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743" r:id="rId2"/>
    <p:sldMasterId id="2147483755" r:id="rId3"/>
    <p:sldMasterId id="2147483757" r:id="rId4"/>
    <p:sldMasterId id="2147483798" r:id="rId5"/>
  </p:sldMasterIdLst>
  <p:notesMasterIdLst>
    <p:notesMasterId r:id="rId43"/>
  </p:notesMasterIdLst>
  <p:handoutMasterIdLst>
    <p:handoutMasterId r:id="rId44"/>
  </p:handoutMasterIdLst>
  <p:sldIdLst>
    <p:sldId id="308" r:id="rId6"/>
    <p:sldId id="311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312" r:id="rId15"/>
    <p:sldId id="332" r:id="rId16"/>
    <p:sldId id="316" r:id="rId17"/>
    <p:sldId id="313" r:id="rId18"/>
    <p:sldId id="265" r:id="rId19"/>
    <p:sldId id="264" r:id="rId20"/>
    <p:sldId id="317" r:id="rId21"/>
    <p:sldId id="318" r:id="rId22"/>
    <p:sldId id="319" r:id="rId23"/>
    <p:sldId id="320" r:id="rId24"/>
    <p:sldId id="321" r:id="rId25"/>
    <p:sldId id="329" r:id="rId26"/>
    <p:sldId id="331" r:id="rId27"/>
    <p:sldId id="322" r:id="rId28"/>
    <p:sldId id="324" r:id="rId29"/>
    <p:sldId id="328" r:id="rId30"/>
    <p:sldId id="325" r:id="rId31"/>
    <p:sldId id="323" r:id="rId32"/>
    <p:sldId id="326" r:id="rId33"/>
    <p:sldId id="327" r:id="rId34"/>
    <p:sldId id="283" r:id="rId35"/>
    <p:sldId id="284" r:id="rId36"/>
    <p:sldId id="285" r:id="rId37"/>
    <p:sldId id="287" r:id="rId38"/>
    <p:sldId id="290" r:id="rId39"/>
    <p:sldId id="291" r:id="rId40"/>
    <p:sldId id="309" r:id="rId41"/>
    <p:sldId id="31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9254"/>
    <a:srgbClr val="B86D43"/>
    <a:srgbClr val="B97149"/>
    <a:srgbClr val="1D2225"/>
    <a:srgbClr val="4E3426"/>
    <a:srgbClr val="AAA556"/>
    <a:srgbClr val="292C48"/>
    <a:srgbClr val="2C2D39"/>
    <a:srgbClr val="24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1" autoAdjust="0"/>
    <p:restoredTop sz="90551" autoAdjust="0"/>
  </p:normalViewPr>
  <p:slideViewPr>
    <p:cSldViewPr snapToGrid="0" snapToObjects="1">
      <p:cViewPr varScale="1">
        <p:scale>
          <a:sx n="69" d="100"/>
          <a:sy n="69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4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5" name="Google Shape;5755;ga5e1646c2f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6" name="Google Shape;5756;ga5e1646c2f_0_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5" name="Google Shape;5755;ga5e1646c2f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6" name="Google Shape;5756;ga5e1646c2f_0_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40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4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C33A90-B87E-634E-AF2A-F4C3C8923FED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147E0E-4AE4-D149-A315-F2528623D5EA}"/>
              </a:ext>
            </a:extLst>
          </p:cNvPr>
          <p:cNvSpPr/>
          <p:nvPr userDrawn="1"/>
        </p:nvSpPr>
        <p:spPr>
          <a:xfrm>
            <a:off x="763425" y="2818150"/>
            <a:ext cx="6207001" cy="25718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A222472-5BC8-7B4F-AB2F-B6A10019B6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05150" y="3560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8430" y="3267744"/>
            <a:ext cx="5651293" cy="1086304"/>
          </a:xfrm>
          <a:prstGeom prst="rect">
            <a:avLst/>
          </a:prstGeom>
        </p:spPr>
        <p:txBody>
          <a:bodyPr lIns="91440" rIns="91440" anchor="ctr" anchorCtr="0">
            <a:noAutofit/>
          </a:bodyPr>
          <a:lstStyle>
            <a:lvl1pPr algn="l">
              <a:defRPr sz="88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F278E7-697F-D34E-BB55-5D254AF87F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23125" y="0"/>
            <a:ext cx="6268875" cy="6858000"/>
          </a:xfrm>
          <a:custGeom>
            <a:avLst/>
            <a:gdLst>
              <a:gd name="connsiteX0" fmla="*/ 0 w 6268875"/>
              <a:gd name="connsiteY0" fmla="*/ 0 h 6858000"/>
              <a:gd name="connsiteX1" fmla="*/ 6268875 w 6268875"/>
              <a:gd name="connsiteY1" fmla="*/ 0 h 6858000"/>
              <a:gd name="connsiteX2" fmla="*/ 6268875 w 6268875"/>
              <a:gd name="connsiteY2" fmla="*/ 6858000 h 6858000"/>
              <a:gd name="connsiteX3" fmla="*/ 0 w 6268875"/>
              <a:gd name="connsiteY3" fmla="*/ 6858000 h 6858000"/>
              <a:gd name="connsiteX4" fmla="*/ 0 w 6268875"/>
              <a:gd name="connsiteY4" fmla="*/ 5389964 h 6858000"/>
              <a:gd name="connsiteX5" fmla="*/ 1047301 w 6268875"/>
              <a:gd name="connsiteY5" fmla="*/ 5389964 h 6858000"/>
              <a:gd name="connsiteX6" fmla="*/ 1047301 w 6268875"/>
              <a:gd name="connsiteY6" fmla="*/ 2814404 h 6858000"/>
              <a:gd name="connsiteX7" fmla="*/ 0 w 6268875"/>
              <a:gd name="connsiteY7" fmla="*/ 2814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8875" h="6858000">
                <a:moveTo>
                  <a:pt x="0" y="0"/>
                </a:moveTo>
                <a:lnTo>
                  <a:pt x="6268875" y="0"/>
                </a:lnTo>
                <a:lnTo>
                  <a:pt x="6268875" y="6858000"/>
                </a:lnTo>
                <a:lnTo>
                  <a:pt x="0" y="6858000"/>
                </a:lnTo>
                <a:lnTo>
                  <a:pt x="0" y="5389964"/>
                </a:lnTo>
                <a:lnTo>
                  <a:pt x="1047301" y="5389964"/>
                </a:lnTo>
                <a:lnTo>
                  <a:pt x="1047301" y="2814404"/>
                </a:lnTo>
                <a:lnTo>
                  <a:pt x="0" y="28144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719C4-9998-4B9C-8E34-87A64F6BC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4261" y="4354048"/>
            <a:ext cx="5651500" cy="704088"/>
          </a:xfrm>
        </p:spPr>
        <p:txBody>
          <a:bodyPr anchor="ctr">
            <a:normAutofit/>
          </a:bodyPr>
          <a:lstStyle>
            <a:lvl1pPr marL="0" indent="0">
              <a:buNone/>
              <a:defRPr sz="2400" b="1" i="0" cap="all" spc="600" baseline="0"/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798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D40E-B7BA-4A02-A2FA-5579C1730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25E5-E761-4AC3-96E2-66E0F7CF3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B7288-141B-43E3-9A86-C533A61D3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29167-F016-4CB3-BD10-32BFF6F1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F650C-BAA3-48E6-9315-E1D53110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B95D9-EBE7-4D5B-8DE6-1A5ED800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3898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DED-880C-4480-A2B0-9BDF11DB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DE513-A8A6-4451-B616-A59DE8C2B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52C2B-E592-486E-923B-0BBDB72F5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7363D-D4CF-4CC8-9C09-0EA1A9199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ADD4D-D906-4033-8DC9-56B74911F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6367D-A084-45E7-8943-16A8780F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288BA6-BC8E-40A9-B595-58B7D27D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E4D0B-05A6-44D2-8369-8A04B12B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8102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A9DE-D52F-4C35-8BE3-CF80F154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93482-3E93-47E6-B2AD-28B439BF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0038F-2803-43CA-9DCB-85204DEB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F8314-6226-4107-83FD-75FB0401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96253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79302-A67A-4D70-9973-1B6B47C0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81B92-C5AE-496A-A0E9-929AD882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D953-CBA7-4C75-B828-2BF273EA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7688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E593A-C25D-46A2-98C8-CC1D0F95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F68C3-3664-48AC-8176-19750C33C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B580-D5D0-4B87-BEAE-74A47051E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C3311-C0DC-43A6-9E37-8ED97789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8E6EF-548E-4C8C-BA3A-F0DA75DA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20601-1FFC-41BE-9D3F-4BD52000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26635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8959-CF9B-4AC9-823B-F9AB1DD0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6EF14-FBCD-4DB6-AA0C-C2867A110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68B89-050C-4D7A-8799-D6306C4BD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B05DB-A7D5-412A-B5DB-6A9B90A2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4688C-65AC-4BE3-BD44-DEA67A9C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A1E0A-6B3C-49EA-9911-340FF1E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70978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9F90-CEDD-4712-8351-0D1946FC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A0B8E-1AA4-4949-97CD-2AB072A67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830DF-5683-4A95-A962-FAFE2EBB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94904-E513-4E00-BC9E-7BEF2E2DE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75585-6FEC-4FB4-86D6-0C6B6614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5834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E8DF1-0DC0-4CD2-A3C9-C1B80600D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718A0-6432-49BB-9796-C5D8B3F9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01A02-1C7C-4E8E-8FCE-D0143503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EE463-99C5-468D-9448-2F3DE259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0FC0D-6361-43DB-B449-AD391DBE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94242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0C61148-819E-439C-BFF2-E92D23AA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823F-BF7C-472B-9ECA-38F00B2518E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B2D5094-3FA2-4E69-B78E-C0A19849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71E0DD-2537-43CD-A212-45AFA8EB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D553-A8B0-47EB-9544-1D82DEB8D96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35238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4DC5-F947-4995-83C9-FE455D050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9314E-1FB6-41AB-AEB1-95B580216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87881-B469-4A87-83CF-58D8A0FF6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03E31-7FF0-4993-8677-023E7D10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A62F-FF4F-4525-B5C2-0256678C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5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59AC0-ACCA-0548-A037-BC61068B8FE2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B69B4E-3A48-4F14-8C09-ECC8E58C73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470025"/>
            <a:ext cx="10904088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3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217B-10A6-416E-872F-77DDB936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0F560-A43A-40F3-880A-6C3D365CE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0E2F-D71D-4641-9D75-0C0F6305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0EF1-02DB-4E9A-B965-137EB00C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F9FD6-DA7B-4A9B-89D8-C07A9BB5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95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7B75-EE1F-4759-8737-A28F792F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E120D-E8AC-47DB-B8F8-1E1B6F09B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9D984-159B-4A92-8C1B-B0E43684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5260-6E77-4519-B855-C484372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11D03-98BF-4C52-B892-1D151FAA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94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6C3D-1E8D-41E8-BEDA-29FC8A35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0E18F-875D-4F4B-B8C9-1265EA5F1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EA8D5-2039-4B9C-B2A8-CC5F33C68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44BA9-4A23-4578-B6E4-C35C3DB0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0F32-AD49-4567-9AE0-DA4AAD95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24527-F7A6-464B-A75D-3B182A54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36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7552-5567-4E4C-AD16-F0AC0965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D94C5-1559-4B8E-AEC9-E063489D6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0D5F6-D085-4241-A389-18414C682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C36B0-E98E-4A2A-A920-521CC9FFA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4D9EB7-C68F-4247-90A3-5DB438E5E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9115F-187F-42EF-B661-CBB9F75A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D1FAA-C523-4E22-A1B7-91DA558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85C54-B14F-4480-932F-1464F698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74DC-7E49-4BDF-98C0-E8779479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5AFDA-C04B-4D21-A561-B9CD003E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EF744-DED2-4019-BB7B-712066AE7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2D895-FBED-4224-A06A-A60D75BC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6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8B373-ABD8-4ACD-999F-54C62932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7C959-B72D-4FF3-857D-E8889775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3E90B-D1EA-43C0-95BA-70E3698E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93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1E89-7CF6-4C54-AF1F-044A9FE8B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7760-42AE-4F83-8973-196D33B0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F222F-964D-44E9-9CF5-8AA041B4D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47045-5D41-4B22-B425-8606C1E4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F03D-901C-404E-9070-9EACF6E70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A5D83-C4C8-4E51-B5C1-830126BA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21F9-A8AD-48B6-B498-8487634F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D34EBA-FC00-414B-8FD4-A9529A6D5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AA61A-E82D-4E01-8D64-6B3B5B84A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26394-9FE1-4E77-8ADA-856AFF53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129A9-7067-46A8-A9AB-F5A61E8A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B8896-0103-4E8D-AB46-0CA5E4A6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BBC9-FB71-42D6-BFD5-5647A45B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3C719-A286-42B7-A9F9-A6BAAD0C9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3DAFA-7CF0-472D-A157-A292C01A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FDA5-B02F-4A9F-A2CD-D3D4D8DE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82126-A894-4E57-9DC7-A7CA73FB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77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4FDC4-2BE7-4046-9E1C-C30971343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7B19E-5C8A-4841-A228-BDF9D47F6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D1CEF-1EC1-4F0C-9C8B-A6701888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6B171-DD46-4F49-8B57-5AF0F57E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C66A6-8DAC-47D5-80B0-0BBDD638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4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7C56A2-F952-8343-A875-78793BA51A34}"/>
              </a:ext>
            </a:extLst>
          </p:cNvPr>
          <p:cNvSpPr/>
          <p:nvPr userDrawn="1"/>
        </p:nvSpPr>
        <p:spPr>
          <a:xfrm>
            <a:off x="0" y="5871694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B3689-72F8-2345-BF30-38C81BDD487E}"/>
              </a:ext>
            </a:extLst>
          </p:cNvPr>
          <p:cNvSpPr/>
          <p:nvPr userDrawn="1"/>
        </p:nvSpPr>
        <p:spPr>
          <a:xfrm>
            <a:off x="5002306" y="0"/>
            <a:ext cx="7189694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17" y="681037"/>
            <a:ext cx="4791637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B2BF900-EE78-604F-A9A8-83394228A6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571500"/>
            <a:ext cx="5553075" cy="5715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C04996-C3BC-4E03-A361-2BA33F3CA3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1163" y="1265238"/>
            <a:ext cx="4791591" cy="4911725"/>
          </a:xfrm>
        </p:spPr>
        <p:txBody>
          <a:bodyPr/>
          <a:lstStyle>
            <a:lvl1pPr>
              <a:lnSpc>
                <a:spcPct val="200000"/>
              </a:lnSpc>
              <a:spcBef>
                <a:spcPts val="1000"/>
              </a:spcBef>
              <a:buClrTx/>
              <a:defRPr/>
            </a:lvl1pPr>
            <a:lvl2pPr>
              <a:lnSpc>
                <a:spcPct val="200000"/>
              </a:lnSpc>
              <a:spcBef>
                <a:spcPts val="1000"/>
              </a:spcBef>
              <a:buClrTx/>
              <a:defRPr/>
            </a:lvl2pPr>
            <a:lvl3pPr>
              <a:lnSpc>
                <a:spcPct val="200000"/>
              </a:lnSpc>
              <a:spcBef>
                <a:spcPts val="1000"/>
              </a:spcBef>
              <a:buClrTx/>
              <a:defRPr/>
            </a:lvl3pPr>
            <a:lvl4pPr>
              <a:lnSpc>
                <a:spcPct val="200000"/>
              </a:lnSpc>
              <a:spcBef>
                <a:spcPts val="1000"/>
              </a:spcBef>
              <a:buClrTx/>
              <a:defRPr/>
            </a:lvl4pPr>
            <a:lvl5pPr>
              <a:lnSpc>
                <a:spcPct val="200000"/>
              </a:lnSpc>
              <a:spcBef>
                <a:spcPts val="1000"/>
              </a:spcBef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26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272832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0119-324A-9FE3-9042-6E4971DC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39914-EC23-77F9-CBC7-FCADBEAEC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E2578-B87B-F01C-D7A1-DBBF3D959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95ABE-1A47-A607-008B-C58FE793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37AEC-3E3E-2C43-46F4-0FAC0613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595434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2A3D-A27D-926B-3B4E-944370C6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D3785-E44D-542F-F702-DC1D5120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145C1-1069-6297-6E7D-3EF1BF04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41A4A-A9F5-F397-824C-EE5A7154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71D91-108D-A2B6-1B9C-AA8FDAE3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0694418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CB580-C052-F05E-063B-E43AEB79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2052-B268-A2B9-C0A8-B5DCEFE5D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B7541-BC96-E8C2-D10E-DC8373034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FA481-DDB0-0F48-7175-E29490EE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0C36A-C0C2-7104-5B66-837FC245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DBF75-83B5-894D-4387-007C9217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6485171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CE3AE-9987-CA8A-89E0-C4C75820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A8E82-6B0F-58EE-91FE-178DF1209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CBE68-AE0A-C96D-B003-ABAB037B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E2066-2830-B182-3CE8-001A8F2A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B3147-EE53-FD11-F774-1F5B36550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D292C-6377-F3DE-AD7A-67C0A021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52D96-643C-EAFA-0983-FAD6CBF0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A6F26-60BC-583C-42AF-E019AF59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908870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61B9-271E-C0B2-519B-3021AED9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0A4C1-92BF-9495-20A1-02D7C92A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3BB72-22B5-A18D-1D77-FC9643C3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6BA6F-2D40-7FE8-2794-37732247B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844021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F1E92-AB30-C87A-1C18-71A1A020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3FAC2-9A4C-DD38-3B0D-764DCFF6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DBA0B-EBDB-5D01-A48B-1EBB34CC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4372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0EB70-AABC-31DA-49AF-4EAE32FA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3C19D-BBE6-D30B-E090-6CD7DA4B3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B1D08-72B8-D9FE-FE3D-724CA765C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E1598-703C-B265-F083-D32F2CF2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36E94-76CC-7938-2563-FB408DBB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74806-09D6-E206-56E9-4172D208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3453659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20AE-3FC3-2FA5-4F85-5E7349AC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797432-3A16-5743-7FCE-9FFB4A579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783B3-BBF0-F17D-7FFA-DFA0CD01B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F56DC-6DED-6D19-136C-EE2A9DA7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13325-9375-B2D2-EA39-9CF934DA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163F2-5F60-0AA2-FD58-F64D8074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922520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D857-C355-F909-54BE-10F4B7DA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ABA46-518C-BDC4-5FC3-B6A321D52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0C06C-785B-497B-827C-3E39C805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50306-DBD3-E70C-0497-8118ECAB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7B20F-BC85-2A52-9A5A-0170DA42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051326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2F96941-79C9-A34B-8AB5-C167A4D72D51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noProof="0" smtClean="0"/>
              <a:t>6/4/2023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noProof="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2F811A9-08B1-C746-B30D-69D7B4A6C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038570"/>
            <a:ext cx="5042646" cy="70313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2"/>
                </a:solidFill>
                <a:latin typeface="+mj-lt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4F0B191-C947-1640-8AD2-EEEAA1ED57C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501205" y="2038570"/>
            <a:ext cx="5042646" cy="703135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2"/>
                </a:solidFill>
                <a:latin typeface="+mj-lt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B92D52-6B55-2C4B-95E4-CE89611E590B}"/>
              </a:ext>
            </a:extLst>
          </p:cNvPr>
          <p:cNvCxnSpPr>
            <a:cxnSpLocks/>
          </p:cNvCxnSpPr>
          <p:nvPr userDrawn="1"/>
        </p:nvCxnSpPr>
        <p:spPr>
          <a:xfrm>
            <a:off x="6167716" y="1613647"/>
            <a:ext cx="0" cy="4904068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F9EB4B-EC9F-404E-A98B-1EA3F6FF116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199" y="2894013"/>
            <a:ext cx="5042647" cy="3094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7A648C0A-27FE-4582-8D3C-7FF280E1459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1205" y="2894013"/>
            <a:ext cx="5042647" cy="3094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996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37C0A8-AE07-2FBB-D212-CA22D3143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F8441-1755-F385-5C8E-32446C639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CA876-0C75-1B64-F79D-777794BCE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02913-A964-5E7C-1855-D1D8DBE5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8A7E6-8C1B-B228-8BE1-D9FF56E4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7637700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2"/>
          <p:cNvSpPr txBox="1">
            <a:spLocks noGrp="1"/>
          </p:cNvSpPr>
          <p:nvPr>
            <p:ph type="title" hasCustomPrompt="1"/>
          </p:nvPr>
        </p:nvSpPr>
        <p:spPr>
          <a:xfrm>
            <a:off x="1181367" y="11007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5" name="Google Shape;555;p22"/>
          <p:cNvSpPr txBox="1">
            <a:spLocks noGrp="1"/>
          </p:cNvSpPr>
          <p:nvPr>
            <p:ph type="subTitle" idx="1"/>
          </p:nvPr>
        </p:nvSpPr>
        <p:spPr>
          <a:xfrm>
            <a:off x="1181364" y="19430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2"/>
          <p:cNvSpPr txBox="1">
            <a:spLocks noGrp="1"/>
          </p:cNvSpPr>
          <p:nvPr>
            <p:ph type="title" idx="2" hasCustomPrompt="1"/>
          </p:nvPr>
        </p:nvSpPr>
        <p:spPr>
          <a:xfrm>
            <a:off x="1181364" y="27560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7" name="Google Shape;557;p22"/>
          <p:cNvSpPr txBox="1">
            <a:spLocks noGrp="1"/>
          </p:cNvSpPr>
          <p:nvPr>
            <p:ph type="subTitle" idx="3"/>
          </p:nvPr>
        </p:nvSpPr>
        <p:spPr>
          <a:xfrm>
            <a:off x="1181364" y="35983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2"/>
          <p:cNvSpPr txBox="1">
            <a:spLocks noGrp="1"/>
          </p:cNvSpPr>
          <p:nvPr>
            <p:ph type="title" idx="4" hasCustomPrompt="1"/>
          </p:nvPr>
        </p:nvSpPr>
        <p:spPr>
          <a:xfrm>
            <a:off x="1181364" y="44113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9" name="Google Shape;559;p22"/>
          <p:cNvSpPr txBox="1">
            <a:spLocks noGrp="1"/>
          </p:cNvSpPr>
          <p:nvPr>
            <p:ph type="subTitle" idx="5"/>
          </p:nvPr>
        </p:nvSpPr>
        <p:spPr>
          <a:xfrm>
            <a:off x="1181364" y="52536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76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aption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A22209-F6F4-814A-9719-87CDCD23C55F}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817374-D7A2-2F4D-91C6-E24955F0018B}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noProof="0" smtClean="0"/>
              <a:t>6/4/2023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FB1BA-653F-254C-9C39-2A5BDD76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545" y="2028031"/>
            <a:ext cx="5058209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AD5E91DA-7D30-8C45-9BE7-5F82AA824B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2925" y="0"/>
            <a:ext cx="5408696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B5840-E92F-4CFE-B3C0-0873B27408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94463" y="2611438"/>
            <a:ext cx="5058291" cy="2165350"/>
          </a:xfrm>
        </p:spPr>
        <p:txBody>
          <a:bodyPr/>
          <a:lstStyle>
            <a:lvl1pPr marL="0" indent="0">
              <a:lnSpc>
                <a:spcPct val="200000"/>
              </a:lnSpc>
              <a:spcBef>
                <a:spcPts val="190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84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smtClean="0"/>
              <a:t>6/4/2023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F62DC-196E-FCCD-6066-056480B56671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1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F578C-628A-42BF-9D49-B7D47A583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773F7-ADBB-4ED6-8B5A-325112519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D08C9-83A7-47E8-9231-DDE982E6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A4F0-EEBA-41CD-8A9C-335937E0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C02F7-C9B4-4617-8ABA-536C6D0A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1508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6C3D-2B79-4EE8-A388-BA213C1A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6003C-0D76-4C47-A1EB-D26B08D55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8DFB1-359E-45F4-B2C3-26D74B2C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7BD6E-9815-4597-A0B9-81AA2847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F65F7-1ACC-42AA-8378-653F437E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0102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E1A42-53BD-4510-81A3-9B16ADC44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9BB45-BDB9-48C5-9F31-B0DFCF435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46E3D-19DF-4848-BD8B-98327FC7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70AD54-2745-4D33-99FF-8F214F6AB5AD}" type="datetimeFigureOut">
              <a:rPr lang="ar-AE" smtClean="0"/>
              <a:t>16/11/1444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9FD0C-7864-4092-9253-C77216DD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673B-7D10-4E2B-AA58-8D0D84CF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F88BA9-B4DD-4710-ACDA-7F0536843E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522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EAC25-66D1-1245-97FD-3B584013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069B3-0468-584A-914E-91C8C91C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DB421-E3C9-A140-878A-F3A967799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E73A-EC7C-C74F-BDE1-B9AFE6B3713A}" type="datetimeFigureOut">
              <a:rPr lang="en-US" smtClean="0"/>
              <a:pPr/>
              <a:t>6/4/2023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A988C-554B-E64F-A698-DE3EF9CA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30" r:id="rId5"/>
    <p:sldLayoutId id="2147483729" r:id="rId6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r" defTabSz="914400" rtl="1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F87FE2-30DB-48A0-B91D-89B43AADFC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8F7624F-5DC6-462F-B1DE-C992DEF5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33FE9A-6123-4543-8FB0-497FE84DF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712416-794A-4804-992B-BB9049ABE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823F-BF7C-472B-9ECA-38F00B2518E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389064-DAFC-4BB8-8F5D-0939873D6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31F8A3-48BE-4ACA-9EAD-5169CF2FD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DD553-A8B0-47EB-9544-1D82DEB8D96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7589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196397-B1BB-408F-A645-59F06DE0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296C6-06B9-4754-A8EE-F7160F3A2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94443-323B-4FEE-9E24-3856F5524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66D75-6242-48A1-95AE-869F1ED5CBF4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B400D-0C31-4187-A855-96AF917C4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97C8-5C73-4626-9730-A45798B50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5C6FA-8BA3-43DA-BE68-D025223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3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67EF5-3B56-DD24-DF2E-E5085787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93122-50AE-A615-EC86-7D536D87D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69159-841F-D6E0-7B95-48EA3CBE5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E73A-EC7C-C74F-BDE1-B9AFE6B3713A}" type="datetimeFigureOut">
              <a:rPr lang="en-US" smtClean="0"/>
              <a:pPr/>
              <a:t>6/4/2023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F9CEB-C37B-0AC1-4D19-2CD81C24C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F9F9C-4535-4B5A-BB8B-2631194D5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7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9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0.xml"/><Relationship Id="rId7" Type="http://schemas.openxmlformats.org/officeDocument/2006/relationships/slide" Target="slide30.xml"/><Relationship Id="rId12" Type="http://schemas.openxmlformats.org/officeDocument/2006/relationships/slide" Target="slide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slide" Target="slide32.xml"/><Relationship Id="rId9" Type="http://schemas.openxmlformats.org/officeDocument/2006/relationships/slide" Target="slide8.xml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slide" Target="slide29.xml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slide" Target="slide2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9.jpeg"/><Relationship Id="rId12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42.png"/><Relationship Id="rId5" Type="http://schemas.openxmlformats.org/officeDocument/2006/relationships/slide" Target="slide29.xml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slide" Target="slide8.xml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43.png"/><Relationship Id="rId5" Type="http://schemas.openxmlformats.org/officeDocument/2006/relationships/slide" Target="slide8.xml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7.jpeg"/><Relationship Id="rId12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49.png"/><Relationship Id="rId5" Type="http://schemas.openxmlformats.org/officeDocument/2006/relationships/slide" Target="slide8.xml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>
            <a:noAutofit/>
          </a:bodyPr>
          <a:lstStyle/>
          <a:p>
            <a:pPr algn="r"/>
            <a:r>
              <a:rPr lang="ar-KW" sz="3200" dirty="0">
                <a:solidFill>
                  <a:srgbClr val="FF0000"/>
                </a:solidFill>
              </a:rPr>
              <a:t>(3-4): حساب ذهني: القسمة على مضاعفات العشرة</a:t>
            </a:r>
            <a:br>
              <a:rPr lang="ar-KW" sz="3200" dirty="0">
                <a:solidFill>
                  <a:srgbClr val="FF0000"/>
                </a:solidFill>
              </a:rPr>
            </a:br>
            <a:r>
              <a:rPr lang="ar-KW" sz="3200" dirty="0">
                <a:solidFill>
                  <a:srgbClr val="FF0000"/>
                </a:solidFill>
              </a:rPr>
              <a:t>(3-5): تقدير نواتج القسمة وتطبيقها في القسمة على عدد مكون رمزه من رقم واحد</a:t>
            </a:r>
            <a:br>
              <a:rPr lang="ar-KW" sz="3200" dirty="0">
                <a:solidFill>
                  <a:srgbClr val="FF0000"/>
                </a:solidFill>
              </a:rPr>
            </a:br>
            <a:br>
              <a:rPr lang="ar-KW" sz="3200" dirty="0">
                <a:solidFill>
                  <a:srgbClr val="FF0000"/>
                </a:solidFill>
              </a:rPr>
            </a:br>
            <a:r>
              <a:rPr lang="ar-KW" sz="3200" dirty="0">
                <a:solidFill>
                  <a:srgbClr val="FF0000"/>
                </a:solidFill>
              </a:rPr>
              <a:t>                   إ</a:t>
            </a:r>
            <a:r>
              <a:rPr lang="ar-SA" sz="3200" dirty="0">
                <a:solidFill>
                  <a:srgbClr val="FF0000"/>
                </a:solidFill>
              </a:rPr>
              <a:t>عداد </a:t>
            </a:r>
            <a:r>
              <a:rPr lang="ar-KW" sz="3200" dirty="0">
                <a:solidFill>
                  <a:srgbClr val="FF0000"/>
                </a:solidFill>
              </a:rPr>
              <a:t>المعلمة: أ. </a:t>
            </a:r>
            <a:r>
              <a:rPr lang="ar-KW" sz="3200">
                <a:solidFill>
                  <a:srgbClr val="FF0000"/>
                </a:solidFill>
              </a:rPr>
              <a:t>نوره راشد</a:t>
            </a:r>
            <a:endParaRPr lang="ar-KW" sz="32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A804591-4567-70B9-4F72-6DA38E2D6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161" y="251383"/>
            <a:ext cx="1785231" cy="12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BC97-A3F8-E35E-A68B-4DE27E9E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36" y="3154017"/>
            <a:ext cx="6096000" cy="1855305"/>
          </a:xfrm>
        </p:spPr>
        <p:txBody>
          <a:bodyPr/>
          <a:lstStyle/>
          <a:p>
            <a:pPr algn="ctr"/>
            <a:r>
              <a:rPr lang="ar-KW" sz="8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 </a:t>
            </a:r>
            <a:br>
              <a:rPr lang="ar-KW" sz="8000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KW" sz="3200" b="0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حساب ذهني: القسمة على مضاعفات العشرة</a:t>
            </a:r>
            <a:endParaRPr lang="ar-KW" sz="8000" b="0" spc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C77C1CA4-E2BC-06E6-587D-26286C8B6D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l="4294" r="4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415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15B465-FB0E-CD21-C804-4DDF46B30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65" y="583745"/>
            <a:ext cx="9126503" cy="31580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B7446F-6904-9C49-E6FC-EBBC10368484}"/>
              </a:ext>
            </a:extLst>
          </p:cNvPr>
          <p:cNvSpPr txBox="1"/>
          <p:nvPr/>
        </p:nvSpPr>
        <p:spPr>
          <a:xfrm>
            <a:off x="7885043" y="4027393"/>
            <a:ext cx="231913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/>
              <a:t>95 ÷ 1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4014DB-9C60-D1E3-3A58-C82DF96C129A}"/>
              </a:ext>
            </a:extLst>
          </p:cNvPr>
          <p:cNvSpPr txBox="1"/>
          <p:nvPr/>
        </p:nvSpPr>
        <p:spPr>
          <a:xfrm>
            <a:off x="6937512" y="4027392"/>
            <a:ext cx="94753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95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7D08C-00B9-CB3C-D92C-5A0DB1425071}"/>
              </a:ext>
            </a:extLst>
          </p:cNvPr>
          <p:cNvSpPr txBox="1"/>
          <p:nvPr/>
        </p:nvSpPr>
        <p:spPr>
          <a:xfrm>
            <a:off x="7885043" y="4822428"/>
            <a:ext cx="259742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/>
              <a:t>95 ÷ 10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E909FC-5441-1718-C4B7-413A5B3164CD}"/>
              </a:ext>
            </a:extLst>
          </p:cNvPr>
          <p:cNvSpPr txBox="1"/>
          <p:nvPr/>
        </p:nvSpPr>
        <p:spPr>
          <a:xfrm>
            <a:off x="6937512" y="4796834"/>
            <a:ext cx="94753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95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3784B7-1474-58B5-15CB-8C05AD9A0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42" t="41942" r="50000" b="34254"/>
          <a:stretch/>
        </p:blipFill>
        <p:spPr>
          <a:xfrm>
            <a:off x="7733270" y="5101196"/>
            <a:ext cx="210177" cy="3185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D65654-5612-E074-93F8-E3AF653D65BF}"/>
              </a:ext>
            </a:extLst>
          </p:cNvPr>
          <p:cNvSpPr txBox="1"/>
          <p:nvPr/>
        </p:nvSpPr>
        <p:spPr>
          <a:xfrm>
            <a:off x="7885043" y="5698548"/>
            <a:ext cx="294198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/>
              <a:t>95 ÷ 100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31B62-98B6-3CA1-C4B1-91D92295988B}"/>
              </a:ext>
            </a:extLst>
          </p:cNvPr>
          <p:cNvSpPr txBox="1"/>
          <p:nvPr/>
        </p:nvSpPr>
        <p:spPr>
          <a:xfrm>
            <a:off x="6937512" y="5672954"/>
            <a:ext cx="94753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70C0"/>
                </a:solidFill>
              </a:rPr>
              <a:t>95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7893F0-1D4A-16EF-869D-01039E4B3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42" t="41942" r="50000" b="34254"/>
          <a:stretch/>
        </p:blipFill>
        <p:spPr>
          <a:xfrm>
            <a:off x="7733270" y="5977316"/>
            <a:ext cx="210177" cy="3185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94EC06-C3AF-2BC1-D112-60B5E56EFBA3}"/>
              </a:ext>
            </a:extLst>
          </p:cNvPr>
          <p:cNvSpPr txBox="1"/>
          <p:nvPr/>
        </p:nvSpPr>
        <p:spPr>
          <a:xfrm>
            <a:off x="6463746" y="5698548"/>
            <a:ext cx="7858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8ADD68-CBE6-45A0-8748-D80CA2D9D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1" y="4313288"/>
            <a:ext cx="6237295" cy="21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00938 0.0169 C -0.01133 0.02106 -0.01406 0.02338 -0.01719 0.02338 C -0.02057 0.02338 -0.02331 0.02106 -0.02513 0.0169 L -0.03412 1.85185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-0.00912 0.02407 C -0.01094 0.02986 -0.0138 0.03287 -0.01667 0.03287 C -0.02005 0.03287 -0.02266 0.02986 -0.02448 0.02407 L -0.03333 4.07407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4.07407E-6 L -0.04011 0.02199 C -0.04154 0.02685 -0.04349 0.02986 -0.0457 0.02986 C -0.04818 0.02986 -0.05013 0.02685 -0.05156 0.02199 L -0.05807 4.07407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3">
            <a:extLst>
              <a:ext uri="{FF2B5EF4-FFF2-40B4-BE49-F238E27FC236}">
                <a16:creationId xmlns:a16="http://schemas.microsoft.com/office/drawing/2014/main" id="{E819BDF5-DBFA-D52E-8E35-5DE4BEDB91C8}"/>
              </a:ext>
            </a:extLst>
          </p:cNvPr>
          <p:cNvSpPr txBox="1"/>
          <p:nvPr/>
        </p:nvSpPr>
        <p:spPr>
          <a:xfrm>
            <a:off x="466659" y="1091676"/>
            <a:ext cx="33044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كتاب الطالب صفحة 108</a:t>
            </a:r>
          </a:p>
        </p:txBody>
      </p:sp>
      <p:sp>
        <p:nvSpPr>
          <p:cNvPr id="3" name="مربع نص 4">
            <a:extLst>
              <a:ext uri="{FF2B5EF4-FFF2-40B4-BE49-F238E27FC236}">
                <a16:creationId xmlns:a16="http://schemas.microsoft.com/office/drawing/2014/main" id="{298CD98F-6869-E2E3-4402-00D99E338F49}"/>
              </a:ext>
            </a:extLst>
          </p:cNvPr>
          <p:cNvSpPr txBox="1"/>
          <p:nvPr/>
        </p:nvSpPr>
        <p:spPr>
          <a:xfrm>
            <a:off x="8583798" y="1091676"/>
            <a:ext cx="33044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تدرب (1)</a:t>
            </a: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96FD56CA-00A4-ABD7-F284-869DD0395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1" t="34083" r="44643" b="40046"/>
          <a:stretch/>
        </p:blipFill>
        <p:spPr>
          <a:xfrm>
            <a:off x="4079072" y="2146131"/>
            <a:ext cx="4504726" cy="433779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ربع نص 11">
            <a:extLst>
              <a:ext uri="{FF2B5EF4-FFF2-40B4-BE49-F238E27FC236}">
                <a16:creationId xmlns:a16="http://schemas.microsoft.com/office/drawing/2014/main" id="{E5E90170-1EE1-A9C7-D9FA-F22C1FFFE562}"/>
              </a:ext>
            </a:extLst>
          </p:cNvPr>
          <p:cNvSpPr txBox="1">
            <a:spLocks/>
          </p:cNvSpPr>
          <p:nvPr/>
        </p:nvSpPr>
        <p:spPr>
          <a:xfrm>
            <a:off x="4301224" y="3488303"/>
            <a:ext cx="10602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4,48</a:t>
            </a:r>
          </a:p>
        </p:txBody>
      </p:sp>
      <p:sp>
        <p:nvSpPr>
          <p:cNvPr id="12" name="مربع نص 12">
            <a:extLst>
              <a:ext uri="{FF2B5EF4-FFF2-40B4-BE49-F238E27FC236}">
                <a16:creationId xmlns:a16="http://schemas.microsoft.com/office/drawing/2014/main" id="{36581127-9CB3-F881-7772-6721E0BD2EE0}"/>
              </a:ext>
            </a:extLst>
          </p:cNvPr>
          <p:cNvSpPr txBox="1">
            <a:spLocks/>
          </p:cNvSpPr>
          <p:nvPr/>
        </p:nvSpPr>
        <p:spPr>
          <a:xfrm>
            <a:off x="4128053" y="4927667"/>
            <a:ext cx="13031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0,484</a:t>
            </a:r>
          </a:p>
        </p:txBody>
      </p:sp>
      <p:sp>
        <p:nvSpPr>
          <p:cNvPr id="13" name="مربع نص 13">
            <a:extLst>
              <a:ext uri="{FF2B5EF4-FFF2-40B4-BE49-F238E27FC236}">
                <a16:creationId xmlns:a16="http://schemas.microsoft.com/office/drawing/2014/main" id="{41CEC73D-51E0-4E21-FF66-0991D459B993}"/>
              </a:ext>
            </a:extLst>
          </p:cNvPr>
          <p:cNvSpPr txBox="1">
            <a:spLocks/>
          </p:cNvSpPr>
          <p:nvPr/>
        </p:nvSpPr>
        <p:spPr>
          <a:xfrm>
            <a:off x="4000778" y="5743488"/>
            <a:ext cx="1511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0,0484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28BF6A-3DCC-7F7A-9AD3-D1132723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13" y="2163768"/>
            <a:ext cx="2505709" cy="10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BC97-A3F8-E35E-A68B-4DE27E9E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430" y="3154017"/>
            <a:ext cx="5651293" cy="1855305"/>
          </a:xfrm>
        </p:spPr>
        <p:txBody>
          <a:bodyPr/>
          <a:lstStyle/>
          <a:p>
            <a:pPr algn="ctr"/>
            <a:r>
              <a:rPr lang="ar-KW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تمــــرن</a:t>
            </a: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C77C1CA4-E2BC-06E6-587D-26286C8B6D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l="4294" r="4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7743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E3539B-17C4-4D11-A829-702E49A2D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5" t="52175" r="8840" b="5893"/>
          <a:stretch/>
        </p:blipFill>
        <p:spPr>
          <a:xfrm>
            <a:off x="8990664" y="3236504"/>
            <a:ext cx="2637183" cy="2875722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F575AE75-CD3E-48A1-BA6F-D6312642A25D}"/>
              </a:ext>
            </a:extLst>
          </p:cNvPr>
          <p:cNvSpPr/>
          <p:nvPr/>
        </p:nvSpPr>
        <p:spPr>
          <a:xfrm>
            <a:off x="8075558" y="1591324"/>
            <a:ext cx="2562447" cy="1341244"/>
          </a:xfrm>
          <a:prstGeom prst="cloudCallout">
            <a:avLst>
              <a:gd name="adj1" fmla="val 22456"/>
              <a:gd name="adj2" fmla="val 83928"/>
            </a:avLst>
          </a:prstGeom>
          <a:solidFill>
            <a:srgbClr val="FFDB68"/>
          </a:solidFill>
          <a:ln w="38100">
            <a:solidFill>
              <a:srgbClr val="9A6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srgbClr val="9A623C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ساعدونا في ملئ العسل في الخلايا المخصصة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4" name="صورة 3" descr="صورة تحتوي على عنصر في الخارج, قرص العسل, كرة&#10;&#10;تم إنشاء الوصف تلقائياً">
            <a:extLst>
              <a:ext uri="{FF2B5EF4-FFF2-40B4-BE49-F238E27FC236}">
                <a16:creationId xmlns:a16="http://schemas.microsoft.com/office/drawing/2014/main" id="{B19D3518-8C17-41AE-BD85-7C8ABD15F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4" y="969593"/>
            <a:ext cx="6870787" cy="4627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5DC91B-2A7D-185E-44F1-6F4DB61C0CE2}"/>
              </a:ext>
            </a:extLst>
          </p:cNvPr>
          <p:cNvSpPr/>
          <p:nvPr/>
        </p:nvSpPr>
        <p:spPr>
          <a:xfrm>
            <a:off x="7129670" y="2531164"/>
            <a:ext cx="270261" cy="1272209"/>
          </a:xfrm>
          <a:prstGeom prst="rect">
            <a:avLst/>
          </a:prstGeom>
          <a:solidFill>
            <a:srgbClr val="AAA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225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2EE3539B-17C4-4D11-A829-702E49A2D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5" t="52175" r="8840" b="5893"/>
          <a:stretch/>
        </p:blipFill>
        <p:spPr>
          <a:xfrm>
            <a:off x="9184131" y="3623434"/>
            <a:ext cx="2637183" cy="2875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118E1-5091-3742-FC7B-97BAC31DF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085" y="1178832"/>
            <a:ext cx="7632785" cy="4340297"/>
          </a:xfrm>
          <a:prstGeom prst="rect">
            <a:avLst/>
          </a:prstGeom>
          <a:ln w="38100" cap="sq">
            <a:solidFill>
              <a:srgbClr val="4E342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ربع نص 11">
            <a:extLst>
              <a:ext uri="{FF2B5EF4-FFF2-40B4-BE49-F238E27FC236}">
                <a16:creationId xmlns:a16="http://schemas.microsoft.com/office/drawing/2014/main" id="{1790B227-6392-9D37-CCA5-669BA4A1C48B}"/>
              </a:ext>
            </a:extLst>
          </p:cNvPr>
          <p:cNvSpPr txBox="1">
            <a:spLocks/>
          </p:cNvSpPr>
          <p:nvPr/>
        </p:nvSpPr>
        <p:spPr>
          <a:xfrm>
            <a:off x="4320318" y="2196216"/>
            <a:ext cx="10602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مربع نص 11">
            <a:extLst>
              <a:ext uri="{FF2B5EF4-FFF2-40B4-BE49-F238E27FC236}">
                <a16:creationId xmlns:a16="http://schemas.microsoft.com/office/drawing/2014/main" id="{D3C10151-0BB3-06F8-D1CD-1DB744C028B5}"/>
              </a:ext>
            </a:extLst>
          </p:cNvPr>
          <p:cNvSpPr txBox="1">
            <a:spLocks/>
          </p:cNvSpPr>
          <p:nvPr/>
        </p:nvSpPr>
        <p:spPr>
          <a:xfrm>
            <a:off x="4320318" y="3347014"/>
            <a:ext cx="10602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0,2</a:t>
            </a:r>
          </a:p>
        </p:txBody>
      </p:sp>
      <p:sp>
        <p:nvSpPr>
          <p:cNvPr id="19" name="مربع نص 11">
            <a:extLst>
              <a:ext uri="{FF2B5EF4-FFF2-40B4-BE49-F238E27FC236}">
                <a16:creationId xmlns:a16="http://schemas.microsoft.com/office/drawing/2014/main" id="{BCBA3C44-8D0C-476E-FA68-891E97606F2D}"/>
              </a:ext>
            </a:extLst>
          </p:cNvPr>
          <p:cNvSpPr txBox="1">
            <a:spLocks/>
          </p:cNvSpPr>
          <p:nvPr/>
        </p:nvSpPr>
        <p:spPr>
          <a:xfrm>
            <a:off x="4320318" y="4424926"/>
            <a:ext cx="10602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0,02</a:t>
            </a:r>
          </a:p>
        </p:txBody>
      </p:sp>
    </p:spTree>
    <p:extLst>
      <p:ext uri="{BB962C8B-B14F-4D97-AF65-F5344CB8AC3E}">
        <p14:creationId xmlns:p14="http://schemas.microsoft.com/office/powerpoint/2010/main" val="35425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صورة 3" descr="صورة تحتوي على عنصر في الخارج, قرص العسل, كرة&#10;&#10;تم إنشاء الوصف تلقائياً">
            <a:extLst>
              <a:ext uri="{FF2B5EF4-FFF2-40B4-BE49-F238E27FC236}">
                <a16:creationId xmlns:a16="http://schemas.microsoft.com/office/drawing/2014/main" id="{4B165435-7B6A-4917-BE32-E6D516E1D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32" y="1098495"/>
            <a:ext cx="6870787" cy="4627265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>
          <a:xfrm>
            <a:off x="2285536" y="1103306"/>
            <a:ext cx="2472598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5195FD-8537-AD9F-62A6-D0919B4DE21D}"/>
              </a:ext>
            </a:extLst>
          </p:cNvPr>
          <p:cNvSpPr/>
          <p:nvPr/>
        </p:nvSpPr>
        <p:spPr>
          <a:xfrm>
            <a:off x="8726556" y="2643808"/>
            <a:ext cx="165653" cy="1272209"/>
          </a:xfrm>
          <a:prstGeom prst="rect">
            <a:avLst/>
          </a:prstGeom>
          <a:solidFill>
            <a:srgbClr val="AAA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811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C -0.00508 -0.00139 -0.01003 -0.00208 -0.01472 -0.00417 C -0.01888 -0.00602 -0.02279 -0.00972 -0.02696 -0.01204 C -0.02995 -0.01366 -0.03347 -0.01412 -0.03646 -0.01574 C -0.04076 -0.01805 -0.04467 -0.02106 -0.04883 -0.02361 C -0.0655 -0.0338 -0.04519 -0.01921 -0.07552 -0.03542 C -0.09193 -0.04421 -0.07162 -0.0331 -0.0948 -0.04722 C -0.1017 -0.05139 -0.10417 -0.05185 -0.11172 -0.05486 C -0.11511 -0.05764 -0.11836 -0.05995 -0.12149 -0.06296 C -0.12409 -0.06528 -0.12605 -0.06875 -0.12891 -0.07083 C -0.1319 -0.07292 -0.13516 -0.07338 -0.13855 -0.07454 C -0.14089 -0.07569 -0.14349 -0.07708 -0.14584 -0.0787 C -0.14987 -0.08102 -0.15404 -0.08356 -0.15795 -0.08657 C -0.17058 -0.09537 -0.16537 -0.09444 -0.17982 -0.10185 C -0.18295 -0.1037 -0.18646 -0.10393 -0.18946 -0.10602 C -0.19623 -0.11042 -0.20248 -0.1162 -0.20899 -0.12153 L -0.22839 -0.13727 C -0.23321 -0.14143 -0.23829 -0.14468 -0.24284 -0.14907 L -0.25495 -0.16088 C -0.27084 -0.19514 -0.253 -0.16134 -0.27214 -0.18426 C -0.27579 -0.18889 -0.27826 -0.1956 -0.28177 -0.20023 C -0.28789 -0.20856 -0.29623 -0.21319 -0.30118 -0.22361 C -0.30352 -0.22893 -0.30521 -0.23542 -0.30834 -0.23912 C -0.32461 -0.25949 -0.32657 -0.25949 -0.33998 -0.2669 C -0.34323 -0.2706 -0.34636 -0.27477 -0.34974 -0.27847 C -0.35469 -0.28403 -0.36862 -0.29792 -0.37409 -0.30579 C -0.37982 -0.31481 -0.38685 -0.32245 -0.39102 -0.33333 C -0.40404 -0.36852 -0.39193 -0.33981 -0.40547 -0.36458 C -0.42123 -0.39352 -0.40847 -0.37639 -0.42487 -0.3963 C -0.43659 -0.42454 -0.4211 -0.38843 -0.43959 -0.42361 C -0.44558 -0.43518 -0.45651 -0.4588 -0.45651 -0.45856 C -0.4573 -0.46528 -0.45756 -0.47199 -0.45899 -0.47847 C -0.4599 -0.48287 -0.46224 -0.48611 -0.46381 -0.49028 C -0.46784 -0.50069 -0.4724 -0.51065 -0.47592 -0.52153 C -0.47761 -0.52685 -0.4793 -0.53194 -0.48086 -0.53727 C -0.48529 -0.55347 -0.48698 -0.56319 -0.4905 -0.58032 C -0.49141 -0.59143 -0.49401 -0.62731 -0.49545 -0.63935 C -0.49597 -0.64468 -0.49701 -0.64977 -0.49779 -0.65486 C -0.4961 -0.6838 -0.49558 -0.71273 -0.49297 -0.74143 C -0.49219 -0.74838 -0.48946 -0.75417 -0.48802 -0.76088 C -0.48711 -0.76597 -0.48737 -0.77199 -0.48568 -0.77639 C -0.48243 -0.78403 -0.47266 -0.79861 -0.46615 -0.80393 C -0.46237 -0.80718 -0.45795 -0.80903 -0.45404 -0.8118 C -0.43256 -0.82755 -0.44727 -0.82106 -0.42748 -0.82755 C -0.42409 -0.83009 -0.42123 -0.83356 -0.41758 -0.83542 C -0.41381 -0.83727 -0.40951 -0.8375 -0.40547 -0.83912 C -0.40313 -0.84028 -0.40065 -0.8419 -0.39831 -0.84305 C -0.38125 -0.84074 -0.37305 -0.84352 -0.35938 -0.83125 C -0.35599 -0.82824 -0.35287 -0.82338 -0.34974 -0.81968 C -0.34414 -0.80208 -0.34467 -0.8044 -0.33998 -0.78426 C -0.33646 -0.76921 -0.33815 -0.7743 -0.33503 -0.75694 C -0.33451 -0.75301 -0.3336 -0.74907 -0.33269 -0.74514 C -0.3336 -0.72685 -0.33399 -0.70833 -0.33503 -0.69028 C -0.33555 -0.68356 -0.33594 -0.67662 -0.33763 -0.6706 C -0.33933 -0.66458 -0.34258 -0.66042 -0.3448 -0.65486 C -0.34987 -0.64329 -0.35456 -0.63148 -0.35938 -0.61991 C -0.36107 -0.61574 -0.36146 -0.60926 -0.3642 -0.60764 L -0.37149 -0.60393 C -0.37487 -0.59977 -0.37774 -0.59537 -0.38125 -0.59236 C -0.38399 -0.58958 -0.3961 -0.58518 -0.39831 -0.58449 C -0.40964 -0.58565 -0.4211 -0.58518 -0.4323 -0.58819 C -0.43503 -0.58912 -0.43724 -0.59305 -0.43959 -0.59606 C -0.44467 -0.60347 -0.44922 -0.6118 -0.45404 -0.61991 C -0.45964 -0.6287 -0.46133 -0.63079 -0.46615 -0.64305 C -0.46823 -0.64815 -0.46914 -0.65393 -0.4711 -0.6588 C -0.47227 -0.6618 -0.47448 -0.66389 -0.47592 -0.66667 C -0.47839 -0.67176 -0.48086 -0.67731 -0.48308 -0.68241 C -0.49128 -0.7213 -0.47774 -0.6618 -0.49297 -0.70602 C -0.49818 -0.7213 -0.49753 -0.7331 -0.50013 -0.74907 C -0.50157 -0.75694 -0.50365 -0.76458 -0.50495 -0.77268 C -0.50599 -0.77778 -0.50651 -0.78287 -0.50756 -0.78819 C -0.50886 -0.79606 -0.51146 -0.8037 -0.51237 -0.8118 C -0.51472 -0.83565 -0.51563 -0.84074 -0.51719 -0.8669 C -0.51888 -0.89421 -0.51914 -0.92176 -0.52214 -0.94907 C -0.52279 -0.95694 -0.5237 -0.96458 -0.52448 -0.97245 C -0.52696 -0.99861 -0.52878 -1.02477 -0.53164 -1.05116 C -0.53659 -1.09305 -0.53568 -1.06505 -0.54623 -1.10555 C -0.54883 -1.11528 -0.55638 -1.15069 -0.55834 -1.16829 C -0.55938 -1.17616 -0.56016 -1.18403 -0.56094 -1.1919 C -0.56172 -1.20185 -0.56315 -1.21227 -0.56329 -1.22268 C -0.56394 -1.2868 -0.56329 -1.35069 -0.56329 -1.41528 " pathEditMode="relative" rAng="0" ptsTypes="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-70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D3E0B8-F8E1-4163-9501-4F5A2316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5" r="9227" b="47439"/>
          <a:stretch/>
        </p:blipFill>
        <p:spPr>
          <a:xfrm>
            <a:off x="9296202" y="3890273"/>
            <a:ext cx="2525112" cy="26088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FDD0B4-D9CE-45F4-5037-EE21C7B3C70B}"/>
              </a:ext>
            </a:extLst>
          </p:cNvPr>
          <p:cNvGrpSpPr/>
          <p:nvPr/>
        </p:nvGrpSpPr>
        <p:grpSpPr>
          <a:xfrm>
            <a:off x="3272987" y="770697"/>
            <a:ext cx="5638800" cy="2400300"/>
            <a:chOff x="3272987" y="770697"/>
            <a:chExt cx="5638800" cy="24003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176BF9-43E2-2BB4-08F4-C0A834807D9B}"/>
                </a:ext>
              </a:extLst>
            </p:cNvPr>
            <p:cNvSpPr/>
            <p:nvPr/>
          </p:nvSpPr>
          <p:spPr>
            <a:xfrm>
              <a:off x="3272987" y="770697"/>
              <a:ext cx="5638800" cy="24003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E3426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FFF3C1-E110-451B-ED83-A7182899A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2253" y="907773"/>
              <a:ext cx="5433695" cy="117737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252472-A730-A31A-0C33-DB1BA276B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46" y="2094464"/>
            <a:ext cx="3724275" cy="981075"/>
          </a:xfrm>
          <a:prstGeom prst="rect">
            <a:avLst/>
          </a:prstGeom>
        </p:spPr>
      </p:pic>
      <p:sp>
        <p:nvSpPr>
          <p:cNvPr id="19" name="مربع نص 11">
            <a:extLst>
              <a:ext uri="{FF2B5EF4-FFF2-40B4-BE49-F238E27FC236}">
                <a16:creationId xmlns:a16="http://schemas.microsoft.com/office/drawing/2014/main" id="{0ED99516-ACC5-D58D-F538-66C118C154D2}"/>
              </a:ext>
            </a:extLst>
          </p:cNvPr>
          <p:cNvSpPr txBox="1">
            <a:spLocks/>
          </p:cNvSpPr>
          <p:nvPr/>
        </p:nvSpPr>
        <p:spPr>
          <a:xfrm>
            <a:off x="5081907" y="3890273"/>
            <a:ext cx="21402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= 3,16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9BC335-8E14-5B5B-2BFE-98989C0DE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42" t="41942" r="50000" b="34254"/>
          <a:stretch/>
        </p:blipFill>
        <p:spPr>
          <a:xfrm>
            <a:off x="7764338" y="2521409"/>
            <a:ext cx="210177" cy="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00716 0.03936 C -0.00859 0.04861 -0.0108 0.05348 -0.01315 0.05348 C -0.01575 0.05348 -0.01784 0.04861 -0.01927 0.03936 L -0.0263 -3.703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 2.96296E-6 L -0.03476 0.03449 C -0.03646 0.04213 -0.03906 0.04652 -0.04179 0.04652 C -0.04492 0.04652 -0.04739 0.04213 -0.04909 0.03449 L -0.05742 2.96296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عنصر في الخارج, قرص العسل, عش دبور&#10;&#10;تم إنشاء الوصف تلقائياً">
            <a:extLst>
              <a:ext uri="{FF2B5EF4-FFF2-40B4-BE49-F238E27FC236}">
                <a16:creationId xmlns:a16="http://schemas.microsoft.com/office/drawing/2014/main" id="{5F4D7CA3-271A-4700-BA53-AFFF837C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3" y="1100868"/>
            <a:ext cx="6882981" cy="4621169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2"/>
          <a:stretch/>
        </p:blipFill>
        <p:spPr>
          <a:xfrm>
            <a:off x="2285536" y="1103306"/>
            <a:ext cx="4392355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7E0FE0-CEC4-155E-990C-ABD0F93C7107}"/>
              </a:ext>
            </a:extLst>
          </p:cNvPr>
          <p:cNvSpPr/>
          <p:nvPr/>
        </p:nvSpPr>
        <p:spPr>
          <a:xfrm>
            <a:off x="8726556" y="2643808"/>
            <a:ext cx="165653" cy="1272209"/>
          </a:xfrm>
          <a:prstGeom prst="rect">
            <a:avLst/>
          </a:prstGeom>
          <a:solidFill>
            <a:srgbClr val="AAA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486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695 L 0.00026 0.00695 C -0.00586 -7.40741E-7 -0.01198 -0.00625 -0.01797 -0.01343 C -0.0211 -0.01713 -0.02383 -0.02222 -0.02709 -0.02546 C -0.02917 -0.02755 -0.03177 -0.02755 -0.03386 -0.02963 C -0.06446 -0.05926 -0.03972 -0.04236 -0.06576 -0.05787 C -0.08933 -0.08935 -0.05404 -0.04375 -0.09753 -0.09005 C -0.10131 -0.09421 -0.10534 -0.09768 -0.10886 -0.10231 C -0.11068 -0.1044 -0.11159 -0.10856 -0.11342 -0.11042 C -0.11628 -0.11273 -0.11954 -0.11296 -0.12253 -0.11435 C -0.12409 -0.11852 -0.125 -0.12338 -0.12709 -0.12639 C -0.12891 -0.12917 -0.13177 -0.12847 -0.13386 -0.13055 C -0.14024 -0.13657 -0.14545 -0.14606 -0.15209 -0.15069 C -0.15586 -0.15347 -0.16003 -0.15486 -0.16342 -0.1588 C -0.17071 -0.16713 -0.17787 -0.17616 -0.18386 -0.18704 C -0.1862 -0.1912 -0.18789 -0.1963 -0.19076 -0.1993 C -0.19349 -0.20208 -0.19675 -0.20185 -0.19987 -0.20324 C -0.21146 -0.22407 -0.2086 -0.22083 -0.22032 -0.23565 C -0.22253 -0.23843 -0.22461 -0.24167 -0.22709 -0.24375 C -0.22995 -0.24583 -0.23321 -0.2463 -0.2362 -0.24768 C -0.23998 -0.25301 -0.24362 -0.2588 -0.24753 -0.26389 C -0.25196 -0.26968 -0.2573 -0.27315 -0.2612 -0.28009 C -0.27943 -0.31227 -0.25065 -0.28264 -0.27487 -0.30417 C -0.27709 -0.30972 -0.27904 -0.31574 -0.28164 -0.32037 C -0.2836 -0.32384 -0.28633 -0.32546 -0.28842 -0.32847 C -0.29089 -0.33218 -0.29284 -0.3368 -0.29532 -0.34074 C -0.29818 -0.34491 -0.3017 -0.34792 -0.30443 -0.35278 C -0.30704 -0.35741 -0.3086 -0.36389 -0.3112 -0.36898 C -0.31628 -0.3787 -0.32266 -0.38657 -0.32709 -0.39722 C -0.34701 -0.44444 -0.32175 -0.38611 -0.34076 -0.42546 C -0.34323 -0.43055 -0.34506 -0.43657 -0.34753 -0.44167 C -0.35261 -0.45139 -0.35938 -0.4588 -0.36355 -0.46991 C -0.37318 -0.49583 -0.36172 -0.4669 -0.37709 -0.49815 C -0.37956 -0.50324 -0.38138 -0.50926 -0.38399 -0.51435 C -0.38829 -0.52292 -0.39349 -0.52986 -0.39753 -0.53866 C -0.4043 -0.55301 -0.41029 -0.57546 -0.41576 -0.5912 C -0.41862 -0.5993 -0.42214 -0.60694 -0.42487 -0.61528 C -0.42748 -0.62315 -0.42917 -0.63171 -0.43164 -0.63958 C -0.44271 -0.67338 -0.44076 -0.65486 -0.44753 -0.69606 C -0.45248 -0.72546 -0.45248 -0.73889 -0.45443 -0.76898 C -0.45287 -0.78287 -0.45196 -0.7919 -0.44987 -0.80532 C -0.44922 -0.80926 -0.44896 -0.81389 -0.44753 -0.81736 C -0.44584 -0.82222 -0.4431 -0.82546 -0.44076 -0.8294 C -0.43998 -0.83634 -0.43985 -0.84329 -0.43855 -0.84977 C -0.43763 -0.85393 -0.42761 -0.87685 -0.42709 -0.87801 C -0.41954 -0.89838 -0.42201 -0.89676 -0.41355 -0.91435 C -0.40677 -0.92824 -0.40756 -0.92477 -0.39987 -0.93449 C -0.39675 -0.93843 -0.39414 -0.94375 -0.39076 -0.94676 C -0.38802 -0.94907 -0.38464 -0.94907 -0.38164 -0.95069 C -0.37709 -0.95324 -0.37266 -0.95694 -0.36797 -0.9588 C -0.36276 -0.96088 -0.35743 -0.96134 -0.35209 -0.96273 C -0.34349 -0.96528 -0.33985 -0.96736 -0.33164 -0.97083 C -0.3086 -0.96273 -0.32982 -0.97106 -0.31342 -0.96273 C -0.30586 -0.95903 -0.29792 -0.95718 -0.29076 -0.95069 C -0.27735 -0.93889 -0.2849 -0.94444 -0.26797 -0.93449 C -0.26576 -0.93055 -0.26394 -0.92569 -0.2612 -0.92245 C -0.24636 -0.90486 -0.26276 -0.93727 -0.24753 -0.90625 C -0.23763 -0.88611 -0.23399 -0.87407 -0.22487 -0.84977 C -0.22331 -0.8456 -0.22188 -0.84143 -0.22032 -0.8375 L -0.21342 -0.82153 C -0.21237 -0.81574 -0.20886 -0.79815 -0.20886 -0.79305 C -0.20886 -0.7743 -0.20938 -0.75509 -0.2112 -0.73657 C -0.21224 -0.72593 -0.21849 -0.72153 -0.22253 -0.71643 C -0.225 -0.71343 -0.2349 -0.6993 -0.23842 -0.69606 C -0.24167 -0.69329 -0.25144 -0.68935 -0.25443 -0.68819 C -0.25743 -0.68542 -0.26016 -0.68148 -0.26342 -0.68009 C -0.26797 -0.67778 -0.2974 -0.67245 -0.29987 -0.67199 C -0.31042 -0.67454 -0.3211 -0.67685 -0.33164 -0.68009 C -0.33477 -0.68102 -0.33815 -0.68102 -0.34076 -0.68403 C -0.34519 -0.68935 -0.34766 -0.69907 -0.35209 -0.70417 C -0.35443 -0.70694 -0.3569 -0.70903 -0.35899 -0.71227 C -0.36302 -0.71852 -0.36732 -0.72454 -0.37032 -0.73264 C -0.37188 -0.73657 -0.37279 -0.74143 -0.37487 -0.74468 C -0.37891 -0.75116 -0.38855 -0.76088 -0.38855 -0.76088 C -0.38998 -0.76481 -0.39128 -0.76921 -0.39297 -0.77292 C -0.3944 -0.77593 -0.39636 -0.77801 -0.39753 -0.78102 C -0.40092 -0.78889 -0.40339 -0.79745 -0.40664 -0.80532 C -0.40899 -0.81065 -0.41576 -0.82639 -0.41797 -0.83356 C -0.42253 -0.84792 -0.42579 -0.86481 -0.43164 -0.87801 C -0.43308 -0.88102 -0.43477 -0.88333 -0.4362 -0.88611 C -0.43776 -0.89282 -0.43946 -0.89954 -0.44076 -0.90625 C -0.44323 -0.91829 -0.44532 -0.93055 -0.44753 -0.94259 C -0.44831 -0.94676 -0.44896 -0.95069 -0.44987 -0.95486 C -0.45131 -0.96088 -0.45547 -0.9787 -0.45664 -0.98704 C -0.45756 -0.99375 -0.45795 -1.00069 -0.45899 -1.00718 C -0.46016 -1.01551 -0.46198 -1.02338 -0.46355 -1.03148 C -0.4642 -1.03565 -0.46537 -1.03935 -0.46576 -1.04352 C -0.46654 -1.05162 -0.46706 -1.05995 -0.4681 -1.06782 C -0.46862 -1.07199 -0.4698 -1.07593 -0.47032 -1.08009 C -0.47123 -1.08657 -0.47188 -1.09352 -0.47253 -1.10023 C -0.47644 -1.17546 -0.47565 -1.13958 -0.47253 -1.24954 C -0.47175 -1.27731 -0.47084 -1.30671 -0.4681 -1.33426 C -0.46745 -1.33981 -0.46641 -1.34514 -0.46576 -1.35046 C -0.45886 -1.40579 -0.46732 -1.34491 -0.4612 -1.38287 C -0.45287 -1.43495 -0.47006 -1.33727 -0.45443 -1.43935 C -0.45183 -1.45579 -0.44961 -1.47268 -0.44532 -1.48773 C -0.44375 -1.49329 -0.44245 -1.49861 -0.44076 -1.50393 C -0.43868 -1.51088 -0.43399 -1.5243 -0.43399 -1.5243 L -0.43399 -1.5243 " pathEditMode="relative" ptsTypes="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C21A1DDD-346D-45FC-BE16-9F58D848D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53526" r="53865" b="6860"/>
          <a:stretch/>
        </p:blipFill>
        <p:spPr>
          <a:xfrm rot="20188076">
            <a:off x="213220" y="3812981"/>
            <a:ext cx="2557670" cy="27166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24B38A-DF29-607B-F3E1-689FFFE6872F}"/>
              </a:ext>
            </a:extLst>
          </p:cNvPr>
          <p:cNvGrpSpPr/>
          <p:nvPr/>
        </p:nvGrpSpPr>
        <p:grpSpPr>
          <a:xfrm>
            <a:off x="3272987" y="770697"/>
            <a:ext cx="5638800" cy="2400300"/>
            <a:chOff x="3272987" y="770697"/>
            <a:chExt cx="5638800" cy="24003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54DD93-3807-BC68-AD1F-B2C2A65DEC24}"/>
                </a:ext>
              </a:extLst>
            </p:cNvPr>
            <p:cNvSpPr/>
            <p:nvPr/>
          </p:nvSpPr>
          <p:spPr>
            <a:xfrm>
              <a:off x="3272987" y="770697"/>
              <a:ext cx="5638800" cy="24003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E3426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13731-3099-BE95-A6CE-5165AAE3A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2253" y="907773"/>
              <a:ext cx="5433695" cy="117737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0FF75E-8EAC-809B-CD88-12F9EAABA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1673" y="2044760"/>
              <a:ext cx="3724275" cy="1085850"/>
            </a:xfrm>
            <a:prstGeom prst="rect">
              <a:avLst/>
            </a:prstGeom>
          </p:spPr>
        </p:pic>
      </p:grpSp>
      <p:sp>
        <p:nvSpPr>
          <p:cNvPr id="24" name="مربع نص 11">
            <a:extLst>
              <a:ext uri="{FF2B5EF4-FFF2-40B4-BE49-F238E27FC236}">
                <a16:creationId xmlns:a16="http://schemas.microsoft.com/office/drawing/2014/main" id="{D3387625-B12D-37D1-7F54-1816731E0442}"/>
              </a:ext>
            </a:extLst>
          </p:cNvPr>
          <p:cNvSpPr txBox="1">
            <a:spLocks/>
          </p:cNvSpPr>
          <p:nvPr/>
        </p:nvSpPr>
        <p:spPr>
          <a:xfrm>
            <a:off x="5081907" y="3890273"/>
            <a:ext cx="21402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= 0,03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E4DF0-8ED6-5D2F-011F-52330E8805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42" t="41942" r="50000" b="34254"/>
          <a:stretch/>
        </p:blipFill>
        <p:spPr>
          <a:xfrm>
            <a:off x="7117044" y="2563323"/>
            <a:ext cx="210177" cy="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03577E-17 L -0.01029 0.01921 C -0.01237 0.02384 -0.0155 0.02639 -0.01888 0.02639 C -0.02266 0.02639 -0.02565 0.02384 -0.0276 0.01921 L -0.03763 3.03577E-1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BC97-A3F8-E35E-A68B-4DE27E9E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430" y="3154017"/>
            <a:ext cx="5651293" cy="1855305"/>
          </a:xfrm>
        </p:spPr>
        <p:txBody>
          <a:bodyPr/>
          <a:lstStyle/>
          <a:p>
            <a:pPr algn="ctr"/>
            <a:r>
              <a:rPr lang="ar-KW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التمهيد</a:t>
            </a: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C77C1CA4-E2BC-06E6-587D-26286C8B6D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l="4294" r="4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779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عنصر في الخارج, قرص العسل, عش دبور&#10;&#10;تم إنشاء الوصف تلقائياً">
            <a:extLst>
              <a:ext uri="{FF2B5EF4-FFF2-40B4-BE49-F238E27FC236}">
                <a16:creationId xmlns:a16="http://schemas.microsoft.com/office/drawing/2014/main" id="{D2F92AD6-2C77-4A3E-9A24-3FF3C0953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3" y="1100868"/>
            <a:ext cx="6882981" cy="4621169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6"/>
          <a:stretch/>
        </p:blipFill>
        <p:spPr>
          <a:xfrm>
            <a:off x="2285536" y="1100230"/>
            <a:ext cx="6884868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A30D190-5B43-4053-9ADF-DCED6A1BED0F}"/>
              </a:ext>
            </a:extLst>
          </p:cNvPr>
          <p:cNvSpPr txBox="1"/>
          <p:nvPr/>
        </p:nvSpPr>
        <p:spPr>
          <a:xfrm>
            <a:off x="2299532" y="2537702"/>
            <a:ext cx="6884868" cy="1107996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solidFill>
                    <a:srgbClr val="9A623C"/>
                  </a:solidFill>
                </a:ln>
                <a:solidFill>
                  <a:srgbClr val="4E342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F Hekaya Light" panose="00000A00000000000000" pitchFamily="50" charset="-78"/>
                <a:ea typeface="+mn-ea"/>
                <a:cs typeface="Times New Roman" panose="02020603050405020304" pitchFamily="18" charset="0"/>
              </a:rPr>
              <a:t>أحسنتم عمل ممتاز</a:t>
            </a:r>
            <a:endParaRPr kumimoji="0" lang="ar-KW" sz="6600" b="0" i="0" u="none" strike="noStrike" kern="1200" cap="none" spc="0" normalizeH="0" baseline="0" noProof="0" dirty="0">
              <a:ln>
                <a:solidFill>
                  <a:srgbClr val="9A623C"/>
                </a:solidFill>
              </a:ln>
              <a:solidFill>
                <a:srgbClr val="4E342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F Hekaya Light" panose="00000A00000000000000" pitchFamily="50" charset="-78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1921 C -0.0211 0.01389 -0.03659 0.00903 -0.04987 -0.00116 C -0.06055 -0.00926 -0.07084 -0.01805 -0.08164 -0.02546 C -0.08776 -0.0294 -0.09388 -0.0331 -0.09987 -0.0375 C -0.10521 -0.0412 -0.11042 -0.04606 -0.11576 -0.04954 C -0.13946 -0.06458 -0.12526 -0.04884 -0.14987 -0.07384 C -0.15469 -0.0787 -0.15925 -0.08403 -0.16355 -0.09005 C -0.17292 -0.10301 -0.18047 -0.11991 -0.19076 -0.13032 C -0.19948 -0.13935 -0.24154 -0.18032 -0.24987 -0.19514 C -0.25808 -0.20972 -0.26055 -0.21528 -0.27032 -0.22731 C -0.27396 -0.23194 -0.27826 -0.23472 -0.28164 -0.23958 C -0.2931 -0.25579 -0.29271 -0.26134 -0.30209 -0.27986 C -0.30573 -0.28704 -0.30951 -0.29375 -0.31355 -0.30023 C -0.32513 -0.31875 -0.32539 -0.3125 -0.33399 -0.33657 C -0.34922 -0.37917 -0.33164 -0.34444 -0.34987 -0.37685 C -0.35144 -0.38634 -0.35274 -0.39583 -0.35443 -0.40509 C -0.35586 -0.41343 -0.35795 -0.42106 -0.35899 -0.4294 C -0.36784 -0.49768 -0.3543 -0.4206 -0.36576 -0.48194 C -0.36654 -0.49282 -0.36693 -0.5037 -0.3681 -0.51435 C -0.36914 -0.52523 -0.37175 -0.53565 -0.37266 -0.54653 C -0.37409 -0.56528 -0.37409 -0.58426 -0.37487 -0.60324 C -0.37435 -0.62222 -0.37722 -0.73218 -0.36576 -0.78102 C -0.36407 -0.78819 -0.3612 -0.79444 -0.35899 -0.80116 C -0.35743 -0.81204 -0.3569 -0.82338 -0.35443 -0.83356 C -0.35365 -0.83657 -0.33972 -0.87986 -0.33399 -0.89005 C -0.32552 -0.90509 -0.3155 -0.91458 -0.30443 -0.92245 C -0.30065 -0.925 -0.29688 -0.92824 -0.2931 -0.93055 C -0.28243 -0.9368 -0.27279 -0.93657 -0.2612 -0.93866 C -0.23243 -0.93727 -0.20365 -0.93796 -0.17487 -0.93449 C -0.1694 -0.9338 -0.16407 -0.92986 -0.15899 -0.92639 C -0.1431 -0.91574 -0.12683 -0.90532 -0.11355 -0.88611 C -0.09792 -0.86319 -0.1056 -0.86944 -0.0931 -0.84167 C -0.09037 -0.83565 -0.08698 -0.83079 -0.08399 -0.82546 C -0.08243 -0.81875 -0.08086 -0.81204 -0.07943 -0.80532 C -0.07865 -0.80116 -0.078 -0.79699 -0.07722 -0.79305 C -0.07579 -0.78634 -0.07409 -0.77963 -0.07266 -0.77292 C -0.07344 -0.75741 -0.07266 -0.69768 -0.08164 -0.67199 C -0.08347 -0.66713 -0.0862 -0.66389 -0.08855 -0.65972 C -0.08933 -0.65579 -0.08959 -0.65139 -0.09076 -0.64768 C -0.09349 -0.63981 -0.09844 -0.63704 -0.10222 -0.63148 C -0.11133 -0.61782 -0.10677 -0.61898 -0.1181 -0.60718 C -0.12396 -0.60116 -0.13021 -0.59653 -0.1362 -0.59097 C -0.13933 -0.58843 -0.14206 -0.58426 -0.14532 -0.58287 L -0.15664 -0.57893 C -0.18243 -0.58032 -0.20834 -0.57963 -0.23399 -0.58287 C -0.23815 -0.58356 -0.25456 -0.5963 -0.25899 -0.59907 C -0.27422 -0.60903 -0.27058 -0.60671 -0.2862 -0.61134 C -0.29076 -0.61389 -0.29545 -0.6162 -0.29987 -0.61944 C -0.303 -0.62153 -0.30573 -0.62546 -0.30899 -0.62755 C -0.31263 -0.62963 -0.31654 -0.63009 -0.32032 -0.63148 C -0.32331 -0.63426 -0.32631 -0.63704 -0.32943 -0.63958 C -0.33321 -0.64259 -0.33724 -0.64421 -0.34076 -0.64768 C -0.34414 -0.65093 -0.34649 -0.65671 -0.34987 -0.65972 C -0.35717 -0.6662 -0.37266 -0.67593 -0.37266 -0.67593 C -0.37565 -0.68125 -0.37852 -0.68704 -0.38164 -0.69213 C -0.3974 -0.7169 -0.38946 -0.69907 -0.40443 -0.72847 C -0.41342 -0.74606 -0.41693 -0.75787 -0.42709 -0.77292 C -0.44427 -0.79792 -0.43789 -0.7787 -0.45209 -0.80926 C -0.45964 -0.82546 -0.47227 -0.86134 -0.47709 -0.87801 C -0.48138 -0.89236 -0.48438 -0.90787 -0.48855 -0.92245 C -0.49271 -0.9375 -0.49766 -0.95208 -0.50209 -0.9669 C -0.51355 -1.13981 -0.49818 -0.92407 -0.51576 -1.11227 C -0.51862 -1.14305 -0.52032 -1.1743 -0.52253 -1.20509 C -0.5211 -1.26574 -0.52019 -1.32639 -0.5181 -1.3868 C -0.51719 -1.41111 -0.51355 -1.45972 -0.51355 -1.45972 " pathEditMode="relative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A1A6AEB-208B-3F14-9DD6-50A2D0439B72}"/>
              </a:ext>
            </a:extLst>
          </p:cNvPr>
          <p:cNvSpPr/>
          <p:nvPr/>
        </p:nvSpPr>
        <p:spPr>
          <a:xfrm>
            <a:off x="1464365" y="216552"/>
            <a:ext cx="9939130" cy="5413513"/>
          </a:xfrm>
          <a:prstGeom prst="wedgeEllipseCallout">
            <a:avLst>
              <a:gd name="adj1" fmla="val -34366"/>
              <a:gd name="adj2" fmla="val 68620"/>
            </a:avLst>
          </a:prstGeom>
          <a:solidFill>
            <a:schemeClr val="bg1"/>
          </a:solidFill>
          <a:ln w="76200">
            <a:solidFill>
              <a:srgbClr val="1D2225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F7C9D-11D7-0335-FC29-E7B2076EC29F}"/>
              </a:ext>
            </a:extLst>
          </p:cNvPr>
          <p:cNvSpPr txBox="1"/>
          <p:nvPr/>
        </p:nvSpPr>
        <p:spPr>
          <a:xfrm>
            <a:off x="2193235" y="801975"/>
            <a:ext cx="7805530" cy="433965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38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أوجد الحرف الناقص</a:t>
            </a:r>
          </a:p>
        </p:txBody>
      </p:sp>
    </p:spTree>
    <p:extLst>
      <p:ext uri="{BB962C8B-B14F-4D97-AF65-F5344CB8AC3E}">
        <p14:creationId xmlns:p14="http://schemas.microsoft.com/office/powerpoint/2010/main" val="3749664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B03165-5932-549A-8C89-65CAE9534C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574" y="302691"/>
            <a:ext cx="11290852" cy="615563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D222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965CC4C-D943-F8C7-6FFB-A6F1B78A38DD}"/>
              </a:ext>
            </a:extLst>
          </p:cNvPr>
          <p:cNvSpPr/>
          <p:nvPr/>
        </p:nvSpPr>
        <p:spPr>
          <a:xfrm>
            <a:off x="1187921" y="215775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54C014A-0579-DCAE-634A-45ECD7F642EF}"/>
              </a:ext>
            </a:extLst>
          </p:cNvPr>
          <p:cNvSpPr/>
          <p:nvPr/>
        </p:nvSpPr>
        <p:spPr>
          <a:xfrm>
            <a:off x="10123671" y="68670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F8192DF-6F7A-2736-FEF0-D676655A8AE0}"/>
              </a:ext>
            </a:extLst>
          </p:cNvPr>
          <p:cNvSpPr/>
          <p:nvPr/>
        </p:nvSpPr>
        <p:spPr>
          <a:xfrm>
            <a:off x="8850713" y="695068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667296D4-C6BE-AA7B-4751-728A1C942D8F}"/>
              </a:ext>
            </a:extLst>
          </p:cNvPr>
          <p:cNvSpPr/>
          <p:nvPr/>
        </p:nvSpPr>
        <p:spPr>
          <a:xfrm>
            <a:off x="7573581" y="68670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91C565D-72C5-259D-0831-9C77A979C086}"/>
              </a:ext>
            </a:extLst>
          </p:cNvPr>
          <p:cNvSpPr/>
          <p:nvPr/>
        </p:nvSpPr>
        <p:spPr>
          <a:xfrm>
            <a:off x="6296449" y="68670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ث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B29D0B3-B997-EE82-6CF3-9BC50958A31B}"/>
              </a:ext>
            </a:extLst>
          </p:cNvPr>
          <p:cNvSpPr/>
          <p:nvPr/>
        </p:nvSpPr>
        <p:spPr>
          <a:xfrm>
            <a:off x="5019317" y="68670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B1C8D1D3-C494-B926-7CEF-AD6F47D2D551}"/>
              </a:ext>
            </a:extLst>
          </p:cNvPr>
          <p:cNvSpPr/>
          <p:nvPr/>
        </p:nvSpPr>
        <p:spPr>
          <a:xfrm>
            <a:off x="3742185" y="68670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98E1BCA0-0036-2AC8-6FF2-743BBF6B3A60}"/>
              </a:ext>
            </a:extLst>
          </p:cNvPr>
          <p:cNvSpPr/>
          <p:nvPr/>
        </p:nvSpPr>
        <p:spPr>
          <a:xfrm>
            <a:off x="2465053" y="68670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98BE5786-4071-D040-112A-1B4164BF5773}"/>
              </a:ext>
            </a:extLst>
          </p:cNvPr>
          <p:cNvSpPr/>
          <p:nvPr/>
        </p:nvSpPr>
        <p:spPr>
          <a:xfrm>
            <a:off x="1187921" y="68670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BD2AEB3-3971-456C-FE94-A9AA5AD450D1}"/>
              </a:ext>
            </a:extLst>
          </p:cNvPr>
          <p:cNvSpPr/>
          <p:nvPr/>
        </p:nvSpPr>
        <p:spPr>
          <a:xfrm>
            <a:off x="5646000" y="5084174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27A971E6-C5F6-CA7B-8250-4397ECEE8E5E}"/>
              </a:ext>
            </a:extLst>
          </p:cNvPr>
          <p:cNvSpPr/>
          <p:nvPr/>
        </p:nvSpPr>
        <p:spPr>
          <a:xfrm>
            <a:off x="4348695" y="5096238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95D9452-D9A4-E19C-AE3F-A3E6F1017965}"/>
              </a:ext>
            </a:extLst>
          </p:cNvPr>
          <p:cNvSpPr/>
          <p:nvPr/>
        </p:nvSpPr>
        <p:spPr>
          <a:xfrm>
            <a:off x="1193779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26825123-A795-0FA4-AF61-CCD35BC9A2B5}"/>
              </a:ext>
            </a:extLst>
          </p:cNvPr>
          <p:cNvSpPr/>
          <p:nvPr/>
        </p:nvSpPr>
        <p:spPr>
          <a:xfrm>
            <a:off x="6946408" y="5096238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هـ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394D8554-5F90-8FA1-E343-36ECC5C1F8BC}"/>
              </a:ext>
            </a:extLst>
          </p:cNvPr>
          <p:cNvSpPr/>
          <p:nvPr/>
        </p:nvSpPr>
        <p:spPr>
          <a:xfrm>
            <a:off x="10123671" y="215356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152C8CBB-97B9-096F-2498-C42319BE5616}"/>
              </a:ext>
            </a:extLst>
          </p:cNvPr>
          <p:cNvSpPr/>
          <p:nvPr/>
        </p:nvSpPr>
        <p:spPr>
          <a:xfrm>
            <a:off x="8850713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56D378DE-3579-EA89-E1CF-F5A98378F05D}"/>
              </a:ext>
            </a:extLst>
          </p:cNvPr>
          <p:cNvSpPr/>
          <p:nvPr/>
        </p:nvSpPr>
        <p:spPr>
          <a:xfrm>
            <a:off x="8850713" y="215775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FCBF95AE-DC7E-FD13-C997-980073BCEAC2}"/>
              </a:ext>
            </a:extLst>
          </p:cNvPr>
          <p:cNvSpPr/>
          <p:nvPr/>
        </p:nvSpPr>
        <p:spPr>
          <a:xfrm>
            <a:off x="7573581" y="215775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84CAAC7-D94E-D3BE-2C7F-3041770DA205}"/>
              </a:ext>
            </a:extLst>
          </p:cNvPr>
          <p:cNvSpPr/>
          <p:nvPr/>
        </p:nvSpPr>
        <p:spPr>
          <a:xfrm>
            <a:off x="6296449" y="215775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DF5796BA-2E3B-5E2B-99DD-0BD79E9784D6}"/>
              </a:ext>
            </a:extLst>
          </p:cNvPr>
          <p:cNvSpPr/>
          <p:nvPr/>
        </p:nvSpPr>
        <p:spPr>
          <a:xfrm>
            <a:off x="5018569" y="215775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C4F615F8-10E7-AB4A-3192-1BB149AC7E4C}"/>
              </a:ext>
            </a:extLst>
          </p:cNvPr>
          <p:cNvSpPr/>
          <p:nvPr/>
        </p:nvSpPr>
        <p:spPr>
          <a:xfrm>
            <a:off x="3742185" y="215775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B8E026DE-DFD6-52ED-E7C9-9CB4C7EB6365}"/>
              </a:ext>
            </a:extLst>
          </p:cNvPr>
          <p:cNvSpPr/>
          <p:nvPr/>
        </p:nvSpPr>
        <p:spPr>
          <a:xfrm>
            <a:off x="2465801" y="2157750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</a:t>
            </a: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632D775-B27C-8489-6988-96DEDA9F182B}"/>
              </a:ext>
            </a:extLst>
          </p:cNvPr>
          <p:cNvSpPr/>
          <p:nvPr/>
        </p:nvSpPr>
        <p:spPr>
          <a:xfrm>
            <a:off x="10123671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ظ</a:t>
            </a: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486325EA-F0FD-B9E5-4223-75871FD07407}"/>
              </a:ext>
            </a:extLst>
          </p:cNvPr>
          <p:cNvSpPr/>
          <p:nvPr/>
        </p:nvSpPr>
        <p:spPr>
          <a:xfrm>
            <a:off x="2465801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0F769040-DFFC-C3EE-02FF-98EB1C4C78EC}"/>
              </a:ext>
            </a:extLst>
          </p:cNvPr>
          <p:cNvSpPr/>
          <p:nvPr/>
        </p:nvSpPr>
        <p:spPr>
          <a:xfrm>
            <a:off x="3737823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</a:t>
            </a:r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4702ACB7-3B3A-03AF-F373-1255304FE322}"/>
              </a:ext>
            </a:extLst>
          </p:cNvPr>
          <p:cNvSpPr/>
          <p:nvPr/>
        </p:nvSpPr>
        <p:spPr>
          <a:xfrm>
            <a:off x="7577329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</a:t>
            </a: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7A1A6115-5B1D-5CDF-AB63-46B8529E1DEC}"/>
              </a:ext>
            </a:extLst>
          </p:cNvPr>
          <p:cNvSpPr/>
          <p:nvPr/>
        </p:nvSpPr>
        <p:spPr>
          <a:xfrm>
            <a:off x="6296449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0E864708-6219-538F-4ED2-6BC67397618C}"/>
              </a:ext>
            </a:extLst>
          </p:cNvPr>
          <p:cNvSpPr/>
          <p:nvPr/>
        </p:nvSpPr>
        <p:spPr>
          <a:xfrm>
            <a:off x="5019317" y="3624606"/>
            <a:ext cx="900000" cy="900000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b"/>
          <a:lstStyle/>
          <a:p>
            <a:pPr algn="ctr"/>
            <a:r>
              <a:rPr lang="ar-K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3ADD9-0672-C2D7-43EC-BD61DECA4C34}"/>
              </a:ext>
            </a:extLst>
          </p:cNvPr>
          <p:cNvGrpSpPr/>
          <p:nvPr/>
        </p:nvGrpSpPr>
        <p:grpSpPr>
          <a:xfrm>
            <a:off x="2019300" y="4466238"/>
            <a:ext cx="436418" cy="1705058"/>
            <a:chOff x="2019300" y="4466238"/>
            <a:chExt cx="436418" cy="170505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0DB41D0-8B50-3A3D-8178-082337145581}"/>
                </a:ext>
              </a:extLst>
            </p:cNvPr>
            <p:cNvCxnSpPr/>
            <p:nvPr/>
          </p:nvCxnSpPr>
          <p:spPr>
            <a:xfrm flipV="1">
              <a:off x="2237509" y="4466238"/>
              <a:ext cx="0" cy="10800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BA701C-AB47-7BE2-9073-A8AC1995A8B0}"/>
                </a:ext>
              </a:extLst>
            </p:cNvPr>
            <p:cNvSpPr txBox="1"/>
            <p:nvPr/>
          </p:nvSpPr>
          <p:spPr>
            <a:xfrm>
              <a:off x="2019300" y="5401855"/>
              <a:ext cx="436418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rgbClr val="FF0000"/>
                  </a:solidFill>
                </a:rPr>
                <a:t>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8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BC97-A3F8-E35E-A68B-4DE27E9E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430" y="3154017"/>
            <a:ext cx="5651293" cy="1855305"/>
          </a:xfrm>
        </p:spPr>
        <p:txBody>
          <a:bodyPr/>
          <a:lstStyle/>
          <a:p>
            <a:pPr algn="ctr"/>
            <a:r>
              <a:rPr lang="ar-KW" sz="8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br>
              <a:rPr lang="ar-KW" sz="8000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KW" sz="3200" b="0" spc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تقدير نواتج القسمة وتطبيقها في القسمة على عدد مكون رمزه من رقم واحد</a:t>
            </a:r>
            <a:endParaRPr lang="ar-KW" sz="8000" b="0" spc="0" dirty="0">
              <a:solidFill>
                <a:schemeClr val="accent6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C77C1CA4-E2BC-06E6-587D-26286C8B6D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l="4294" r="4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4645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AB577-573F-319F-CD4E-B4DC10DB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60" y="1820402"/>
            <a:ext cx="11894079" cy="4832185"/>
          </a:xfrm>
          <a:prstGeom prst="rect">
            <a:avLst/>
          </a:prstGeom>
          <a:ln w="38100" cap="sq">
            <a:solidFill>
              <a:srgbClr val="4E342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ربع نص 11">
            <a:extLst>
              <a:ext uri="{FF2B5EF4-FFF2-40B4-BE49-F238E27FC236}">
                <a16:creationId xmlns:a16="http://schemas.microsoft.com/office/drawing/2014/main" id="{E6264DE6-D78A-9A25-024F-F3805841BA27}"/>
              </a:ext>
            </a:extLst>
          </p:cNvPr>
          <p:cNvSpPr txBox="1">
            <a:spLocks/>
          </p:cNvSpPr>
          <p:nvPr/>
        </p:nvSpPr>
        <p:spPr>
          <a:xfrm>
            <a:off x="10091639" y="4625845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5" name="مربع نص 11">
            <a:extLst>
              <a:ext uri="{FF2B5EF4-FFF2-40B4-BE49-F238E27FC236}">
                <a16:creationId xmlns:a16="http://schemas.microsoft.com/office/drawing/2014/main" id="{CD7AEDB4-A467-BA6F-96CC-B5E9FB791955}"/>
              </a:ext>
            </a:extLst>
          </p:cNvPr>
          <p:cNvSpPr txBox="1">
            <a:spLocks/>
          </p:cNvSpPr>
          <p:nvPr/>
        </p:nvSpPr>
        <p:spPr>
          <a:xfrm>
            <a:off x="8706714" y="4648243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مربع نص 11">
            <a:extLst>
              <a:ext uri="{FF2B5EF4-FFF2-40B4-BE49-F238E27FC236}">
                <a16:creationId xmlns:a16="http://schemas.microsoft.com/office/drawing/2014/main" id="{672AFEF3-5B0E-B1B5-1B40-9D519D0AD515}"/>
              </a:ext>
            </a:extLst>
          </p:cNvPr>
          <p:cNvSpPr txBox="1">
            <a:spLocks/>
          </p:cNvSpPr>
          <p:nvPr/>
        </p:nvSpPr>
        <p:spPr>
          <a:xfrm>
            <a:off x="7321789" y="4670641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7" name="مربع نص 11">
            <a:extLst>
              <a:ext uri="{FF2B5EF4-FFF2-40B4-BE49-F238E27FC236}">
                <a16:creationId xmlns:a16="http://schemas.microsoft.com/office/drawing/2014/main" id="{CE18F125-63CA-5641-2A87-CC9CCF224834}"/>
              </a:ext>
            </a:extLst>
          </p:cNvPr>
          <p:cNvSpPr txBox="1">
            <a:spLocks/>
          </p:cNvSpPr>
          <p:nvPr/>
        </p:nvSpPr>
        <p:spPr>
          <a:xfrm>
            <a:off x="6407389" y="5255416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8" name="مربع نص 11">
            <a:extLst>
              <a:ext uri="{FF2B5EF4-FFF2-40B4-BE49-F238E27FC236}">
                <a16:creationId xmlns:a16="http://schemas.microsoft.com/office/drawing/2014/main" id="{6120CEC3-046F-3A60-E13A-3AD615338179}"/>
              </a:ext>
            </a:extLst>
          </p:cNvPr>
          <p:cNvSpPr txBox="1">
            <a:spLocks/>
          </p:cNvSpPr>
          <p:nvPr/>
        </p:nvSpPr>
        <p:spPr>
          <a:xfrm>
            <a:off x="4366698" y="4660001"/>
            <a:ext cx="11329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</a:rPr>
              <a:t>000 20</a:t>
            </a:r>
          </a:p>
        </p:txBody>
      </p:sp>
      <p:sp>
        <p:nvSpPr>
          <p:cNvPr id="9" name="مربع نص 11">
            <a:extLst>
              <a:ext uri="{FF2B5EF4-FFF2-40B4-BE49-F238E27FC236}">
                <a16:creationId xmlns:a16="http://schemas.microsoft.com/office/drawing/2014/main" id="{FCCB4FFA-86AD-8DDB-149E-224FD96C66EA}"/>
              </a:ext>
            </a:extLst>
          </p:cNvPr>
          <p:cNvSpPr txBox="1">
            <a:spLocks/>
          </p:cNvSpPr>
          <p:nvPr/>
        </p:nvSpPr>
        <p:spPr>
          <a:xfrm>
            <a:off x="2981773" y="4642643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0" name="مربع نص 11">
            <a:extLst>
              <a:ext uri="{FF2B5EF4-FFF2-40B4-BE49-F238E27FC236}">
                <a16:creationId xmlns:a16="http://schemas.microsoft.com/office/drawing/2014/main" id="{4FAE30C1-A51B-5B9A-AA0D-FADE04AFC6CD}"/>
              </a:ext>
            </a:extLst>
          </p:cNvPr>
          <p:cNvSpPr txBox="1">
            <a:spLocks/>
          </p:cNvSpPr>
          <p:nvPr/>
        </p:nvSpPr>
        <p:spPr>
          <a:xfrm>
            <a:off x="1596848" y="4665041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1" name="مربع نص 11">
            <a:extLst>
              <a:ext uri="{FF2B5EF4-FFF2-40B4-BE49-F238E27FC236}">
                <a16:creationId xmlns:a16="http://schemas.microsoft.com/office/drawing/2014/main" id="{860D18CD-B911-D61F-668C-5454E60DFA53}"/>
              </a:ext>
            </a:extLst>
          </p:cNvPr>
          <p:cNvSpPr txBox="1">
            <a:spLocks/>
          </p:cNvSpPr>
          <p:nvPr/>
        </p:nvSpPr>
        <p:spPr>
          <a:xfrm>
            <a:off x="496920" y="5282946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B961FD-FC9A-B948-D353-BB0876E70F6A}"/>
              </a:ext>
            </a:extLst>
          </p:cNvPr>
          <p:cNvSpPr>
            <a:spLocks/>
          </p:cNvSpPr>
          <p:nvPr/>
        </p:nvSpPr>
        <p:spPr>
          <a:xfrm>
            <a:off x="442778" y="3310904"/>
            <a:ext cx="6023076" cy="31598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ربع نص 11">
            <a:extLst>
              <a:ext uri="{FF2B5EF4-FFF2-40B4-BE49-F238E27FC236}">
                <a16:creationId xmlns:a16="http://schemas.microsoft.com/office/drawing/2014/main" id="{9B74FE6B-DF8B-765C-864F-D2DFFA5EFA45}"/>
              </a:ext>
            </a:extLst>
          </p:cNvPr>
          <p:cNvSpPr txBox="1">
            <a:spLocks/>
          </p:cNvSpPr>
          <p:nvPr/>
        </p:nvSpPr>
        <p:spPr>
          <a:xfrm>
            <a:off x="148960" y="1156860"/>
            <a:ext cx="19647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صفحة 112</a:t>
            </a:r>
          </a:p>
        </p:txBody>
      </p:sp>
    </p:spTree>
    <p:extLst>
      <p:ext uri="{BB962C8B-B14F-4D97-AF65-F5344CB8AC3E}">
        <p14:creationId xmlns:p14="http://schemas.microsoft.com/office/powerpoint/2010/main" val="10866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2B86-AF1A-C57B-C8B3-73896334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KW" sz="3600" spc="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خطوات عملية القسمة</a:t>
            </a:r>
          </a:p>
        </p:txBody>
      </p:sp>
      <p:sp>
        <p:nvSpPr>
          <p:cNvPr id="4" name="Division Sign 3">
            <a:extLst>
              <a:ext uri="{FF2B5EF4-FFF2-40B4-BE49-F238E27FC236}">
                <a16:creationId xmlns:a16="http://schemas.microsoft.com/office/drawing/2014/main" id="{B36EBCCB-4DF7-A52D-7A3E-A9A0C2027E7D}"/>
              </a:ext>
            </a:extLst>
          </p:cNvPr>
          <p:cNvSpPr/>
          <p:nvPr/>
        </p:nvSpPr>
        <p:spPr>
          <a:xfrm>
            <a:off x="9197009" y="2124836"/>
            <a:ext cx="2160000" cy="1440000"/>
          </a:xfrm>
          <a:prstGeom prst="mathDivide">
            <a:avLst/>
          </a:prstGeom>
          <a:ln w="38100">
            <a:solidFill>
              <a:srgbClr val="1D2225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1710D900-DE4B-824B-0DEF-FDBA7698E9CB}"/>
              </a:ext>
            </a:extLst>
          </p:cNvPr>
          <p:cNvSpPr/>
          <p:nvPr/>
        </p:nvSpPr>
        <p:spPr>
          <a:xfrm>
            <a:off x="6727670" y="1826609"/>
            <a:ext cx="1440000" cy="2160000"/>
          </a:xfrm>
          <a:prstGeom prst="mathMultiply">
            <a:avLst/>
          </a:prstGeom>
          <a:ln w="38100">
            <a:solidFill>
              <a:srgbClr val="1D2225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Minus Sign 5">
            <a:extLst>
              <a:ext uri="{FF2B5EF4-FFF2-40B4-BE49-F238E27FC236}">
                <a16:creationId xmlns:a16="http://schemas.microsoft.com/office/drawing/2014/main" id="{98553A90-E9E6-FDF2-CBF2-8E279E2A90BB}"/>
              </a:ext>
            </a:extLst>
          </p:cNvPr>
          <p:cNvSpPr/>
          <p:nvPr/>
        </p:nvSpPr>
        <p:spPr>
          <a:xfrm>
            <a:off x="3538331" y="2122593"/>
            <a:ext cx="2160000" cy="1440000"/>
          </a:xfrm>
          <a:prstGeom prst="mathMinus">
            <a:avLst/>
          </a:prstGeom>
          <a:ln w="38100">
            <a:solidFill>
              <a:srgbClr val="1D2225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EB2BEE1-65BF-1E47-E47F-5ADD78A584F5}"/>
              </a:ext>
            </a:extLst>
          </p:cNvPr>
          <p:cNvSpPr/>
          <p:nvPr/>
        </p:nvSpPr>
        <p:spPr>
          <a:xfrm>
            <a:off x="1788992" y="2546609"/>
            <a:ext cx="720000" cy="1440000"/>
          </a:xfrm>
          <a:prstGeom prst="downArrow">
            <a:avLst/>
          </a:prstGeom>
          <a:ln w="38100">
            <a:solidFill>
              <a:srgbClr val="1D2225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3E82B2-789A-F135-AF0B-E32121F07FE9}"/>
              </a:ext>
            </a:extLst>
          </p:cNvPr>
          <p:cNvSpPr txBox="1"/>
          <p:nvPr/>
        </p:nvSpPr>
        <p:spPr>
          <a:xfrm>
            <a:off x="9382539" y="4232800"/>
            <a:ext cx="185530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اقسم</a:t>
            </a:r>
            <a:endParaRPr lang="ar-KW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BC99B-EA71-D914-A842-253761C0D28A}"/>
              </a:ext>
            </a:extLst>
          </p:cNvPr>
          <p:cNvSpPr txBox="1"/>
          <p:nvPr/>
        </p:nvSpPr>
        <p:spPr>
          <a:xfrm>
            <a:off x="6520018" y="4232799"/>
            <a:ext cx="185530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اضرب</a:t>
            </a:r>
            <a:endParaRPr lang="ar-KW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97F2DD-488F-22B0-A8B5-FA08A4B127D4}"/>
              </a:ext>
            </a:extLst>
          </p:cNvPr>
          <p:cNvSpPr txBox="1"/>
          <p:nvPr/>
        </p:nvSpPr>
        <p:spPr>
          <a:xfrm>
            <a:off x="3657497" y="4232798"/>
            <a:ext cx="185530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اطرح</a:t>
            </a:r>
            <a:endParaRPr lang="ar-KW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D4DE4-8887-4FC4-7980-1F556B66E116}"/>
              </a:ext>
            </a:extLst>
          </p:cNvPr>
          <p:cNvSpPr txBox="1"/>
          <p:nvPr/>
        </p:nvSpPr>
        <p:spPr>
          <a:xfrm>
            <a:off x="1221340" y="4232342"/>
            <a:ext cx="185530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أنزل</a:t>
            </a:r>
            <a:endParaRPr lang="ar-KW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57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9153C-43D0-DF6C-9ECE-E8490B62D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83"/>
          <a:stretch/>
        </p:blipFill>
        <p:spPr>
          <a:xfrm>
            <a:off x="3852810" y="2029218"/>
            <a:ext cx="4178565" cy="4146296"/>
          </a:xfrm>
          <a:prstGeom prst="rect">
            <a:avLst/>
          </a:prstGeom>
          <a:ln w="38100" cap="sq">
            <a:solidFill>
              <a:srgbClr val="4E342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ربع نص 11">
            <a:extLst>
              <a:ext uri="{FF2B5EF4-FFF2-40B4-BE49-F238E27FC236}">
                <a16:creationId xmlns:a16="http://schemas.microsoft.com/office/drawing/2014/main" id="{5DC21605-4649-689D-B994-4F312348767E}"/>
              </a:ext>
            </a:extLst>
          </p:cNvPr>
          <p:cNvSpPr txBox="1">
            <a:spLocks/>
          </p:cNvSpPr>
          <p:nvPr/>
        </p:nvSpPr>
        <p:spPr>
          <a:xfrm>
            <a:off x="4824386" y="3273286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" name="مربع نص 11">
            <a:extLst>
              <a:ext uri="{FF2B5EF4-FFF2-40B4-BE49-F238E27FC236}">
                <a16:creationId xmlns:a16="http://schemas.microsoft.com/office/drawing/2014/main" id="{CC989E41-0519-A5D2-16CD-0F6AB22EF72A}"/>
              </a:ext>
            </a:extLst>
          </p:cNvPr>
          <p:cNvSpPr txBox="1">
            <a:spLocks/>
          </p:cNvSpPr>
          <p:nvPr/>
        </p:nvSpPr>
        <p:spPr>
          <a:xfrm>
            <a:off x="5089429" y="3273286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2C9E031-E326-03A0-3A44-6901B757E003}"/>
              </a:ext>
            </a:extLst>
          </p:cNvPr>
          <p:cNvSpPr/>
          <p:nvPr/>
        </p:nvSpPr>
        <p:spPr>
          <a:xfrm flipH="1">
            <a:off x="4400316" y="3479534"/>
            <a:ext cx="848139" cy="853926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مربع نص 11">
            <a:extLst>
              <a:ext uri="{FF2B5EF4-FFF2-40B4-BE49-F238E27FC236}">
                <a16:creationId xmlns:a16="http://schemas.microsoft.com/office/drawing/2014/main" id="{3C43C83E-9E0A-C1A1-F6F1-6EA8F93C480F}"/>
              </a:ext>
            </a:extLst>
          </p:cNvPr>
          <p:cNvSpPr txBox="1">
            <a:spLocks/>
          </p:cNvSpPr>
          <p:nvPr/>
        </p:nvSpPr>
        <p:spPr>
          <a:xfrm>
            <a:off x="4864143" y="4211694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8" name="مربع نص 11">
            <a:extLst>
              <a:ext uri="{FF2B5EF4-FFF2-40B4-BE49-F238E27FC236}">
                <a16:creationId xmlns:a16="http://schemas.microsoft.com/office/drawing/2014/main" id="{7834D92C-C233-0BB7-A0F7-37EE1309F373}"/>
              </a:ext>
            </a:extLst>
          </p:cNvPr>
          <p:cNvSpPr txBox="1">
            <a:spLocks/>
          </p:cNvSpPr>
          <p:nvPr/>
        </p:nvSpPr>
        <p:spPr>
          <a:xfrm>
            <a:off x="5500548" y="4162815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EEB482-9979-D399-8A91-F56AD1FAFFA9}"/>
              </a:ext>
            </a:extLst>
          </p:cNvPr>
          <p:cNvCxnSpPr/>
          <p:nvPr/>
        </p:nvCxnSpPr>
        <p:spPr>
          <a:xfrm>
            <a:off x="4646092" y="4747590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1">
            <a:extLst>
              <a:ext uri="{FF2B5EF4-FFF2-40B4-BE49-F238E27FC236}">
                <a16:creationId xmlns:a16="http://schemas.microsoft.com/office/drawing/2014/main" id="{39513CBE-9FB9-71ED-2220-BDEB6379C1E7}"/>
              </a:ext>
            </a:extLst>
          </p:cNvPr>
          <p:cNvSpPr txBox="1">
            <a:spLocks/>
          </p:cNvSpPr>
          <p:nvPr/>
        </p:nvSpPr>
        <p:spPr>
          <a:xfrm>
            <a:off x="4840942" y="4696237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331BFE-472E-BA66-8145-9D4E0CD6463F}"/>
              </a:ext>
            </a:extLst>
          </p:cNvPr>
          <p:cNvCxnSpPr>
            <a:cxnSpLocks/>
          </p:cNvCxnSpPr>
          <p:nvPr/>
        </p:nvCxnSpPr>
        <p:spPr>
          <a:xfrm>
            <a:off x="5496869" y="4204252"/>
            <a:ext cx="0" cy="6480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1">
            <a:extLst>
              <a:ext uri="{FF2B5EF4-FFF2-40B4-BE49-F238E27FC236}">
                <a16:creationId xmlns:a16="http://schemas.microsoft.com/office/drawing/2014/main" id="{3BE93A1D-6ABB-C48F-7CF0-995D986DFDEB}"/>
              </a:ext>
            </a:extLst>
          </p:cNvPr>
          <p:cNvSpPr txBox="1">
            <a:spLocks/>
          </p:cNvSpPr>
          <p:nvPr/>
        </p:nvSpPr>
        <p:spPr>
          <a:xfrm>
            <a:off x="5360076" y="4696237"/>
            <a:ext cx="3316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مربع نص 11">
            <a:extLst>
              <a:ext uri="{FF2B5EF4-FFF2-40B4-BE49-F238E27FC236}">
                <a16:creationId xmlns:a16="http://schemas.microsoft.com/office/drawing/2014/main" id="{F6F686E0-D33B-64BA-7C94-A960AEDC0EA3}"/>
              </a:ext>
            </a:extLst>
          </p:cNvPr>
          <p:cNvSpPr txBox="1">
            <a:spLocks/>
          </p:cNvSpPr>
          <p:nvPr/>
        </p:nvSpPr>
        <p:spPr>
          <a:xfrm>
            <a:off x="5328005" y="328028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مربع نص 11">
            <a:extLst>
              <a:ext uri="{FF2B5EF4-FFF2-40B4-BE49-F238E27FC236}">
                <a16:creationId xmlns:a16="http://schemas.microsoft.com/office/drawing/2014/main" id="{D4803433-1E74-88E8-909A-4CD220BFEFCA}"/>
              </a:ext>
            </a:extLst>
          </p:cNvPr>
          <p:cNvSpPr txBox="1">
            <a:spLocks/>
          </p:cNvSpPr>
          <p:nvPr/>
        </p:nvSpPr>
        <p:spPr>
          <a:xfrm>
            <a:off x="5573023" y="4711541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مربع نص 11">
            <a:extLst>
              <a:ext uri="{FF2B5EF4-FFF2-40B4-BE49-F238E27FC236}">
                <a16:creationId xmlns:a16="http://schemas.microsoft.com/office/drawing/2014/main" id="{3BAEA905-3CAD-6E22-1EF3-F40916E0F01A}"/>
              </a:ext>
            </a:extLst>
          </p:cNvPr>
          <p:cNvSpPr txBox="1">
            <a:spLocks/>
          </p:cNvSpPr>
          <p:nvPr/>
        </p:nvSpPr>
        <p:spPr>
          <a:xfrm>
            <a:off x="5526732" y="328028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مربع نص 11">
            <a:extLst>
              <a:ext uri="{FF2B5EF4-FFF2-40B4-BE49-F238E27FC236}">
                <a16:creationId xmlns:a16="http://schemas.microsoft.com/office/drawing/2014/main" id="{AF654F0E-BEEA-0D04-2196-85BD0158B08D}"/>
              </a:ext>
            </a:extLst>
          </p:cNvPr>
          <p:cNvSpPr txBox="1">
            <a:spLocks/>
          </p:cNvSpPr>
          <p:nvPr/>
        </p:nvSpPr>
        <p:spPr>
          <a:xfrm>
            <a:off x="5286165" y="5059014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9" name="مربع نص 11">
            <a:extLst>
              <a:ext uri="{FF2B5EF4-FFF2-40B4-BE49-F238E27FC236}">
                <a16:creationId xmlns:a16="http://schemas.microsoft.com/office/drawing/2014/main" id="{41AC1262-48D1-4D26-C3FE-23459AC76A44}"/>
              </a:ext>
            </a:extLst>
          </p:cNvPr>
          <p:cNvSpPr txBox="1">
            <a:spLocks/>
          </p:cNvSpPr>
          <p:nvPr/>
        </p:nvSpPr>
        <p:spPr>
          <a:xfrm>
            <a:off x="5627002" y="5007660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9BE2C-F551-06FF-47EC-900A379437D9}"/>
              </a:ext>
            </a:extLst>
          </p:cNvPr>
          <p:cNvCxnSpPr/>
          <p:nvPr/>
        </p:nvCxnSpPr>
        <p:spPr>
          <a:xfrm>
            <a:off x="4772546" y="5592435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11">
            <a:extLst>
              <a:ext uri="{FF2B5EF4-FFF2-40B4-BE49-F238E27FC236}">
                <a16:creationId xmlns:a16="http://schemas.microsoft.com/office/drawing/2014/main" id="{FC76EE02-DCD2-2BF1-9B57-F5343CE487EB}"/>
              </a:ext>
            </a:extLst>
          </p:cNvPr>
          <p:cNvSpPr txBox="1">
            <a:spLocks/>
          </p:cNvSpPr>
          <p:nvPr/>
        </p:nvSpPr>
        <p:spPr>
          <a:xfrm>
            <a:off x="5266937" y="5543158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22" name="مربع نص 11">
            <a:extLst>
              <a:ext uri="{FF2B5EF4-FFF2-40B4-BE49-F238E27FC236}">
                <a16:creationId xmlns:a16="http://schemas.microsoft.com/office/drawing/2014/main" id="{256133F8-BD9F-0975-82D2-6B406EB18E25}"/>
              </a:ext>
            </a:extLst>
          </p:cNvPr>
          <p:cNvSpPr txBox="1">
            <a:spLocks/>
          </p:cNvSpPr>
          <p:nvPr/>
        </p:nvSpPr>
        <p:spPr>
          <a:xfrm>
            <a:off x="1050665" y="1133609"/>
            <a:ext cx="19647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صفحة 114</a:t>
            </a:r>
          </a:p>
        </p:txBody>
      </p:sp>
      <p:sp>
        <p:nvSpPr>
          <p:cNvPr id="23" name="مربع نص 11">
            <a:extLst>
              <a:ext uri="{FF2B5EF4-FFF2-40B4-BE49-F238E27FC236}">
                <a16:creationId xmlns:a16="http://schemas.microsoft.com/office/drawing/2014/main" id="{5AF63867-E3D1-C45A-EDE3-40BEA7807384}"/>
              </a:ext>
            </a:extLst>
          </p:cNvPr>
          <p:cNvSpPr txBox="1">
            <a:spLocks/>
          </p:cNvSpPr>
          <p:nvPr/>
        </p:nvSpPr>
        <p:spPr>
          <a:xfrm>
            <a:off x="9041726" y="1155715"/>
            <a:ext cx="19647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تدرب (2)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A38A85-6C4F-F13D-0B6F-1FE29F9EFFD4}"/>
              </a:ext>
            </a:extLst>
          </p:cNvPr>
          <p:cNvGrpSpPr/>
          <p:nvPr/>
        </p:nvGrpSpPr>
        <p:grpSpPr>
          <a:xfrm>
            <a:off x="1229095" y="1788542"/>
            <a:ext cx="1081938" cy="4386972"/>
            <a:chOff x="10464550" y="2122593"/>
            <a:chExt cx="1081938" cy="4386972"/>
          </a:xfrm>
        </p:grpSpPr>
        <p:sp>
          <p:nvSpPr>
            <p:cNvPr id="24" name="Division Sign 23">
              <a:extLst>
                <a:ext uri="{FF2B5EF4-FFF2-40B4-BE49-F238E27FC236}">
                  <a16:creationId xmlns:a16="http://schemas.microsoft.com/office/drawing/2014/main" id="{FBD2FA58-FEC9-F9B5-71CC-85C5ED36A4F2}"/>
                </a:ext>
              </a:extLst>
            </p:cNvPr>
            <p:cNvSpPr/>
            <p:nvPr/>
          </p:nvSpPr>
          <p:spPr>
            <a:xfrm>
              <a:off x="10466488" y="2122593"/>
              <a:ext cx="1080000" cy="1080000"/>
            </a:xfrm>
            <a:prstGeom prst="mathDivide">
              <a:avLst/>
            </a:prstGeom>
            <a:ln w="38100">
              <a:solidFill>
                <a:srgbClr val="1D2225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25" name="Multiplication Sign 24">
              <a:extLst>
                <a:ext uri="{FF2B5EF4-FFF2-40B4-BE49-F238E27FC236}">
                  <a16:creationId xmlns:a16="http://schemas.microsoft.com/office/drawing/2014/main" id="{5F083B23-C5A8-B664-8341-63D62537E0AE}"/>
                </a:ext>
              </a:extLst>
            </p:cNvPr>
            <p:cNvSpPr/>
            <p:nvPr/>
          </p:nvSpPr>
          <p:spPr>
            <a:xfrm>
              <a:off x="10464550" y="3325060"/>
              <a:ext cx="1080000" cy="1080000"/>
            </a:xfrm>
            <a:prstGeom prst="mathMultiply">
              <a:avLst/>
            </a:prstGeom>
            <a:ln w="38100">
              <a:solidFill>
                <a:srgbClr val="1D2225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13626D8E-05B0-8DB0-5EED-8C20DCBBEA13}"/>
                </a:ext>
              </a:extLst>
            </p:cNvPr>
            <p:cNvSpPr/>
            <p:nvPr/>
          </p:nvSpPr>
          <p:spPr>
            <a:xfrm>
              <a:off x="10466488" y="4529565"/>
              <a:ext cx="1080000" cy="1080000"/>
            </a:xfrm>
            <a:prstGeom prst="mathMinus">
              <a:avLst/>
            </a:prstGeom>
            <a:ln w="38100">
              <a:solidFill>
                <a:srgbClr val="1D2225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512BE311-CBE3-E22C-5BEA-65884BC3012D}"/>
                </a:ext>
              </a:extLst>
            </p:cNvPr>
            <p:cNvSpPr/>
            <p:nvPr/>
          </p:nvSpPr>
          <p:spPr>
            <a:xfrm>
              <a:off x="10734550" y="5609565"/>
              <a:ext cx="540000" cy="900000"/>
            </a:xfrm>
            <a:prstGeom prst="downArrow">
              <a:avLst/>
            </a:prstGeom>
            <a:ln w="38100">
              <a:solidFill>
                <a:srgbClr val="1D2225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</p:spTree>
    <p:extLst>
      <p:ext uri="{BB962C8B-B14F-4D97-AF65-F5344CB8AC3E}">
        <p14:creationId xmlns:p14="http://schemas.microsoft.com/office/powerpoint/2010/main" val="43453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  <p:bldP spid="7" grpId="0"/>
      <p:bldP spid="8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BC97-A3F8-E35E-A68B-4DE27E9E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430" y="3154017"/>
            <a:ext cx="5651293" cy="1855305"/>
          </a:xfrm>
        </p:spPr>
        <p:txBody>
          <a:bodyPr/>
          <a:lstStyle/>
          <a:p>
            <a:pPr algn="ctr"/>
            <a:r>
              <a:rPr lang="ar-KW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تمــــرن</a:t>
            </a:r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C77C1CA4-E2BC-06E6-587D-26286C8B6D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l="4294" r="4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823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124346-5E98-44A9-93D3-5F1594C7252F}"/>
              </a:ext>
            </a:extLst>
          </p:cNvPr>
          <p:cNvSpPr/>
          <p:nvPr/>
        </p:nvSpPr>
        <p:spPr>
          <a:xfrm>
            <a:off x="6733309" y="-67050"/>
            <a:ext cx="5458691" cy="6925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lue Sky Clouds Gifs Find Make Share Gfycat Blue Clouds GIF - LowGif">
            <a:extLst>
              <a:ext uri="{FF2B5EF4-FFF2-40B4-BE49-F238E27FC236}">
                <a16:creationId xmlns:a16="http://schemas.microsoft.com/office/drawing/2014/main" id="{F7B8B252-770A-4CB5-88CF-72D09003C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050"/>
            <a:ext cx="8944495" cy="69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Stored Data 5">
            <a:extLst>
              <a:ext uri="{FF2B5EF4-FFF2-40B4-BE49-F238E27FC236}">
                <a16:creationId xmlns:a16="http://schemas.microsoft.com/office/drawing/2014/main" id="{671E1A33-C0CC-4E4D-B4FF-4F64C48AD096}"/>
              </a:ext>
            </a:extLst>
          </p:cNvPr>
          <p:cNvSpPr/>
          <p:nvPr/>
        </p:nvSpPr>
        <p:spPr>
          <a:xfrm rot="10800000">
            <a:off x="8079971" y="-67050"/>
            <a:ext cx="4821382" cy="6925050"/>
          </a:xfrm>
          <a:prstGeom prst="flowChartOnline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uwait Airways - Claim Flight Delay Compensation | Flight Delay Pay">
            <a:extLst>
              <a:ext uri="{FF2B5EF4-FFF2-40B4-BE49-F238E27FC236}">
                <a16:creationId xmlns:a16="http://schemas.microsoft.com/office/drawing/2014/main" id="{BEC7E913-F9E0-4F7B-9135-61215F3D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573">
            <a:off x="-7779700" y="1993081"/>
            <a:ext cx="7479427" cy="280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39BDF-6887-4D06-AA23-F7BD88BF0F1E}"/>
              </a:ext>
            </a:extLst>
          </p:cNvPr>
          <p:cNvSpPr/>
          <p:nvPr/>
        </p:nvSpPr>
        <p:spPr>
          <a:xfrm>
            <a:off x="0" y="2734579"/>
            <a:ext cx="46586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الخطوط الجوية الكويتية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ترحب بكم</a:t>
            </a:r>
            <a:endParaRPr kumimoji="0" lang="en-US" sz="5400" b="1" i="0" u="none" strike="noStrike" kern="1200" cap="none" spc="0" normalizeH="0" baseline="0" noProof="0" dirty="0">
              <a:ln/>
              <a:solidFill>
                <a:sysClr val="windowText" lastClr="00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8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970E8E5B-CCB5-4BF3-BACA-5BAAA76DFE56}"/>
              </a:ext>
            </a:extLst>
          </p:cNvPr>
          <p:cNvSpPr/>
          <p:nvPr/>
        </p:nvSpPr>
        <p:spPr>
          <a:xfrm>
            <a:off x="1379913" y="4854633"/>
            <a:ext cx="1828800" cy="47493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F4155-00D5-4B40-A206-C8BC5B29799D}"/>
              </a:ext>
            </a:extLst>
          </p:cNvPr>
          <p:cNvSpPr/>
          <p:nvPr/>
        </p:nvSpPr>
        <p:spPr>
          <a:xfrm>
            <a:off x="2410777" y="584100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/>
              <a:solidFill>
                <a:sysClr val="windowText" lastClr="00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9" name="#الرجاءربطالاحزمه #الخطوطالعربيهالسعوديه">
            <a:hlinkClick r:id="" action="ppaction://media"/>
            <a:extLst>
              <a:ext uri="{FF2B5EF4-FFF2-40B4-BE49-F238E27FC236}">
                <a16:creationId xmlns:a16="http://schemas.microsoft.com/office/drawing/2014/main" id="{F22A7F54-BAE8-4EC7-906D-24BB9608D2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991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67604" y="474576"/>
            <a:ext cx="487363" cy="487363"/>
          </a:xfrm>
          <a:prstGeom prst="rect">
            <a:avLst/>
          </a:prstGeom>
        </p:spPr>
      </p:pic>
      <p:pic>
        <p:nvPicPr>
          <p:cNvPr id="10" name="#الرجاءربطالاحزمه #الخطوطالعربيهالسعوديه">
            <a:hlinkClick r:id="" action="ppaction://media"/>
            <a:extLst>
              <a:ext uri="{FF2B5EF4-FFF2-40B4-BE49-F238E27FC236}">
                <a16:creationId xmlns:a16="http://schemas.microsoft.com/office/drawing/2014/main" id="{BDF93232-BF2D-4F9C-A040-633EBD00A4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04375" y="1448637"/>
            <a:ext cx="487363" cy="4873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6DE1B0-F98A-43D9-8FE7-0EED60D9D57A}"/>
              </a:ext>
            </a:extLst>
          </p:cNvPr>
          <p:cNvSpPr/>
          <p:nvPr/>
        </p:nvSpPr>
        <p:spPr>
          <a:xfrm>
            <a:off x="2031260" y="4854633"/>
            <a:ext cx="5261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ابدأ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53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9414 -0.0488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1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63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58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58"/>
                            </p:stCondLst>
                            <p:childTnLst>
                              <p:par>
                                <p:cTn id="37" presetID="25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E958CC2-B68D-4476-ADA2-AECCCF8CFF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02326CDD-B443-476A-A05F-25C36A658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" b="96552" l="0" r="90406">
                        <a14:foregroundMark x1="3321" y1="3183" x2="26568" y2="61804"/>
                        <a14:foregroundMark x1="26568" y1="61804" x2="25830" y2="85146"/>
                        <a14:foregroundMark x1="16974" y1="2653" x2="2214" y2="56233"/>
                        <a14:foregroundMark x1="2214" y1="56233" x2="4797" y2="74005"/>
                        <a14:foregroundMark x1="7011" y1="9284" x2="5166" y2="58355"/>
                        <a14:foregroundMark x1="2952" y1="10610" x2="5535" y2="62069"/>
                        <a14:foregroundMark x1="81919" y1="2122" x2="59041" y2="35809"/>
                        <a14:foregroundMark x1="59041" y1="35809" x2="52030" y2="62865"/>
                        <a14:foregroundMark x1="86347" y1="3714" x2="88561" y2="33422"/>
                        <a14:foregroundMark x1="88561" y1="33422" x2="77860" y2="91777"/>
                        <a14:foregroundMark x1="77860" y1="91777" x2="57565" y2="95491"/>
                        <a14:foregroundMark x1="57565" y1="95491" x2="5166" y2="94695"/>
                        <a14:foregroundMark x1="9225" y1="79045" x2="36531" y2="71088"/>
                        <a14:foregroundMark x1="72325" y1="96552" x2="88192" y2="88594"/>
                        <a14:foregroundMark x1="88192" y1="88594" x2="84502" y2="59151"/>
                        <a14:foregroundMark x1="82288" y1="29178" x2="43911" y2="83554"/>
                        <a14:foregroundMark x1="16236" y1="2387" x2="41697" y2="1061"/>
                        <a14:foregroundMark x1="41697" y1="1061" x2="61255" y2="1857"/>
                        <a14:foregroundMark x1="61255" y1="1857" x2="66052" y2="3183"/>
                        <a14:foregroundMark x1="9594" y1="11141" x2="68266" y2="9814"/>
                        <a14:foregroundMark x1="74908" y1="12467" x2="0" y2="18833"/>
                        <a14:foregroundMark x1="0" y1="18833" x2="0" y2="18833"/>
                        <a14:foregroundMark x1="33210" y1="6101" x2="77122" y2="8223"/>
                        <a14:foregroundMark x1="61255" y1="11406" x2="31734" y2="27056"/>
                        <a14:foregroundMark x1="35055" y1="89390" x2="19557" y2="95225"/>
                        <a14:foregroundMark x1="80074" y1="95225" x2="84871" y2="93634"/>
                        <a14:foregroundMark x1="89668" y1="7427" x2="90406" y2="20690"/>
                      </a14:backgroundRemoval>
                    </a14:imgEffect>
                  </a14:imgLayer>
                </a14:imgProps>
              </a:ext>
            </a:extLst>
          </a:blip>
          <a:srcRect r="8002"/>
          <a:stretch/>
        </p:blipFill>
        <p:spPr>
          <a:xfrm>
            <a:off x="582498" y="336751"/>
            <a:ext cx="2374712" cy="359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263AB0E2-DB6F-4129-B630-9B4C44086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" b="96552" l="0" r="90406">
                        <a14:foregroundMark x1="3321" y1="3183" x2="26568" y2="61804"/>
                        <a14:foregroundMark x1="26568" y1="61804" x2="25830" y2="85146"/>
                        <a14:foregroundMark x1="16974" y1="2653" x2="2214" y2="56233"/>
                        <a14:foregroundMark x1="2214" y1="56233" x2="4797" y2="74005"/>
                        <a14:foregroundMark x1="7011" y1="9284" x2="5166" y2="58355"/>
                        <a14:foregroundMark x1="2952" y1="10610" x2="5535" y2="62069"/>
                        <a14:foregroundMark x1="81919" y1="2122" x2="59041" y2="35809"/>
                        <a14:foregroundMark x1="59041" y1="35809" x2="52030" y2="62865"/>
                        <a14:foregroundMark x1="86347" y1="3714" x2="88561" y2="33422"/>
                        <a14:foregroundMark x1="88561" y1="33422" x2="77860" y2="91777"/>
                        <a14:foregroundMark x1="77860" y1="91777" x2="57565" y2="95491"/>
                        <a14:foregroundMark x1="57565" y1="95491" x2="5166" y2="94695"/>
                        <a14:foregroundMark x1="9225" y1="79045" x2="36531" y2="71088"/>
                        <a14:foregroundMark x1="72325" y1="96552" x2="88192" y2="88594"/>
                        <a14:foregroundMark x1="88192" y1="88594" x2="84502" y2="59151"/>
                        <a14:foregroundMark x1="82288" y1="29178" x2="43911" y2="83554"/>
                        <a14:foregroundMark x1="16236" y1="2387" x2="41697" y2="1061"/>
                        <a14:foregroundMark x1="41697" y1="1061" x2="61255" y2="1857"/>
                        <a14:foregroundMark x1="61255" y1="1857" x2="66052" y2="3183"/>
                        <a14:foregroundMark x1="9594" y1="11141" x2="68266" y2="9814"/>
                        <a14:foregroundMark x1="74908" y1="12467" x2="0" y2="18833"/>
                        <a14:foregroundMark x1="0" y1="18833" x2="0" y2="18833"/>
                        <a14:foregroundMark x1="33210" y1="6101" x2="77122" y2="8223"/>
                        <a14:foregroundMark x1="61255" y1="11406" x2="31734" y2="27056"/>
                        <a14:foregroundMark x1="35055" y1="89390" x2="19557" y2="95225"/>
                        <a14:foregroundMark x1="80074" y1="95225" x2="84871" y2="93634"/>
                        <a14:foregroundMark x1="89668" y1="7427" x2="90406" y2="20690"/>
                      </a14:backgroundRemoval>
                    </a14:imgEffect>
                  </a14:imgLayer>
                </a14:imgProps>
              </a:ext>
            </a:extLst>
          </a:blip>
          <a:srcRect r="8002"/>
          <a:stretch/>
        </p:blipFill>
        <p:spPr>
          <a:xfrm>
            <a:off x="3410364" y="336750"/>
            <a:ext cx="2374712" cy="359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F8778C86-6B83-4449-ADDE-A292F62F2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" b="96552" l="0" r="90406">
                        <a14:foregroundMark x1="3321" y1="3183" x2="26568" y2="61804"/>
                        <a14:foregroundMark x1="26568" y1="61804" x2="25830" y2="85146"/>
                        <a14:foregroundMark x1="16974" y1="2653" x2="2214" y2="56233"/>
                        <a14:foregroundMark x1="2214" y1="56233" x2="4797" y2="74005"/>
                        <a14:foregroundMark x1="7011" y1="9284" x2="5166" y2="58355"/>
                        <a14:foregroundMark x1="2952" y1="10610" x2="5535" y2="62069"/>
                        <a14:foregroundMark x1="81919" y1="2122" x2="59041" y2="35809"/>
                        <a14:foregroundMark x1="59041" y1="35809" x2="52030" y2="62865"/>
                        <a14:foregroundMark x1="86347" y1="3714" x2="88561" y2="33422"/>
                        <a14:foregroundMark x1="88561" y1="33422" x2="77860" y2="91777"/>
                        <a14:foregroundMark x1="77860" y1="91777" x2="57565" y2="95491"/>
                        <a14:foregroundMark x1="57565" y1="95491" x2="5166" y2="94695"/>
                        <a14:foregroundMark x1="9225" y1="79045" x2="36531" y2="71088"/>
                        <a14:foregroundMark x1="72325" y1="96552" x2="88192" y2="88594"/>
                        <a14:foregroundMark x1="88192" y1="88594" x2="84502" y2="59151"/>
                        <a14:foregroundMark x1="82288" y1="29178" x2="43911" y2="83554"/>
                        <a14:foregroundMark x1="16236" y1="2387" x2="41697" y2="1061"/>
                        <a14:foregroundMark x1="41697" y1="1061" x2="61255" y2="1857"/>
                        <a14:foregroundMark x1="61255" y1="1857" x2="66052" y2="3183"/>
                        <a14:foregroundMark x1="9594" y1="11141" x2="68266" y2="9814"/>
                        <a14:foregroundMark x1="74908" y1="12467" x2="0" y2="18833"/>
                        <a14:foregroundMark x1="0" y1="18833" x2="0" y2="18833"/>
                        <a14:foregroundMark x1="33210" y1="6101" x2="77122" y2="8223"/>
                        <a14:foregroundMark x1="61255" y1="11406" x2="31734" y2="27056"/>
                        <a14:foregroundMark x1="35055" y1="89390" x2="19557" y2="95225"/>
                        <a14:foregroundMark x1="80074" y1="95225" x2="84871" y2="93634"/>
                        <a14:foregroundMark x1="89668" y1="7427" x2="90406" y2="20690"/>
                      </a14:backgroundRemoval>
                    </a14:imgEffect>
                  </a14:imgLayer>
                </a14:imgProps>
              </a:ext>
            </a:extLst>
          </a:blip>
          <a:srcRect r="8002"/>
          <a:stretch/>
        </p:blipFill>
        <p:spPr>
          <a:xfrm>
            <a:off x="6238230" y="336749"/>
            <a:ext cx="2374712" cy="359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CDEDFAF3-6053-4988-B60F-5771288A81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" b="96552" l="0" r="90406">
                        <a14:foregroundMark x1="3321" y1="3183" x2="26568" y2="61804"/>
                        <a14:foregroundMark x1="26568" y1="61804" x2="25830" y2="85146"/>
                        <a14:foregroundMark x1="16974" y1="2653" x2="2214" y2="56233"/>
                        <a14:foregroundMark x1="2214" y1="56233" x2="4797" y2="74005"/>
                        <a14:foregroundMark x1="7011" y1="9284" x2="5166" y2="58355"/>
                        <a14:foregroundMark x1="2952" y1="10610" x2="5535" y2="62069"/>
                        <a14:foregroundMark x1="81919" y1="2122" x2="59041" y2="35809"/>
                        <a14:foregroundMark x1="59041" y1="35809" x2="52030" y2="62865"/>
                        <a14:foregroundMark x1="86347" y1="3714" x2="88561" y2="33422"/>
                        <a14:foregroundMark x1="88561" y1="33422" x2="77860" y2="91777"/>
                        <a14:foregroundMark x1="77860" y1="91777" x2="57565" y2="95491"/>
                        <a14:foregroundMark x1="57565" y1="95491" x2="5166" y2="94695"/>
                        <a14:foregroundMark x1="9225" y1="79045" x2="36531" y2="71088"/>
                        <a14:foregroundMark x1="72325" y1="96552" x2="88192" y2="88594"/>
                        <a14:foregroundMark x1="88192" y1="88594" x2="84502" y2="59151"/>
                        <a14:foregroundMark x1="82288" y1="29178" x2="43911" y2="83554"/>
                        <a14:foregroundMark x1="16236" y1="2387" x2="41697" y2="1061"/>
                        <a14:foregroundMark x1="41697" y1="1061" x2="61255" y2="1857"/>
                        <a14:foregroundMark x1="61255" y1="1857" x2="66052" y2="3183"/>
                        <a14:foregroundMark x1="9594" y1="11141" x2="68266" y2="9814"/>
                        <a14:foregroundMark x1="74908" y1="12467" x2="0" y2="18833"/>
                        <a14:foregroundMark x1="0" y1="18833" x2="0" y2="18833"/>
                        <a14:foregroundMark x1="33210" y1="6101" x2="77122" y2="8223"/>
                        <a14:foregroundMark x1="61255" y1="11406" x2="31734" y2="27056"/>
                        <a14:foregroundMark x1="35055" y1="89390" x2="19557" y2="95225"/>
                        <a14:foregroundMark x1="80074" y1="95225" x2="84871" y2="93634"/>
                        <a14:foregroundMark x1="89668" y1="7427" x2="90406" y2="20690"/>
                      </a14:backgroundRemoval>
                    </a14:imgEffect>
                  </a14:imgLayer>
                </a14:imgProps>
              </a:ext>
            </a:extLst>
          </a:blip>
          <a:srcRect r="8002"/>
          <a:stretch/>
        </p:blipFill>
        <p:spPr>
          <a:xfrm>
            <a:off x="9066096" y="336748"/>
            <a:ext cx="2374712" cy="359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69BDE-BBE5-47A9-BEAB-B810DC1E40A0}"/>
              </a:ext>
            </a:extLst>
          </p:cNvPr>
          <p:cNvSpPr/>
          <p:nvPr/>
        </p:nvSpPr>
        <p:spPr>
          <a:xfrm>
            <a:off x="631447" y="1727336"/>
            <a:ext cx="22429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الكويت       دبي</a:t>
            </a:r>
          </a:p>
        </p:txBody>
      </p:sp>
      <p:pic>
        <p:nvPicPr>
          <p:cNvPr id="6146" name="Picture 2" descr="Travel Plane png download - 512*512 - Free Transparent Airplane png  Download. - CleanPNG / KissPNG">
            <a:extLst>
              <a:ext uri="{FF2B5EF4-FFF2-40B4-BE49-F238E27FC236}">
                <a16:creationId xmlns:a16="http://schemas.microsoft.com/office/drawing/2014/main" id="{167D048A-D8CF-4FEE-AE47-1F5D40E24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31" b="90000" l="22778" r="76000">
                        <a14:foregroundMark x1="69556" y1="52115" x2="52667" y2="51154"/>
                        <a14:foregroundMark x1="76222" y1="49423" x2="76222" y2="49423"/>
                        <a14:foregroundMark x1="43889" y1="90192" x2="43889" y2="90192"/>
                        <a14:foregroundMark x1="43889" y1="6731" x2="43889" y2="6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41" r="19983"/>
          <a:stretch/>
        </p:blipFill>
        <p:spPr bwMode="auto">
          <a:xfrm rot="10800000">
            <a:off x="1377596" y="1899286"/>
            <a:ext cx="375312" cy="34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287BD11-1B68-480E-9961-E8B8D799054D}"/>
              </a:ext>
            </a:extLst>
          </p:cNvPr>
          <p:cNvSpPr/>
          <p:nvPr/>
        </p:nvSpPr>
        <p:spPr>
          <a:xfrm>
            <a:off x="813860" y="1526019"/>
            <a:ext cx="179786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To                     From</a:t>
            </a:r>
            <a:endParaRPr kumimoji="0" lang="ar-KW" sz="1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EFE5A7-04B2-411C-985F-3EF5C11E57D6}"/>
              </a:ext>
            </a:extLst>
          </p:cNvPr>
          <p:cNvSpPr/>
          <p:nvPr/>
        </p:nvSpPr>
        <p:spPr>
          <a:xfrm>
            <a:off x="3445000" y="1727336"/>
            <a:ext cx="23054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الكويت       لندن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83C2CA-12CE-4C7D-AE3B-B8EC362DEFB7}"/>
              </a:ext>
            </a:extLst>
          </p:cNvPr>
          <p:cNvSpPr/>
          <p:nvPr/>
        </p:nvSpPr>
        <p:spPr>
          <a:xfrm>
            <a:off x="3650086" y="1526019"/>
            <a:ext cx="179786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To                     From</a:t>
            </a:r>
            <a:endParaRPr kumimoji="0" lang="ar-KW" sz="1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631301-C532-491B-A7AA-CD55D9488E24}"/>
              </a:ext>
            </a:extLst>
          </p:cNvPr>
          <p:cNvSpPr/>
          <p:nvPr/>
        </p:nvSpPr>
        <p:spPr>
          <a:xfrm>
            <a:off x="6275271" y="1711948"/>
            <a:ext cx="23006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الكويت       روما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F3284-7EAA-4A03-96D2-A420F002A068}"/>
              </a:ext>
            </a:extLst>
          </p:cNvPr>
          <p:cNvSpPr/>
          <p:nvPr/>
        </p:nvSpPr>
        <p:spPr>
          <a:xfrm>
            <a:off x="6496845" y="1526019"/>
            <a:ext cx="179786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To                     From</a:t>
            </a:r>
            <a:endParaRPr kumimoji="0" lang="ar-KW" sz="1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808C9E-AA59-4BF8-B24C-C4B26B5555A7}"/>
              </a:ext>
            </a:extLst>
          </p:cNvPr>
          <p:cNvSpPr/>
          <p:nvPr/>
        </p:nvSpPr>
        <p:spPr>
          <a:xfrm>
            <a:off x="9046312" y="1711948"/>
            <a:ext cx="23871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الكويت     باريس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58FCD1-DCD9-4159-AA88-3EBE9862D741}"/>
              </a:ext>
            </a:extLst>
          </p:cNvPr>
          <p:cNvSpPr/>
          <p:nvPr/>
        </p:nvSpPr>
        <p:spPr>
          <a:xfrm>
            <a:off x="9289098" y="1526019"/>
            <a:ext cx="179786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To                     From</a:t>
            </a:r>
            <a:endParaRPr kumimoji="0" lang="ar-KW" sz="1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32" name="Picture 2" descr="Travel Plane png download - 512*512 - Free Transparent Airplane png  Download. - CleanPNG / KissPNG">
            <a:extLst>
              <a:ext uri="{FF2B5EF4-FFF2-40B4-BE49-F238E27FC236}">
                <a16:creationId xmlns:a16="http://schemas.microsoft.com/office/drawing/2014/main" id="{3E28B198-B6C8-4868-A82E-A36B6EFCD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31" b="90000" l="22778" r="76000">
                        <a14:foregroundMark x1="69556" y1="52115" x2="52667" y2="51154"/>
                        <a14:foregroundMark x1="76222" y1="49423" x2="76222" y2="49423"/>
                        <a14:foregroundMark x1="43889" y1="90192" x2="43889" y2="90192"/>
                        <a14:foregroundMark x1="43889" y1="6731" x2="43889" y2="6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41" r="19983"/>
          <a:stretch/>
        </p:blipFill>
        <p:spPr bwMode="auto">
          <a:xfrm rot="10800000">
            <a:off x="4222408" y="1895349"/>
            <a:ext cx="375312" cy="34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ravel Plane png download - 512*512 - Free Transparent Airplane png  Download. - CleanPNG / KissPNG">
            <a:extLst>
              <a:ext uri="{FF2B5EF4-FFF2-40B4-BE49-F238E27FC236}">
                <a16:creationId xmlns:a16="http://schemas.microsoft.com/office/drawing/2014/main" id="{663ABFF0-95F6-45C2-8965-38E04656A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31" b="90000" l="22778" r="76000">
                        <a14:foregroundMark x1="69556" y1="52115" x2="52667" y2="51154"/>
                        <a14:foregroundMark x1="76222" y1="49423" x2="76222" y2="49423"/>
                        <a14:foregroundMark x1="43889" y1="90192" x2="43889" y2="90192"/>
                        <a14:foregroundMark x1="43889" y1="6731" x2="43889" y2="6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41" r="19983"/>
          <a:stretch/>
        </p:blipFill>
        <p:spPr bwMode="auto">
          <a:xfrm rot="10800000">
            <a:off x="10000374" y="1864573"/>
            <a:ext cx="375312" cy="34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ravel Plane png download - 512*512 - Free Transparent Airplane png  Download. - CleanPNG / KissPNG">
            <a:extLst>
              <a:ext uri="{FF2B5EF4-FFF2-40B4-BE49-F238E27FC236}">
                <a16:creationId xmlns:a16="http://schemas.microsoft.com/office/drawing/2014/main" id="{66DB169E-B105-497A-A366-D744F5AEA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31" b="90000" l="22778" r="76000">
                        <a14:foregroundMark x1="69556" y1="52115" x2="52667" y2="51154"/>
                        <a14:foregroundMark x1="76222" y1="49423" x2="76222" y2="49423"/>
                        <a14:foregroundMark x1="43889" y1="90192" x2="43889" y2="90192"/>
                        <a14:foregroundMark x1="43889" y1="6731" x2="43889" y2="6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41" r="19983"/>
          <a:stretch/>
        </p:blipFill>
        <p:spPr bwMode="auto">
          <a:xfrm rot="10800000">
            <a:off x="7089195" y="1879958"/>
            <a:ext cx="375312" cy="34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Chevron 7">
            <a:hlinkClick r:id="rId9" action="ppaction://hlinksldjump"/>
            <a:extLst>
              <a:ext uri="{FF2B5EF4-FFF2-40B4-BE49-F238E27FC236}">
                <a16:creationId xmlns:a16="http://schemas.microsoft.com/office/drawing/2014/main" id="{E8866078-A750-4298-870D-ED9882D8121D}"/>
              </a:ext>
            </a:extLst>
          </p:cNvPr>
          <p:cNvSpPr/>
          <p:nvPr/>
        </p:nvSpPr>
        <p:spPr>
          <a:xfrm>
            <a:off x="9553428" y="5120966"/>
            <a:ext cx="446946" cy="422030"/>
          </a:xfrm>
          <a:prstGeom prst="chevron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3E20B65D-64F1-4A88-A45E-CE8E5A9662E8}"/>
              </a:ext>
            </a:extLst>
          </p:cNvPr>
          <p:cNvSpPr/>
          <p:nvPr/>
        </p:nvSpPr>
        <p:spPr>
          <a:xfrm rot="10800000">
            <a:off x="2123000" y="5116944"/>
            <a:ext cx="446946" cy="422030"/>
          </a:xfrm>
          <a:prstGeom prst="chevron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43BBF13-C179-402A-8511-9FAB085023D0}"/>
              </a:ext>
            </a:extLst>
          </p:cNvPr>
          <p:cNvSpPr/>
          <p:nvPr/>
        </p:nvSpPr>
        <p:spPr>
          <a:xfrm>
            <a:off x="2569946" y="4943238"/>
            <a:ext cx="6917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قم بإختيار وجهة سفرتك و أجب على السؤال</a:t>
            </a:r>
          </a:p>
        </p:txBody>
      </p:sp>
      <p:pic>
        <p:nvPicPr>
          <p:cNvPr id="6156" name="Picture 12" descr="39 Kuwait ideas | kuwait, kuwait city, kuwait national day">
            <a:hlinkClick r:id="rId12" action="ppaction://hlinksldjump"/>
            <a:extLst>
              <a:ext uri="{FF2B5EF4-FFF2-40B4-BE49-F238E27FC236}">
                <a16:creationId xmlns:a16="http://schemas.microsoft.com/office/drawing/2014/main" id="{1FD98373-D133-4335-8CFA-A5E011A8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778" y="5355361"/>
            <a:ext cx="932883" cy="13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irplane Beep - Sound Effect">
            <a:hlinkClick r:id="" action="ppaction://media"/>
            <a:extLst>
              <a:ext uri="{FF2B5EF4-FFF2-40B4-BE49-F238E27FC236}">
                <a16:creationId xmlns:a16="http://schemas.microsoft.com/office/drawing/2014/main" id="{59F4EF06-1BC7-4394-B9BB-31EDCCD43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3" end="4128.958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0022" y="996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8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933141-BFE2-4657-A84F-248D0021263D}"/>
              </a:ext>
            </a:extLst>
          </p:cNvPr>
          <p:cNvSpPr txBox="1"/>
          <p:nvPr/>
        </p:nvSpPr>
        <p:spPr>
          <a:xfrm>
            <a:off x="3631474" y="391885"/>
            <a:ext cx="671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لعبة اشحن هاتفك</a:t>
            </a:r>
          </a:p>
        </p:txBody>
      </p:sp>
      <p:pic>
        <p:nvPicPr>
          <p:cNvPr id="1026" name="Picture 2" descr="Next Forward Right Button Arrow Go First Button Last Icon Stop Play / Button  / 72px / Icon Galler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C6ED68-E84E-40FF-A7DC-402F7A2B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94" y="4020068"/>
            <a:ext cx="2229394" cy="22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ttery Sticker GIF | Gfycat">
            <a:extLst>
              <a:ext uri="{FF2B5EF4-FFF2-40B4-BE49-F238E27FC236}">
                <a16:creationId xmlns:a16="http://schemas.microsoft.com/office/drawing/2014/main" id="{C4964BDE-284D-47C7-9B8A-B022A80994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497" y="20002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433"/>
    </mc:Choice>
    <mc:Fallback xmlns="">
      <p:transition spd="slow" advTm="149243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5764;p59">
            <a:extLst>
              <a:ext uri="{FF2B5EF4-FFF2-40B4-BE49-F238E27FC236}">
                <a16:creationId xmlns:a16="http://schemas.microsoft.com/office/drawing/2014/main" id="{63DB489B-118A-4F0B-BDBD-F73DEB00F38D}"/>
              </a:ext>
            </a:extLst>
          </p:cNvPr>
          <p:cNvGrpSpPr/>
          <p:nvPr/>
        </p:nvGrpSpPr>
        <p:grpSpPr>
          <a:xfrm rot="-1791857">
            <a:off x="7739695" y="3246506"/>
            <a:ext cx="2717723" cy="2738372"/>
            <a:chOff x="6373750" y="2177300"/>
            <a:chExt cx="1004825" cy="1004275"/>
          </a:xfrm>
        </p:grpSpPr>
        <p:sp>
          <p:nvSpPr>
            <p:cNvPr id="1367" name="Google Shape;5765;p59">
              <a:hlinkClick r:id="rId5" action="ppaction://hlinksldjump"/>
              <a:extLst>
                <a:ext uri="{FF2B5EF4-FFF2-40B4-BE49-F238E27FC236}">
                  <a16:creationId xmlns:a16="http://schemas.microsoft.com/office/drawing/2014/main" id="{7F53BED5-AD52-45A8-941C-F688FEC9B3AD}"/>
                </a:ext>
              </a:extLst>
            </p:cNvPr>
            <p:cNvSpPr/>
            <p:nvPr/>
          </p:nvSpPr>
          <p:spPr>
            <a:xfrm>
              <a:off x="6766475" y="2656975"/>
              <a:ext cx="312425" cy="197775"/>
            </a:xfrm>
            <a:custGeom>
              <a:avLst/>
              <a:gdLst/>
              <a:ahLst/>
              <a:cxnLst/>
              <a:rect l="l" t="t" r="r" b="b"/>
              <a:pathLst>
                <a:path w="12497" h="7911" extrusionOk="0">
                  <a:moveTo>
                    <a:pt x="10392" y="798"/>
                  </a:moveTo>
                  <a:lnTo>
                    <a:pt x="10414" y="1042"/>
                  </a:lnTo>
                  <a:lnTo>
                    <a:pt x="10303" y="1042"/>
                  </a:lnTo>
                  <a:lnTo>
                    <a:pt x="10259" y="798"/>
                  </a:lnTo>
                  <a:close/>
                  <a:moveTo>
                    <a:pt x="10015" y="1020"/>
                  </a:moveTo>
                  <a:lnTo>
                    <a:pt x="10325" y="1352"/>
                  </a:lnTo>
                  <a:lnTo>
                    <a:pt x="9638" y="1551"/>
                  </a:lnTo>
                  <a:lnTo>
                    <a:pt x="10015" y="1020"/>
                  </a:lnTo>
                  <a:close/>
                  <a:moveTo>
                    <a:pt x="11303" y="1190"/>
                  </a:moveTo>
                  <a:cubicBezTo>
                    <a:pt x="11369" y="1190"/>
                    <a:pt x="11440" y="1226"/>
                    <a:pt x="11522" y="1330"/>
                  </a:cubicBezTo>
                  <a:cubicBezTo>
                    <a:pt x="11655" y="1485"/>
                    <a:pt x="11788" y="1618"/>
                    <a:pt x="11943" y="1729"/>
                  </a:cubicBezTo>
                  <a:lnTo>
                    <a:pt x="12031" y="1596"/>
                  </a:lnTo>
                  <a:lnTo>
                    <a:pt x="12142" y="2061"/>
                  </a:lnTo>
                  <a:lnTo>
                    <a:pt x="11765" y="2150"/>
                  </a:lnTo>
                  <a:lnTo>
                    <a:pt x="11743" y="2172"/>
                  </a:lnTo>
                  <a:cubicBezTo>
                    <a:pt x="11677" y="2238"/>
                    <a:pt x="11588" y="2327"/>
                    <a:pt x="11544" y="2327"/>
                  </a:cubicBezTo>
                  <a:cubicBezTo>
                    <a:pt x="11537" y="2329"/>
                    <a:pt x="11529" y="2330"/>
                    <a:pt x="11522" y="2330"/>
                  </a:cubicBezTo>
                  <a:cubicBezTo>
                    <a:pt x="11463" y="2330"/>
                    <a:pt x="11404" y="2256"/>
                    <a:pt x="11344" y="2216"/>
                  </a:cubicBezTo>
                  <a:cubicBezTo>
                    <a:pt x="11322" y="2327"/>
                    <a:pt x="11300" y="2415"/>
                    <a:pt x="11300" y="2504"/>
                  </a:cubicBezTo>
                  <a:cubicBezTo>
                    <a:pt x="11278" y="2571"/>
                    <a:pt x="11322" y="2615"/>
                    <a:pt x="11367" y="2704"/>
                  </a:cubicBezTo>
                  <a:lnTo>
                    <a:pt x="10946" y="2571"/>
                  </a:lnTo>
                  <a:cubicBezTo>
                    <a:pt x="11012" y="2438"/>
                    <a:pt x="11079" y="2305"/>
                    <a:pt x="11123" y="2172"/>
                  </a:cubicBezTo>
                  <a:cubicBezTo>
                    <a:pt x="11145" y="2105"/>
                    <a:pt x="11079" y="2017"/>
                    <a:pt x="11056" y="1950"/>
                  </a:cubicBezTo>
                  <a:cubicBezTo>
                    <a:pt x="11012" y="2017"/>
                    <a:pt x="10968" y="2083"/>
                    <a:pt x="10923" y="2127"/>
                  </a:cubicBezTo>
                  <a:cubicBezTo>
                    <a:pt x="10857" y="2216"/>
                    <a:pt x="10768" y="2283"/>
                    <a:pt x="10658" y="2393"/>
                  </a:cubicBezTo>
                  <a:cubicBezTo>
                    <a:pt x="10658" y="2415"/>
                    <a:pt x="10658" y="2571"/>
                    <a:pt x="10635" y="2593"/>
                  </a:cubicBezTo>
                  <a:cubicBezTo>
                    <a:pt x="10370" y="2681"/>
                    <a:pt x="10104" y="2726"/>
                    <a:pt x="9816" y="2814"/>
                  </a:cubicBezTo>
                  <a:lnTo>
                    <a:pt x="9793" y="2704"/>
                  </a:lnTo>
                  <a:lnTo>
                    <a:pt x="10635" y="1995"/>
                  </a:lnTo>
                  <a:cubicBezTo>
                    <a:pt x="10635" y="1839"/>
                    <a:pt x="10680" y="1618"/>
                    <a:pt x="10702" y="1418"/>
                  </a:cubicBezTo>
                  <a:lnTo>
                    <a:pt x="10680" y="1330"/>
                  </a:lnTo>
                  <a:lnTo>
                    <a:pt x="10746" y="1374"/>
                  </a:lnTo>
                  <a:cubicBezTo>
                    <a:pt x="10813" y="1396"/>
                    <a:pt x="10879" y="1396"/>
                    <a:pt x="10946" y="1396"/>
                  </a:cubicBezTo>
                  <a:cubicBezTo>
                    <a:pt x="11064" y="1337"/>
                    <a:pt x="11172" y="1190"/>
                    <a:pt x="11303" y="1190"/>
                  </a:cubicBezTo>
                  <a:close/>
                  <a:moveTo>
                    <a:pt x="10923" y="3501"/>
                  </a:moveTo>
                  <a:lnTo>
                    <a:pt x="10724" y="4033"/>
                  </a:lnTo>
                  <a:lnTo>
                    <a:pt x="10591" y="4033"/>
                  </a:lnTo>
                  <a:lnTo>
                    <a:pt x="10370" y="3634"/>
                  </a:lnTo>
                  <a:lnTo>
                    <a:pt x="10923" y="3501"/>
                  </a:lnTo>
                  <a:close/>
                  <a:moveTo>
                    <a:pt x="11566" y="3656"/>
                  </a:moveTo>
                  <a:lnTo>
                    <a:pt x="11588" y="4099"/>
                  </a:lnTo>
                  <a:lnTo>
                    <a:pt x="11012" y="3944"/>
                  </a:lnTo>
                  <a:lnTo>
                    <a:pt x="11056" y="3833"/>
                  </a:lnTo>
                  <a:lnTo>
                    <a:pt x="11566" y="3656"/>
                  </a:lnTo>
                  <a:close/>
                  <a:moveTo>
                    <a:pt x="8929" y="4188"/>
                  </a:moveTo>
                  <a:lnTo>
                    <a:pt x="8929" y="4188"/>
                  </a:lnTo>
                  <a:cubicBezTo>
                    <a:pt x="9040" y="4232"/>
                    <a:pt x="9262" y="4277"/>
                    <a:pt x="9262" y="4321"/>
                  </a:cubicBezTo>
                  <a:cubicBezTo>
                    <a:pt x="9240" y="4520"/>
                    <a:pt x="9195" y="4720"/>
                    <a:pt x="9129" y="4919"/>
                  </a:cubicBezTo>
                  <a:lnTo>
                    <a:pt x="9018" y="4897"/>
                  </a:lnTo>
                  <a:lnTo>
                    <a:pt x="8929" y="4188"/>
                  </a:lnTo>
                  <a:close/>
                  <a:moveTo>
                    <a:pt x="6071" y="4144"/>
                  </a:moveTo>
                  <a:cubicBezTo>
                    <a:pt x="6271" y="4387"/>
                    <a:pt x="6470" y="4675"/>
                    <a:pt x="6692" y="4941"/>
                  </a:cubicBezTo>
                  <a:lnTo>
                    <a:pt x="6138" y="4742"/>
                  </a:lnTo>
                  <a:lnTo>
                    <a:pt x="6115" y="4764"/>
                  </a:lnTo>
                  <a:lnTo>
                    <a:pt x="6093" y="4742"/>
                  </a:lnTo>
                  <a:lnTo>
                    <a:pt x="6115" y="4742"/>
                  </a:lnTo>
                  <a:cubicBezTo>
                    <a:pt x="6049" y="4675"/>
                    <a:pt x="5983" y="4609"/>
                    <a:pt x="5916" y="4542"/>
                  </a:cubicBezTo>
                  <a:cubicBezTo>
                    <a:pt x="5827" y="4520"/>
                    <a:pt x="5717" y="4498"/>
                    <a:pt x="5628" y="4498"/>
                  </a:cubicBezTo>
                  <a:lnTo>
                    <a:pt x="6071" y="4144"/>
                  </a:lnTo>
                  <a:close/>
                  <a:moveTo>
                    <a:pt x="8531" y="4742"/>
                  </a:moveTo>
                  <a:cubicBezTo>
                    <a:pt x="8552" y="4913"/>
                    <a:pt x="8573" y="5104"/>
                    <a:pt x="8595" y="5277"/>
                  </a:cubicBezTo>
                  <a:lnTo>
                    <a:pt x="8595" y="5277"/>
                  </a:lnTo>
                  <a:lnTo>
                    <a:pt x="8420" y="5517"/>
                  </a:lnTo>
                  <a:lnTo>
                    <a:pt x="8353" y="4764"/>
                  </a:lnTo>
                  <a:lnTo>
                    <a:pt x="8531" y="4742"/>
                  </a:lnTo>
                  <a:close/>
                  <a:moveTo>
                    <a:pt x="1839" y="5606"/>
                  </a:moveTo>
                  <a:lnTo>
                    <a:pt x="1906" y="5717"/>
                  </a:lnTo>
                  <a:lnTo>
                    <a:pt x="1839" y="5761"/>
                  </a:lnTo>
                  <a:lnTo>
                    <a:pt x="1839" y="5606"/>
                  </a:lnTo>
                  <a:close/>
                  <a:moveTo>
                    <a:pt x="2105" y="5805"/>
                  </a:moveTo>
                  <a:cubicBezTo>
                    <a:pt x="2105" y="5805"/>
                    <a:pt x="2127" y="5828"/>
                    <a:pt x="2127" y="5828"/>
                  </a:cubicBezTo>
                  <a:cubicBezTo>
                    <a:pt x="2127" y="5850"/>
                    <a:pt x="2105" y="5872"/>
                    <a:pt x="2105" y="5872"/>
                  </a:cubicBezTo>
                  <a:lnTo>
                    <a:pt x="2105" y="5805"/>
                  </a:lnTo>
                  <a:close/>
                  <a:moveTo>
                    <a:pt x="3634" y="5739"/>
                  </a:moveTo>
                  <a:lnTo>
                    <a:pt x="3789" y="5916"/>
                  </a:lnTo>
                  <a:lnTo>
                    <a:pt x="3723" y="6005"/>
                  </a:lnTo>
                  <a:lnTo>
                    <a:pt x="3568" y="5805"/>
                  </a:lnTo>
                  <a:lnTo>
                    <a:pt x="3634" y="5739"/>
                  </a:lnTo>
                  <a:close/>
                  <a:moveTo>
                    <a:pt x="2836" y="5340"/>
                  </a:moveTo>
                  <a:lnTo>
                    <a:pt x="2836" y="5340"/>
                  </a:lnTo>
                  <a:cubicBezTo>
                    <a:pt x="3302" y="5451"/>
                    <a:pt x="3368" y="5739"/>
                    <a:pt x="3279" y="6204"/>
                  </a:cubicBezTo>
                  <a:lnTo>
                    <a:pt x="2836" y="5340"/>
                  </a:lnTo>
                  <a:close/>
                  <a:moveTo>
                    <a:pt x="7783" y="4886"/>
                  </a:moveTo>
                  <a:cubicBezTo>
                    <a:pt x="7849" y="4886"/>
                    <a:pt x="7921" y="4963"/>
                    <a:pt x="8021" y="5119"/>
                  </a:cubicBezTo>
                  <a:lnTo>
                    <a:pt x="8375" y="5606"/>
                  </a:lnTo>
                  <a:lnTo>
                    <a:pt x="8531" y="5695"/>
                  </a:lnTo>
                  <a:cubicBezTo>
                    <a:pt x="8552" y="5565"/>
                    <a:pt x="8574" y="5414"/>
                    <a:pt x="8595" y="5283"/>
                  </a:cubicBezTo>
                  <a:lnTo>
                    <a:pt x="8595" y="5283"/>
                  </a:lnTo>
                  <a:cubicBezTo>
                    <a:pt x="8596" y="5287"/>
                    <a:pt x="8596" y="5292"/>
                    <a:pt x="8597" y="5296"/>
                  </a:cubicBezTo>
                  <a:lnTo>
                    <a:pt x="8929" y="5473"/>
                  </a:lnTo>
                  <a:lnTo>
                    <a:pt x="8996" y="5451"/>
                  </a:lnTo>
                  <a:lnTo>
                    <a:pt x="8730" y="5030"/>
                  </a:lnTo>
                  <a:lnTo>
                    <a:pt x="9328" y="5251"/>
                  </a:lnTo>
                  <a:lnTo>
                    <a:pt x="9062" y="5695"/>
                  </a:lnTo>
                  <a:lnTo>
                    <a:pt x="8597" y="5761"/>
                  </a:lnTo>
                  <a:lnTo>
                    <a:pt x="8442" y="5872"/>
                  </a:lnTo>
                  <a:lnTo>
                    <a:pt x="8442" y="5983"/>
                  </a:lnTo>
                  <a:cubicBezTo>
                    <a:pt x="8398" y="6071"/>
                    <a:pt x="8331" y="6204"/>
                    <a:pt x="8287" y="6204"/>
                  </a:cubicBezTo>
                  <a:cubicBezTo>
                    <a:pt x="8176" y="6204"/>
                    <a:pt x="8087" y="6138"/>
                    <a:pt x="8021" y="6049"/>
                  </a:cubicBezTo>
                  <a:cubicBezTo>
                    <a:pt x="7922" y="5791"/>
                    <a:pt x="7644" y="5621"/>
                    <a:pt x="7364" y="5621"/>
                  </a:cubicBezTo>
                  <a:cubicBezTo>
                    <a:pt x="7332" y="5621"/>
                    <a:pt x="7299" y="5624"/>
                    <a:pt x="7268" y="5628"/>
                  </a:cubicBezTo>
                  <a:cubicBezTo>
                    <a:pt x="7263" y="5630"/>
                    <a:pt x="7258" y="5631"/>
                    <a:pt x="7253" y="5631"/>
                  </a:cubicBezTo>
                  <a:cubicBezTo>
                    <a:pt x="7191" y="5631"/>
                    <a:pt x="7128" y="5512"/>
                    <a:pt x="7046" y="5451"/>
                  </a:cubicBezTo>
                  <a:lnTo>
                    <a:pt x="7578" y="5119"/>
                  </a:lnTo>
                  <a:cubicBezTo>
                    <a:pt x="7655" y="4963"/>
                    <a:pt x="7716" y="4886"/>
                    <a:pt x="7783" y="4886"/>
                  </a:cubicBezTo>
                  <a:close/>
                  <a:moveTo>
                    <a:pt x="3678" y="6071"/>
                  </a:moveTo>
                  <a:lnTo>
                    <a:pt x="3745" y="6116"/>
                  </a:lnTo>
                  <a:lnTo>
                    <a:pt x="3988" y="6293"/>
                  </a:lnTo>
                  <a:lnTo>
                    <a:pt x="3900" y="6381"/>
                  </a:lnTo>
                  <a:lnTo>
                    <a:pt x="3678" y="6160"/>
                  </a:lnTo>
                  <a:lnTo>
                    <a:pt x="3678" y="6071"/>
                  </a:lnTo>
                  <a:close/>
                  <a:moveTo>
                    <a:pt x="7755" y="5960"/>
                  </a:moveTo>
                  <a:lnTo>
                    <a:pt x="7755" y="6537"/>
                  </a:lnTo>
                  <a:cubicBezTo>
                    <a:pt x="7556" y="6359"/>
                    <a:pt x="7556" y="6160"/>
                    <a:pt x="7755" y="5960"/>
                  </a:cubicBezTo>
                  <a:close/>
                  <a:moveTo>
                    <a:pt x="2349" y="6448"/>
                  </a:moveTo>
                  <a:lnTo>
                    <a:pt x="2349" y="6559"/>
                  </a:lnTo>
                  <a:lnTo>
                    <a:pt x="2327" y="6559"/>
                  </a:lnTo>
                  <a:lnTo>
                    <a:pt x="2327" y="6448"/>
                  </a:lnTo>
                  <a:close/>
                  <a:moveTo>
                    <a:pt x="7755" y="6537"/>
                  </a:moveTo>
                  <a:lnTo>
                    <a:pt x="7977" y="6581"/>
                  </a:lnTo>
                  <a:lnTo>
                    <a:pt x="7932" y="6692"/>
                  </a:lnTo>
                  <a:lnTo>
                    <a:pt x="7755" y="6537"/>
                  </a:lnTo>
                  <a:close/>
                  <a:moveTo>
                    <a:pt x="8531" y="6271"/>
                  </a:moveTo>
                  <a:lnTo>
                    <a:pt x="9173" y="6714"/>
                  </a:lnTo>
                  <a:cubicBezTo>
                    <a:pt x="9112" y="6726"/>
                    <a:pt x="9058" y="6731"/>
                    <a:pt x="9008" y="6731"/>
                  </a:cubicBezTo>
                  <a:cubicBezTo>
                    <a:pt x="8699" y="6731"/>
                    <a:pt x="8598" y="6515"/>
                    <a:pt x="8464" y="6381"/>
                  </a:cubicBezTo>
                  <a:lnTo>
                    <a:pt x="8531" y="6271"/>
                  </a:lnTo>
                  <a:close/>
                  <a:moveTo>
                    <a:pt x="2792" y="6138"/>
                  </a:moveTo>
                  <a:lnTo>
                    <a:pt x="3036" y="6271"/>
                  </a:lnTo>
                  <a:cubicBezTo>
                    <a:pt x="3324" y="6426"/>
                    <a:pt x="3235" y="6625"/>
                    <a:pt x="3102" y="6869"/>
                  </a:cubicBezTo>
                  <a:lnTo>
                    <a:pt x="2770" y="6758"/>
                  </a:lnTo>
                  <a:cubicBezTo>
                    <a:pt x="2687" y="6797"/>
                    <a:pt x="2632" y="6813"/>
                    <a:pt x="2595" y="6813"/>
                  </a:cubicBezTo>
                  <a:cubicBezTo>
                    <a:pt x="2461" y="6813"/>
                    <a:pt x="2566" y="6604"/>
                    <a:pt x="2481" y="6519"/>
                  </a:cubicBezTo>
                  <a:lnTo>
                    <a:pt x="2481" y="6519"/>
                  </a:lnTo>
                  <a:lnTo>
                    <a:pt x="2770" y="6692"/>
                  </a:lnTo>
                  <a:cubicBezTo>
                    <a:pt x="2748" y="6514"/>
                    <a:pt x="3235" y="6647"/>
                    <a:pt x="2991" y="6337"/>
                  </a:cubicBezTo>
                  <a:lnTo>
                    <a:pt x="2770" y="6249"/>
                  </a:lnTo>
                  <a:lnTo>
                    <a:pt x="2792" y="6138"/>
                  </a:lnTo>
                  <a:close/>
                  <a:moveTo>
                    <a:pt x="9705" y="5938"/>
                  </a:moveTo>
                  <a:cubicBezTo>
                    <a:pt x="9771" y="6160"/>
                    <a:pt x="9816" y="6337"/>
                    <a:pt x="9860" y="6537"/>
                  </a:cubicBezTo>
                  <a:lnTo>
                    <a:pt x="10192" y="6847"/>
                  </a:lnTo>
                  <a:lnTo>
                    <a:pt x="10392" y="7046"/>
                  </a:lnTo>
                  <a:lnTo>
                    <a:pt x="9572" y="7113"/>
                  </a:lnTo>
                  <a:lnTo>
                    <a:pt x="9483" y="6625"/>
                  </a:lnTo>
                  <a:cubicBezTo>
                    <a:pt x="9461" y="6603"/>
                    <a:pt x="9461" y="6581"/>
                    <a:pt x="9461" y="6559"/>
                  </a:cubicBezTo>
                  <a:lnTo>
                    <a:pt x="8752" y="5960"/>
                  </a:lnTo>
                  <a:cubicBezTo>
                    <a:pt x="8864" y="5948"/>
                    <a:pt x="8945" y="5939"/>
                    <a:pt x="9006" y="5939"/>
                  </a:cubicBezTo>
                  <a:cubicBezTo>
                    <a:pt x="9160" y="5939"/>
                    <a:pt x="9182" y="5997"/>
                    <a:pt x="9262" y="6204"/>
                  </a:cubicBezTo>
                  <a:cubicBezTo>
                    <a:pt x="9306" y="6226"/>
                    <a:pt x="9328" y="6249"/>
                    <a:pt x="9372" y="6271"/>
                  </a:cubicBezTo>
                  <a:cubicBezTo>
                    <a:pt x="9461" y="6204"/>
                    <a:pt x="9550" y="6093"/>
                    <a:pt x="9705" y="5938"/>
                  </a:cubicBezTo>
                  <a:close/>
                  <a:moveTo>
                    <a:pt x="7910" y="6714"/>
                  </a:moveTo>
                  <a:lnTo>
                    <a:pt x="8198" y="7068"/>
                  </a:lnTo>
                  <a:lnTo>
                    <a:pt x="8087" y="7179"/>
                  </a:lnTo>
                  <a:lnTo>
                    <a:pt x="7777" y="6825"/>
                  </a:lnTo>
                  <a:lnTo>
                    <a:pt x="7910" y="6714"/>
                  </a:lnTo>
                  <a:close/>
                  <a:moveTo>
                    <a:pt x="9505" y="0"/>
                  </a:moveTo>
                  <a:lnTo>
                    <a:pt x="9505" y="444"/>
                  </a:lnTo>
                  <a:lnTo>
                    <a:pt x="9616" y="532"/>
                  </a:lnTo>
                  <a:lnTo>
                    <a:pt x="9860" y="709"/>
                  </a:lnTo>
                  <a:lnTo>
                    <a:pt x="9971" y="709"/>
                  </a:lnTo>
                  <a:lnTo>
                    <a:pt x="9860" y="732"/>
                  </a:lnTo>
                  <a:lnTo>
                    <a:pt x="9816" y="953"/>
                  </a:lnTo>
                  <a:lnTo>
                    <a:pt x="9705" y="931"/>
                  </a:lnTo>
                  <a:cubicBezTo>
                    <a:pt x="9683" y="842"/>
                    <a:pt x="9638" y="776"/>
                    <a:pt x="9594" y="687"/>
                  </a:cubicBezTo>
                  <a:cubicBezTo>
                    <a:pt x="9528" y="1418"/>
                    <a:pt x="9505" y="2127"/>
                    <a:pt x="9505" y="2859"/>
                  </a:cubicBezTo>
                  <a:cubicBezTo>
                    <a:pt x="9528" y="2903"/>
                    <a:pt x="9572" y="2947"/>
                    <a:pt x="9616" y="2969"/>
                  </a:cubicBezTo>
                  <a:cubicBezTo>
                    <a:pt x="9838" y="2992"/>
                    <a:pt x="10059" y="2992"/>
                    <a:pt x="10281" y="2992"/>
                  </a:cubicBezTo>
                  <a:lnTo>
                    <a:pt x="10635" y="2992"/>
                  </a:lnTo>
                  <a:lnTo>
                    <a:pt x="10635" y="3191"/>
                  </a:lnTo>
                  <a:lnTo>
                    <a:pt x="9483" y="3280"/>
                  </a:lnTo>
                  <a:cubicBezTo>
                    <a:pt x="9461" y="3523"/>
                    <a:pt x="9749" y="3922"/>
                    <a:pt x="9328" y="4011"/>
                  </a:cubicBezTo>
                  <a:cubicBezTo>
                    <a:pt x="9245" y="4026"/>
                    <a:pt x="9138" y="4041"/>
                    <a:pt x="9030" y="4041"/>
                  </a:cubicBezTo>
                  <a:cubicBezTo>
                    <a:pt x="8825" y="4041"/>
                    <a:pt x="8619" y="3985"/>
                    <a:pt x="8575" y="3767"/>
                  </a:cubicBezTo>
                  <a:lnTo>
                    <a:pt x="8021" y="3878"/>
                  </a:lnTo>
                  <a:lnTo>
                    <a:pt x="8021" y="4631"/>
                  </a:lnTo>
                  <a:lnTo>
                    <a:pt x="7711" y="4498"/>
                  </a:lnTo>
                  <a:cubicBezTo>
                    <a:pt x="7711" y="4587"/>
                    <a:pt x="7689" y="4653"/>
                    <a:pt x="7689" y="4831"/>
                  </a:cubicBezTo>
                  <a:lnTo>
                    <a:pt x="7290" y="4476"/>
                  </a:lnTo>
                  <a:lnTo>
                    <a:pt x="7622" y="4144"/>
                  </a:lnTo>
                  <a:lnTo>
                    <a:pt x="7556" y="4077"/>
                  </a:lnTo>
                  <a:lnTo>
                    <a:pt x="6891" y="4277"/>
                  </a:lnTo>
                  <a:lnTo>
                    <a:pt x="6758" y="4542"/>
                  </a:lnTo>
                  <a:lnTo>
                    <a:pt x="6669" y="4542"/>
                  </a:lnTo>
                  <a:cubicBezTo>
                    <a:pt x="6692" y="4387"/>
                    <a:pt x="6736" y="4232"/>
                    <a:pt x="6758" y="4055"/>
                  </a:cubicBezTo>
                  <a:lnTo>
                    <a:pt x="6714" y="3966"/>
                  </a:lnTo>
                  <a:lnTo>
                    <a:pt x="6581" y="3966"/>
                  </a:lnTo>
                  <a:lnTo>
                    <a:pt x="6182" y="3922"/>
                  </a:lnTo>
                  <a:lnTo>
                    <a:pt x="5739" y="3368"/>
                  </a:lnTo>
                  <a:lnTo>
                    <a:pt x="5495" y="3634"/>
                  </a:lnTo>
                  <a:cubicBezTo>
                    <a:pt x="5410" y="3761"/>
                    <a:pt x="5300" y="3823"/>
                    <a:pt x="5193" y="3823"/>
                  </a:cubicBezTo>
                  <a:cubicBezTo>
                    <a:pt x="5077" y="3823"/>
                    <a:pt x="4966" y="3750"/>
                    <a:pt x="4897" y="3612"/>
                  </a:cubicBezTo>
                  <a:cubicBezTo>
                    <a:pt x="4897" y="3413"/>
                    <a:pt x="4919" y="3235"/>
                    <a:pt x="4941" y="3058"/>
                  </a:cubicBezTo>
                  <a:lnTo>
                    <a:pt x="4830" y="3058"/>
                  </a:lnTo>
                  <a:cubicBezTo>
                    <a:pt x="4743" y="3407"/>
                    <a:pt x="4711" y="3495"/>
                    <a:pt x="4615" y="3495"/>
                  </a:cubicBezTo>
                  <a:cubicBezTo>
                    <a:pt x="4589" y="3495"/>
                    <a:pt x="4558" y="3488"/>
                    <a:pt x="4520" y="3479"/>
                  </a:cubicBezTo>
                  <a:lnTo>
                    <a:pt x="4520" y="2704"/>
                  </a:lnTo>
                  <a:cubicBezTo>
                    <a:pt x="4520" y="2526"/>
                    <a:pt x="4498" y="2371"/>
                    <a:pt x="4498" y="2172"/>
                  </a:cubicBezTo>
                  <a:cubicBezTo>
                    <a:pt x="4498" y="1995"/>
                    <a:pt x="4542" y="1817"/>
                    <a:pt x="4542" y="1640"/>
                  </a:cubicBezTo>
                  <a:cubicBezTo>
                    <a:pt x="4498" y="1463"/>
                    <a:pt x="4454" y="1308"/>
                    <a:pt x="4387" y="1153"/>
                  </a:cubicBezTo>
                  <a:cubicBezTo>
                    <a:pt x="4321" y="1153"/>
                    <a:pt x="4254" y="1153"/>
                    <a:pt x="4188" y="1175"/>
                  </a:cubicBezTo>
                  <a:cubicBezTo>
                    <a:pt x="4188" y="1352"/>
                    <a:pt x="4188" y="1529"/>
                    <a:pt x="4210" y="1729"/>
                  </a:cubicBezTo>
                  <a:lnTo>
                    <a:pt x="3723" y="1574"/>
                  </a:lnTo>
                  <a:cubicBezTo>
                    <a:pt x="3699" y="1580"/>
                    <a:pt x="3675" y="1583"/>
                    <a:pt x="3650" y="1583"/>
                  </a:cubicBezTo>
                  <a:cubicBezTo>
                    <a:pt x="3532" y="1583"/>
                    <a:pt x="3408" y="1520"/>
                    <a:pt x="3300" y="1520"/>
                  </a:cubicBezTo>
                  <a:cubicBezTo>
                    <a:pt x="3201" y="1520"/>
                    <a:pt x="3115" y="1572"/>
                    <a:pt x="3058" y="1773"/>
                  </a:cubicBezTo>
                  <a:lnTo>
                    <a:pt x="2859" y="1463"/>
                  </a:lnTo>
                  <a:lnTo>
                    <a:pt x="2703" y="1529"/>
                  </a:lnTo>
                  <a:lnTo>
                    <a:pt x="2637" y="2017"/>
                  </a:lnTo>
                  <a:lnTo>
                    <a:pt x="2947" y="1862"/>
                  </a:lnTo>
                  <a:cubicBezTo>
                    <a:pt x="3147" y="2061"/>
                    <a:pt x="3612" y="2127"/>
                    <a:pt x="3435" y="2681"/>
                  </a:cubicBezTo>
                  <a:cubicBezTo>
                    <a:pt x="3609" y="2535"/>
                    <a:pt x="3711" y="2449"/>
                    <a:pt x="3798" y="2449"/>
                  </a:cubicBezTo>
                  <a:cubicBezTo>
                    <a:pt x="3920" y="2449"/>
                    <a:pt x="4012" y="2621"/>
                    <a:pt x="4232" y="3036"/>
                  </a:cubicBezTo>
                  <a:cubicBezTo>
                    <a:pt x="4074" y="2930"/>
                    <a:pt x="3891" y="2880"/>
                    <a:pt x="3704" y="2880"/>
                  </a:cubicBezTo>
                  <a:cubicBezTo>
                    <a:pt x="3577" y="2880"/>
                    <a:pt x="3449" y="2903"/>
                    <a:pt x="3324" y="2947"/>
                  </a:cubicBezTo>
                  <a:cubicBezTo>
                    <a:pt x="3279" y="3036"/>
                    <a:pt x="3191" y="3124"/>
                    <a:pt x="3191" y="3191"/>
                  </a:cubicBezTo>
                  <a:cubicBezTo>
                    <a:pt x="3220" y="3486"/>
                    <a:pt x="3112" y="3565"/>
                    <a:pt x="2945" y="3565"/>
                  </a:cubicBezTo>
                  <a:cubicBezTo>
                    <a:pt x="2861" y="3565"/>
                    <a:pt x="2763" y="3545"/>
                    <a:pt x="2659" y="3523"/>
                  </a:cubicBezTo>
                  <a:lnTo>
                    <a:pt x="2548" y="3833"/>
                  </a:lnTo>
                  <a:lnTo>
                    <a:pt x="3191" y="3966"/>
                  </a:lnTo>
                  <a:lnTo>
                    <a:pt x="3213" y="4033"/>
                  </a:lnTo>
                  <a:lnTo>
                    <a:pt x="3169" y="3989"/>
                  </a:lnTo>
                  <a:lnTo>
                    <a:pt x="2615" y="4122"/>
                  </a:lnTo>
                  <a:lnTo>
                    <a:pt x="2548" y="3833"/>
                  </a:lnTo>
                  <a:lnTo>
                    <a:pt x="2393" y="3767"/>
                  </a:lnTo>
                  <a:cubicBezTo>
                    <a:pt x="2233" y="3667"/>
                    <a:pt x="2344" y="3333"/>
                    <a:pt x="2091" y="3333"/>
                  </a:cubicBezTo>
                  <a:cubicBezTo>
                    <a:pt x="2064" y="3333"/>
                    <a:pt x="2032" y="3337"/>
                    <a:pt x="1994" y="3346"/>
                  </a:cubicBezTo>
                  <a:cubicBezTo>
                    <a:pt x="2061" y="3612"/>
                    <a:pt x="2260" y="3789"/>
                    <a:pt x="2238" y="4122"/>
                  </a:cubicBezTo>
                  <a:cubicBezTo>
                    <a:pt x="2216" y="4277"/>
                    <a:pt x="2659" y="4498"/>
                    <a:pt x="2881" y="4675"/>
                  </a:cubicBezTo>
                  <a:cubicBezTo>
                    <a:pt x="3147" y="4808"/>
                    <a:pt x="3169" y="4963"/>
                    <a:pt x="2925" y="5141"/>
                  </a:cubicBezTo>
                  <a:cubicBezTo>
                    <a:pt x="2836" y="5207"/>
                    <a:pt x="2770" y="5296"/>
                    <a:pt x="2593" y="5451"/>
                  </a:cubicBezTo>
                  <a:lnTo>
                    <a:pt x="2615" y="4853"/>
                  </a:lnTo>
                  <a:lnTo>
                    <a:pt x="2482" y="4609"/>
                  </a:lnTo>
                  <a:lnTo>
                    <a:pt x="2127" y="4808"/>
                  </a:lnTo>
                  <a:cubicBezTo>
                    <a:pt x="1994" y="4520"/>
                    <a:pt x="1906" y="4254"/>
                    <a:pt x="1773" y="4011"/>
                  </a:cubicBezTo>
                  <a:cubicBezTo>
                    <a:pt x="1706" y="3922"/>
                    <a:pt x="1596" y="3856"/>
                    <a:pt x="1485" y="3856"/>
                  </a:cubicBezTo>
                  <a:cubicBezTo>
                    <a:pt x="1817" y="4144"/>
                    <a:pt x="1463" y="4963"/>
                    <a:pt x="2282" y="4963"/>
                  </a:cubicBezTo>
                  <a:lnTo>
                    <a:pt x="1795" y="5251"/>
                  </a:lnTo>
                  <a:lnTo>
                    <a:pt x="1795" y="5119"/>
                  </a:lnTo>
                  <a:lnTo>
                    <a:pt x="909" y="4786"/>
                  </a:lnTo>
                  <a:lnTo>
                    <a:pt x="1551" y="4432"/>
                  </a:lnTo>
                  <a:lnTo>
                    <a:pt x="776" y="4122"/>
                  </a:lnTo>
                  <a:lnTo>
                    <a:pt x="687" y="4232"/>
                  </a:lnTo>
                  <a:lnTo>
                    <a:pt x="997" y="4432"/>
                  </a:lnTo>
                  <a:lnTo>
                    <a:pt x="155" y="5008"/>
                  </a:lnTo>
                  <a:cubicBezTo>
                    <a:pt x="456" y="5111"/>
                    <a:pt x="616" y="5166"/>
                    <a:pt x="701" y="5166"/>
                  </a:cubicBezTo>
                  <a:cubicBezTo>
                    <a:pt x="798" y="5166"/>
                    <a:pt x="798" y="5095"/>
                    <a:pt x="798" y="4941"/>
                  </a:cubicBezTo>
                  <a:lnTo>
                    <a:pt x="1241" y="5119"/>
                  </a:lnTo>
                  <a:cubicBezTo>
                    <a:pt x="1155" y="5333"/>
                    <a:pt x="949" y="5455"/>
                    <a:pt x="737" y="5455"/>
                  </a:cubicBezTo>
                  <a:cubicBezTo>
                    <a:pt x="620" y="5455"/>
                    <a:pt x="501" y="5419"/>
                    <a:pt x="399" y="5340"/>
                  </a:cubicBezTo>
                  <a:cubicBezTo>
                    <a:pt x="333" y="5318"/>
                    <a:pt x="266" y="5318"/>
                    <a:pt x="200" y="5296"/>
                  </a:cubicBezTo>
                  <a:lnTo>
                    <a:pt x="200" y="5540"/>
                  </a:lnTo>
                  <a:lnTo>
                    <a:pt x="0" y="5540"/>
                  </a:lnTo>
                  <a:lnTo>
                    <a:pt x="111" y="5739"/>
                  </a:lnTo>
                  <a:lnTo>
                    <a:pt x="311" y="6005"/>
                  </a:lnTo>
                  <a:lnTo>
                    <a:pt x="443" y="6005"/>
                  </a:lnTo>
                  <a:cubicBezTo>
                    <a:pt x="477" y="6016"/>
                    <a:pt x="510" y="6021"/>
                    <a:pt x="543" y="6021"/>
                  </a:cubicBezTo>
                  <a:cubicBezTo>
                    <a:pt x="576" y="6021"/>
                    <a:pt x="610" y="6016"/>
                    <a:pt x="643" y="6005"/>
                  </a:cubicBezTo>
                  <a:cubicBezTo>
                    <a:pt x="718" y="5980"/>
                    <a:pt x="814" y="5919"/>
                    <a:pt x="896" y="5919"/>
                  </a:cubicBezTo>
                  <a:cubicBezTo>
                    <a:pt x="959" y="5919"/>
                    <a:pt x="1013" y="5955"/>
                    <a:pt x="1042" y="6071"/>
                  </a:cubicBezTo>
                  <a:cubicBezTo>
                    <a:pt x="1064" y="6204"/>
                    <a:pt x="931" y="6381"/>
                    <a:pt x="820" y="6603"/>
                  </a:cubicBezTo>
                  <a:lnTo>
                    <a:pt x="1463" y="7090"/>
                  </a:lnTo>
                  <a:lnTo>
                    <a:pt x="1640" y="6958"/>
                  </a:lnTo>
                  <a:cubicBezTo>
                    <a:pt x="975" y="6825"/>
                    <a:pt x="1463" y="6359"/>
                    <a:pt x="1241" y="6071"/>
                  </a:cubicBezTo>
                  <a:cubicBezTo>
                    <a:pt x="1263" y="5960"/>
                    <a:pt x="1285" y="5828"/>
                    <a:pt x="1330" y="5717"/>
                  </a:cubicBezTo>
                  <a:lnTo>
                    <a:pt x="1529" y="5983"/>
                  </a:lnTo>
                  <a:cubicBezTo>
                    <a:pt x="1551" y="6093"/>
                    <a:pt x="1596" y="6204"/>
                    <a:pt x="1618" y="6315"/>
                  </a:cubicBezTo>
                  <a:lnTo>
                    <a:pt x="1684" y="6381"/>
                  </a:lnTo>
                  <a:lnTo>
                    <a:pt x="1906" y="5983"/>
                  </a:lnTo>
                  <a:cubicBezTo>
                    <a:pt x="2349" y="6027"/>
                    <a:pt x="2349" y="6027"/>
                    <a:pt x="2150" y="6625"/>
                  </a:cubicBezTo>
                  <a:lnTo>
                    <a:pt x="2282" y="6891"/>
                  </a:lnTo>
                  <a:cubicBezTo>
                    <a:pt x="2588" y="7025"/>
                    <a:pt x="2844" y="7290"/>
                    <a:pt x="3207" y="7290"/>
                  </a:cubicBezTo>
                  <a:cubicBezTo>
                    <a:pt x="3265" y="7290"/>
                    <a:pt x="3326" y="7283"/>
                    <a:pt x="3390" y="7268"/>
                  </a:cubicBezTo>
                  <a:cubicBezTo>
                    <a:pt x="3590" y="7223"/>
                    <a:pt x="3656" y="7157"/>
                    <a:pt x="3590" y="6958"/>
                  </a:cubicBezTo>
                  <a:lnTo>
                    <a:pt x="3390" y="6913"/>
                  </a:lnTo>
                  <a:lnTo>
                    <a:pt x="3435" y="6802"/>
                  </a:lnTo>
                  <a:lnTo>
                    <a:pt x="3634" y="6913"/>
                  </a:lnTo>
                  <a:cubicBezTo>
                    <a:pt x="3678" y="6958"/>
                    <a:pt x="3723" y="7024"/>
                    <a:pt x="3767" y="7046"/>
                  </a:cubicBezTo>
                  <a:cubicBezTo>
                    <a:pt x="3923" y="7105"/>
                    <a:pt x="4095" y="7231"/>
                    <a:pt x="4240" y="7231"/>
                  </a:cubicBezTo>
                  <a:cubicBezTo>
                    <a:pt x="4260" y="7231"/>
                    <a:pt x="4280" y="7229"/>
                    <a:pt x="4299" y="7223"/>
                  </a:cubicBezTo>
                  <a:cubicBezTo>
                    <a:pt x="4520" y="7179"/>
                    <a:pt x="4631" y="6913"/>
                    <a:pt x="4498" y="6736"/>
                  </a:cubicBezTo>
                  <a:cubicBezTo>
                    <a:pt x="4476" y="6692"/>
                    <a:pt x="4520" y="6647"/>
                    <a:pt x="4520" y="6581"/>
                  </a:cubicBezTo>
                  <a:lnTo>
                    <a:pt x="4963" y="6825"/>
                  </a:lnTo>
                  <a:lnTo>
                    <a:pt x="5052" y="6669"/>
                  </a:lnTo>
                  <a:cubicBezTo>
                    <a:pt x="4830" y="6559"/>
                    <a:pt x="4587" y="6426"/>
                    <a:pt x="4387" y="6293"/>
                  </a:cubicBezTo>
                  <a:cubicBezTo>
                    <a:pt x="4232" y="6182"/>
                    <a:pt x="4099" y="6071"/>
                    <a:pt x="3966" y="5960"/>
                  </a:cubicBezTo>
                  <a:lnTo>
                    <a:pt x="3966" y="5872"/>
                  </a:lnTo>
                  <a:lnTo>
                    <a:pt x="4033" y="5916"/>
                  </a:lnTo>
                  <a:cubicBezTo>
                    <a:pt x="4254" y="5894"/>
                    <a:pt x="4166" y="5805"/>
                    <a:pt x="4055" y="5717"/>
                  </a:cubicBezTo>
                  <a:cubicBezTo>
                    <a:pt x="3988" y="5695"/>
                    <a:pt x="3922" y="5650"/>
                    <a:pt x="3856" y="5628"/>
                  </a:cubicBezTo>
                  <a:lnTo>
                    <a:pt x="3767" y="5540"/>
                  </a:lnTo>
                  <a:cubicBezTo>
                    <a:pt x="3686" y="5540"/>
                    <a:pt x="3562" y="5606"/>
                    <a:pt x="3482" y="5606"/>
                  </a:cubicBezTo>
                  <a:cubicBezTo>
                    <a:pt x="3408" y="5606"/>
                    <a:pt x="3371" y="5551"/>
                    <a:pt x="3435" y="5340"/>
                  </a:cubicBezTo>
                  <a:cubicBezTo>
                    <a:pt x="3457" y="5296"/>
                    <a:pt x="3368" y="5207"/>
                    <a:pt x="3324" y="5163"/>
                  </a:cubicBezTo>
                  <a:cubicBezTo>
                    <a:pt x="3102" y="4941"/>
                    <a:pt x="3169" y="4764"/>
                    <a:pt x="3435" y="4742"/>
                  </a:cubicBezTo>
                  <a:cubicBezTo>
                    <a:pt x="3525" y="4735"/>
                    <a:pt x="3614" y="4733"/>
                    <a:pt x="3702" y="4733"/>
                  </a:cubicBezTo>
                  <a:cubicBezTo>
                    <a:pt x="3913" y="4733"/>
                    <a:pt x="4117" y="4748"/>
                    <a:pt x="4321" y="4764"/>
                  </a:cubicBezTo>
                  <a:cubicBezTo>
                    <a:pt x="4210" y="4565"/>
                    <a:pt x="4144" y="4343"/>
                    <a:pt x="4121" y="4099"/>
                  </a:cubicBezTo>
                  <a:cubicBezTo>
                    <a:pt x="4144" y="3856"/>
                    <a:pt x="4099" y="3612"/>
                    <a:pt x="3966" y="3390"/>
                  </a:cubicBezTo>
                  <a:cubicBezTo>
                    <a:pt x="3922" y="3346"/>
                    <a:pt x="3988" y="3257"/>
                    <a:pt x="4033" y="3191"/>
                  </a:cubicBezTo>
                  <a:lnTo>
                    <a:pt x="4919" y="4277"/>
                  </a:lnTo>
                  <a:lnTo>
                    <a:pt x="4520" y="4343"/>
                  </a:lnTo>
                  <a:lnTo>
                    <a:pt x="4720" y="4831"/>
                  </a:lnTo>
                  <a:lnTo>
                    <a:pt x="4409" y="4831"/>
                  </a:lnTo>
                  <a:cubicBezTo>
                    <a:pt x="4454" y="4941"/>
                    <a:pt x="4542" y="5119"/>
                    <a:pt x="4587" y="5119"/>
                  </a:cubicBezTo>
                  <a:cubicBezTo>
                    <a:pt x="4720" y="5074"/>
                    <a:pt x="4830" y="5008"/>
                    <a:pt x="4941" y="4919"/>
                  </a:cubicBezTo>
                  <a:lnTo>
                    <a:pt x="5451" y="5495"/>
                  </a:lnTo>
                  <a:lnTo>
                    <a:pt x="5163" y="5761"/>
                  </a:lnTo>
                  <a:lnTo>
                    <a:pt x="5229" y="5850"/>
                  </a:lnTo>
                  <a:cubicBezTo>
                    <a:pt x="5739" y="5717"/>
                    <a:pt x="6204" y="5340"/>
                    <a:pt x="6802" y="5340"/>
                  </a:cubicBezTo>
                  <a:cubicBezTo>
                    <a:pt x="6736" y="5584"/>
                    <a:pt x="6692" y="5761"/>
                    <a:pt x="6647" y="5983"/>
                  </a:cubicBezTo>
                  <a:cubicBezTo>
                    <a:pt x="6817" y="5843"/>
                    <a:pt x="6932" y="5775"/>
                    <a:pt x="7017" y="5775"/>
                  </a:cubicBezTo>
                  <a:cubicBezTo>
                    <a:pt x="7119" y="5775"/>
                    <a:pt x="7175" y="5876"/>
                    <a:pt x="7223" y="6071"/>
                  </a:cubicBezTo>
                  <a:lnTo>
                    <a:pt x="7533" y="6869"/>
                  </a:lnTo>
                  <a:cubicBezTo>
                    <a:pt x="7533" y="6913"/>
                    <a:pt x="7556" y="6958"/>
                    <a:pt x="7556" y="7002"/>
                  </a:cubicBezTo>
                  <a:lnTo>
                    <a:pt x="7533" y="7002"/>
                  </a:lnTo>
                  <a:lnTo>
                    <a:pt x="7533" y="6869"/>
                  </a:lnTo>
                  <a:cubicBezTo>
                    <a:pt x="7482" y="6898"/>
                    <a:pt x="7413" y="6898"/>
                    <a:pt x="7344" y="6898"/>
                  </a:cubicBezTo>
                  <a:lnTo>
                    <a:pt x="7344" y="6898"/>
                  </a:lnTo>
                  <a:cubicBezTo>
                    <a:pt x="7206" y="6898"/>
                    <a:pt x="7068" y="6898"/>
                    <a:pt x="7068" y="7135"/>
                  </a:cubicBezTo>
                  <a:cubicBezTo>
                    <a:pt x="7401" y="7223"/>
                    <a:pt x="7755" y="7290"/>
                    <a:pt x="8110" y="7334"/>
                  </a:cubicBezTo>
                  <a:cubicBezTo>
                    <a:pt x="8176" y="7334"/>
                    <a:pt x="8242" y="7068"/>
                    <a:pt x="8309" y="6935"/>
                  </a:cubicBezTo>
                  <a:lnTo>
                    <a:pt x="8619" y="6935"/>
                  </a:lnTo>
                  <a:lnTo>
                    <a:pt x="8774" y="7423"/>
                  </a:lnTo>
                  <a:lnTo>
                    <a:pt x="8929" y="7467"/>
                  </a:lnTo>
                  <a:lnTo>
                    <a:pt x="9151" y="7467"/>
                  </a:lnTo>
                  <a:cubicBezTo>
                    <a:pt x="9328" y="7489"/>
                    <a:pt x="9505" y="7534"/>
                    <a:pt x="9683" y="7534"/>
                  </a:cubicBezTo>
                  <a:cubicBezTo>
                    <a:pt x="9860" y="7534"/>
                    <a:pt x="10015" y="7534"/>
                    <a:pt x="10170" y="7511"/>
                  </a:cubicBezTo>
                  <a:lnTo>
                    <a:pt x="11499" y="7910"/>
                  </a:lnTo>
                  <a:cubicBezTo>
                    <a:pt x="11322" y="7556"/>
                    <a:pt x="11211" y="7246"/>
                    <a:pt x="11655" y="7113"/>
                  </a:cubicBezTo>
                  <a:lnTo>
                    <a:pt x="11433" y="6847"/>
                  </a:lnTo>
                  <a:lnTo>
                    <a:pt x="10990" y="6958"/>
                  </a:lnTo>
                  <a:cubicBezTo>
                    <a:pt x="10946" y="6537"/>
                    <a:pt x="10879" y="6160"/>
                    <a:pt x="10835" y="5739"/>
                  </a:cubicBezTo>
                  <a:lnTo>
                    <a:pt x="10591" y="5916"/>
                  </a:lnTo>
                  <a:lnTo>
                    <a:pt x="10813" y="6404"/>
                  </a:lnTo>
                  <a:lnTo>
                    <a:pt x="10724" y="6470"/>
                  </a:lnTo>
                  <a:lnTo>
                    <a:pt x="9993" y="5850"/>
                  </a:lnTo>
                  <a:lnTo>
                    <a:pt x="10170" y="5628"/>
                  </a:lnTo>
                  <a:cubicBezTo>
                    <a:pt x="9816" y="5540"/>
                    <a:pt x="9483" y="5451"/>
                    <a:pt x="9550" y="5008"/>
                  </a:cubicBezTo>
                  <a:lnTo>
                    <a:pt x="9284" y="4631"/>
                  </a:lnTo>
                  <a:cubicBezTo>
                    <a:pt x="9609" y="4523"/>
                    <a:pt x="9637" y="4054"/>
                    <a:pt x="10032" y="4054"/>
                  </a:cubicBezTo>
                  <a:cubicBezTo>
                    <a:pt x="10041" y="4054"/>
                    <a:pt x="10050" y="4055"/>
                    <a:pt x="10059" y="4055"/>
                  </a:cubicBezTo>
                  <a:cubicBezTo>
                    <a:pt x="10148" y="4055"/>
                    <a:pt x="10237" y="4144"/>
                    <a:pt x="10325" y="4188"/>
                  </a:cubicBezTo>
                  <a:lnTo>
                    <a:pt x="10901" y="4254"/>
                  </a:lnTo>
                  <a:lnTo>
                    <a:pt x="10569" y="4653"/>
                  </a:lnTo>
                  <a:cubicBezTo>
                    <a:pt x="10757" y="4993"/>
                    <a:pt x="10946" y="5156"/>
                    <a:pt x="11176" y="5156"/>
                  </a:cubicBezTo>
                  <a:cubicBezTo>
                    <a:pt x="11216" y="5156"/>
                    <a:pt x="11257" y="5151"/>
                    <a:pt x="11300" y="5141"/>
                  </a:cubicBezTo>
                  <a:cubicBezTo>
                    <a:pt x="11211" y="5030"/>
                    <a:pt x="11079" y="4897"/>
                    <a:pt x="11056" y="4786"/>
                  </a:cubicBezTo>
                  <a:cubicBezTo>
                    <a:pt x="11056" y="4675"/>
                    <a:pt x="11145" y="4542"/>
                    <a:pt x="11189" y="4410"/>
                  </a:cubicBezTo>
                  <a:cubicBezTo>
                    <a:pt x="11300" y="4454"/>
                    <a:pt x="11411" y="4498"/>
                    <a:pt x="11522" y="4565"/>
                  </a:cubicBezTo>
                  <a:cubicBezTo>
                    <a:pt x="11566" y="4587"/>
                    <a:pt x="11610" y="4631"/>
                    <a:pt x="11632" y="4653"/>
                  </a:cubicBezTo>
                  <a:lnTo>
                    <a:pt x="11721" y="4653"/>
                  </a:lnTo>
                  <a:cubicBezTo>
                    <a:pt x="11588" y="4343"/>
                    <a:pt x="11699" y="3989"/>
                    <a:pt x="11965" y="3789"/>
                  </a:cubicBezTo>
                  <a:lnTo>
                    <a:pt x="12098" y="3723"/>
                  </a:lnTo>
                  <a:cubicBezTo>
                    <a:pt x="11832" y="3590"/>
                    <a:pt x="11987" y="3324"/>
                    <a:pt x="11943" y="3124"/>
                  </a:cubicBezTo>
                  <a:lnTo>
                    <a:pt x="12297" y="2748"/>
                  </a:lnTo>
                  <a:lnTo>
                    <a:pt x="12364" y="2593"/>
                  </a:lnTo>
                  <a:lnTo>
                    <a:pt x="12076" y="2526"/>
                  </a:lnTo>
                  <a:lnTo>
                    <a:pt x="12076" y="2393"/>
                  </a:lnTo>
                  <a:lnTo>
                    <a:pt x="12497" y="2327"/>
                  </a:lnTo>
                  <a:lnTo>
                    <a:pt x="12474" y="2105"/>
                  </a:lnTo>
                  <a:lnTo>
                    <a:pt x="12297" y="1773"/>
                  </a:lnTo>
                  <a:cubicBezTo>
                    <a:pt x="12364" y="1551"/>
                    <a:pt x="12430" y="1330"/>
                    <a:pt x="12497" y="1108"/>
                  </a:cubicBezTo>
                  <a:lnTo>
                    <a:pt x="12253" y="1108"/>
                  </a:lnTo>
                  <a:lnTo>
                    <a:pt x="12164" y="599"/>
                  </a:lnTo>
                  <a:cubicBezTo>
                    <a:pt x="12186" y="444"/>
                    <a:pt x="12208" y="311"/>
                    <a:pt x="12231" y="156"/>
                  </a:cubicBezTo>
                  <a:lnTo>
                    <a:pt x="12231" y="156"/>
                  </a:lnTo>
                  <a:cubicBezTo>
                    <a:pt x="12164" y="200"/>
                    <a:pt x="12009" y="244"/>
                    <a:pt x="12009" y="288"/>
                  </a:cubicBezTo>
                  <a:cubicBezTo>
                    <a:pt x="11965" y="577"/>
                    <a:pt x="11965" y="887"/>
                    <a:pt x="11943" y="1219"/>
                  </a:cubicBezTo>
                  <a:lnTo>
                    <a:pt x="11566" y="1219"/>
                  </a:lnTo>
                  <a:lnTo>
                    <a:pt x="11854" y="887"/>
                  </a:lnTo>
                  <a:lnTo>
                    <a:pt x="11588" y="687"/>
                  </a:lnTo>
                  <a:cubicBezTo>
                    <a:pt x="11477" y="754"/>
                    <a:pt x="11322" y="798"/>
                    <a:pt x="11189" y="865"/>
                  </a:cubicBezTo>
                  <a:cubicBezTo>
                    <a:pt x="11132" y="905"/>
                    <a:pt x="11067" y="925"/>
                    <a:pt x="11001" y="925"/>
                  </a:cubicBezTo>
                  <a:cubicBezTo>
                    <a:pt x="10887" y="925"/>
                    <a:pt x="10772" y="866"/>
                    <a:pt x="10702" y="754"/>
                  </a:cubicBezTo>
                  <a:cubicBezTo>
                    <a:pt x="10502" y="577"/>
                    <a:pt x="10303" y="421"/>
                    <a:pt x="10081" y="266"/>
                  </a:cubicBezTo>
                  <a:lnTo>
                    <a:pt x="9993" y="355"/>
                  </a:lnTo>
                  <a:cubicBezTo>
                    <a:pt x="9971" y="244"/>
                    <a:pt x="9949" y="133"/>
                    <a:pt x="9949" y="89"/>
                  </a:cubicBezTo>
                  <a:lnTo>
                    <a:pt x="9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8" name="Google Shape;5766;p59">
              <a:extLst>
                <a:ext uri="{FF2B5EF4-FFF2-40B4-BE49-F238E27FC236}">
                  <a16:creationId xmlns:a16="http://schemas.microsoft.com/office/drawing/2014/main" id="{77496C81-AB72-453C-B519-CDF3ABC121F8}"/>
                </a:ext>
              </a:extLst>
            </p:cNvPr>
            <p:cNvSpPr/>
            <p:nvPr/>
          </p:nvSpPr>
          <p:spPr>
            <a:xfrm>
              <a:off x="6483425" y="2974350"/>
              <a:ext cx="561125" cy="207225"/>
            </a:xfrm>
            <a:custGeom>
              <a:avLst/>
              <a:gdLst/>
              <a:ahLst/>
              <a:cxnLst/>
              <a:rect l="l" t="t" r="r" b="b"/>
              <a:pathLst>
                <a:path w="22445" h="8289" extrusionOk="0">
                  <a:moveTo>
                    <a:pt x="20096" y="7313"/>
                  </a:moveTo>
                  <a:cubicBezTo>
                    <a:pt x="20118" y="7335"/>
                    <a:pt x="20118" y="7357"/>
                    <a:pt x="20141" y="7357"/>
                  </a:cubicBezTo>
                  <a:cubicBezTo>
                    <a:pt x="20118" y="7379"/>
                    <a:pt x="20118" y="7401"/>
                    <a:pt x="20096" y="7401"/>
                  </a:cubicBezTo>
                  <a:cubicBezTo>
                    <a:pt x="20074" y="7401"/>
                    <a:pt x="20052" y="7379"/>
                    <a:pt x="20030" y="7357"/>
                  </a:cubicBezTo>
                  <a:cubicBezTo>
                    <a:pt x="20052" y="7335"/>
                    <a:pt x="20074" y="7313"/>
                    <a:pt x="20096" y="7313"/>
                  </a:cubicBezTo>
                  <a:close/>
                  <a:moveTo>
                    <a:pt x="200" y="1"/>
                  </a:moveTo>
                  <a:cubicBezTo>
                    <a:pt x="133" y="178"/>
                    <a:pt x="67" y="378"/>
                    <a:pt x="0" y="555"/>
                  </a:cubicBezTo>
                  <a:cubicBezTo>
                    <a:pt x="333" y="1042"/>
                    <a:pt x="599" y="1596"/>
                    <a:pt x="1197" y="1818"/>
                  </a:cubicBezTo>
                  <a:cubicBezTo>
                    <a:pt x="1263" y="1862"/>
                    <a:pt x="1308" y="1906"/>
                    <a:pt x="1352" y="1973"/>
                  </a:cubicBezTo>
                  <a:cubicBezTo>
                    <a:pt x="1130" y="2217"/>
                    <a:pt x="1396" y="2283"/>
                    <a:pt x="1485" y="2394"/>
                  </a:cubicBezTo>
                  <a:cubicBezTo>
                    <a:pt x="1862" y="2793"/>
                    <a:pt x="2327" y="3081"/>
                    <a:pt x="2704" y="3479"/>
                  </a:cubicBezTo>
                  <a:cubicBezTo>
                    <a:pt x="3213" y="3989"/>
                    <a:pt x="3789" y="4432"/>
                    <a:pt x="4410" y="4809"/>
                  </a:cubicBezTo>
                  <a:cubicBezTo>
                    <a:pt x="5938" y="5828"/>
                    <a:pt x="7578" y="6626"/>
                    <a:pt x="9306" y="7224"/>
                  </a:cubicBezTo>
                  <a:cubicBezTo>
                    <a:pt x="11403" y="7932"/>
                    <a:pt x="13592" y="8289"/>
                    <a:pt x="15791" y="8289"/>
                  </a:cubicBezTo>
                  <a:cubicBezTo>
                    <a:pt x="17170" y="8289"/>
                    <a:pt x="18553" y="8148"/>
                    <a:pt x="19919" y="7866"/>
                  </a:cubicBezTo>
                  <a:cubicBezTo>
                    <a:pt x="20052" y="7822"/>
                    <a:pt x="20207" y="7733"/>
                    <a:pt x="20340" y="7667"/>
                  </a:cubicBezTo>
                  <a:cubicBezTo>
                    <a:pt x="20363" y="7668"/>
                    <a:pt x="20387" y="7668"/>
                    <a:pt x="20410" y="7668"/>
                  </a:cubicBezTo>
                  <a:cubicBezTo>
                    <a:pt x="21114" y="7668"/>
                    <a:pt x="21758" y="7351"/>
                    <a:pt x="22445" y="7180"/>
                  </a:cubicBezTo>
                  <a:lnTo>
                    <a:pt x="22445" y="6958"/>
                  </a:lnTo>
                  <a:lnTo>
                    <a:pt x="22245" y="6714"/>
                  </a:lnTo>
                  <a:lnTo>
                    <a:pt x="21980" y="6736"/>
                  </a:lnTo>
                  <a:lnTo>
                    <a:pt x="21824" y="6781"/>
                  </a:lnTo>
                  <a:lnTo>
                    <a:pt x="21891" y="7091"/>
                  </a:lnTo>
                  <a:lnTo>
                    <a:pt x="21647" y="6847"/>
                  </a:lnTo>
                  <a:cubicBezTo>
                    <a:pt x="20562" y="7069"/>
                    <a:pt x="19498" y="7335"/>
                    <a:pt x="18390" y="7512"/>
                  </a:cubicBezTo>
                  <a:cubicBezTo>
                    <a:pt x="17533" y="7651"/>
                    <a:pt x="16664" y="7717"/>
                    <a:pt x="15795" y="7717"/>
                  </a:cubicBezTo>
                  <a:cubicBezTo>
                    <a:pt x="15002" y="7717"/>
                    <a:pt x="14210" y="7662"/>
                    <a:pt x="13427" y="7556"/>
                  </a:cubicBezTo>
                  <a:cubicBezTo>
                    <a:pt x="9040" y="7047"/>
                    <a:pt x="4963" y="5030"/>
                    <a:pt x="1884" y="1884"/>
                  </a:cubicBezTo>
                  <a:cubicBezTo>
                    <a:pt x="1684" y="1685"/>
                    <a:pt x="1441" y="1530"/>
                    <a:pt x="1241" y="1308"/>
                  </a:cubicBezTo>
                  <a:cubicBezTo>
                    <a:pt x="887" y="887"/>
                    <a:pt x="554" y="444"/>
                    <a:pt x="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9" name="Google Shape;5767;p59">
              <a:extLst>
                <a:ext uri="{FF2B5EF4-FFF2-40B4-BE49-F238E27FC236}">
                  <a16:creationId xmlns:a16="http://schemas.microsoft.com/office/drawing/2014/main" id="{DC132AB4-401B-4FAA-9832-71E1C47654FE}"/>
                </a:ext>
              </a:extLst>
            </p:cNvPr>
            <p:cNvSpPr/>
            <p:nvPr/>
          </p:nvSpPr>
          <p:spPr>
            <a:xfrm>
              <a:off x="6653475" y="2738400"/>
              <a:ext cx="125750" cy="110800"/>
            </a:xfrm>
            <a:custGeom>
              <a:avLst/>
              <a:gdLst/>
              <a:ahLst/>
              <a:cxnLst/>
              <a:rect l="l" t="t" r="r" b="b"/>
              <a:pathLst>
                <a:path w="5030" h="4432" extrusionOk="0">
                  <a:moveTo>
                    <a:pt x="554" y="887"/>
                  </a:moveTo>
                  <a:lnTo>
                    <a:pt x="621" y="953"/>
                  </a:lnTo>
                  <a:lnTo>
                    <a:pt x="421" y="1153"/>
                  </a:lnTo>
                  <a:cubicBezTo>
                    <a:pt x="401" y="1091"/>
                    <a:pt x="381" y="1030"/>
                    <a:pt x="360" y="951"/>
                  </a:cubicBezTo>
                  <a:lnTo>
                    <a:pt x="360" y="951"/>
                  </a:lnTo>
                  <a:lnTo>
                    <a:pt x="554" y="887"/>
                  </a:lnTo>
                  <a:close/>
                  <a:moveTo>
                    <a:pt x="3390" y="2039"/>
                  </a:moveTo>
                  <a:lnTo>
                    <a:pt x="3856" y="2238"/>
                  </a:lnTo>
                  <a:lnTo>
                    <a:pt x="3125" y="2615"/>
                  </a:lnTo>
                  <a:lnTo>
                    <a:pt x="3390" y="2039"/>
                  </a:lnTo>
                  <a:close/>
                  <a:moveTo>
                    <a:pt x="2836" y="1862"/>
                  </a:moveTo>
                  <a:lnTo>
                    <a:pt x="2947" y="2482"/>
                  </a:lnTo>
                  <a:cubicBezTo>
                    <a:pt x="2804" y="2577"/>
                    <a:pt x="2661" y="2764"/>
                    <a:pt x="2461" y="2764"/>
                  </a:cubicBezTo>
                  <a:cubicBezTo>
                    <a:pt x="2382" y="2764"/>
                    <a:pt x="2294" y="2734"/>
                    <a:pt x="2194" y="2659"/>
                  </a:cubicBezTo>
                  <a:lnTo>
                    <a:pt x="2194" y="2393"/>
                  </a:lnTo>
                  <a:lnTo>
                    <a:pt x="2571" y="2327"/>
                  </a:lnTo>
                  <a:lnTo>
                    <a:pt x="2017" y="1862"/>
                  </a:lnTo>
                  <a:close/>
                  <a:moveTo>
                    <a:pt x="3014" y="2726"/>
                  </a:moveTo>
                  <a:lnTo>
                    <a:pt x="3102" y="2903"/>
                  </a:lnTo>
                  <a:lnTo>
                    <a:pt x="3014" y="2947"/>
                  </a:lnTo>
                  <a:lnTo>
                    <a:pt x="2925" y="2770"/>
                  </a:lnTo>
                  <a:lnTo>
                    <a:pt x="3014" y="2726"/>
                  </a:lnTo>
                  <a:close/>
                  <a:moveTo>
                    <a:pt x="732" y="0"/>
                  </a:moveTo>
                  <a:cubicBezTo>
                    <a:pt x="399" y="156"/>
                    <a:pt x="0" y="288"/>
                    <a:pt x="111" y="820"/>
                  </a:cubicBezTo>
                  <a:lnTo>
                    <a:pt x="355" y="732"/>
                  </a:lnTo>
                  <a:lnTo>
                    <a:pt x="355" y="931"/>
                  </a:lnTo>
                  <a:cubicBezTo>
                    <a:pt x="331" y="927"/>
                    <a:pt x="310" y="925"/>
                    <a:pt x="291" y="925"/>
                  </a:cubicBezTo>
                  <a:cubicBezTo>
                    <a:pt x="111" y="925"/>
                    <a:pt x="111" y="1101"/>
                    <a:pt x="111" y="1241"/>
                  </a:cubicBezTo>
                  <a:lnTo>
                    <a:pt x="111" y="4387"/>
                  </a:lnTo>
                  <a:lnTo>
                    <a:pt x="466" y="4432"/>
                  </a:lnTo>
                  <a:lnTo>
                    <a:pt x="1418" y="4387"/>
                  </a:lnTo>
                  <a:cubicBezTo>
                    <a:pt x="1529" y="4365"/>
                    <a:pt x="1618" y="4343"/>
                    <a:pt x="1729" y="4299"/>
                  </a:cubicBezTo>
                  <a:cubicBezTo>
                    <a:pt x="1884" y="4232"/>
                    <a:pt x="2017" y="4166"/>
                    <a:pt x="2238" y="4055"/>
                  </a:cubicBezTo>
                  <a:lnTo>
                    <a:pt x="2438" y="4254"/>
                  </a:lnTo>
                  <a:cubicBezTo>
                    <a:pt x="2482" y="4121"/>
                    <a:pt x="2526" y="3989"/>
                    <a:pt x="2615" y="3789"/>
                  </a:cubicBezTo>
                  <a:cubicBezTo>
                    <a:pt x="2659" y="3922"/>
                    <a:pt x="2681" y="4033"/>
                    <a:pt x="2748" y="4077"/>
                  </a:cubicBezTo>
                  <a:cubicBezTo>
                    <a:pt x="2836" y="4121"/>
                    <a:pt x="2925" y="4144"/>
                    <a:pt x="3036" y="4144"/>
                  </a:cubicBezTo>
                  <a:lnTo>
                    <a:pt x="2947" y="3878"/>
                  </a:lnTo>
                  <a:lnTo>
                    <a:pt x="2947" y="3878"/>
                  </a:lnTo>
                  <a:cubicBezTo>
                    <a:pt x="3065" y="4114"/>
                    <a:pt x="3213" y="4183"/>
                    <a:pt x="3397" y="4183"/>
                  </a:cubicBezTo>
                  <a:cubicBezTo>
                    <a:pt x="3489" y="4183"/>
                    <a:pt x="3590" y="4166"/>
                    <a:pt x="3701" y="4144"/>
                  </a:cubicBezTo>
                  <a:cubicBezTo>
                    <a:pt x="4033" y="4099"/>
                    <a:pt x="4365" y="4099"/>
                    <a:pt x="4742" y="4077"/>
                  </a:cubicBezTo>
                  <a:cubicBezTo>
                    <a:pt x="4720" y="3833"/>
                    <a:pt x="4720" y="3612"/>
                    <a:pt x="4698" y="3324"/>
                  </a:cubicBezTo>
                  <a:lnTo>
                    <a:pt x="4941" y="3280"/>
                  </a:lnTo>
                  <a:lnTo>
                    <a:pt x="5030" y="3191"/>
                  </a:lnTo>
                  <a:cubicBezTo>
                    <a:pt x="5008" y="3036"/>
                    <a:pt x="4986" y="2881"/>
                    <a:pt x="4963" y="2726"/>
                  </a:cubicBezTo>
                  <a:lnTo>
                    <a:pt x="4831" y="2726"/>
                  </a:lnTo>
                  <a:lnTo>
                    <a:pt x="4410" y="2814"/>
                  </a:lnTo>
                  <a:cubicBezTo>
                    <a:pt x="4454" y="3080"/>
                    <a:pt x="4476" y="3257"/>
                    <a:pt x="4520" y="3479"/>
                  </a:cubicBezTo>
                  <a:lnTo>
                    <a:pt x="3701" y="3280"/>
                  </a:lnTo>
                  <a:cubicBezTo>
                    <a:pt x="3656" y="3324"/>
                    <a:pt x="3612" y="3412"/>
                    <a:pt x="3568" y="3412"/>
                  </a:cubicBezTo>
                  <a:cubicBezTo>
                    <a:pt x="3390" y="3390"/>
                    <a:pt x="3235" y="3324"/>
                    <a:pt x="2992" y="3257"/>
                  </a:cubicBezTo>
                  <a:lnTo>
                    <a:pt x="3390" y="2881"/>
                  </a:lnTo>
                  <a:cubicBezTo>
                    <a:pt x="3533" y="2721"/>
                    <a:pt x="3746" y="2618"/>
                    <a:pt x="3951" y="2618"/>
                  </a:cubicBezTo>
                  <a:cubicBezTo>
                    <a:pt x="4002" y="2618"/>
                    <a:pt x="4051" y="2624"/>
                    <a:pt x="4099" y="2637"/>
                  </a:cubicBezTo>
                  <a:cubicBezTo>
                    <a:pt x="4107" y="2639"/>
                    <a:pt x="4115" y="2640"/>
                    <a:pt x="4123" y="2640"/>
                  </a:cubicBezTo>
                  <a:cubicBezTo>
                    <a:pt x="4204" y="2640"/>
                    <a:pt x="4285" y="2544"/>
                    <a:pt x="4365" y="2504"/>
                  </a:cubicBezTo>
                  <a:lnTo>
                    <a:pt x="3944" y="1862"/>
                  </a:lnTo>
                  <a:lnTo>
                    <a:pt x="3989" y="1795"/>
                  </a:lnTo>
                  <a:lnTo>
                    <a:pt x="4476" y="2017"/>
                  </a:lnTo>
                  <a:cubicBezTo>
                    <a:pt x="4498" y="1928"/>
                    <a:pt x="4498" y="1817"/>
                    <a:pt x="4476" y="1729"/>
                  </a:cubicBezTo>
                  <a:cubicBezTo>
                    <a:pt x="4410" y="1507"/>
                    <a:pt x="4321" y="1308"/>
                    <a:pt x="4232" y="1086"/>
                  </a:cubicBezTo>
                  <a:lnTo>
                    <a:pt x="4033" y="1285"/>
                  </a:lnTo>
                  <a:cubicBezTo>
                    <a:pt x="4033" y="1197"/>
                    <a:pt x="4033" y="1108"/>
                    <a:pt x="4033" y="1020"/>
                  </a:cubicBezTo>
                  <a:cubicBezTo>
                    <a:pt x="4099" y="909"/>
                    <a:pt x="4166" y="798"/>
                    <a:pt x="4232" y="709"/>
                  </a:cubicBezTo>
                  <a:cubicBezTo>
                    <a:pt x="4210" y="532"/>
                    <a:pt x="3856" y="466"/>
                    <a:pt x="4077" y="222"/>
                  </a:cubicBezTo>
                  <a:cubicBezTo>
                    <a:pt x="4012" y="186"/>
                    <a:pt x="3954" y="169"/>
                    <a:pt x="3904" y="169"/>
                  </a:cubicBezTo>
                  <a:cubicBezTo>
                    <a:pt x="3801" y="169"/>
                    <a:pt x="3730" y="243"/>
                    <a:pt x="3701" y="377"/>
                  </a:cubicBezTo>
                  <a:lnTo>
                    <a:pt x="3834" y="599"/>
                  </a:lnTo>
                  <a:lnTo>
                    <a:pt x="3701" y="776"/>
                  </a:lnTo>
                  <a:cubicBezTo>
                    <a:pt x="3989" y="865"/>
                    <a:pt x="3767" y="997"/>
                    <a:pt x="3701" y="1086"/>
                  </a:cubicBezTo>
                  <a:cubicBezTo>
                    <a:pt x="3590" y="1241"/>
                    <a:pt x="3435" y="1396"/>
                    <a:pt x="3302" y="1529"/>
                  </a:cubicBezTo>
                  <a:lnTo>
                    <a:pt x="3302" y="1108"/>
                  </a:lnTo>
                  <a:lnTo>
                    <a:pt x="2482" y="1175"/>
                  </a:lnTo>
                  <a:lnTo>
                    <a:pt x="2548" y="953"/>
                  </a:lnTo>
                  <a:lnTo>
                    <a:pt x="2526" y="931"/>
                  </a:lnTo>
                  <a:lnTo>
                    <a:pt x="2238" y="842"/>
                  </a:lnTo>
                  <a:lnTo>
                    <a:pt x="2460" y="554"/>
                  </a:lnTo>
                  <a:lnTo>
                    <a:pt x="2526" y="554"/>
                  </a:lnTo>
                  <a:lnTo>
                    <a:pt x="2526" y="333"/>
                  </a:lnTo>
                  <a:lnTo>
                    <a:pt x="2305" y="377"/>
                  </a:lnTo>
                  <a:lnTo>
                    <a:pt x="2083" y="355"/>
                  </a:lnTo>
                  <a:lnTo>
                    <a:pt x="1906" y="333"/>
                  </a:lnTo>
                  <a:cubicBezTo>
                    <a:pt x="1723" y="841"/>
                    <a:pt x="1503" y="1069"/>
                    <a:pt x="1160" y="1069"/>
                  </a:cubicBezTo>
                  <a:cubicBezTo>
                    <a:pt x="1129" y="1069"/>
                    <a:pt x="1097" y="1068"/>
                    <a:pt x="1064" y="1064"/>
                  </a:cubicBezTo>
                  <a:lnTo>
                    <a:pt x="1551" y="488"/>
                  </a:lnTo>
                  <a:lnTo>
                    <a:pt x="1153" y="266"/>
                  </a:lnTo>
                  <a:lnTo>
                    <a:pt x="931" y="488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5768;p59">
              <a:extLst>
                <a:ext uri="{FF2B5EF4-FFF2-40B4-BE49-F238E27FC236}">
                  <a16:creationId xmlns:a16="http://schemas.microsoft.com/office/drawing/2014/main" id="{C84CEBF9-EB18-49F2-A29E-05AE7F4F59A7}"/>
                </a:ext>
              </a:extLst>
            </p:cNvPr>
            <p:cNvSpPr/>
            <p:nvPr/>
          </p:nvSpPr>
          <p:spPr>
            <a:xfrm>
              <a:off x="6688925" y="2774400"/>
              <a:ext cx="327375" cy="100825"/>
            </a:xfrm>
            <a:custGeom>
              <a:avLst/>
              <a:gdLst/>
              <a:ahLst/>
              <a:cxnLst/>
              <a:rect l="l" t="t" r="r" b="b"/>
              <a:pathLst>
                <a:path w="13095" h="4033" extrusionOk="0">
                  <a:moveTo>
                    <a:pt x="7755" y="2460"/>
                  </a:moveTo>
                  <a:lnTo>
                    <a:pt x="7755" y="2504"/>
                  </a:lnTo>
                  <a:lnTo>
                    <a:pt x="7600" y="2504"/>
                  </a:lnTo>
                  <a:lnTo>
                    <a:pt x="7600" y="2460"/>
                  </a:lnTo>
                  <a:close/>
                  <a:moveTo>
                    <a:pt x="5274" y="2504"/>
                  </a:moveTo>
                  <a:lnTo>
                    <a:pt x="5407" y="2549"/>
                  </a:lnTo>
                  <a:lnTo>
                    <a:pt x="5407" y="2593"/>
                  </a:lnTo>
                  <a:lnTo>
                    <a:pt x="5252" y="2571"/>
                  </a:lnTo>
                  <a:lnTo>
                    <a:pt x="5274" y="2504"/>
                  </a:lnTo>
                  <a:close/>
                  <a:moveTo>
                    <a:pt x="11655" y="2792"/>
                  </a:moveTo>
                  <a:lnTo>
                    <a:pt x="11655" y="2814"/>
                  </a:lnTo>
                  <a:cubicBezTo>
                    <a:pt x="11655" y="2814"/>
                    <a:pt x="11655" y="2837"/>
                    <a:pt x="11655" y="2837"/>
                  </a:cubicBezTo>
                  <a:lnTo>
                    <a:pt x="11633" y="2837"/>
                  </a:lnTo>
                  <a:lnTo>
                    <a:pt x="11633" y="2792"/>
                  </a:lnTo>
                  <a:close/>
                  <a:moveTo>
                    <a:pt x="12430" y="3546"/>
                  </a:moveTo>
                  <a:lnTo>
                    <a:pt x="12408" y="3590"/>
                  </a:lnTo>
                  <a:cubicBezTo>
                    <a:pt x="12408" y="3568"/>
                    <a:pt x="12386" y="3568"/>
                    <a:pt x="12408" y="3568"/>
                  </a:cubicBezTo>
                  <a:cubicBezTo>
                    <a:pt x="12408" y="3546"/>
                    <a:pt x="12430" y="3546"/>
                    <a:pt x="12430" y="3546"/>
                  </a:cubicBezTo>
                  <a:close/>
                  <a:moveTo>
                    <a:pt x="6537" y="1"/>
                  </a:moveTo>
                  <a:cubicBezTo>
                    <a:pt x="6249" y="45"/>
                    <a:pt x="6182" y="200"/>
                    <a:pt x="6426" y="422"/>
                  </a:cubicBezTo>
                  <a:cubicBezTo>
                    <a:pt x="6470" y="466"/>
                    <a:pt x="6537" y="554"/>
                    <a:pt x="6537" y="599"/>
                  </a:cubicBezTo>
                  <a:cubicBezTo>
                    <a:pt x="6472" y="815"/>
                    <a:pt x="6512" y="868"/>
                    <a:pt x="6589" y="868"/>
                  </a:cubicBezTo>
                  <a:cubicBezTo>
                    <a:pt x="6662" y="868"/>
                    <a:pt x="6768" y="819"/>
                    <a:pt x="6847" y="819"/>
                  </a:cubicBezTo>
                  <a:cubicBezTo>
                    <a:pt x="6855" y="819"/>
                    <a:pt x="6862" y="819"/>
                    <a:pt x="6869" y="820"/>
                  </a:cubicBezTo>
                  <a:lnTo>
                    <a:pt x="6913" y="776"/>
                  </a:lnTo>
                  <a:lnTo>
                    <a:pt x="6470" y="156"/>
                  </a:lnTo>
                  <a:lnTo>
                    <a:pt x="6537" y="89"/>
                  </a:lnTo>
                  <a:lnTo>
                    <a:pt x="7268" y="532"/>
                  </a:lnTo>
                  <a:lnTo>
                    <a:pt x="6958" y="865"/>
                  </a:lnTo>
                  <a:lnTo>
                    <a:pt x="6935" y="887"/>
                  </a:lnTo>
                  <a:cubicBezTo>
                    <a:pt x="7002" y="909"/>
                    <a:pt x="7090" y="953"/>
                    <a:pt x="7157" y="998"/>
                  </a:cubicBezTo>
                  <a:cubicBezTo>
                    <a:pt x="7246" y="1064"/>
                    <a:pt x="7356" y="1153"/>
                    <a:pt x="7113" y="1175"/>
                  </a:cubicBezTo>
                  <a:cubicBezTo>
                    <a:pt x="7113" y="1197"/>
                    <a:pt x="7090" y="1219"/>
                    <a:pt x="7068" y="1219"/>
                  </a:cubicBezTo>
                  <a:cubicBezTo>
                    <a:pt x="7201" y="1330"/>
                    <a:pt x="7334" y="1441"/>
                    <a:pt x="7467" y="1552"/>
                  </a:cubicBezTo>
                  <a:cubicBezTo>
                    <a:pt x="7689" y="1684"/>
                    <a:pt x="7932" y="1817"/>
                    <a:pt x="8154" y="1950"/>
                  </a:cubicBezTo>
                  <a:lnTo>
                    <a:pt x="8065" y="2105"/>
                  </a:lnTo>
                  <a:lnTo>
                    <a:pt x="7622" y="1862"/>
                  </a:lnTo>
                  <a:cubicBezTo>
                    <a:pt x="7600" y="1928"/>
                    <a:pt x="7600" y="1972"/>
                    <a:pt x="7600" y="1995"/>
                  </a:cubicBezTo>
                  <a:cubicBezTo>
                    <a:pt x="7733" y="2172"/>
                    <a:pt x="7622" y="2438"/>
                    <a:pt x="7401" y="2482"/>
                  </a:cubicBezTo>
                  <a:cubicBezTo>
                    <a:pt x="7379" y="2488"/>
                    <a:pt x="7357" y="2491"/>
                    <a:pt x="7335" y="2491"/>
                  </a:cubicBezTo>
                  <a:cubicBezTo>
                    <a:pt x="7191" y="2491"/>
                    <a:pt x="7022" y="2381"/>
                    <a:pt x="6869" y="2305"/>
                  </a:cubicBezTo>
                  <a:cubicBezTo>
                    <a:pt x="6825" y="2283"/>
                    <a:pt x="6780" y="2216"/>
                    <a:pt x="6736" y="2172"/>
                  </a:cubicBezTo>
                  <a:lnTo>
                    <a:pt x="6692" y="2216"/>
                  </a:lnTo>
                  <a:cubicBezTo>
                    <a:pt x="6780" y="2416"/>
                    <a:pt x="6714" y="2482"/>
                    <a:pt x="6492" y="2549"/>
                  </a:cubicBezTo>
                  <a:cubicBezTo>
                    <a:pt x="6428" y="2564"/>
                    <a:pt x="6367" y="2571"/>
                    <a:pt x="6309" y="2571"/>
                  </a:cubicBezTo>
                  <a:cubicBezTo>
                    <a:pt x="5946" y="2571"/>
                    <a:pt x="5690" y="2306"/>
                    <a:pt x="5384" y="2172"/>
                  </a:cubicBezTo>
                  <a:cubicBezTo>
                    <a:pt x="5358" y="2292"/>
                    <a:pt x="5347" y="2339"/>
                    <a:pt x="5300" y="2339"/>
                  </a:cubicBezTo>
                  <a:cubicBezTo>
                    <a:pt x="5268" y="2339"/>
                    <a:pt x="5220" y="2318"/>
                    <a:pt x="5141" y="2283"/>
                  </a:cubicBezTo>
                  <a:cubicBezTo>
                    <a:pt x="5185" y="2150"/>
                    <a:pt x="5207" y="2017"/>
                    <a:pt x="5252" y="1906"/>
                  </a:cubicBezTo>
                  <a:lnTo>
                    <a:pt x="5008" y="1906"/>
                  </a:lnTo>
                  <a:lnTo>
                    <a:pt x="4941" y="2017"/>
                  </a:lnTo>
                  <a:lnTo>
                    <a:pt x="4853" y="1884"/>
                  </a:lnTo>
                  <a:lnTo>
                    <a:pt x="4609" y="1596"/>
                  </a:lnTo>
                  <a:lnTo>
                    <a:pt x="4720" y="1574"/>
                  </a:lnTo>
                  <a:cubicBezTo>
                    <a:pt x="4698" y="1463"/>
                    <a:pt x="4653" y="1352"/>
                    <a:pt x="4631" y="1263"/>
                  </a:cubicBezTo>
                  <a:lnTo>
                    <a:pt x="4343" y="1352"/>
                  </a:lnTo>
                  <a:cubicBezTo>
                    <a:pt x="4543" y="1618"/>
                    <a:pt x="4077" y="2105"/>
                    <a:pt x="4720" y="2238"/>
                  </a:cubicBezTo>
                  <a:lnTo>
                    <a:pt x="4565" y="2349"/>
                  </a:lnTo>
                  <a:lnTo>
                    <a:pt x="3922" y="1884"/>
                  </a:lnTo>
                  <a:cubicBezTo>
                    <a:pt x="4011" y="1662"/>
                    <a:pt x="4166" y="1485"/>
                    <a:pt x="4144" y="1352"/>
                  </a:cubicBezTo>
                  <a:cubicBezTo>
                    <a:pt x="4115" y="1236"/>
                    <a:pt x="4061" y="1200"/>
                    <a:pt x="3996" y="1200"/>
                  </a:cubicBezTo>
                  <a:cubicBezTo>
                    <a:pt x="3912" y="1200"/>
                    <a:pt x="3810" y="1261"/>
                    <a:pt x="3723" y="1286"/>
                  </a:cubicBezTo>
                  <a:lnTo>
                    <a:pt x="3545" y="1286"/>
                  </a:lnTo>
                  <a:cubicBezTo>
                    <a:pt x="3568" y="1441"/>
                    <a:pt x="3590" y="1596"/>
                    <a:pt x="3612" y="1751"/>
                  </a:cubicBezTo>
                  <a:cubicBezTo>
                    <a:pt x="3834" y="1950"/>
                    <a:pt x="3944" y="2261"/>
                    <a:pt x="3900" y="2571"/>
                  </a:cubicBezTo>
                  <a:cubicBezTo>
                    <a:pt x="3656" y="2327"/>
                    <a:pt x="3390" y="2194"/>
                    <a:pt x="3523" y="1840"/>
                  </a:cubicBezTo>
                  <a:lnTo>
                    <a:pt x="3523" y="1840"/>
                  </a:lnTo>
                  <a:lnTo>
                    <a:pt x="3280" y="1884"/>
                  </a:lnTo>
                  <a:cubicBezTo>
                    <a:pt x="3302" y="2150"/>
                    <a:pt x="3302" y="2393"/>
                    <a:pt x="3324" y="2637"/>
                  </a:cubicBezTo>
                  <a:cubicBezTo>
                    <a:pt x="2947" y="2659"/>
                    <a:pt x="2593" y="2659"/>
                    <a:pt x="2283" y="2726"/>
                  </a:cubicBezTo>
                  <a:cubicBezTo>
                    <a:pt x="2188" y="2739"/>
                    <a:pt x="2098" y="2751"/>
                    <a:pt x="2013" y="2751"/>
                  </a:cubicBezTo>
                  <a:cubicBezTo>
                    <a:pt x="1819" y="2751"/>
                    <a:pt x="1653" y="2691"/>
                    <a:pt x="1529" y="2460"/>
                  </a:cubicBezTo>
                  <a:lnTo>
                    <a:pt x="1529" y="2460"/>
                  </a:lnTo>
                  <a:lnTo>
                    <a:pt x="1618" y="2704"/>
                  </a:lnTo>
                  <a:cubicBezTo>
                    <a:pt x="1507" y="2704"/>
                    <a:pt x="1418" y="2681"/>
                    <a:pt x="1330" y="2637"/>
                  </a:cubicBezTo>
                  <a:cubicBezTo>
                    <a:pt x="1263" y="2593"/>
                    <a:pt x="1241" y="2482"/>
                    <a:pt x="1197" y="2349"/>
                  </a:cubicBezTo>
                  <a:cubicBezTo>
                    <a:pt x="1108" y="2549"/>
                    <a:pt x="1064" y="2681"/>
                    <a:pt x="1020" y="2814"/>
                  </a:cubicBezTo>
                  <a:lnTo>
                    <a:pt x="820" y="2615"/>
                  </a:lnTo>
                  <a:cubicBezTo>
                    <a:pt x="599" y="2726"/>
                    <a:pt x="466" y="2792"/>
                    <a:pt x="311" y="2859"/>
                  </a:cubicBezTo>
                  <a:cubicBezTo>
                    <a:pt x="200" y="2903"/>
                    <a:pt x="111" y="2925"/>
                    <a:pt x="0" y="2947"/>
                  </a:cubicBezTo>
                  <a:lnTo>
                    <a:pt x="0" y="3080"/>
                  </a:lnTo>
                  <a:lnTo>
                    <a:pt x="1153" y="3080"/>
                  </a:lnTo>
                  <a:cubicBezTo>
                    <a:pt x="1130" y="3169"/>
                    <a:pt x="1108" y="3280"/>
                    <a:pt x="1108" y="3413"/>
                  </a:cubicBezTo>
                  <a:lnTo>
                    <a:pt x="1175" y="3457"/>
                  </a:lnTo>
                  <a:lnTo>
                    <a:pt x="1396" y="3080"/>
                  </a:lnTo>
                  <a:cubicBezTo>
                    <a:pt x="1485" y="3102"/>
                    <a:pt x="1574" y="3147"/>
                    <a:pt x="1662" y="3147"/>
                  </a:cubicBezTo>
                  <a:cubicBezTo>
                    <a:pt x="1777" y="2952"/>
                    <a:pt x="1921" y="2911"/>
                    <a:pt x="2074" y="2911"/>
                  </a:cubicBezTo>
                  <a:cubicBezTo>
                    <a:pt x="2183" y="2911"/>
                    <a:pt x="2296" y="2932"/>
                    <a:pt x="2406" y="2932"/>
                  </a:cubicBezTo>
                  <a:cubicBezTo>
                    <a:pt x="2439" y="2932"/>
                    <a:pt x="2472" y="2930"/>
                    <a:pt x="2504" y="2925"/>
                  </a:cubicBezTo>
                  <a:lnTo>
                    <a:pt x="2593" y="2925"/>
                  </a:lnTo>
                  <a:cubicBezTo>
                    <a:pt x="2859" y="2903"/>
                    <a:pt x="3169" y="2859"/>
                    <a:pt x="3435" y="2859"/>
                  </a:cubicBezTo>
                  <a:cubicBezTo>
                    <a:pt x="3479" y="2859"/>
                    <a:pt x="3545" y="2992"/>
                    <a:pt x="3590" y="3080"/>
                  </a:cubicBezTo>
                  <a:lnTo>
                    <a:pt x="3922" y="3169"/>
                  </a:lnTo>
                  <a:lnTo>
                    <a:pt x="4299" y="3390"/>
                  </a:lnTo>
                  <a:lnTo>
                    <a:pt x="4299" y="2792"/>
                  </a:lnTo>
                  <a:lnTo>
                    <a:pt x="5384" y="2792"/>
                  </a:lnTo>
                  <a:lnTo>
                    <a:pt x="5252" y="3014"/>
                  </a:lnTo>
                  <a:lnTo>
                    <a:pt x="5296" y="3102"/>
                  </a:lnTo>
                  <a:cubicBezTo>
                    <a:pt x="5473" y="3036"/>
                    <a:pt x="5783" y="3014"/>
                    <a:pt x="5850" y="2881"/>
                  </a:cubicBezTo>
                  <a:cubicBezTo>
                    <a:pt x="5927" y="2726"/>
                    <a:pt x="6021" y="2681"/>
                    <a:pt x="6121" y="2681"/>
                  </a:cubicBezTo>
                  <a:cubicBezTo>
                    <a:pt x="6221" y="2681"/>
                    <a:pt x="6326" y="2726"/>
                    <a:pt x="6426" y="2748"/>
                  </a:cubicBezTo>
                  <a:cubicBezTo>
                    <a:pt x="6581" y="2792"/>
                    <a:pt x="6758" y="2837"/>
                    <a:pt x="6913" y="2903"/>
                  </a:cubicBezTo>
                  <a:cubicBezTo>
                    <a:pt x="6717" y="3218"/>
                    <a:pt x="6442" y="3276"/>
                    <a:pt x="6136" y="3276"/>
                  </a:cubicBezTo>
                  <a:cubicBezTo>
                    <a:pt x="5955" y="3276"/>
                    <a:pt x="5762" y="3256"/>
                    <a:pt x="5568" y="3256"/>
                  </a:cubicBezTo>
                  <a:cubicBezTo>
                    <a:pt x="5536" y="3256"/>
                    <a:pt x="5505" y="3256"/>
                    <a:pt x="5473" y="3258"/>
                  </a:cubicBezTo>
                  <a:cubicBezTo>
                    <a:pt x="5628" y="3546"/>
                    <a:pt x="5761" y="3745"/>
                    <a:pt x="5872" y="3944"/>
                  </a:cubicBezTo>
                  <a:lnTo>
                    <a:pt x="6182" y="3922"/>
                  </a:lnTo>
                  <a:lnTo>
                    <a:pt x="6381" y="3368"/>
                  </a:lnTo>
                  <a:lnTo>
                    <a:pt x="6470" y="3390"/>
                  </a:lnTo>
                  <a:lnTo>
                    <a:pt x="6492" y="3656"/>
                  </a:lnTo>
                  <a:lnTo>
                    <a:pt x="6581" y="3590"/>
                  </a:lnTo>
                  <a:lnTo>
                    <a:pt x="6891" y="3944"/>
                  </a:lnTo>
                  <a:lnTo>
                    <a:pt x="7046" y="3967"/>
                  </a:lnTo>
                  <a:cubicBezTo>
                    <a:pt x="7002" y="3767"/>
                    <a:pt x="6958" y="3568"/>
                    <a:pt x="6891" y="3324"/>
                  </a:cubicBezTo>
                  <a:lnTo>
                    <a:pt x="7246" y="3302"/>
                  </a:lnTo>
                  <a:cubicBezTo>
                    <a:pt x="7268" y="3280"/>
                    <a:pt x="7268" y="3258"/>
                    <a:pt x="7268" y="3235"/>
                  </a:cubicBezTo>
                  <a:lnTo>
                    <a:pt x="7201" y="3147"/>
                  </a:lnTo>
                  <a:cubicBezTo>
                    <a:pt x="7334" y="3036"/>
                    <a:pt x="7489" y="2947"/>
                    <a:pt x="7622" y="2859"/>
                  </a:cubicBezTo>
                  <a:cubicBezTo>
                    <a:pt x="7678" y="2817"/>
                    <a:pt x="7788" y="2801"/>
                    <a:pt x="7861" y="2801"/>
                  </a:cubicBezTo>
                  <a:cubicBezTo>
                    <a:pt x="7903" y="2801"/>
                    <a:pt x="7932" y="2806"/>
                    <a:pt x="7932" y="2814"/>
                  </a:cubicBezTo>
                  <a:cubicBezTo>
                    <a:pt x="7982" y="2933"/>
                    <a:pt x="8045" y="2968"/>
                    <a:pt x="8113" y="2968"/>
                  </a:cubicBezTo>
                  <a:cubicBezTo>
                    <a:pt x="8197" y="2968"/>
                    <a:pt x="8290" y="2915"/>
                    <a:pt x="8376" y="2903"/>
                  </a:cubicBezTo>
                  <a:cubicBezTo>
                    <a:pt x="8619" y="2925"/>
                    <a:pt x="8885" y="2925"/>
                    <a:pt x="9151" y="2925"/>
                  </a:cubicBezTo>
                  <a:cubicBezTo>
                    <a:pt x="9173" y="2881"/>
                    <a:pt x="9217" y="2837"/>
                    <a:pt x="9262" y="2814"/>
                  </a:cubicBezTo>
                  <a:lnTo>
                    <a:pt x="9284" y="2859"/>
                  </a:lnTo>
                  <a:lnTo>
                    <a:pt x="9153" y="2946"/>
                  </a:lnTo>
                  <a:lnTo>
                    <a:pt x="9153" y="2946"/>
                  </a:lnTo>
                  <a:cubicBezTo>
                    <a:pt x="9152" y="2939"/>
                    <a:pt x="9151" y="2932"/>
                    <a:pt x="9151" y="2925"/>
                  </a:cubicBezTo>
                  <a:lnTo>
                    <a:pt x="9151" y="2947"/>
                  </a:lnTo>
                  <a:lnTo>
                    <a:pt x="9153" y="2946"/>
                  </a:lnTo>
                  <a:lnTo>
                    <a:pt x="9153" y="2946"/>
                  </a:lnTo>
                  <a:cubicBezTo>
                    <a:pt x="9158" y="2989"/>
                    <a:pt x="9180" y="3043"/>
                    <a:pt x="9217" y="3080"/>
                  </a:cubicBezTo>
                  <a:cubicBezTo>
                    <a:pt x="9306" y="3147"/>
                    <a:pt x="9373" y="3213"/>
                    <a:pt x="9461" y="3258"/>
                  </a:cubicBezTo>
                  <a:lnTo>
                    <a:pt x="9616" y="3235"/>
                  </a:lnTo>
                  <a:lnTo>
                    <a:pt x="9838" y="3390"/>
                  </a:lnTo>
                  <a:lnTo>
                    <a:pt x="10458" y="3789"/>
                  </a:lnTo>
                  <a:lnTo>
                    <a:pt x="10458" y="3413"/>
                  </a:lnTo>
                  <a:lnTo>
                    <a:pt x="10215" y="3280"/>
                  </a:lnTo>
                  <a:lnTo>
                    <a:pt x="10303" y="3169"/>
                  </a:lnTo>
                  <a:cubicBezTo>
                    <a:pt x="10370" y="3235"/>
                    <a:pt x="10436" y="3302"/>
                    <a:pt x="10525" y="3368"/>
                  </a:cubicBezTo>
                  <a:lnTo>
                    <a:pt x="10791" y="3590"/>
                  </a:lnTo>
                  <a:lnTo>
                    <a:pt x="11433" y="3258"/>
                  </a:lnTo>
                  <a:lnTo>
                    <a:pt x="11123" y="3169"/>
                  </a:lnTo>
                  <a:cubicBezTo>
                    <a:pt x="11079" y="3191"/>
                    <a:pt x="11012" y="3258"/>
                    <a:pt x="10990" y="3258"/>
                  </a:cubicBezTo>
                  <a:cubicBezTo>
                    <a:pt x="10901" y="3213"/>
                    <a:pt x="10835" y="3147"/>
                    <a:pt x="10768" y="3080"/>
                  </a:cubicBezTo>
                  <a:cubicBezTo>
                    <a:pt x="10702" y="2992"/>
                    <a:pt x="10635" y="2903"/>
                    <a:pt x="10569" y="2837"/>
                  </a:cubicBezTo>
                  <a:cubicBezTo>
                    <a:pt x="10658" y="2814"/>
                    <a:pt x="10768" y="2814"/>
                    <a:pt x="10879" y="2792"/>
                  </a:cubicBezTo>
                  <a:cubicBezTo>
                    <a:pt x="10924" y="2814"/>
                    <a:pt x="10968" y="2837"/>
                    <a:pt x="11012" y="2859"/>
                  </a:cubicBezTo>
                  <a:lnTo>
                    <a:pt x="11610" y="3036"/>
                  </a:lnTo>
                  <a:cubicBezTo>
                    <a:pt x="11566" y="3125"/>
                    <a:pt x="11522" y="3191"/>
                    <a:pt x="11477" y="3258"/>
                  </a:cubicBezTo>
                  <a:lnTo>
                    <a:pt x="11655" y="3701"/>
                  </a:lnTo>
                  <a:cubicBezTo>
                    <a:pt x="11911" y="3957"/>
                    <a:pt x="12183" y="4033"/>
                    <a:pt x="12483" y="4033"/>
                  </a:cubicBezTo>
                  <a:cubicBezTo>
                    <a:pt x="12675" y="4033"/>
                    <a:pt x="12878" y="4001"/>
                    <a:pt x="13095" y="3967"/>
                  </a:cubicBezTo>
                  <a:cubicBezTo>
                    <a:pt x="13006" y="3811"/>
                    <a:pt x="12940" y="3723"/>
                    <a:pt x="12895" y="3634"/>
                  </a:cubicBezTo>
                  <a:lnTo>
                    <a:pt x="12851" y="3634"/>
                  </a:lnTo>
                  <a:lnTo>
                    <a:pt x="12497" y="3546"/>
                  </a:lnTo>
                  <a:lnTo>
                    <a:pt x="12430" y="3546"/>
                  </a:lnTo>
                  <a:lnTo>
                    <a:pt x="12519" y="3390"/>
                  </a:lnTo>
                  <a:lnTo>
                    <a:pt x="12652" y="3390"/>
                  </a:lnTo>
                  <a:cubicBezTo>
                    <a:pt x="12652" y="3390"/>
                    <a:pt x="12652" y="3368"/>
                    <a:pt x="12652" y="3346"/>
                  </a:cubicBezTo>
                  <a:cubicBezTo>
                    <a:pt x="12607" y="3280"/>
                    <a:pt x="12541" y="3213"/>
                    <a:pt x="12497" y="3147"/>
                  </a:cubicBezTo>
                  <a:cubicBezTo>
                    <a:pt x="12448" y="3155"/>
                    <a:pt x="12406" y="3159"/>
                    <a:pt x="12370" y="3159"/>
                  </a:cubicBezTo>
                  <a:cubicBezTo>
                    <a:pt x="12115" y="3159"/>
                    <a:pt x="12178" y="2964"/>
                    <a:pt x="12275" y="2770"/>
                  </a:cubicBezTo>
                  <a:lnTo>
                    <a:pt x="12031" y="2770"/>
                  </a:lnTo>
                  <a:lnTo>
                    <a:pt x="11876" y="2704"/>
                  </a:lnTo>
                  <a:lnTo>
                    <a:pt x="11721" y="2238"/>
                  </a:lnTo>
                  <a:lnTo>
                    <a:pt x="11411" y="2238"/>
                  </a:lnTo>
                  <a:cubicBezTo>
                    <a:pt x="11344" y="2371"/>
                    <a:pt x="11278" y="2615"/>
                    <a:pt x="11212" y="2615"/>
                  </a:cubicBezTo>
                  <a:cubicBezTo>
                    <a:pt x="10857" y="2571"/>
                    <a:pt x="10503" y="2504"/>
                    <a:pt x="10170" y="2438"/>
                  </a:cubicBezTo>
                  <a:lnTo>
                    <a:pt x="10015" y="2615"/>
                  </a:lnTo>
                  <a:lnTo>
                    <a:pt x="9506" y="2061"/>
                  </a:lnTo>
                  <a:lnTo>
                    <a:pt x="9417" y="2105"/>
                  </a:lnTo>
                  <a:lnTo>
                    <a:pt x="9461" y="2460"/>
                  </a:lnTo>
                  <a:lnTo>
                    <a:pt x="9062" y="2460"/>
                  </a:lnTo>
                  <a:lnTo>
                    <a:pt x="8841" y="1795"/>
                  </a:lnTo>
                  <a:lnTo>
                    <a:pt x="8841" y="1795"/>
                  </a:lnTo>
                  <a:cubicBezTo>
                    <a:pt x="9032" y="1853"/>
                    <a:pt x="9206" y="1959"/>
                    <a:pt x="9336" y="1959"/>
                  </a:cubicBezTo>
                  <a:cubicBezTo>
                    <a:pt x="9357" y="1959"/>
                    <a:pt x="9376" y="1956"/>
                    <a:pt x="9395" y="1950"/>
                  </a:cubicBezTo>
                  <a:cubicBezTo>
                    <a:pt x="9683" y="1817"/>
                    <a:pt x="9926" y="1662"/>
                    <a:pt x="10148" y="1485"/>
                  </a:cubicBezTo>
                  <a:cubicBezTo>
                    <a:pt x="10215" y="1441"/>
                    <a:pt x="10259" y="1396"/>
                    <a:pt x="10303" y="1352"/>
                  </a:cubicBezTo>
                  <a:cubicBezTo>
                    <a:pt x="10267" y="1149"/>
                    <a:pt x="10218" y="1049"/>
                    <a:pt x="10122" y="1049"/>
                  </a:cubicBezTo>
                  <a:cubicBezTo>
                    <a:pt x="10039" y="1049"/>
                    <a:pt x="9922" y="1121"/>
                    <a:pt x="9749" y="1263"/>
                  </a:cubicBezTo>
                  <a:cubicBezTo>
                    <a:pt x="9794" y="1042"/>
                    <a:pt x="9838" y="865"/>
                    <a:pt x="9904" y="621"/>
                  </a:cubicBezTo>
                  <a:cubicBezTo>
                    <a:pt x="9888" y="620"/>
                    <a:pt x="9872" y="620"/>
                    <a:pt x="9856" y="620"/>
                  </a:cubicBezTo>
                  <a:cubicBezTo>
                    <a:pt x="9281" y="620"/>
                    <a:pt x="8827" y="1001"/>
                    <a:pt x="8309" y="1131"/>
                  </a:cubicBezTo>
                  <a:lnTo>
                    <a:pt x="8265" y="1042"/>
                  </a:lnTo>
                  <a:lnTo>
                    <a:pt x="8553" y="776"/>
                  </a:lnTo>
                  <a:lnTo>
                    <a:pt x="8043" y="200"/>
                  </a:lnTo>
                  <a:cubicBezTo>
                    <a:pt x="7932" y="289"/>
                    <a:pt x="7822" y="355"/>
                    <a:pt x="7689" y="377"/>
                  </a:cubicBezTo>
                  <a:cubicBezTo>
                    <a:pt x="7644" y="377"/>
                    <a:pt x="7556" y="200"/>
                    <a:pt x="7489" y="111"/>
                  </a:cubicBezTo>
                  <a:lnTo>
                    <a:pt x="7423" y="23"/>
                  </a:lnTo>
                  <a:cubicBezTo>
                    <a:pt x="7113" y="1"/>
                    <a:pt x="6825" y="1"/>
                    <a:pt x="6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5769;p59">
              <a:extLst>
                <a:ext uri="{FF2B5EF4-FFF2-40B4-BE49-F238E27FC236}">
                  <a16:creationId xmlns:a16="http://schemas.microsoft.com/office/drawing/2014/main" id="{A05C4503-720A-4C29-8347-CD84653A3704}"/>
                </a:ext>
              </a:extLst>
            </p:cNvPr>
            <p:cNvSpPr/>
            <p:nvPr/>
          </p:nvSpPr>
          <p:spPr>
            <a:xfrm>
              <a:off x="6582025" y="2957200"/>
              <a:ext cx="114125" cy="116125"/>
            </a:xfrm>
            <a:custGeom>
              <a:avLst/>
              <a:gdLst/>
              <a:ahLst/>
              <a:cxnLst/>
              <a:rect l="l" t="t" r="r" b="b"/>
              <a:pathLst>
                <a:path w="4565" h="4645" extrusionOk="0">
                  <a:moveTo>
                    <a:pt x="2105" y="0"/>
                  </a:moveTo>
                  <a:lnTo>
                    <a:pt x="0" y="3080"/>
                  </a:lnTo>
                  <a:lnTo>
                    <a:pt x="687" y="3545"/>
                  </a:lnTo>
                  <a:lnTo>
                    <a:pt x="1950" y="1662"/>
                  </a:lnTo>
                  <a:lnTo>
                    <a:pt x="1950" y="1662"/>
                  </a:lnTo>
                  <a:cubicBezTo>
                    <a:pt x="1950" y="2327"/>
                    <a:pt x="1906" y="2991"/>
                    <a:pt x="1795" y="3656"/>
                  </a:cubicBezTo>
                  <a:cubicBezTo>
                    <a:pt x="1684" y="4143"/>
                    <a:pt x="1839" y="4454"/>
                    <a:pt x="2260" y="4631"/>
                  </a:cubicBezTo>
                  <a:cubicBezTo>
                    <a:pt x="2301" y="4639"/>
                    <a:pt x="2338" y="4644"/>
                    <a:pt x="2374" y="4644"/>
                  </a:cubicBezTo>
                  <a:cubicBezTo>
                    <a:pt x="2436" y="4644"/>
                    <a:pt x="2492" y="4629"/>
                    <a:pt x="2548" y="4586"/>
                  </a:cubicBezTo>
                  <a:cubicBezTo>
                    <a:pt x="3213" y="3612"/>
                    <a:pt x="3878" y="2637"/>
                    <a:pt x="4564" y="1640"/>
                  </a:cubicBezTo>
                  <a:lnTo>
                    <a:pt x="3855" y="1174"/>
                  </a:lnTo>
                  <a:lnTo>
                    <a:pt x="2504" y="3279"/>
                  </a:lnTo>
                  <a:cubicBezTo>
                    <a:pt x="2593" y="2570"/>
                    <a:pt x="2637" y="1883"/>
                    <a:pt x="2792" y="1219"/>
                  </a:cubicBezTo>
                  <a:cubicBezTo>
                    <a:pt x="2903" y="643"/>
                    <a:pt x="2770" y="266"/>
                    <a:pt x="2238" y="44"/>
                  </a:cubicBezTo>
                  <a:cubicBezTo>
                    <a:pt x="2216" y="22"/>
                    <a:pt x="2172" y="22"/>
                    <a:pt x="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5770;p59">
              <a:extLst>
                <a:ext uri="{FF2B5EF4-FFF2-40B4-BE49-F238E27FC236}">
                  <a16:creationId xmlns:a16="http://schemas.microsoft.com/office/drawing/2014/main" id="{36ADEE2D-D0BC-444A-BD0A-31330C6D9547}"/>
                </a:ext>
              </a:extLst>
            </p:cNvPr>
            <p:cNvSpPr/>
            <p:nvPr/>
          </p:nvSpPr>
          <p:spPr>
            <a:xfrm>
              <a:off x="6687250" y="3017200"/>
              <a:ext cx="93100" cy="98250"/>
            </a:xfrm>
            <a:custGeom>
              <a:avLst/>
              <a:gdLst/>
              <a:ahLst/>
              <a:cxnLst/>
              <a:rect l="l" t="t" r="r" b="b"/>
              <a:pathLst>
                <a:path w="3724" h="3930" extrusionOk="0">
                  <a:moveTo>
                    <a:pt x="2062" y="792"/>
                  </a:moveTo>
                  <a:cubicBezTo>
                    <a:pt x="2142" y="792"/>
                    <a:pt x="2225" y="806"/>
                    <a:pt x="2305" y="835"/>
                  </a:cubicBezTo>
                  <a:cubicBezTo>
                    <a:pt x="2615" y="946"/>
                    <a:pt x="2837" y="1234"/>
                    <a:pt x="2815" y="1588"/>
                  </a:cubicBezTo>
                  <a:cubicBezTo>
                    <a:pt x="2815" y="2054"/>
                    <a:pt x="2660" y="2519"/>
                    <a:pt x="2350" y="2873"/>
                  </a:cubicBezTo>
                  <a:cubicBezTo>
                    <a:pt x="2197" y="3057"/>
                    <a:pt x="1980" y="3156"/>
                    <a:pt x="1759" y="3156"/>
                  </a:cubicBezTo>
                  <a:cubicBezTo>
                    <a:pt x="1660" y="3156"/>
                    <a:pt x="1559" y="3136"/>
                    <a:pt x="1463" y="3095"/>
                  </a:cubicBezTo>
                  <a:cubicBezTo>
                    <a:pt x="1153" y="2984"/>
                    <a:pt x="954" y="2652"/>
                    <a:pt x="998" y="2319"/>
                  </a:cubicBezTo>
                  <a:lnTo>
                    <a:pt x="909" y="2275"/>
                  </a:lnTo>
                  <a:lnTo>
                    <a:pt x="887" y="2275"/>
                  </a:lnTo>
                  <a:cubicBezTo>
                    <a:pt x="1064" y="1876"/>
                    <a:pt x="1264" y="1477"/>
                    <a:pt x="1508" y="1101"/>
                  </a:cubicBezTo>
                  <a:cubicBezTo>
                    <a:pt x="1622" y="904"/>
                    <a:pt x="1834" y="792"/>
                    <a:pt x="2062" y="792"/>
                  </a:cubicBezTo>
                  <a:close/>
                  <a:moveTo>
                    <a:pt x="1961" y="1"/>
                  </a:moveTo>
                  <a:cubicBezTo>
                    <a:pt x="1483" y="1"/>
                    <a:pt x="1014" y="235"/>
                    <a:pt x="732" y="658"/>
                  </a:cubicBezTo>
                  <a:cubicBezTo>
                    <a:pt x="444" y="1079"/>
                    <a:pt x="245" y="1544"/>
                    <a:pt x="134" y="2031"/>
                  </a:cubicBezTo>
                  <a:cubicBezTo>
                    <a:pt x="1" y="2740"/>
                    <a:pt x="355" y="3449"/>
                    <a:pt x="1020" y="3737"/>
                  </a:cubicBezTo>
                  <a:cubicBezTo>
                    <a:pt x="1324" y="3865"/>
                    <a:pt x="1613" y="3930"/>
                    <a:pt x="1882" y="3930"/>
                  </a:cubicBezTo>
                  <a:cubicBezTo>
                    <a:pt x="2358" y="3930"/>
                    <a:pt x="2769" y="3727"/>
                    <a:pt x="3081" y="3316"/>
                  </a:cubicBezTo>
                  <a:cubicBezTo>
                    <a:pt x="3435" y="2873"/>
                    <a:pt x="3635" y="2342"/>
                    <a:pt x="3679" y="1788"/>
                  </a:cubicBezTo>
                  <a:cubicBezTo>
                    <a:pt x="3723" y="1034"/>
                    <a:pt x="3258" y="370"/>
                    <a:pt x="2549" y="126"/>
                  </a:cubicBezTo>
                  <a:cubicBezTo>
                    <a:pt x="2360" y="41"/>
                    <a:pt x="2160" y="1"/>
                    <a:pt x="1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5771;p59">
              <a:extLst>
                <a:ext uri="{FF2B5EF4-FFF2-40B4-BE49-F238E27FC236}">
                  <a16:creationId xmlns:a16="http://schemas.microsoft.com/office/drawing/2014/main" id="{8A0175FD-1CFB-4B05-B804-221B756EF317}"/>
                </a:ext>
              </a:extLst>
            </p:cNvPr>
            <p:cNvSpPr/>
            <p:nvPr/>
          </p:nvSpPr>
          <p:spPr>
            <a:xfrm>
              <a:off x="6482325" y="2387175"/>
              <a:ext cx="119100" cy="109750"/>
            </a:xfrm>
            <a:custGeom>
              <a:avLst/>
              <a:gdLst/>
              <a:ahLst/>
              <a:cxnLst/>
              <a:rect l="l" t="t" r="r" b="b"/>
              <a:pathLst>
                <a:path w="4764" h="4390" extrusionOk="0">
                  <a:moveTo>
                    <a:pt x="798" y="1819"/>
                  </a:moveTo>
                  <a:cubicBezTo>
                    <a:pt x="820" y="1841"/>
                    <a:pt x="864" y="1863"/>
                    <a:pt x="864" y="1863"/>
                  </a:cubicBezTo>
                  <a:cubicBezTo>
                    <a:pt x="842" y="1908"/>
                    <a:pt x="820" y="1930"/>
                    <a:pt x="798" y="1952"/>
                  </a:cubicBezTo>
                  <a:lnTo>
                    <a:pt x="731" y="1908"/>
                  </a:lnTo>
                  <a:lnTo>
                    <a:pt x="798" y="1819"/>
                  </a:lnTo>
                  <a:close/>
                  <a:moveTo>
                    <a:pt x="576" y="2063"/>
                  </a:moveTo>
                  <a:lnTo>
                    <a:pt x="643" y="2174"/>
                  </a:lnTo>
                  <a:lnTo>
                    <a:pt x="421" y="2373"/>
                  </a:lnTo>
                  <a:lnTo>
                    <a:pt x="332" y="2240"/>
                  </a:lnTo>
                  <a:lnTo>
                    <a:pt x="576" y="2063"/>
                  </a:lnTo>
                  <a:close/>
                  <a:moveTo>
                    <a:pt x="2097" y="3054"/>
                  </a:moveTo>
                  <a:cubicBezTo>
                    <a:pt x="2122" y="3054"/>
                    <a:pt x="2162" y="3090"/>
                    <a:pt x="2216" y="3126"/>
                  </a:cubicBezTo>
                  <a:cubicBezTo>
                    <a:pt x="2149" y="3171"/>
                    <a:pt x="2127" y="3215"/>
                    <a:pt x="2083" y="3215"/>
                  </a:cubicBezTo>
                  <a:cubicBezTo>
                    <a:pt x="2061" y="3215"/>
                    <a:pt x="2016" y="3171"/>
                    <a:pt x="1994" y="3149"/>
                  </a:cubicBezTo>
                  <a:cubicBezTo>
                    <a:pt x="2016" y="3104"/>
                    <a:pt x="2039" y="3060"/>
                    <a:pt x="2083" y="3060"/>
                  </a:cubicBezTo>
                  <a:cubicBezTo>
                    <a:pt x="2087" y="3056"/>
                    <a:pt x="2092" y="3054"/>
                    <a:pt x="2097" y="3054"/>
                  </a:cubicBezTo>
                  <a:close/>
                  <a:moveTo>
                    <a:pt x="1596" y="0"/>
                  </a:moveTo>
                  <a:cubicBezTo>
                    <a:pt x="1544" y="0"/>
                    <a:pt x="1502" y="8"/>
                    <a:pt x="1485" y="25"/>
                  </a:cubicBezTo>
                  <a:cubicBezTo>
                    <a:pt x="1396" y="157"/>
                    <a:pt x="1241" y="224"/>
                    <a:pt x="1330" y="512"/>
                  </a:cubicBezTo>
                  <a:cubicBezTo>
                    <a:pt x="1462" y="866"/>
                    <a:pt x="1773" y="866"/>
                    <a:pt x="1972" y="1044"/>
                  </a:cubicBezTo>
                  <a:cubicBezTo>
                    <a:pt x="1994" y="1058"/>
                    <a:pt x="2021" y="1063"/>
                    <a:pt x="2052" y="1063"/>
                  </a:cubicBezTo>
                  <a:cubicBezTo>
                    <a:pt x="2112" y="1063"/>
                    <a:pt x="2186" y="1044"/>
                    <a:pt x="2260" y="1044"/>
                  </a:cubicBezTo>
                  <a:lnTo>
                    <a:pt x="2171" y="1088"/>
                  </a:lnTo>
                  <a:lnTo>
                    <a:pt x="3191" y="1908"/>
                  </a:lnTo>
                  <a:cubicBezTo>
                    <a:pt x="3163" y="2019"/>
                    <a:pt x="3100" y="2053"/>
                    <a:pt x="3022" y="2053"/>
                  </a:cubicBezTo>
                  <a:cubicBezTo>
                    <a:pt x="2914" y="2053"/>
                    <a:pt x="2775" y="1987"/>
                    <a:pt x="2659" y="1974"/>
                  </a:cubicBezTo>
                  <a:cubicBezTo>
                    <a:pt x="2545" y="1936"/>
                    <a:pt x="2397" y="1832"/>
                    <a:pt x="2302" y="1832"/>
                  </a:cubicBezTo>
                  <a:cubicBezTo>
                    <a:pt x="2287" y="1832"/>
                    <a:pt x="2272" y="1835"/>
                    <a:pt x="2260" y="1841"/>
                  </a:cubicBezTo>
                  <a:cubicBezTo>
                    <a:pt x="2205" y="1873"/>
                    <a:pt x="2147" y="1887"/>
                    <a:pt x="2092" y="1887"/>
                  </a:cubicBezTo>
                  <a:cubicBezTo>
                    <a:pt x="1991" y="1887"/>
                    <a:pt x="1896" y="1839"/>
                    <a:pt x="1839" y="1753"/>
                  </a:cubicBezTo>
                  <a:cubicBezTo>
                    <a:pt x="1832" y="1745"/>
                    <a:pt x="1822" y="1743"/>
                    <a:pt x="1810" y="1743"/>
                  </a:cubicBezTo>
                  <a:cubicBezTo>
                    <a:pt x="1785" y="1743"/>
                    <a:pt x="1751" y="1753"/>
                    <a:pt x="1706" y="1753"/>
                  </a:cubicBezTo>
                  <a:lnTo>
                    <a:pt x="1706" y="2041"/>
                  </a:lnTo>
                  <a:lnTo>
                    <a:pt x="1595" y="2085"/>
                  </a:lnTo>
                  <a:lnTo>
                    <a:pt x="1307" y="1708"/>
                  </a:lnTo>
                  <a:cubicBezTo>
                    <a:pt x="1026" y="1669"/>
                    <a:pt x="831" y="1628"/>
                    <a:pt x="678" y="1628"/>
                  </a:cubicBezTo>
                  <a:cubicBezTo>
                    <a:pt x="396" y="1628"/>
                    <a:pt x="259" y="1769"/>
                    <a:pt x="0" y="2329"/>
                  </a:cubicBezTo>
                  <a:lnTo>
                    <a:pt x="3036" y="4389"/>
                  </a:lnTo>
                  <a:cubicBezTo>
                    <a:pt x="3235" y="4168"/>
                    <a:pt x="3589" y="3946"/>
                    <a:pt x="3346" y="3658"/>
                  </a:cubicBezTo>
                  <a:cubicBezTo>
                    <a:pt x="3080" y="3370"/>
                    <a:pt x="2703" y="3038"/>
                    <a:pt x="2349" y="3016"/>
                  </a:cubicBezTo>
                  <a:cubicBezTo>
                    <a:pt x="1883" y="2971"/>
                    <a:pt x="1773" y="2705"/>
                    <a:pt x="1529" y="2373"/>
                  </a:cubicBezTo>
                  <a:lnTo>
                    <a:pt x="1529" y="2373"/>
                  </a:lnTo>
                  <a:cubicBezTo>
                    <a:pt x="1839" y="2417"/>
                    <a:pt x="2105" y="2484"/>
                    <a:pt x="2327" y="2484"/>
                  </a:cubicBezTo>
                  <a:lnTo>
                    <a:pt x="3013" y="2484"/>
                  </a:lnTo>
                  <a:cubicBezTo>
                    <a:pt x="3131" y="2644"/>
                    <a:pt x="3305" y="2681"/>
                    <a:pt x="3496" y="2681"/>
                  </a:cubicBezTo>
                  <a:cubicBezTo>
                    <a:pt x="3657" y="2681"/>
                    <a:pt x="3831" y="2654"/>
                    <a:pt x="3993" y="2654"/>
                  </a:cubicBezTo>
                  <a:cubicBezTo>
                    <a:pt x="4037" y="2654"/>
                    <a:pt x="4080" y="2656"/>
                    <a:pt x="4121" y="2661"/>
                  </a:cubicBezTo>
                  <a:cubicBezTo>
                    <a:pt x="4126" y="2662"/>
                    <a:pt x="4130" y="2662"/>
                    <a:pt x="4135" y="2662"/>
                  </a:cubicBezTo>
                  <a:cubicBezTo>
                    <a:pt x="4311" y="2662"/>
                    <a:pt x="4548" y="2256"/>
                    <a:pt x="4764" y="2019"/>
                  </a:cubicBezTo>
                  <a:cubicBezTo>
                    <a:pt x="4653" y="1930"/>
                    <a:pt x="4609" y="1886"/>
                    <a:pt x="4542" y="1841"/>
                  </a:cubicBezTo>
                  <a:cubicBezTo>
                    <a:pt x="4033" y="1509"/>
                    <a:pt x="3523" y="1155"/>
                    <a:pt x="2991" y="800"/>
                  </a:cubicBezTo>
                  <a:cubicBezTo>
                    <a:pt x="2615" y="556"/>
                    <a:pt x="2238" y="290"/>
                    <a:pt x="1839" y="47"/>
                  </a:cubicBezTo>
                  <a:cubicBezTo>
                    <a:pt x="1784" y="19"/>
                    <a:pt x="1679" y="0"/>
                    <a:pt x="1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5772;p59">
              <a:extLst>
                <a:ext uri="{FF2B5EF4-FFF2-40B4-BE49-F238E27FC236}">
                  <a16:creationId xmlns:a16="http://schemas.microsoft.com/office/drawing/2014/main" id="{600D75CC-6AF1-4424-8D57-D7D6D825EDE8}"/>
                </a:ext>
              </a:extLst>
            </p:cNvPr>
            <p:cNvSpPr/>
            <p:nvPr/>
          </p:nvSpPr>
          <p:spPr>
            <a:xfrm>
              <a:off x="6538250" y="2717350"/>
              <a:ext cx="262600" cy="294150"/>
            </a:xfrm>
            <a:custGeom>
              <a:avLst/>
              <a:gdLst/>
              <a:ahLst/>
              <a:cxnLst/>
              <a:rect l="l" t="t" r="r" b="b"/>
              <a:pathLst>
                <a:path w="10504" h="11766" extrusionOk="0">
                  <a:moveTo>
                    <a:pt x="9085" y="11123"/>
                  </a:moveTo>
                  <a:cubicBezTo>
                    <a:pt x="9085" y="11123"/>
                    <a:pt x="9107" y="11167"/>
                    <a:pt x="9174" y="11278"/>
                  </a:cubicBezTo>
                  <a:lnTo>
                    <a:pt x="8952" y="11167"/>
                  </a:lnTo>
                  <a:cubicBezTo>
                    <a:pt x="8974" y="11145"/>
                    <a:pt x="9019" y="11123"/>
                    <a:pt x="9085" y="11123"/>
                  </a:cubicBezTo>
                  <a:close/>
                  <a:moveTo>
                    <a:pt x="200" y="0"/>
                  </a:moveTo>
                  <a:lnTo>
                    <a:pt x="1" y="377"/>
                  </a:lnTo>
                  <a:cubicBezTo>
                    <a:pt x="23" y="577"/>
                    <a:pt x="45" y="776"/>
                    <a:pt x="90" y="975"/>
                  </a:cubicBezTo>
                  <a:cubicBezTo>
                    <a:pt x="355" y="2526"/>
                    <a:pt x="909" y="4033"/>
                    <a:pt x="1707" y="5407"/>
                  </a:cubicBezTo>
                  <a:cubicBezTo>
                    <a:pt x="3236" y="8021"/>
                    <a:pt x="5606" y="10059"/>
                    <a:pt x="8420" y="11212"/>
                  </a:cubicBezTo>
                  <a:cubicBezTo>
                    <a:pt x="8974" y="11433"/>
                    <a:pt x="9506" y="11588"/>
                    <a:pt x="10082" y="11765"/>
                  </a:cubicBezTo>
                  <a:lnTo>
                    <a:pt x="10060" y="11455"/>
                  </a:lnTo>
                  <a:lnTo>
                    <a:pt x="10326" y="11610"/>
                  </a:lnTo>
                  <a:lnTo>
                    <a:pt x="10503" y="11765"/>
                  </a:lnTo>
                  <a:cubicBezTo>
                    <a:pt x="10503" y="11632"/>
                    <a:pt x="10481" y="11522"/>
                    <a:pt x="10481" y="11411"/>
                  </a:cubicBezTo>
                  <a:cubicBezTo>
                    <a:pt x="9905" y="11234"/>
                    <a:pt x="9351" y="11079"/>
                    <a:pt x="8797" y="10857"/>
                  </a:cubicBezTo>
                  <a:cubicBezTo>
                    <a:pt x="7268" y="10281"/>
                    <a:pt x="5850" y="9395"/>
                    <a:pt x="4632" y="8287"/>
                  </a:cubicBezTo>
                  <a:cubicBezTo>
                    <a:pt x="2704" y="6514"/>
                    <a:pt x="1330" y="4210"/>
                    <a:pt x="710" y="1684"/>
                  </a:cubicBezTo>
                  <a:cubicBezTo>
                    <a:pt x="621" y="1396"/>
                    <a:pt x="511" y="1130"/>
                    <a:pt x="378" y="865"/>
                  </a:cubicBezTo>
                  <a:cubicBezTo>
                    <a:pt x="643" y="754"/>
                    <a:pt x="466" y="488"/>
                    <a:pt x="422" y="222"/>
                  </a:cubicBezTo>
                  <a:lnTo>
                    <a:pt x="422" y="222"/>
                  </a:lnTo>
                  <a:lnTo>
                    <a:pt x="223" y="33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5773;p59">
              <a:extLst>
                <a:ext uri="{FF2B5EF4-FFF2-40B4-BE49-F238E27FC236}">
                  <a16:creationId xmlns:a16="http://schemas.microsoft.com/office/drawing/2014/main" id="{6C84B972-C397-442D-8BFF-E083A053E05D}"/>
                </a:ext>
              </a:extLst>
            </p:cNvPr>
            <p:cNvSpPr/>
            <p:nvPr/>
          </p:nvSpPr>
          <p:spPr>
            <a:xfrm>
              <a:off x="6439100" y="2492375"/>
              <a:ext cx="103625" cy="88500"/>
            </a:xfrm>
            <a:custGeom>
              <a:avLst/>
              <a:gdLst/>
              <a:ahLst/>
              <a:cxnLst/>
              <a:rect l="l" t="t" r="r" b="b"/>
              <a:pathLst>
                <a:path w="4145" h="3540" extrusionOk="0">
                  <a:moveTo>
                    <a:pt x="1685" y="93"/>
                  </a:moveTo>
                  <a:cubicBezTo>
                    <a:pt x="1707" y="115"/>
                    <a:pt x="1729" y="137"/>
                    <a:pt x="1751" y="159"/>
                  </a:cubicBezTo>
                  <a:cubicBezTo>
                    <a:pt x="1685" y="203"/>
                    <a:pt x="1641" y="248"/>
                    <a:pt x="1574" y="292"/>
                  </a:cubicBezTo>
                  <a:lnTo>
                    <a:pt x="1508" y="181"/>
                  </a:lnTo>
                  <a:cubicBezTo>
                    <a:pt x="1574" y="159"/>
                    <a:pt x="1618" y="115"/>
                    <a:pt x="1685" y="93"/>
                  </a:cubicBezTo>
                  <a:close/>
                  <a:moveTo>
                    <a:pt x="2261" y="691"/>
                  </a:moveTo>
                  <a:cubicBezTo>
                    <a:pt x="2150" y="1156"/>
                    <a:pt x="2748" y="1023"/>
                    <a:pt x="2926" y="1356"/>
                  </a:cubicBezTo>
                  <a:lnTo>
                    <a:pt x="3125" y="935"/>
                  </a:lnTo>
                  <a:cubicBezTo>
                    <a:pt x="3191" y="1289"/>
                    <a:pt x="3214" y="1644"/>
                    <a:pt x="3214" y="1998"/>
                  </a:cubicBezTo>
                  <a:cubicBezTo>
                    <a:pt x="3191" y="2198"/>
                    <a:pt x="3081" y="2375"/>
                    <a:pt x="2926" y="2508"/>
                  </a:cubicBezTo>
                  <a:cubicBezTo>
                    <a:pt x="2704" y="2707"/>
                    <a:pt x="2327" y="2729"/>
                    <a:pt x="2194" y="3084"/>
                  </a:cubicBezTo>
                  <a:lnTo>
                    <a:pt x="1973" y="3084"/>
                  </a:lnTo>
                  <a:lnTo>
                    <a:pt x="2283" y="2707"/>
                  </a:lnTo>
                  <a:lnTo>
                    <a:pt x="1375" y="2486"/>
                  </a:lnTo>
                  <a:cubicBezTo>
                    <a:pt x="1308" y="2375"/>
                    <a:pt x="1220" y="2264"/>
                    <a:pt x="1131" y="2175"/>
                  </a:cubicBezTo>
                  <a:cubicBezTo>
                    <a:pt x="865" y="1976"/>
                    <a:pt x="776" y="1599"/>
                    <a:pt x="954" y="1289"/>
                  </a:cubicBezTo>
                  <a:cubicBezTo>
                    <a:pt x="1079" y="1017"/>
                    <a:pt x="1362" y="844"/>
                    <a:pt x="1655" y="844"/>
                  </a:cubicBezTo>
                  <a:cubicBezTo>
                    <a:pt x="1672" y="844"/>
                    <a:pt x="1690" y="845"/>
                    <a:pt x="1707" y="846"/>
                  </a:cubicBezTo>
                  <a:cubicBezTo>
                    <a:pt x="1906" y="824"/>
                    <a:pt x="2084" y="780"/>
                    <a:pt x="2261" y="691"/>
                  </a:cubicBezTo>
                  <a:close/>
                  <a:moveTo>
                    <a:pt x="1667" y="0"/>
                  </a:moveTo>
                  <a:cubicBezTo>
                    <a:pt x="1079" y="0"/>
                    <a:pt x="647" y="348"/>
                    <a:pt x="333" y="912"/>
                  </a:cubicBezTo>
                  <a:cubicBezTo>
                    <a:pt x="1" y="1466"/>
                    <a:pt x="45" y="2153"/>
                    <a:pt x="444" y="2663"/>
                  </a:cubicBezTo>
                  <a:cubicBezTo>
                    <a:pt x="852" y="3199"/>
                    <a:pt x="1509" y="3528"/>
                    <a:pt x="2214" y="3528"/>
                  </a:cubicBezTo>
                  <a:cubicBezTo>
                    <a:pt x="2237" y="3528"/>
                    <a:pt x="2260" y="3528"/>
                    <a:pt x="2283" y="3527"/>
                  </a:cubicBezTo>
                  <a:cubicBezTo>
                    <a:pt x="2353" y="3536"/>
                    <a:pt x="2420" y="3540"/>
                    <a:pt x="2485" y="3540"/>
                  </a:cubicBezTo>
                  <a:cubicBezTo>
                    <a:pt x="3082" y="3540"/>
                    <a:pt x="3488" y="3184"/>
                    <a:pt x="3768" y="2685"/>
                  </a:cubicBezTo>
                  <a:cubicBezTo>
                    <a:pt x="4144" y="2153"/>
                    <a:pt x="4122" y="1444"/>
                    <a:pt x="3723" y="935"/>
                  </a:cubicBezTo>
                  <a:cubicBezTo>
                    <a:pt x="3258" y="292"/>
                    <a:pt x="2527" y="48"/>
                    <a:pt x="1773" y="4"/>
                  </a:cubicBezTo>
                  <a:cubicBezTo>
                    <a:pt x="1737" y="2"/>
                    <a:pt x="1702" y="0"/>
                    <a:pt x="16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5774;p59">
              <a:extLst>
                <a:ext uri="{FF2B5EF4-FFF2-40B4-BE49-F238E27FC236}">
                  <a16:creationId xmlns:a16="http://schemas.microsoft.com/office/drawing/2014/main" id="{D8EAE26B-654B-4895-8CD6-F83D9611EA4E}"/>
                </a:ext>
              </a:extLst>
            </p:cNvPr>
            <p:cNvSpPr/>
            <p:nvPr/>
          </p:nvSpPr>
          <p:spPr>
            <a:xfrm>
              <a:off x="6976400" y="2244700"/>
              <a:ext cx="91425" cy="96575"/>
            </a:xfrm>
            <a:custGeom>
              <a:avLst/>
              <a:gdLst/>
              <a:ahLst/>
              <a:cxnLst/>
              <a:rect l="l" t="t" r="r" b="b"/>
              <a:pathLst>
                <a:path w="3657" h="3863" extrusionOk="0">
                  <a:moveTo>
                    <a:pt x="333" y="1514"/>
                  </a:moveTo>
                  <a:lnTo>
                    <a:pt x="311" y="1602"/>
                  </a:lnTo>
                  <a:lnTo>
                    <a:pt x="244" y="1625"/>
                  </a:lnTo>
                  <a:lnTo>
                    <a:pt x="266" y="1558"/>
                  </a:lnTo>
                  <a:lnTo>
                    <a:pt x="333" y="1514"/>
                  </a:lnTo>
                  <a:close/>
                  <a:moveTo>
                    <a:pt x="732" y="2577"/>
                  </a:moveTo>
                  <a:lnTo>
                    <a:pt x="843" y="2600"/>
                  </a:lnTo>
                  <a:lnTo>
                    <a:pt x="776" y="2998"/>
                  </a:lnTo>
                  <a:lnTo>
                    <a:pt x="643" y="2976"/>
                  </a:lnTo>
                  <a:lnTo>
                    <a:pt x="732" y="2577"/>
                  </a:lnTo>
                  <a:close/>
                  <a:moveTo>
                    <a:pt x="2349" y="694"/>
                  </a:moveTo>
                  <a:cubicBezTo>
                    <a:pt x="2504" y="938"/>
                    <a:pt x="2637" y="1182"/>
                    <a:pt x="2726" y="1447"/>
                  </a:cubicBezTo>
                  <a:cubicBezTo>
                    <a:pt x="2837" y="2112"/>
                    <a:pt x="2482" y="2799"/>
                    <a:pt x="1884" y="3109"/>
                  </a:cubicBezTo>
                  <a:cubicBezTo>
                    <a:pt x="1828" y="3139"/>
                    <a:pt x="1764" y="3152"/>
                    <a:pt x="1696" y="3152"/>
                  </a:cubicBezTo>
                  <a:cubicBezTo>
                    <a:pt x="1355" y="3152"/>
                    <a:pt x="909" y="2814"/>
                    <a:pt x="909" y="2444"/>
                  </a:cubicBezTo>
                  <a:cubicBezTo>
                    <a:pt x="953" y="2046"/>
                    <a:pt x="998" y="1647"/>
                    <a:pt x="1086" y="1248"/>
                  </a:cubicBezTo>
                  <a:lnTo>
                    <a:pt x="887" y="960"/>
                  </a:lnTo>
                  <a:lnTo>
                    <a:pt x="2349" y="694"/>
                  </a:lnTo>
                  <a:close/>
                  <a:moveTo>
                    <a:pt x="2460" y="3242"/>
                  </a:moveTo>
                  <a:lnTo>
                    <a:pt x="2438" y="3286"/>
                  </a:lnTo>
                  <a:cubicBezTo>
                    <a:pt x="2416" y="3286"/>
                    <a:pt x="2416" y="3264"/>
                    <a:pt x="2416" y="3264"/>
                  </a:cubicBezTo>
                  <a:cubicBezTo>
                    <a:pt x="2416" y="3264"/>
                    <a:pt x="2438" y="3242"/>
                    <a:pt x="2438" y="3242"/>
                  </a:cubicBezTo>
                  <a:close/>
                  <a:moveTo>
                    <a:pt x="2150" y="3286"/>
                  </a:moveTo>
                  <a:lnTo>
                    <a:pt x="2349" y="3309"/>
                  </a:lnTo>
                  <a:lnTo>
                    <a:pt x="2305" y="3441"/>
                  </a:lnTo>
                  <a:lnTo>
                    <a:pt x="2128" y="3375"/>
                  </a:lnTo>
                  <a:lnTo>
                    <a:pt x="2150" y="3286"/>
                  </a:lnTo>
                  <a:close/>
                  <a:moveTo>
                    <a:pt x="1881" y="1"/>
                  </a:moveTo>
                  <a:cubicBezTo>
                    <a:pt x="1582" y="1"/>
                    <a:pt x="1279" y="76"/>
                    <a:pt x="998" y="229"/>
                  </a:cubicBezTo>
                  <a:cubicBezTo>
                    <a:pt x="266" y="694"/>
                    <a:pt x="89" y="1425"/>
                    <a:pt x="23" y="2201"/>
                  </a:cubicBezTo>
                  <a:cubicBezTo>
                    <a:pt x="1" y="2378"/>
                    <a:pt x="178" y="2533"/>
                    <a:pt x="266" y="2710"/>
                  </a:cubicBezTo>
                  <a:cubicBezTo>
                    <a:pt x="333" y="2821"/>
                    <a:pt x="244" y="3020"/>
                    <a:pt x="311" y="3109"/>
                  </a:cubicBezTo>
                  <a:cubicBezTo>
                    <a:pt x="577" y="3574"/>
                    <a:pt x="1064" y="3862"/>
                    <a:pt x="1596" y="3862"/>
                  </a:cubicBezTo>
                  <a:cubicBezTo>
                    <a:pt x="1684" y="3862"/>
                    <a:pt x="1773" y="3840"/>
                    <a:pt x="1840" y="3774"/>
                  </a:cubicBezTo>
                  <a:cubicBezTo>
                    <a:pt x="1932" y="3635"/>
                    <a:pt x="2031" y="3568"/>
                    <a:pt x="2136" y="3568"/>
                  </a:cubicBezTo>
                  <a:cubicBezTo>
                    <a:pt x="2231" y="3568"/>
                    <a:pt x="2332" y="3624"/>
                    <a:pt x="2438" y="3729"/>
                  </a:cubicBezTo>
                  <a:cubicBezTo>
                    <a:pt x="2659" y="3464"/>
                    <a:pt x="3147" y="3397"/>
                    <a:pt x="3014" y="2910"/>
                  </a:cubicBezTo>
                  <a:cubicBezTo>
                    <a:pt x="3324" y="2755"/>
                    <a:pt x="3501" y="2444"/>
                    <a:pt x="3523" y="2112"/>
                  </a:cubicBezTo>
                  <a:cubicBezTo>
                    <a:pt x="3501" y="1979"/>
                    <a:pt x="3479" y="1846"/>
                    <a:pt x="3413" y="1713"/>
                  </a:cubicBezTo>
                  <a:cubicBezTo>
                    <a:pt x="3656" y="1492"/>
                    <a:pt x="3634" y="1182"/>
                    <a:pt x="3280" y="805"/>
                  </a:cubicBezTo>
                  <a:lnTo>
                    <a:pt x="3169" y="893"/>
                  </a:lnTo>
                  <a:lnTo>
                    <a:pt x="3125" y="827"/>
                  </a:lnTo>
                  <a:lnTo>
                    <a:pt x="3235" y="783"/>
                  </a:lnTo>
                  <a:cubicBezTo>
                    <a:pt x="3235" y="694"/>
                    <a:pt x="3213" y="628"/>
                    <a:pt x="3169" y="561"/>
                  </a:cubicBezTo>
                  <a:cubicBezTo>
                    <a:pt x="2828" y="193"/>
                    <a:pt x="2361" y="1"/>
                    <a:pt x="18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5775;p59">
              <a:extLst>
                <a:ext uri="{FF2B5EF4-FFF2-40B4-BE49-F238E27FC236}">
                  <a16:creationId xmlns:a16="http://schemas.microsoft.com/office/drawing/2014/main" id="{6A367BA9-27F8-4819-A9EB-F828BC9F5A28}"/>
                </a:ext>
              </a:extLst>
            </p:cNvPr>
            <p:cNvSpPr/>
            <p:nvPr/>
          </p:nvSpPr>
          <p:spPr>
            <a:xfrm>
              <a:off x="6798600" y="3044250"/>
              <a:ext cx="80900" cy="95750"/>
            </a:xfrm>
            <a:custGeom>
              <a:avLst/>
              <a:gdLst/>
              <a:ahLst/>
              <a:cxnLst/>
              <a:rect l="l" t="t" r="r" b="b"/>
              <a:pathLst>
                <a:path w="3236" h="3830" extrusionOk="0">
                  <a:moveTo>
                    <a:pt x="1418" y="661"/>
                  </a:moveTo>
                  <a:cubicBezTo>
                    <a:pt x="1618" y="661"/>
                    <a:pt x="1817" y="683"/>
                    <a:pt x="1994" y="706"/>
                  </a:cubicBezTo>
                  <a:cubicBezTo>
                    <a:pt x="2305" y="728"/>
                    <a:pt x="2349" y="861"/>
                    <a:pt x="2305" y="1171"/>
                  </a:cubicBezTo>
                  <a:cubicBezTo>
                    <a:pt x="2327" y="1370"/>
                    <a:pt x="2371" y="1592"/>
                    <a:pt x="2460" y="1769"/>
                  </a:cubicBezTo>
                  <a:lnTo>
                    <a:pt x="2460" y="1880"/>
                  </a:lnTo>
                  <a:lnTo>
                    <a:pt x="2415" y="1813"/>
                  </a:lnTo>
                  <a:cubicBezTo>
                    <a:pt x="2386" y="1808"/>
                    <a:pt x="2361" y="1805"/>
                    <a:pt x="2339" y="1805"/>
                  </a:cubicBezTo>
                  <a:cubicBezTo>
                    <a:pt x="2194" y="1805"/>
                    <a:pt x="2194" y="1925"/>
                    <a:pt x="2194" y="2079"/>
                  </a:cubicBezTo>
                  <a:cubicBezTo>
                    <a:pt x="2194" y="2390"/>
                    <a:pt x="2172" y="2700"/>
                    <a:pt x="2150" y="3010"/>
                  </a:cubicBezTo>
                  <a:cubicBezTo>
                    <a:pt x="2052" y="3027"/>
                    <a:pt x="1959" y="3036"/>
                    <a:pt x="1871" y="3036"/>
                  </a:cubicBezTo>
                  <a:cubicBezTo>
                    <a:pt x="1405" y="3036"/>
                    <a:pt x="1094" y="2790"/>
                    <a:pt x="1020" y="2323"/>
                  </a:cubicBezTo>
                  <a:cubicBezTo>
                    <a:pt x="997" y="1991"/>
                    <a:pt x="1020" y="1658"/>
                    <a:pt x="1064" y="1348"/>
                  </a:cubicBezTo>
                  <a:cubicBezTo>
                    <a:pt x="1086" y="1171"/>
                    <a:pt x="1374" y="1038"/>
                    <a:pt x="1130" y="839"/>
                  </a:cubicBezTo>
                  <a:cubicBezTo>
                    <a:pt x="1219" y="772"/>
                    <a:pt x="1330" y="661"/>
                    <a:pt x="1418" y="661"/>
                  </a:cubicBezTo>
                  <a:close/>
                  <a:moveTo>
                    <a:pt x="2157" y="1"/>
                  </a:moveTo>
                  <a:cubicBezTo>
                    <a:pt x="1692" y="1"/>
                    <a:pt x="1230" y="116"/>
                    <a:pt x="776" y="285"/>
                  </a:cubicBezTo>
                  <a:cubicBezTo>
                    <a:pt x="709" y="329"/>
                    <a:pt x="709" y="506"/>
                    <a:pt x="687" y="595"/>
                  </a:cubicBezTo>
                  <a:cubicBezTo>
                    <a:pt x="665" y="683"/>
                    <a:pt x="643" y="861"/>
                    <a:pt x="599" y="861"/>
                  </a:cubicBezTo>
                  <a:cubicBezTo>
                    <a:pt x="178" y="905"/>
                    <a:pt x="156" y="1237"/>
                    <a:pt x="111" y="1570"/>
                  </a:cubicBezTo>
                  <a:cubicBezTo>
                    <a:pt x="0" y="2367"/>
                    <a:pt x="178" y="3165"/>
                    <a:pt x="931" y="3519"/>
                  </a:cubicBezTo>
                  <a:cubicBezTo>
                    <a:pt x="1551" y="3830"/>
                    <a:pt x="2216" y="3785"/>
                    <a:pt x="2947" y="3830"/>
                  </a:cubicBezTo>
                  <a:cubicBezTo>
                    <a:pt x="2859" y="3231"/>
                    <a:pt x="3191" y="2678"/>
                    <a:pt x="2881" y="2124"/>
                  </a:cubicBezTo>
                  <a:cubicBezTo>
                    <a:pt x="2947" y="1991"/>
                    <a:pt x="3124" y="1725"/>
                    <a:pt x="3080" y="1658"/>
                  </a:cubicBezTo>
                  <a:cubicBezTo>
                    <a:pt x="2770" y="1326"/>
                    <a:pt x="2881" y="1104"/>
                    <a:pt x="3124" y="794"/>
                  </a:cubicBezTo>
                  <a:cubicBezTo>
                    <a:pt x="3235" y="683"/>
                    <a:pt x="3147" y="440"/>
                    <a:pt x="3147" y="196"/>
                  </a:cubicBezTo>
                  <a:cubicBezTo>
                    <a:pt x="2816" y="58"/>
                    <a:pt x="2486" y="1"/>
                    <a:pt x="2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5776;p59">
              <a:extLst>
                <a:ext uri="{FF2B5EF4-FFF2-40B4-BE49-F238E27FC236}">
                  <a16:creationId xmlns:a16="http://schemas.microsoft.com/office/drawing/2014/main" id="{A1DB833D-F190-415F-B630-60E6955B7965}"/>
                </a:ext>
              </a:extLst>
            </p:cNvPr>
            <p:cNvSpPr/>
            <p:nvPr/>
          </p:nvSpPr>
          <p:spPr>
            <a:xfrm>
              <a:off x="6378175" y="2373925"/>
              <a:ext cx="110825" cy="255375"/>
            </a:xfrm>
            <a:custGeom>
              <a:avLst/>
              <a:gdLst/>
              <a:ahLst/>
              <a:cxnLst/>
              <a:rect l="l" t="t" r="r" b="b"/>
              <a:pathLst>
                <a:path w="4433" h="10215" extrusionOk="0">
                  <a:moveTo>
                    <a:pt x="4166" y="1"/>
                  </a:moveTo>
                  <a:cubicBezTo>
                    <a:pt x="3679" y="23"/>
                    <a:pt x="4122" y="311"/>
                    <a:pt x="4011" y="422"/>
                  </a:cubicBezTo>
                  <a:cubicBezTo>
                    <a:pt x="3856" y="444"/>
                    <a:pt x="3723" y="510"/>
                    <a:pt x="3612" y="621"/>
                  </a:cubicBezTo>
                  <a:cubicBezTo>
                    <a:pt x="3391" y="887"/>
                    <a:pt x="3191" y="1175"/>
                    <a:pt x="3014" y="1485"/>
                  </a:cubicBezTo>
                  <a:cubicBezTo>
                    <a:pt x="2748" y="1928"/>
                    <a:pt x="2460" y="2349"/>
                    <a:pt x="2216" y="2814"/>
                  </a:cubicBezTo>
                  <a:cubicBezTo>
                    <a:pt x="1973" y="3280"/>
                    <a:pt x="1818" y="3767"/>
                    <a:pt x="1552" y="4232"/>
                  </a:cubicBezTo>
                  <a:cubicBezTo>
                    <a:pt x="1308" y="4631"/>
                    <a:pt x="1485" y="5207"/>
                    <a:pt x="998" y="5495"/>
                  </a:cubicBezTo>
                  <a:lnTo>
                    <a:pt x="998" y="5540"/>
                  </a:lnTo>
                  <a:cubicBezTo>
                    <a:pt x="865" y="6027"/>
                    <a:pt x="710" y="6492"/>
                    <a:pt x="577" y="6980"/>
                  </a:cubicBezTo>
                  <a:cubicBezTo>
                    <a:pt x="488" y="7334"/>
                    <a:pt x="444" y="7689"/>
                    <a:pt x="400" y="7955"/>
                  </a:cubicBezTo>
                  <a:cubicBezTo>
                    <a:pt x="200" y="8686"/>
                    <a:pt x="1" y="9351"/>
                    <a:pt x="67" y="10060"/>
                  </a:cubicBezTo>
                  <a:lnTo>
                    <a:pt x="577" y="10215"/>
                  </a:lnTo>
                  <a:cubicBezTo>
                    <a:pt x="665" y="9639"/>
                    <a:pt x="776" y="9040"/>
                    <a:pt x="843" y="8464"/>
                  </a:cubicBezTo>
                  <a:cubicBezTo>
                    <a:pt x="865" y="8309"/>
                    <a:pt x="865" y="8176"/>
                    <a:pt x="843" y="8021"/>
                  </a:cubicBezTo>
                  <a:cubicBezTo>
                    <a:pt x="1640" y="5318"/>
                    <a:pt x="2682" y="2682"/>
                    <a:pt x="4432" y="399"/>
                  </a:cubicBezTo>
                  <a:lnTo>
                    <a:pt x="4299" y="156"/>
                  </a:lnTo>
                  <a:lnTo>
                    <a:pt x="4255" y="111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5777;p59">
              <a:extLst>
                <a:ext uri="{FF2B5EF4-FFF2-40B4-BE49-F238E27FC236}">
                  <a16:creationId xmlns:a16="http://schemas.microsoft.com/office/drawing/2014/main" id="{181FC177-5EF1-459D-8AAC-5A2166DE5391}"/>
                </a:ext>
              </a:extLst>
            </p:cNvPr>
            <p:cNvSpPr/>
            <p:nvPr/>
          </p:nvSpPr>
          <p:spPr>
            <a:xfrm>
              <a:off x="6998000" y="2498550"/>
              <a:ext cx="63175" cy="160300"/>
            </a:xfrm>
            <a:custGeom>
              <a:avLst/>
              <a:gdLst/>
              <a:ahLst/>
              <a:cxnLst/>
              <a:rect l="l" t="t" r="r" b="b"/>
              <a:pathLst>
                <a:path w="2527" h="6412" extrusionOk="0">
                  <a:moveTo>
                    <a:pt x="1682" y="2291"/>
                  </a:moveTo>
                  <a:lnTo>
                    <a:pt x="1662" y="2349"/>
                  </a:lnTo>
                  <a:lnTo>
                    <a:pt x="1640" y="2305"/>
                  </a:lnTo>
                  <a:lnTo>
                    <a:pt x="1682" y="2291"/>
                  </a:lnTo>
                  <a:close/>
                  <a:moveTo>
                    <a:pt x="1496" y="1686"/>
                  </a:moveTo>
                  <a:cubicBezTo>
                    <a:pt x="1519" y="1690"/>
                    <a:pt x="1552" y="1707"/>
                    <a:pt x="1552" y="1707"/>
                  </a:cubicBezTo>
                  <a:cubicBezTo>
                    <a:pt x="1544" y="1715"/>
                    <a:pt x="1539" y="1723"/>
                    <a:pt x="1534" y="1731"/>
                  </a:cubicBezTo>
                  <a:lnTo>
                    <a:pt x="1534" y="1731"/>
                  </a:lnTo>
                  <a:lnTo>
                    <a:pt x="1529" y="1729"/>
                  </a:lnTo>
                  <a:lnTo>
                    <a:pt x="1529" y="1729"/>
                  </a:lnTo>
                  <a:cubicBezTo>
                    <a:pt x="1530" y="1731"/>
                    <a:pt x="1531" y="1733"/>
                    <a:pt x="1532" y="1736"/>
                  </a:cubicBezTo>
                  <a:lnTo>
                    <a:pt x="1532" y="1736"/>
                  </a:lnTo>
                  <a:cubicBezTo>
                    <a:pt x="1533" y="1734"/>
                    <a:pt x="1533" y="1732"/>
                    <a:pt x="1534" y="1731"/>
                  </a:cubicBezTo>
                  <a:lnTo>
                    <a:pt x="1534" y="1731"/>
                  </a:lnTo>
                  <a:lnTo>
                    <a:pt x="2061" y="1928"/>
                  </a:lnTo>
                  <a:cubicBezTo>
                    <a:pt x="1958" y="2322"/>
                    <a:pt x="2145" y="2890"/>
                    <a:pt x="1536" y="2890"/>
                  </a:cubicBezTo>
                  <a:cubicBezTo>
                    <a:pt x="1493" y="2890"/>
                    <a:pt x="1447" y="2887"/>
                    <a:pt x="1397" y="2881"/>
                  </a:cubicBezTo>
                  <a:cubicBezTo>
                    <a:pt x="1529" y="2726"/>
                    <a:pt x="1685" y="2571"/>
                    <a:pt x="1795" y="2416"/>
                  </a:cubicBezTo>
                  <a:cubicBezTo>
                    <a:pt x="1795" y="2395"/>
                    <a:pt x="1734" y="2333"/>
                    <a:pt x="1690" y="2288"/>
                  </a:cubicBezTo>
                  <a:lnTo>
                    <a:pt x="1690" y="2288"/>
                  </a:lnTo>
                  <a:lnTo>
                    <a:pt x="1707" y="2283"/>
                  </a:lnTo>
                  <a:cubicBezTo>
                    <a:pt x="1663" y="2129"/>
                    <a:pt x="1619" y="1997"/>
                    <a:pt x="1532" y="1736"/>
                  </a:cubicBezTo>
                  <a:lnTo>
                    <a:pt x="1532" y="1736"/>
                  </a:lnTo>
                  <a:cubicBezTo>
                    <a:pt x="1525" y="1748"/>
                    <a:pt x="1520" y="1761"/>
                    <a:pt x="1507" y="1773"/>
                  </a:cubicBezTo>
                  <a:cubicBezTo>
                    <a:pt x="1507" y="1773"/>
                    <a:pt x="1485" y="1751"/>
                    <a:pt x="1485" y="1729"/>
                  </a:cubicBezTo>
                  <a:cubicBezTo>
                    <a:pt x="1471" y="1715"/>
                    <a:pt x="1484" y="1700"/>
                    <a:pt x="1496" y="1686"/>
                  </a:cubicBezTo>
                  <a:close/>
                  <a:moveTo>
                    <a:pt x="665" y="3191"/>
                  </a:moveTo>
                  <a:lnTo>
                    <a:pt x="865" y="3236"/>
                  </a:lnTo>
                  <a:lnTo>
                    <a:pt x="843" y="3324"/>
                  </a:lnTo>
                  <a:lnTo>
                    <a:pt x="643" y="3280"/>
                  </a:lnTo>
                  <a:lnTo>
                    <a:pt x="665" y="3191"/>
                  </a:lnTo>
                  <a:close/>
                  <a:moveTo>
                    <a:pt x="422" y="4543"/>
                  </a:moveTo>
                  <a:cubicBezTo>
                    <a:pt x="422" y="4543"/>
                    <a:pt x="422" y="4565"/>
                    <a:pt x="422" y="4565"/>
                  </a:cubicBezTo>
                  <a:cubicBezTo>
                    <a:pt x="422" y="4565"/>
                    <a:pt x="422" y="4587"/>
                    <a:pt x="422" y="4587"/>
                  </a:cubicBezTo>
                  <a:lnTo>
                    <a:pt x="400" y="4565"/>
                  </a:lnTo>
                  <a:lnTo>
                    <a:pt x="422" y="4543"/>
                  </a:lnTo>
                  <a:close/>
                  <a:moveTo>
                    <a:pt x="488" y="4698"/>
                  </a:moveTo>
                  <a:lnTo>
                    <a:pt x="577" y="4742"/>
                  </a:lnTo>
                  <a:lnTo>
                    <a:pt x="577" y="4831"/>
                  </a:lnTo>
                  <a:lnTo>
                    <a:pt x="488" y="4809"/>
                  </a:lnTo>
                  <a:lnTo>
                    <a:pt x="488" y="4787"/>
                  </a:lnTo>
                  <a:cubicBezTo>
                    <a:pt x="488" y="4764"/>
                    <a:pt x="488" y="4720"/>
                    <a:pt x="488" y="4698"/>
                  </a:cubicBezTo>
                  <a:close/>
                  <a:moveTo>
                    <a:pt x="1707" y="1"/>
                  </a:moveTo>
                  <a:lnTo>
                    <a:pt x="1463" y="643"/>
                  </a:lnTo>
                  <a:lnTo>
                    <a:pt x="1463" y="643"/>
                  </a:lnTo>
                  <a:lnTo>
                    <a:pt x="1950" y="577"/>
                  </a:lnTo>
                  <a:lnTo>
                    <a:pt x="1950" y="577"/>
                  </a:lnTo>
                  <a:lnTo>
                    <a:pt x="1596" y="1042"/>
                  </a:lnTo>
                  <a:lnTo>
                    <a:pt x="1640" y="1242"/>
                  </a:lnTo>
                  <a:lnTo>
                    <a:pt x="1685" y="1308"/>
                  </a:lnTo>
                  <a:lnTo>
                    <a:pt x="1574" y="1308"/>
                  </a:lnTo>
                  <a:cubicBezTo>
                    <a:pt x="1488" y="1231"/>
                    <a:pt x="1415" y="1193"/>
                    <a:pt x="1350" y="1193"/>
                  </a:cubicBezTo>
                  <a:cubicBezTo>
                    <a:pt x="1246" y="1193"/>
                    <a:pt x="1159" y="1287"/>
                    <a:pt x="1064" y="1463"/>
                  </a:cubicBezTo>
                  <a:lnTo>
                    <a:pt x="1374" y="1530"/>
                  </a:lnTo>
                  <a:lnTo>
                    <a:pt x="1374" y="1618"/>
                  </a:lnTo>
                  <a:lnTo>
                    <a:pt x="865" y="1662"/>
                  </a:lnTo>
                  <a:lnTo>
                    <a:pt x="865" y="2106"/>
                  </a:lnTo>
                  <a:lnTo>
                    <a:pt x="998" y="2216"/>
                  </a:lnTo>
                  <a:lnTo>
                    <a:pt x="1485" y="2083"/>
                  </a:lnTo>
                  <a:lnTo>
                    <a:pt x="1485" y="2083"/>
                  </a:lnTo>
                  <a:cubicBezTo>
                    <a:pt x="1729" y="2527"/>
                    <a:pt x="1397" y="2637"/>
                    <a:pt x="1064" y="2770"/>
                  </a:cubicBezTo>
                  <a:lnTo>
                    <a:pt x="1264" y="3191"/>
                  </a:lnTo>
                  <a:cubicBezTo>
                    <a:pt x="1181" y="3236"/>
                    <a:pt x="1127" y="3266"/>
                    <a:pt x="1080" y="3266"/>
                  </a:cubicBezTo>
                  <a:cubicBezTo>
                    <a:pt x="989" y="3266"/>
                    <a:pt x="930" y="3152"/>
                    <a:pt x="754" y="2815"/>
                  </a:cubicBezTo>
                  <a:lnTo>
                    <a:pt x="510" y="2815"/>
                  </a:lnTo>
                  <a:lnTo>
                    <a:pt x="488" y="2992"/>
                  </a:lnTo>
                  <a:lnTo>
                    <a:pt x="200" y="3236"/>
                  </a:lnTo>
                  <a:lnTo>
                    <a:pt x="1" y="3346"/>
                  </a:lnTo>
                  <a:lnTo>
                    <a:pt x="267" y="5318"/>
                  </a:lnTo>
                  <a:lnTo>
                    <a:pt x="444" y="5784"/>
                  </a:lnTo>
                  <a:lnTo>
                    <a:pt x="400" y="6027"/>
                  </a:lnTo>
                  <a:cubicBezTo>
                    <a:pt x="485" y="6022"/>
                    <a:pt x="570" y="6014"/>
                    <a:pt x="651" y="6014"/>
                  </a:cubicBezTo>
                  <a:cubicBezTo>
                    <a:pt x="888" y="6014"/>
                    <a:pt x="1093" y="6074"/>
                    <a:pt x="1175" y="6404"/>
                  </a:cubicBezTo>
                  <a:lnTo>
                    <a:pt x="1330" y="6205"/>
                  </a:lnTo>
                  <a:cubicBezTo>
                    <a:pt x="1404" y="6205"/>
                    <a:pt x="1497" y="6411"/>
                    <a:pt x="1578" y="6411"/>
                  </a:cubicBezTo>
                  <a:cubicBezTo>
                    <a:pt x="1618" y="6411"/>
                    <a:pt x="1655" y="6360"/>
                    <a:pt x="1685" y="6205"/>
                  </a:cubicBezTo>
                  <a:cubicBezTo>
                    <a:pt x="1662" y="5983"/>
                    <a:pt x="1618" y="5784"/>
                    <a:pt x="1596" y="5584"/>
                  </a:cubicBezTo>
                  <a:lnTo>
                    <a:pt x="1507" y="5363"/>
                  </a:lnTo>
                  <a:cubicBezTo>
                    <a:pt x="1219" y="5230"/>
                    <a:pt x="710" y="4454"/>
                    <a:pt x="732" y="4166"/>
                  </a:cubicBezTo>
                  <a:cubicBezTo>
                    <a:pt x="732" y="3989"/>
                    <a:pt x="754" y="3789"/>
                    <a:pt x="754" y="3546"/>
                  </a:cubicBezTo>
                  <a:lnTo>
                    <a:pt x="2017" y="3546"/>
                  </a:lnTo>
                  <a:lnTo>
                    <a:pt x="2017" y="3213"/>
                  </a:lnTo>
                  <a:cubicBezTo>
                    <a:pt x="1995" y="3125"/>
                    <a:pt x="1973" y="3014"/>
                    <a:pt x="1950" y="2925"/>
                  </a:cubicBezTo>
                  <a:lnTo>
                    <a:pt x="1950" y="2925"/>
                  </a:lnTo>
                  <a:cubicBezTo>
                    <a:pt x="2039" y="2970"/>
                    <a:pt x="2128" y="3014"/>
                    <a:pt x="2194" y="3058"/>
                  </a:cubicBezTo>
                  <a:cubicBezTo>
                    <a:pt x="2238" y="3080"/>
                    <a:pt x="2261" y="3103"/>
                    <a:pt x="2283" y="3125"/>
                  </a:cubicBezTo>
                  <a:lnTo>
                    <a:pt x="2327" y="2970"/>
                  </a:lnTo>
                  <a:lnTo>
                    <a:pt x="2327" y="2571"/>
                  </a:lnTo>
                  <a:cubicBezTo>
                    <a:pt x="2194" y="2504"/>
                    <a:pt x="2039" y="2083"/>
                    <a:pt x="2194" y="1951"/>
                  </a:cubicBezTo>
                  <a:lnTo>
                    <a:pt x="2194" y="1951"/>
                  </a:lnTo>
                  <a:lnTo>
                    <a:pt x="2482" y="1995"/>
                  </a:lnTo>
                  <a:lnTo>
                    <a:pt x="2527" y="1928"/>
                  </a:lnTo>
                  <a:lnTo>
                    <a:pt x="2194" y="1662"/>
                  </a:lnTo>
                  <a:lnTo>
                    <a:pt x="2150" y="1662"/>
                  </a:lnTo>
                  <a:lnTo>
                    <a:pt x="1662" y="1618"/>
                  </a:lnTo>
                  <a:lnTo>
                    <a:pt x="1751" y="1131"/>
                  </a:lnTo>
                  <a:lnTo>
                    <a:pt x="2128" y="1086"/>
                  </a:lnTo>
                  <a:lnTo>
                    <a:pt x="2128" y="887"/>
                  </a:lnTo>
                  <a:cubicBezTo>
                    <a:pt x="1884" y="688"/>
                    <a:pt x="1928" y="510"/>
                    <a:pt x="2128" y="333"/>
                  </a:cubicBezTo>
                  <a:lnTo>
                    <a:pt x="2128" y="178"/>
                  </a:lnTo>
                  <a:lnTo>
                    <a:pt x="1995" y="178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5778;p59">
              <a:extLst>
                <a:ext uri="{FF2B5EF4-FFF2-40B4-BE49-F238E27FC236}">
                  <a16:creationId xmlns:a16="http://schemas.microsoft.com/office/drawing/2014/main" id="{98C97CD3-99B7-4CC9-963A-6D102A5F5DD1}"/>
                </a:ext>
              </a:extLst>
            </p:cNvPr>
            <p:cNvSpPr/>
            <p:nvPr/>
          </p:nvSpPr>
          <p:spPr>
            <a:xfrm>
              <a:off x="6502250" y="2216075"/>
              <a:ext cx="198875" cy="144025"/>
            </a:xfrm>
            <a:custGeom>
              <a:avLst/>
              <a:gdLst/>
              <a:ahLst/>
              <a:cxnLst/>
              <a:rect l="l" t="t" r="r" b="b"/>
              <a:pathLst>
                <a:path w="7955" h="5761" extrusionOk="0">
                  <a:moveTo>
                    <a:pt x="7401" y="0"/>
                  </a:moveTo>
                  <a:cubicBezTo>
                    <a:pt x="6825" y="266"/>
                    <a:pt x="6271" y="488"/>
                    <a:pt x="5717" y="776"/>
                  </a:cubicBezTo>
                  <a:cubicBezTo>
                    <a:pt x="4499" y="1418"/>
                    <a:pt x="3346" y="2171"/>
                    <a:pt x="2261" y="3013"/>
                  </a:cubicBezTo>
                  <a:cubicBezTo>
                    <a:pt x="1973" y="3279"/>
                    <a:pt x="1707" y="3567"/>
                    <a:pt x="1485" y="3877"/>
                  </a:cubicBezTo>
                  <a:cubicBezTo>
                    <a:pt x="1109" y="3966"/>
                    <a:pt x="555" y="4498"/>
                    <a:pt x="577" y="4764"/>
                  </a:cubicBezTo>
                  <a:lnTo>
                    <a:pt x="1" y="5229"/>
                  </a:lnTo>
                  <a:lnTo>
                    <a:pt x="289" y="5761"/>
                  </a:lnTo>
                  <a:lnTo>
                    <a:pt x="400" y="5628"/>
                  </a:lnTo>
                  <a:cubicBezTo>
                    <a:pt x="311" y="5273"/>
                    <a:pt x="422" y="5140"/>
                    <a:pt x="843" y="5140"/>
                  </a:cubicBezTo>
                  <a:cubicBezTo>
                    <a:pt x="909" y="5074"/>
                    <a:pt x="976" y="5030"/>
                    <a:pt x="1042" y="4963"/>
                  </a:cubicBezTo>
                  <a:cubicBezTo>
                    <a:pt x="1840" y="4143"/>
                    <a:pt x="2704" y="3390"/>
                    <a:pt x="3634" y="2725"/>
                  </a:cubicBezTo>
                  <a:cubicBezTo>
                    <a:pt x="4964" y="1773"/>
                    <a:pt x="6426" y="997"/>
                    <a:pt x="7955" y="377"/>
                  </a:cubicBezTo>
                  <a:lnTo>
                    <a:pt x="74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5779;p59">
              <a:extLst>
                <a:ext uri="{FF2B5EF4-FFF2-40B4-BE49-F238E27FC236}">
                  <a16:creationId xmlns:a16="http://schemas.microsoft.com/office/drawing/2014/main" id="{3559EBB6-7066-489D-9866-55CB3A1924F3}"/>
                </a:ext>
              </a:extLst>
            </p:cNvPr>
            <p:cNvSpPr/>
            <p:nvPr/>
          </p:nvSpPr>
          <p:spPr>
            <a:xfrm>
              <a:off x="6657900" y="2257325"/>
              <a:ext cx="78125" cy="95025"/>
            </a:xfrm>
            <a:custGeom>
              <a:avLst/>
              <a:gdLst/>
              <a:ahLst/>
              <a:cxnLst/>
              <a:rect l="l" t="t" r="r" b="b"/>
              <a:pathLst>
                <a:path w="3125" h="3801" extrusionOk="0">
                  <a:moveTo>
                    <a:pt x="2090" y="0"/>
                  </a:moveTo>
                  <a:cubicBezTo>
                    <a:pt x="1954" y="0"/>
                    <a:pt x="1817" y="25"/>
                    <a:pt x="1685" y="78"/>
                  </a:cubicBezTo>
                  <a:cubicBezTo>
                    <a:pt x="1596" y="100"/>
                    <a:pt x="1529" y="123"/>
                    <a:pt x="1463" y="123"/>
                  </a:cubicBezTo>
                  <a:cubicBezTo>
                    <a:pt x="1264" y="145"/>
                    <a:pt x="1086" y="189"/>
                    <a:pt x="909" y="256"/>
                  </a:cubicBezTo>
                  <a:cubicBezTo>
                    <a:pt x="200" y="699"/>
                    <a:pt x="1" y="1474"/>
                    <a:pt x="311" y="2294"/>
                  </a:cubicBezTo>
                  <a:cubicBezTo>
                    <a:pt x="355" y="2383"/>
                    <a:pt x="377" y="2471"/>
                    <a:pt x="422" y="2560"/>
                  </a:cubicBezTo>
                  <a:lnTo>
                    <a:pt x="710" y="2405"/>
                  </a:lnTo>
                  <a:lnTo>
                    <a:pt x="710" y="2405"/>
                  </a:lnTo>
                  <a:cubicBezTo>
                    <a:pt x="555" y="3003"/>
                    <a:pt x="710" y="3357"/>
                    <a:pt x="1264" y="3668"/>
                  </a:cubicBezTo>
                  <a:cubicBezTo>
                    <a:pt x="1408" y="3740"/>
                    <a:pt x="1568" y="3775"/>
                    <a:pt x="1729" y="3775"/>
                  </a:cubicBezTo>
                  <a:cubicBezTo>
                    <a:pt x="1962" y="3775"/>
                    <a:pt x="2197" y="3701"/>
                    <a:pt x="2394" y="3557"/>
                  </a:cubicBezTo>
                  <a:lnTo>
                    <a:pt x="2504" y="3801"/>
                  </a:lnTo>
                  <a:lnTo>
                    <a:pt x="2903" y="3579"/>
                  </a:lnTo>
                  <a:lnTo>
                    <a:pt x="2837" y="3380"/>
                  </a:lnTo>
                  <a:cubicBezTo>
                    <a:pt x="2792" y="3357"/>
                    <a:pt x="2726" y="3335"/>
                    <a:pt x="2682" y="3313"/>
                  </a:cubicBezTo>
                  <a:cubicBezTo>
                    <a:pt x="2571" y="3291"/>
                    <a:pt x="2460" y="3291"/>
                    <a:pt x="2371" y="3269"/>
                  </a:cubicBezTo>
                  <a:lnTo>
                    <a:pt x="2261" y="3158"/>
                  </a:lnTo>
                  <a:cubicBezTo>
                    <a:pt x="1862" y="3069"/>
                    <a:pt x="1529" y="2804"/>
                    <a:pt x="1330" y="2449"/>
                  </a:cubicBezTo>
                  <a:cubicBezTo>
                    <a:pt x="1241" y="2272"/>
                    <a:pt x="1153" y="2095"/>
                    <a:pt x="1086" y="1917"/>
                  </a:cubicBezTo>
                  <a:lnTo>
                    <a:pt x="976" y="2095"/>
                  </a:lnTo>
                  <a:lnTo>
                    <a:pt x="1020" y="1674"/>
                  </a:lnTo>
                  <a:lnTo>
                    <a:pt x="688" y="1674"/>
                  </a:lnTo>
                  <a:lnTo>
                    <a:pt x="754" y="1762"/>
                  </a:lnTo>
                  <a:lnTo>
                    <a:pt x="400" y="2139"/>
                  </a:lnTo>
                  <a:lnTo>
                    <a:pt x="400" y="1341"/>
                  </a:lnTo>
                  <a:lnTo>
                    <a:pt x="1020" y="1541"/>
                  </a:lnTo>
                  <a:cubicBezTo>
                    <a:pt x="1042" y="1363"/>
                    <a:pt x="1109" y="1164"/>
                    <a:pt x="1197" y="1009"/>
                  </a:cubicBezTo>
                  <a:cubicBezTo>
                    <a:pt x="1352" y="832"/>
                    <a:pt x="1552" y="677"/>
                    <a:pt x="1463" y="411"/>
                  </a:cubicBezTo>
                  <a:lnTo>
                    <a:pt x="1574" y="366"/>
                  </a:lnTo>
                  <a:lnTo>
                    <a:pt x="1662" y="278"/>
                  </a:lnTo>
                  <a:lnTo>
                    <a:pt x="1973" y="123"/>
                  </a:lnTo>
                  <a:lnTo>
                    <a:pt x="1973" y="521"/>
                  </a:lnTo>
                  <a:lnTo>
                    <a:pt x="2106" y="765"/>
                  </a:lnTo>
                  <a:lnTo>
                    <a:pt x="2394" y="388"/>
                  </a:lnTo>
                  <a:lnTo>
                    <a:pt x="2637" y="743"/>
                  </a:lnTo>
                  <a:cubicBezTo>
                    <a:pt x="2327" y="1097"/>
                    <a:pt x="2460" y="1319"/>
                    <a:pt x="3014" y="1474"/>
                  </a:cubicBezTo>
                  <a:cubicBezTo>
                    <a:pt x="2903" y="1186"/>
                    <a:pt x="2815" y="920"/>
                    <a:pt x="3125" y="677"/>
                  </a:cubicBezTo>
                  <a:cubicBezTo>
                    <a:pt x="2939" y="255"/>
                    <a:pt x="2523" y="0"/>
                    <a:pt x="2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5780;p59">
              <a:extLst>
                <a:ext uri="{FF2B5EF4-FFF2-40B4-BE49-F238E27FC236}">
                  <a16:creationId xmlns:a16="http://schemas.microsoft.com/office/drawing/2014/main" id="{1FB62572-1A4F-4F3C-AD42-9A42D557BAE0}"/>
                </a:ext>
              </a:extLst>
            </p:cNvPr>
            <p:cNvSpPr/>
            <p:nvPr/>
          </p:nvSpPr>
          <p:spPr>
            <a:xfrm>
              <a:off x="6901075" y="3044675"/>
              <a:ext cx="86975" cy="85800"/>
            </a:xfrm>
            <a:custGeom>
              <a:avLst/>
              <a:gdLst/>
              <a:ahLst/>
              <a:cxnLst/>
              <a:rect l="l" t="t" r="r" b="b"/>
              <a:pathLst>
                <a:path w="3479" h="3432" extrusionOk="0">
                  <a:moveTo>
                    <a:pt x="2748" y="2439"/>
                  </a:moveTo>
                  <a:cubicBezTo>
                    <a:pt x="2748" y="2705"/>
                    <a:pt x="2726" y="2949"/>
                    <a:pt x="2703" y="3281"/>
                  </a:cubicBezTo>
                  <a:lnTo>
                    <a:pt x="2238" y="2661"/>
                  </a:lnTo>
                  <a:lnTo>
                    <a:pt x="2748" y="2439"/>
                  </a:lnTo>
                  <a:close/>
                  <a:moveTo>
                    <a:pt x="2720" y="0"/>
                  </a:moveTo>
                  <a:cubicBezTo>
                    <a:pt x="2571" y="0"/>
                    <a:pt x="2469" y="28"/>
                    <a:pt x="2593" y="312"/>
                  </a:cubicBezTo>
                  <a:lnTo>
                    <a:pt x="2216" y="157"/>
                  </a:lnTo>
                  <a:lnTo>
                    <a:pt x="2216" y="157"/>
                  </a:lnTo>
                  <a:lnTo>
                    <a:pt x="2482" y="2129"/>
                  </a:lnTo>
                  <a:lnTo>
                    <a:pt x="1861" y="1597"/>
                  </a:lnTo>
                  <a:lnTo>
                    <a:pt x="1994" y="1508"/>
                  </a:lnTo>
                  <a:cubicBezTo>
                    <a:pt x="1751" y="1176"/>
                    <a:pt x="1507" y="866"/>
                    <a:pt x="1285" y="556"/>
                  </a:cubicBezTo>
                  <a:lnTo>
                    <a:pt x="1108" y="556"/>
                  </a:lnTo>
                  <a:lnTo>
                    <a:pt x="975" y="622"/>
                  </a:lnTo>
                  <a:cubicBezTo>
                    <a:pt x="798" y="578"/>
                    <a:pt x="621" y="556"/>
                    <a:pt x="421" y="489"/>
                  </a:cubicBezTo>
                  <a:cubicBezTo>
                    <a:pt x="200" y="423"/>
                    <a:pt x="222" y="223"/>
                    <a:pt x="266" y="46"/>
                  </a:cubicBezTo>
                  <a:lnTo>
                    <a:pt x="266" y="46"/>
                  </a:lnTo>
                  <a:cubicBezTo>
                    <a:pt x="178" y="113"/>
                    <a:pt x="22" y="201"/>
                    <a:pt x="22" y="290"/>
                  </a:cubicBezTo>
                  <a:cubicBezTo>
                    <a:pt x="22" y="467"/>
                    <a:pt x="0" y="733"/>
                    <a:pt x="311" y="733"/>
                  </a:cubicBezTo>
                  <a:cubicBezTo>
                    <a:pt x="392" y="733"/>
                    <a:pt x="493" y="705"/>
                    <a:pt x="582" y="705"/>
                  </a:cubicBezTo>
                  <a:cubicBezTo>
                    <a:pt x="686" y="705"/>
                    <a:pt x="774" y="743"/>
                    <a:pt x="798" y="910"/>
                  </a:cubicBezTo>
                  <a:lnTo>
                    <a:pt x="975" y="1287"/>
                  </a:lnTo>
                  <a:cubicBezTo>
                    <a:pt x="1020" y="1331"/>
                    <a:pt x="1108" y="1353"/>
                    <a:pt x="1152" y="1398"/>
                  </a:cubicBezTo>
                  <a:cubicBezTo>
                    <a:pt x="1463" y="1863"/>
                    <a:pt x="1773" y="2350"/>
                    <a:pt x="2105" y="2816"/>
                  </a:cubicBezTo>
                  <a:cubicBezTo>
                    <a:pt x="2260" y="3059"/>
                    <a:pt x="2482" y="3259"/>
                    <a:pt x="2748" y="3414"/>
                  </a:cubicBezTo>
                  <a:cubicBezTo>
                    <a:pt x="2782" y="3427"/>
                    <a:pt x="2819" y="3432"/>
                    <a:pt x="2859" y="3432"/>
                  </a:cubicBezTo>
                  <a:cubicBezTo>
                    <a:pt x="3027" y="3432"/>
                    <a:pt x="3246" y="3335"/>
                    <a:pt x="3479" y="3281"/>
                  </a:cubicBezTo>
                  <a:cubicBezTo>
                    <a:pt x="3435" y="3015"/>
                    <a:pt x="3412" y="2749"/>
                    <a:pt x="3346" y="2505"/>
                  </a:cubicBezTo>
                  <a:cubicBezTo>
                    <a:pt x="3235" y="2129"/>
                    <a:pt x="3147" y="1752"/>
                    <a:pt x="3102" y="1353"/>
                  </a:cubicBezTo>
                  <a:cubicBezTo>
                    <a:pt x="3147" y="888"/>
                    <a:pt x="3036" y="423"/>
                    <a:pt x="2836" y="2"/>
                  </a:cubicBezTo>
                  <a:cubicBezTo>
                    <a:pt x="2796" y="2"/>
                    <a:pt x="2757" y="0"/>
                    <a:pt x="2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5781;p59">
              <a:extLst>
                <a:ext uri="{FF2B5EF4-FFF2-40B4-BE49-F238E27FC236}">
                  <a16:creationId xmlns:a16="http://schemas.microsoft.com/office/drawing/2014/main" id="{C31E86A0-7BFA-488E-B477-3C92D2403330}"/>
                </a:ext>
              </a:extLst>
            </p:cNvPr>
            <p:cNvSpPr/>
            <p:nvPr/>
          </p:nvSpPr>
          <p:spPr>
            <a:xfrm>
              <a:off x="6514450" y="2875775"/>
              <a:ext cx="88650" cy="101925"/>
            </a:xfrm>
            <a:custGeom>
              <a:avLst/>
              <a:gdLst/>
              <a:ahLst/>
              <a:cxnLst/>
              <a:rect l="l" t="t" r="r" b="b"/>
              <a:pathLst>
                <a:path w="3546" h="4077" extrusionOk="0">
                  <a:moveTo>
                    <a:pt x="2127" y="0"/>
                  </a:moveTo>
                  <a:cubicBezTo>
                    <a:pt x="2039" y="67"/>
                    <a:pt x="1950" y="133"/>
                    <a:pt x="1861" y="177"/>
                  </a:cubicBezTo>
                  <a:cubicBezTo>
                    <a:pt x="1551" y="355"/>
                    <a:pt x="1529" y="510"/>
                    <a:pt x="1795" y="798"/>
                  </a:cubicBezTo>
                  <a:cubicBezTo>
                    <a:pt x="2039" y="1042"/>
                    <a:pt x="2238" y="1307"/>
                    <a:pt x="2437" y="1595"/>
                  </a:cubicBezTo>
                  <a:lnTo>
                    <a:pt x="0" y="3523"/>
                  </a:lnTo>
                  <a:lnTo>
                    <a:pt x="355" y="3634"/>
                  </a:lnTo>
                  <a:cubicBezTo>
                    <a:pt x="421" y="3811"/>
                    <a:pt x="466" y="3944"/>
                    <a:pt x="532" y="4077"/>
                  </a:cubicBezTo>
                  <a:cubicBezTo>
                    <a:pt x="643" y="4033"/>
                    <a:pt x="776" y="3988"/>
                    <a:pt x="886" y="3922"/>
                  </a:cubicBezTo>
                  <a:cubicBezTo>
                    <a:pt x="1064" y="3789"/>
                    <a:pt x="1241" y="3634"/>
                    <a:pt x="1440" y="3501"/>
                  </a:cubicBezTo>
                  <a:lnTo>
                    <a:pt x="3545" y="1839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5782;p59">
              <a:extLst>
                <a:ext uri="{FF2B5EF4-FFF2-40B4-BE49-F238E27FC236}">
                  <a16:creationId xmlns:a16="http://schemas.microsoft.com/office/drawing/2014/main" id="{CABCC011-D902-4FC6-BFDD-653C04DF633F}"/>
                </a:ext>
              </a:extLst>
            </p:cNvPr>
            <p:cNvSpPr/>
            <p:nvPr/>
          </p:nvSpPr>
          <p:spPr>
            <a:xfrm>
              <a:off x="7215700" y="2778275"/>
              <a:ext cx="100825" cy="81450"/>
            </a:xfrm>
            <a:custGeom>
              <a:avLst/>
              <a:gdLst/>
              <a:ahLst/>
              <a:cxnLst/>
              <a:rect l="l" t="t" r="r" b="b"/>
              <a:pathLst>
                <a:path w="4033" h="3258" extrusionOk="0">
                  <a:moveTo>
                    <a:pt x="1551" y="688"/>
                  </a:moveTo>
                  <a:cubicBezTo>
                    <a:pt x="1573" y="688"/>
                    <a:pt x="1573" y="710"/>
                    <a:pt x="1595" y="732"/>
                  </a:cubicBezTo>
                  <a:cubicBezTo>
                    <a:pt x="1595" y="732"/>
                    <a:pt x="1595" y="776"/>
                    <a:pt x="1573" y="776"/>
                  </a:cubicBezTo>
                  <a:cubicBezTo>
                    <a:pt x="1551" y="776"/>
                    <a:pt x="1507" y="754"/>
                    <a:pt x="1507" y="732"/>
                  </a:cubicBezTo>
                  <a:cubicBezTo>
                    <a:pt x="1529" y="732"/>
                    <a:pt x="1551" y="688"/>
                    <a:pt x="1551" y="688"/>
                  </a:cubicBezTo>
                  <a:close/>
                  <a:moveTo>
                    <a:pt x="687" y="1064"/>
                  </a:moveTo>
                  <a:cubicBezTo>
                    <a:pt x="687" y="1086"/>
                    <a:pt x="687" y="1086"/>
                    <a:pt x="687" y="1086"/>
                  </a:cubicBezTo>
                  <a:lnTo>
                    <a:pt x="643" y="1086"/>
                  </a:lnTo>
                  <a:lnTo>
                    <a:pt x="643" y="1064"/>
                  </a:lnTo>
                  <a:close/>
                  <a:moveTo>
                    <a:pt x="1595" y="1"/>
                  </a:moveTo>
                  <a:cubicBezTo>
                    <a:pt x="1241" y="156"/>
                    <a:pt x="909" y="289"/>
                    <a:pt x="576" y="422"/>
                  </a:cubicBezTo>
                  <a:lnTo>
                    <a:pt x="576" y="510"/>
                  </a:lnTo>
                  <a:lnTo>
                    <a:pt x="465" y="621"/>
                  </a:lnTo>
                  <a:cubicBezTo>
                    <a:pt x="377" y="776"/>
                    <a:pt x="288" y="953"/>
                    <a:pt x="200" y="1108"/>
                  </a:cubicBezTo>
                  <a:lnTo>
                    <a:pt x="510" y="1020"/>
                  </a:lnTo>
                  <a:cubicBezTo>
                    <a:pt x="532" y="1108"/>
                    <a:pt x="554" y="1264"/>
                    <a:pt x="532" y="1286"/>
                  </a:cubicBezTo>
                  <a:cubicBezTo>
                    <a:pt x="421" y="1330"/>
                    <a:pt x="310" y="1352"/>
                    <a:pt x="200" y="1352"/>
                  </a:cubicBezTo>
                  <a:lnTo>
                    <a:pt x="22" y="1352"/>
                  </a:lnTo>
                  <a:cubicBezTo>
                    <a:pt x="67" y="1441"/>
                    <a:pt x="89" y="1552"/>
                    <a:pt x="89" y="1662"/>
                  </a:cubicBezTo>
                  <a:cubicBezTo>
                    <a:pt x="0" y="2394"/>
                    <a:pt x="465" y="3058"/>
                    <a:pt x="1174" y="3258"/>
                  </a:cubicBezTo>
                  <a:lnTo>
                    <a:pt x="1152" y="3103"/>
                  </a:lnTo>
                  <a:lnTo>
                    <a:pt x="1064" y="3036"/>
                  </a:lnTo>
                  <a:lnTo>
                    <a:pt x="1064" y="2947"/>
                  </a:lnTo>
                  <a:lnTo>
                    <a:pt x="1130" y="2970"/>
                  </a:lnTo>
                  <a:lnTo>
                    <a:pt x="1197" y="3058"/>
                  </a:lnTo>
                  <a:lnTo>
                    <a:pt x="1573" y="2682"/>
                  </a:lnTo>
                  <a:cubicBezTo>
                    <a:pt x="1362" y="2624"/>
                    <a:pt x="1284" y="2350"/>
                    <a:pt x="1051" y="2350"/>
                  </a:cubicBezTo>
                  <a:cubicBezTo>
                    <a:pt x="1015" y="2350"/>
                    <a:pt x="975" y="2357"/>
                    <a:pt x="931" y="2371"/>
                  </a:cubicBezTo>
                  <a:cubicBezTo>
                    <a:pt x="909" y="2371"/>
                    <a:pt x="864" y="2283"/>
                    <a:pt x="864" y="2283"/>
                  </a:cubicBezTo>
                  <a:cubicBezTo>
                    <a:pt x="1064" y="1928"/>
                    <a:pt x="532" y="1529"/>
                    <a:pt x="953" y="1175"/>
                  </a:cubicBezTo>
                  <a:cubicBezTo>
                    <a:pt x="1169" y="975"/>
                    <a:pt x="1449" y="871"/>
                    <a:pt x="1726" y="871"/>
                  </a:cubicBezTo>
                  <a:cubicBezTo>
                    <a:pt x="1847" y="871"/>
                    <a:pt x="1968" y="891"/>
                    <a:pt x="2083" y="931"/>
                  </a:cubicBezTo>
                  <a:cubicBezTo>
                    <a:pt x="2504" y="1042"/>
                    <a:pt x="2880" y="1286"/>
                    <a:pt x="3146" y="1640"/>
                  </a:cubicBezTo>
                  <a:lnTo>
                    <a:pt x="3634" y="1817"/>
                  </a:lnTo>
                  <a:lnTo>
                    <a:pt x="3479" y="2061"/>
                  </a:lnTo>
                  <a:lnTo>
                    <a:pt x="3833" y="2216"/>
                  </a:lnTo>
                  <a:cubicBezTo>
                    <a:pt x="4033" y="1995"/>
                    <a:pt x="3922" y="1817"/>
                    <a:pt x="3722" y="1685"/>
                  </a:cubicBezTo>
                  <a:cubicBezTo>
                    <a:pt x="3612" y="1618"/>
                    <a:pt x="3479" y="1552"/>
                    <a:pt x="3346" y="1485"/>
                  </a:cubicBezTo>
                  <a:lnTo>
                    <a:pt x="3346" y="1352"/>
                  </a:lnTo>
                  <a:lnTo>
                    <a:pt x="3656" y="1352"/>
                  </a:lnTo>
                  <a:cubicBezTo>
                    <a:pt x="3567" y="1175"/>
                    <a:pt x="3457" y="998"/>
                    <a:pt x="3324" y="843"/>
                  </a:cubicBezTo>
                  <a:cubicBezTo>
                    <a:pt x="3316" y="835"/>
                    <a:pt x="3306" y="832"/>
                    <a:pt x="3292" y="832"/>
                  </a:cubicBezTo>
                  <a:cubicBezTo>
                    <a:pt x="3223" y="832"/>
                    <a:pt x="3077" y="916"/>
                    <a:pt x="2947" y="953"/>
                  </a:cubicBezTo>
                  <a:cubicBezTo>
                    <a:pt x="2903" y="776"/>
                    <a:pt x="2836" y="555"/>
                    <a:pt x="2748" y="267"/>
                  </a:cubicBezTo>
                  <a:lnTo>
                    <a:pt x="1861" y="23"/>
                  </a:lnTo>
                  <a:lnTo>
                    <a:pt x="1839" y="333"/>
                  </a:lnTo>
                  <a:lnTo>
                    <a:pt x="1750" y="333"/>
                  </a:lnTo>
                  <a:lnTo>
                    <a:pt x="15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5783;p59">
              <a:extLst>
                <a:ext uri="{FF2B5EF4-FFF2-40B4-BE49-F238E27FC236}">
                  <a16:creationId xmlns:a16="http://schemas.microsoft.com/office/drawing/2014/main" id="{ED4BACD2-120E-4BCB-95A7-A687124E5A06}"/>
                </a:ext>
              </a:extLst>
            </p:cNvPr>
            <p:cNvSpPr/>
            <p:nvPr/>
          </p:nvSpPr>
          <p:spPr>
            <a:xfrm>
              <a:off x="6578700" y="2318550"/>
              <a:ext cx="103050" cy="84250"/>
            </a:xfrm>
            <a:custGeom>
              <a:avLst/>
              <a:gdLst/>
              <a:ahLst/>
              <a:cxnLst/>
              <a:rect l="l" t="t" r="r" b="b"/>
              <a:pathLst>
                <a:path w="4122" h="3370" extrusionOk="0">
                  <a:moveTo>
                    <a:pt x="643" y="0"/>
                  </a:moveTo>
                  <a:lnTo>
                    <a:pt x="0" y="532"/>
                  </a:lnTo>
                  <a:cubicBezTo>
                    <a:pt x="621" y="1329"/>
                    <a:pt x="1241" y="2127"/>
                    <a:pt x="1861" y="2925"/>
                  </a:cubicBezTo>
                  <a:lnTo>
                    <a:pt x="2371" y="2570"/>
                  </a:lnTo>
                  <a:lnTo>
                    <a:pt x="2371" y="2570"/>
                  </a:lnTo>
                  <a:cubicBezTo>
                    <a:pt x="2371" y="2858"/>
                    <a:pt x="2275" y="2993"/>
                    <a:pt x="2031" y="2993"/>
                  </a:cubicBezTo>
                  <a:cubicBezTo>
                    <a:pt x="2012" y="2993"/>
                    <a:pt x="1993" y="2993"/>
                    <a:pt x="1972" y="2991"/>
                  </a:cubicBezTo>
                  <a:lnTo>
                    <a:pt x="1972" y="2991"/>
                  </a:lnTo>
                  <a:cubicBezTo>
                    <a:pt x="2052" y="3197"/>
                    <a:pt x="2131" y="3369"/>
                    <a:pt x="2291" y="3369"/>
                  </a:cubicBezTo>
                  <a:cubicBezTo>
                    <a:pt x="2355" y="3369"/>
                    <a:pt x="2432" y="3342"/>
                    <a:pt x="2526" y="3279"/>
                  </a:cubicBezTo>
                  <a:cubicBezTo>
                    <a:pt x="3058" y="2858"/>
                    <a:pt x="3590" y="2459"/>
                    <a:pt x="4121" y="2038"/>
                  </a:cubicBezTo>
                  <a:lnTo>
                    <a:pt x="3988" y="1839"/>
                  </a:lnTo>
                  <a:cubicBezTo>
                    <a:pt x="3826" y="1642"/>
                    <a:pt x="3755" y="1548"/>
                    <a:pt x="3669" y="1548"/>
                  </a:cubicBezTo>
                  <a:cubicBezTo>
                    <a:pt x="3592" y="1548"/>
                    <a:pt x="3503" y="1625"/>
                    <a:pt x="3324" y="1773"/>
                  </a:cubicBezTo>
                  <a:cubicBezTo>
                    <a:pt x="3080" y="1972"/>
                    <a:pt x="2792" y="2149"/>
                    <a:pt x="2526" y="2349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5784;p59">
              <a:extLst>
                <a:ext uri="{FF2B5EF4-FFF2-40B4-BE49-F238E27FC236}">
                  <a16:creationId xmlns:a16="http://schemas.microsoft.com/office/drawing/2014/main" id="{01679A52-3177-47DC-9478-BCA6DB2A7C1E}"/>
                </a:ext>
              </a:extLst>
            </p:cNvPr>
            <p:cNvSpPr/>
            <p:nvPr/>
          </p:nvSpPr>
          <p:spPr>
            <a:xfrm>
              <a:off x="6490625" y="2806875"/>
              <a:ext cx="64275" cy="87075"/>
            </a:xfrm>
            <a:custGeom>
              <a:avLst/>
              <a:gdLst/>
              <a:ahLst/>
              <a:cxnLst/>
              <a:rect l="l" t="t" r="r" b="b"/>
              <a:pathLst>
                <a:path w="2571" h="3483" extrusionOk="0">
                  <a:moveTo>
                    <a:pt x="772" y="1"/>
                  </a:moveTo>
                  <a:cubicBezTo>
                    <a:pt x="546" y="1"/>
                    <a:pt x="296" y="33"/>
                    <a:pt x="23" y="97"/>
                  </a:cubicBezTo>
                  <a:cubicBezTo>
                    <a:pt x="67" y="186"/>
                    <a:pt x="111" y="275"/>
                    <a:pt x="133" y="363"/>
                  </a:cubicBezTo>
                  <a:cubicBezTo>
                    <a:pt x="178" y="474"/>
                    <a:pt x="200" y="585"/>
                    <a:pt x="222" y="696"/>
                  </a:cubicBezTo>
                  <a:lnTo>
                    <a:pt x="399" y="939"/>
                  </a:lnTo>
                  <a:cubicBezTo>
                    <a:pt x="488" y="917"/>
                    <a:pt x="554" y="873"/>
                    <a:pt x="643" y="851"/>
                  </a:cubicBezTo>
                  <a:cubicBezTo>
                    <a:pt x="710" y="834"/>
                    <a:pt x="777" y="826"/>
                    <a:pt x="844" y="826"/>
                  </a:cubicBezTo>
                  <a:cubicBezTo>
                    <a:pt x="1132" y="826"/>
                    <a:pt x="1408" y="976"/>
                    <a:pt x="1551" y="1227"/>
                  </a:cubicBezTo>
                  <a:cubicBezTo>
                    <a:pt x="1751" y="1538"/>
                    <a:pt x="1662" y="1936"/>
                    <a:pt x="1352" y="2136"/>
                  </a:cubicBezTo>
                  <a:cubicBezTo>
                    <a:pt x="1020" y="2357"/>
                    <a:pt x="643" y="2535"/>
                    <a:pt x="266" y="2712"/>
                  </a:cubicBezTo>
                  <a:cubicBezTo>
                    <a:pt x="178" y="2756"/>
                    <a:pt x="89" y="2823"/>
                    <a:pt x="0" y="2889"/>
                  </a:cubicBezTo>
                  <a:cubicBezTo>
                    <a:pt x="89" y="2978"/>
                    <a:pt x="200" y="3022"/>
                    <a:pt x="244" y="3133"/>
                  </a:cubicBezTo>
                  <a:cubicBezTo>
                    <a:pt x="363" y="3393"/>
                    <a:pt x="513" y="3483"/>
                    <a:pt x="681" y="3483"/>
                  </a:cubicBezTo>
                  <a:cubicBezTo>
                    <a:pt x="827" y="3483"/>
                    <a:pt x="988" y="3415"/>
                    <a:pt x="1153" y="3332"/>
                  </a:cubicBezTo>
                  <a:cubicBezTo>
                    <a:pt x="1286" y="3266"/>
                    <a:pt x="1419" y="3199"/>
                    <a:pt x="1529" y="3133"/>
                  </a:cubicBezTo>
                  <a:cubicBezTo>
                    <a:pt x="2283" y="2645"/>
                    <a:pt x="2571" y="1892"/>
                    <a:pt x="2327" y="1161"/>
                  </a:cubicBezTo>
                  <a:cubicBezTo>
                    <a:pt x="2069" y="387"/>
                    <a:pt x="1558" y="1"/>
                    <a:pt x="7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5785;p59">
              <a:extLst>
                <a:ext uri="{FF2B5EF4-FFF2-40B4-BE49-F238E27FC236}">
                  <a16:creationId xmlns:a16="http://schemas.microsoft.com/office/drawing/2014/main" id="{E5952E77-F35F-481E-8BB4-289AAF16C3DC}"/>
                </a:ext>
              </a:extLst>
            </p:cNvPr>
            <p:cNvSpPr/>
            <p:nvPr/>
          </p:nvSpPr>
          <p:spPr>
            <a:xfrm>
              <a:off x="6416950" y="2602700"/>
              <a:ext cx="77575" cy="74800"/>
            </a:xfrm>
            <a:custGeom>
              <a:avLst/>
              <a:gdLst/>
              <a:ahLst/>
              <a:cxnLst/>
              <a:rect l="l" t="t" r="r" b="b"/>
              <a:pathLst>
                <a:path w="3103" h="2992" extrusionOk="0">
                  <a:moveTo>
                    <a:pt x="2438" y="2437"/>
                  </a:moveTo>
                  <a:lnTo>
                    <a:pt x="2748" y="2482"/>
                  </a:lnTo>
                  <a:lnTo>
                    <a:pt x="2748" y="2637"/>
                  </a:lnTo>
                  <a:lnTo>
                    <a:pt x="2438" y="2637"/>
                  </a:lnTo>
                  <a:lnTo>
                    <a:pt x="2438" y="2437"/>
                  </a:lnTo>
                  <a:close/>
                  <a:moveTo>
                    <a:pt x="2327" y="2792"/>
                  </a:moveTo>
                  <a:lnTo>
                    <a:pt x="2327" y="2836"/>
                  </a:lnTo>
                  <a:lnTo>
                    <a:pt x="2305" y="2836"/>
                  </a:lnTo>
                  <a:lnTo>
                    <a:pt x="2305" y="2814"/>
                  </a:lnTo>
                  <a:lnTo>
                    <a:pt x="2327" y="2792"/>
                  </a:lnTo>
                  <a:close/>
                  <a:moveTo>
                    <a:pt x="1751" y="0"/>
                  </a:moveTo>
                  <a:cubicBezTo>
                    <a:pt x="23" y="200"/>
                    <a:pt x="1" y="1418"/>
                    <a:pt x="134" y="2725"/>
                  </a:cubicBezTo>
                  <a:lnTo>
                    <a:pt x="1928" y="2947"/>
                  </a:lnTo>
                  <a:lnTo>
                    <a:pt x="2083" y="2947"/>
                  </a:lnTo>
                  <a:lnTo>
                    <a:pt x="2549" y="2991"/>
                  </a:lnTo>
                  <a:cubicBezTo>
                    <a:pt x="2586" y="2852"/>
                    <a:pt x="2631" y="2806"/>
                    <a:pt x="2680" y="2806"/>
                  </a:cubicBezTo>
                  <a:cubicBezTo>
                    <a:pt x="2748" y="2806"/>
                    <a:pt x="2826" y="2895"/>
                    <a:pt x="2903" y="2947"/>
                  </a:cubicBezTo>
                  <a:lnTo>
                    <a:pt x="3036" y="2925"/>
                  </a:lnTo>
                  <a:lnTo>
                    <a:pt x="3103" y="2725"/>
                  </a:lnTo>
                  <a:cubicBezTo>
                    <a:pt x="3058" y="2703"/>
                    <a:pt x="2970" y="2681"/>
                    <a:pt x="2970" y="2659"/>
                  </a:cubicBezTo>
                  <a:cubicBezTo>
                    <a:pt x="3014" y="2216"/>
                    <a:pt x="2637" y="2216"/>
                    <a:pt x="2394" y="2149"/>
                  </a:cubicBezTo>
                  <a:cubicBezTo>
                    <a:pt x="1884" y="2061"/>
                    <a:pt x="1352" y="2039"/>
                    <a:pt x="732" y="1972"/>
                  </a:cubicBezTo>
                  <a:lnTo>
                    <a:pt x="931" y="997"/>
                  </a:lnTo>
                  <a:cubicBezTo>
                    <a:pt x="1131" y="975"/>
                    <a:pt x="1330" y="931"/>
                    <a:pt x="1507" y="886"/>
                  </a:cubicBezTo>
                  <a:cubicBezTo>
                    <a:pt x="1640" y="842"/>
                    <a:pt x="1729" y="753"/>
                    <a:pt x="1840" y="687"/>
                  </a:cubicBezTo>
                  <a:lnTo>
                    <a:pt x="1507" y="465"/>
                  </a:lnTo>
                  <a:cubicBezTo>
                    <a:pt x="1574" y="332"/>
                    <a:pt x="1662" y="177"/>
                    <a:pt x="1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5786;p59">
              <a:extLst>
                <a:ext uri="{FF2B5EF4-FFF2-40B4-BE49-F238E27FC236}">
                  <a16:creationId xmlns:a16="http://schemas.microsoft.com/office/drawing/2014/main" id="{E8F2B57C-8384-4F6E-9E86-F64139368E4D}"/>
                </a:ext>
              </a:extLst>
            </p:cNvPr>
            <p:cNvSpPr/>
            <p:nvPr/>
          </p:nvSpPr>
          <p:spPr>
            <a:xfrm>
              <a:off x="6962550" y="2186700"/>
              <a:ext cx="161225" cy="70925"/>
            </a:xfrm>
            <a:custGeom>
              <a:avLst/>
              <a:gdLst/>
              <a:ahLst/>
              <a:cxnLst/>
              <a:rect l="l" t="t" r="r" b="b"/>
              <a:pathLst>
                <a:path w="6449" h="2837" extrusionOk="0">
                  <a:moveTo>
                    <a:pt x="422" y="422"/>
                  </a:moveTo>
                  <a:lnTo>
                    <a:pt x="422" y="466"/>
                  </a:lnTo>
                  <a:lnTo>
                    <a:pt x="377" y="466"/>
                  </a:lnTo>
                  <a:lnTo>
                    <a:pt x="422" y="422"/>
                  </a:lnTo>
                  <a:close/>
                  <a:moveTo>
                    <a:pt x="156" y="1"/>
                  </a:moveTo>
                  <a:lnTo>
                    <a:pt x="1" y="533"/>
                  </a:lnTo>
                  <a:lnTo>
                    <a:pt x="359" y="469"/>
                  </a:lnTo>
                  <a:lnTo>
                    <a:pt x="359" y="469"/>
                  </a:lnTo>
                  <a:cubicBezTo>
                    <a:pt x="447" y="535"/>
                    <a:pt x="534" y="600"/>
                    <a:pt x="643" y="643"/>
                  </a:cubicBezTo>
                  <a:cubicBezTo>
                    <a:pt x="1507" y="909"/>
                    <a:pt x="2394" y="1175"/>
                    <a:pt x="3258" y="1419"/>
                  </a:cubicBezTo>
                  <a:cubicBezTo>
                    <a:pt x="3267" y="1422"/>
                    <a:pt x="3277" y="1423"/>
                    <a:pt x="3287" y="1423"/>
                  </a:cubicBezTo>
                  <a:cubicBezTo>
                    <a:pt x="3348" y="1423"/>
                    <a:pt x="3422" y="1371"/>
                    <a:pt x="3479" y="1352"/>
                  </a:cubicBezTo>
                  <a:lnTo>
                    <a:pt x="3368" y="1308"/>
                  </a:lnTo>
                  <a:lnTo>
                    <a:pt x="3391" y="1286"/>
                  </a:lnTo>
                  <a:lnTo>
                    <a:pt x="3501" y="1330"/>
                  </a:lnTo>
                  <a:cubicBezTo>
                    <a:pt x="3900" y="1552"/>
                    <a:pt x="4299" y="1795"/>
                    <a:pt x="4720" y="1995"/>
                  </a:cubicBezTo>
                  <a:cubicBezTo>
                    <a:pt x="4786" y="2028"/>
                    <a:pt x="4886" y="2028"/>
                    <a:pt x="4978" y="2028"/>
                  </a:cubicBezTo>
                  <a:cubicBezTo>
                    <a:pt x="5069" y="2028"/>
                    <a:pt x="5152" y="2028"/>
                    <a:pt x="5185" y="2061"/>
                  </a:cubicBezTo>
                  <a:cubicBezTo>
                    <a:pt x="5451" y="2549"/>
                    <a:pt x="5983" y="2571"/>
                    <a:pt x="6360" y="2837"/>
                  </a:cubicBezTo>
                  <a:lnTo>
                    <a:pt x="6360" y="2748"/>
                  </a:lnTo>
                  <a:lnTo>
                    <a:pt x="6448" y="2549"/>
                  </a:lnTo>
                  <a:lnTo>
                    <a:pt x="6448" y="2460"/>
                  </a:lnTo>
                  <a:cubicBezTo>
                    <a:pt x="6360" y="2128"/>
                    <a:pt x="6072" y="1995"/>
                    <a:pt x="5806" y="1884"/>
                  </a:cubicBezTo>
                  <a:cubicBezTo>
                    <a:pt x="5141" y="1574"/>
                    <a:pt x="4432" y="1330"/>
                    <a:pt x="3745" y="1064"/>
                  </a:cubicBezTo>
                  <a:cubicBezTo>
                    <a:pt x="3457" y="931"/>
                    <a:pt x="3169" y="798"/>
                    <a:pt x="2881" y="666"/>
                  </a:cubicBezTo>
                  <a:cubicBezTo>
                    <a:pt x="2837" y="643"/>
                    <a:pt x="2815" y="643"/>
                    <a:pt x="2770" y="643"/>
                  </a:cubicBezTo>
                  <a:cubicBezTo>
                    <a:pt x="2327" y="466"/>
                    <a:pt x="1862" y="333"/>
                    <a:pt x="1374" y="245"/>
                  </a:cubicBezTo>
                  <a:cubicBezTo>
                    <a:pt x="1233" y="232"/>
                    <a:pt x="1047" y="85"/>
                    <a:pt x="876" y="85"/>
                  </a:cubicBezTo>
                  <a:cubicBezTo>
                    <a:pt x="753" y="85"/>
                    <a:pt x="638" y="161"/>
                    <a:pt x="555" y="422"/>
                  </a:cubicBezTo>
                  <a:cubicBezTo>
                    <a:pt x="599" y="67"/>
                    <a:pt x="399" y="1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5787;p59">
              <a:extLst>
                <a:ext uri="{FF2B5EF4-FFF2-40B4-BE49-F238E27FC236}">
                  <a16:creationId xmlns:a16="http://schemas.microsoft.com/office/drawing/2014/main" id="{B0E0A75B-0D54-491E-81DC-26D4892CDFAD}"/>
                </a:ext>
              </a:extLst>
            </p:cNvPr>
            <p:cNvSpPr/>
            <p:nvPr/>
          </p:nvSpPr>
          <p:spPr>
            <a:xfrm>
              <a:off x="7122625" y="2246700"/>
              <a:ext cx="120775" cy="105650"/>
            </a:xfrm>
            <a:custGeom>
              <a:avLst/>
              <a:gdLst/>
              <a:ahLst/>
              <a:cxnLst/>
              <a:rect l="l" t="t" r="r" b="b"/>
              <a:pathLst>
                <a:path w="4831" h="4226" extrusionOk="0">
                  <a:moveTo>
                    <a:pt x="319" y="1"/>
                  </a:moveTo>
                  <a:cubicBezTo>
                    <a:pt x="248" y="1"/>
                    <a:pt x="151" y="43"/>
                    <a:pt x="67" y="60"/>
                  </a:cubicBezTo>
                  <a:lnTo>
                    <a:pt x="67" y="127"/>
                  </a:lnTo>
                  <a:lnTo>
                    <a:pt x="245" y="282"/>
                  </a:lnTo>
                  <a:lnTo>
                    <a:pt x="1" y="348"/>
                  </a:lnTo>
                  <a:lnTo>
                    <a:pt x="1" y="437"/>
                  </a:lnTo>
                  <a:cubicBezTo>
                    <a:pt x="222" y="570"/>
                    <a:pt x="444" y="725"/>
                    <a:pt x="666" y="858"/>
                  </a:cubicBezTo>
                  <a:cubicBezTo>
                    <a:pt x="976" y="1013"/>
                    <a:pt x="1264" y="1190"/>
                    <a:pt x="1552" y="1390"/>
                  </a:cubicBezTo>
                  <a:cubicBezTo>
                    <a:pt x="2106" y="1811"/>
                    <a:pt x="2615" y="2276"/>
                    <a:pt x="3147" y="2719"/>
                  </a:cubicBezTo>
                  <a:cubicBezTo>
                    <a:pt x="3413" y="2963"/>
                    <a:pt x="3701" y="3184"/>
                    <a:pt x="3967" y="3428"/>
                  </a:cubicBezTo>
                  <a:cubicBezTo>
                    <a:pt x="4233" y="3694"/>
                    <a:pt x="4499" y="3960"/>
                    <a:pt x="4742" y="4226"/>
                  </a:cubicBezTo>
                  <a:lnTo>
                    <a:pt x="4831" y="3982"/>
                  </a:lnTo>
                  <a:cubicBezTo>
                    <a:pt x="4831" y="3627"/>
                    <a:pt x="4654" y="3273"/>
                    <a:pt x="4343" y="3051"/>
                  </a:cubicBezTo>
                  <a:cubicBezTo>
                    <a:pt x="4078" y="2830"/>
                    <a:pt x="3856" y="2564"/>
                    <a:pt x="3568" y="2364"/>
                  </a:cubicBezTo>
                  <a:cubicBezTo>
                    <a:pt x="2505" y="1567"/>
                    <a:pt x="1441" y="791"/>
                    <a:pt x="378" y="16"/>
                  </a:cubicBezTo>
                  <a:cubicBezTo>
                    <a:pt x="362" y="5"/>
                    <a:pt x="342" y="1"/>
                    <a:pt x="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5788;p59">
              <a:extLst>
                <a:ext uri="{FF2B5EF4-FFF2-40B4-BE49-F238E27FC236}">
                  <a16:creationId xmlns:a16="http://schemas.microsoft.com/office/drawing/2014/main" id="{66D9C21F-32B5-48A1-B1B8-1679328D1269}"/>
                </a:ext>
              </a:extLst>
            </p:cNvPr>
            <p:cNvSpPr/>
            <p:nvPr/>
          </p:nvSpPr>
          <p:spPr>
            <a:xfrm>
              <a:off x="6445750" y="2702950"/>
              <a:ext cx="71475" cy="51825"/>
            </a:xfrm>
            <a:custGeom>
              <a:avLst/>
              <a:gdLst/>
              <a:ahLst/>
              <a:cxnLst/>
              <a:rect l="l" t="t" r="r" b="b"/>
              <a:pathLst>
                <a:path w="2859" h="2073" extrusionOk="0">
                  <a:moveTo>
                    <a:pt x="2593" y="0"/>
                  </a:moveTo>
                  <a:lnTo>
                    <a:pt x="1" y="421"/>
                  </a:lnTo>
                  <a:lnTo>
                    <a:pt x="1" y="532"/>
                  </a:lnTo>
                  <a:cubicBezTo>
                    <a:pt x="45" y="532"/>
                    <a:pt x="89" y="532"/>
                    <a:pt x="134" y="554"/>
                  </a:cubicBezTo>
                  <a:lnTo>
                    <a:pt x="422" y="687"/>
                  </a:lnTo>
                  <a:lnTo>
                    <a:pt x="67" y="865"/>
                  </a:lnTo>
                  <a:cubicBezTo>
                    <a:pt x="245" y="953"/>
                    <a:pt x="377" y="1108"/>
                    <a:pt x="510" y="1108"/>
                  </a:cubicBezTo>
                  <a:cubicBezTo>
                    <a:pt x="754" y="1108"/>
                    <a:pt x="976" y="1064"/>
                    <a:pt x="1219" y="997"/>
                  </a:cubicBezTo>
                  <a:lnTo>
                    <a:pt x="1375" y="975"/>
                  </a:lnTo>
                  <a:lnTo>
                    <a:pt x="1375" y="975"/>
                  </a:lnTo>
                  <a:lnTo>
                    <a:pt x="1286" y="1086"/>
                  </a:lnTo>
                  <a:cubicBezTo>
                    <a:pt x="1153" y="1263"/>
                    <a:pt x="776" y="1308"/>
                    <a:pt x="954" y="1684"/>
                  </a:cubicBezTo>
                  <a:lnTo>
                    <a:pt x="821" y="1706"/>
                  </a:lnTo>
                  <a:lnTo>
                    <a:pt x="821" y="1906"/>
                  </a:lnTo>
                  <a:cubicBezTo>
                    <a:pt x="880" y="2024"/>
                    <a:pt x="945" y="2073"/>
                    <a:pt x="1023" y="2073"/>
                  </a:cubicBezTo>
                  <a:cubicBezTo>
                    <a:pt x="1092" y="2073"/>
                    <a:pt x="1170" y="2035"/>
                    <a:pt x="1264" y="1972"/>
                  </a:cubicBezTo>
                  <a:cubicBezTo>
                    <a:pt x="1574" y="1729"/>
                    <a:pt x="1928" y="1485"/>
                    <a:pt x="2261" y="1241"/>
                  </a:cubicBezTo>
                  <a:cubicBezTo>
                    <a:pt x="2859" y="776"/>
                    <a:pt x="2793" y="643"/>
                    <a:pt x="25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5789;p59">
              <a:extLst>
                <a:ext uri="{FF2B5EF4-FFF2-40B4-BE49-F238E27FC236}">
                  <a16:creationId xmlns:a16="http://schemas.microsoft.com/office/drawing/2014/main" id="{1177794A-F120-490A-97F5-4E57E22773DE}"/>
                </a:ext>
              </a:extLst>
            </p:cNvPr>
            <p:cNvSpPr/>
            <p:nvPr/>
          </p:nvSpPr>
          <p:spPr>
            <a:xfrm>
              <a:off x="6709425" y="2705725"/>
              <a:ext cx="99725" cy="62600"/>
            </a:xfrm>
            <a:custGeom>
              <a:avLst/>
              <a:gdLst/>
              <a:ahLst/>
              <a:cxnLst/>
              <a:rect l="l" t="t" r="r" b="b"/>
              <a:pathLst>
                <a:path w="3989" h="2504" extrusionOk="0">
                  <a:moveTo>
                    <a:pt x="2371" y="0"/>
                  </a:moveTo>
                  <a:lnTo>
                    <a:pt x="2216" y="377"/>
                  </a:lnTo>
                  <a:lnTo>
                    <a:pt x="1884" y="155"/>
                  </a:lnTo>
                  <a:lnTo>
                    <a:pt x="1795" y="222"/>
                  </a:lnTo>
                  <a:lnTo>
                    <a:pt x="2260" y="931"/>
                  </a:lnTo>
                  <a:lnTo>
                    <a:pt x="2238" y="997"/>
                  </a:lnTo>
                  <a:lnTo>
                    <a:pt x="1684" y="621"/>
                  </a:lnTo>
                  <a:cubicBezTo>
                    <a:pt x="1662" y="731"/>
                    <a:pt x="1662" y="864"/>
                    <a:pt x="1640" y="953"/>
                  </a:cubicBezTo>
                  <a:cubicBezTo>
                    <a:pt x="1618" y="1064"/>
                    <a:pt x="1596" y="1152"/>
                    <a:pt x="1596" y="1263"/>
                  </a:cubicBezTo>
                  <a:lnTo>
                    <a:pt x="1440" y="997"/>
                  </a:lnTo>
                  <a:cubicBezTo>
                    <a:pt x="1418" y="953"/>
                    <a:pt x="1374" y="909"/>
                    <a:pt x="1330" y="842"/>
                  </a:cubicBezTo>
                  <a:cubicBezTo>
                    <a:pt x="1064" y="1086"/>
                    <a:pt x="820" y="1307"/>
                    <a:pt x="576" y="1507"/>
                  </a:cubicBezTo>
                  <a:cubicBezTo>
                    <a:pt x="488" y="1573"/>
                    <a:pt x="399" y="1618"/>
                    <a:pt x="288" y="1640"/>
                  </a:cubicBezTo>
                  <a:lnTo>
                    <a:pt x="288" y="1883"/>
                  </a:lnTo>
                  <a:lnTo>
                    <a:pt x="266" y="1972"/>
                  </a:lnTo>
                  <a:lnTo>
                    <a:pt x="222" y="1883"/>
                  </a:lnTo>
                  <a:lnTo>
                    <a:pt x="0" y="2172"/>
                  </a:lnTo>
                  <a:lnTo>
                    <a:pt x="288" y="2260"/>
                  </a:lnTo>
                  <a:lnTo>
                    <a:pt x="355" y="2216"/>
                  </a:lnTo>
                  <a:lnTo>
                    <a:pt x="355" y="2216"/>
                  </a:lnTo>
                  <a:lnTo>
                    <a:pt x="310" y="2282"/>
                  </a:lnTo>
                  <a:lnTo>
                    <a:pt x="244" y="2504"/>
                  </a:lnTo>
                  <a:lnTo>
                    <a:pt x="1064" y="2437"/>
                  </a:lnTo>
                  <a:lnTo>
                    <a:pt x="1152" y="2349"/>
                  </a:lnTo>
                  <a:lnTo>
                    <a:pt x="1086" y="2105"/>
                  </a:lnTo>
                  <a:lnTo>
                    <a:pt x="598" y="1950"/>
                  </a:lnTo>
                  <a:lnTo>
                    <a:pt x="621" y="1751"/>
                  </a:lnTo>
                  <a:lnTo>
                    <a:pt x="1463" y="1706"/>
                  </a:lnTo>
                  <a:cubicBezTo>
                    <a:pt x="1492" y="1572"/>
                    <a:pt x="1563" y="1498"/>
                    <a:pt x="1666" y="1498"/>
                  </a:cubicBezTo>
                  <a:cubicBezTo>
                    <a:pt x="1716" y="1498"/>
                    <a:pt x="1774" y="1515"/>
                    <a:pt x="1839" y="1551"/>
                  </a:cubicBezTo>
                  <a:lnTo>
                    <a:pt x="2216" y="1152"/>
                  </a:lnTo>
                  <a:lnTo>
                    <a:pt x="2526" y="1463"/>
                  </a:lnTo>
                  <a:lnTo>
                    <a:pt x="2593" y="1507"/>
                  </a:lnTo>
                  <a:cubicBezTo>
                    <a:pt x="2637" y="1463"/>
                    <a:pt x="2703" y="1396"/>
                    <a:pt x="2770" y="1330"/>
                  </a:cubicBezTo>
                  <a:lnTo>
                    <a:pt x="3191" y="1307"/>
                  </a:lnTo>
                  <a:cubicBezTo>
                    <a:pt x="3245" y="1012"/>
                    <a:pt x="3324" y="919"/>
                    <a:pt x="3412" y="919"/>
                  </a:cubicBezTo>
                  <a:cubicBezTo>
                    <a:pt x="3565" y="919"/>
                    <a:pt x="3746" y="1201"/>
                    <a:pt x="3875" y="1201"/>
                  </a:cubicBezTo>
                  <a:cubicBezTo>
                    <a:pt x="3883" y="1201"/>
                    <a:pt x="3892" y="1199"/>
                    <a:pt x="3900" y="1197"/>
                  </a:cubicBezTo>
                  <a:cubicBezTo>
                    <a:pt x="3944" y="1086"/>
                    <a:pt x="3966" y="997"/>
                    <a:pt x="3988" y="931"/>
                  </a:cubicBezTo>
                  <a:cubicBezTo>
                    <a:pt x="3944" y="731"/>
                    <a:pt x="3855" y="554"/>
                    <a:pt x="3745" y="377"/>
                  </a:cubicBezTo>
                  <a:cubicBezTo>
                    <a:pt x="3678" y="266"/>
                    <a:pt x="3501" y="200"/>
                    <a:pt x="3368" y="133"/>
                  </a:cubicBezTo>
                  <a:cubicBezTo>
                    <a:pt x="3124" y="310"/>
                    <a:pt x="2881" y="510"/>
                    <a:pt x="2637" y="687"/>
                  </a:cubicBezTo>
                  <a:cubicBezTo>
                    <a:pt x="2570" y="510"/>
                    <a:pt x="2460" y="244"/>
                    <a:pt x="23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5790;p59">
              <a:extLst>
                <a:ext uri="{FF2B5EF4-FFF2-40B4-BE49-F238E27FC236}">
                  <a16:creationId xmlns:a16="http://schemas.microsoft.com/office/drawing/2014/main" id="{7119D743-2033-4B92-AAD5-9ABAE206D75A}"/>
                </a:ext>
              </a:extLst>
            </p:cNvPr>
            <p:cNvSpPr/>
            <p:nvPr/>
          </p:nvSpPr>
          <p:spPr>
            <a:xfrm>
              <a:off x="7101575" y="2313550"/>
              <a:ext cx="72600" cy="88650"/>
            </a:xfrm>
            <a:custGeom>
              <a:avLst/>
              <a:gdLst/>
              <a:ahLst/>
              <a:cxnLst/>
              <a:rect l="l" t="t" r="r" b="b"/>
              <a:pathLst>
                <a:path w="2904" h="3546" extrusionOk="0">
                  <a:moveTo>
                    <a:pt x="1862" y="1108"/>
                  </a:moveTo>
                  <a:cubicBezTo>
                    <a:pt x="1884" y="1153"/>
                    <a:pt x="1906" y="1197"/>
                    <a:pt x="1906" y="1197"/>
                  </a:cubicBezTo>
                  <a:cubicBezTo>
                    <a:pt x="1862" y="1241"/>
                    <a:pt x="1796" y="1286"/>
                    <a:pt x="1729" y="1330"/>
                  </a:cubicBezTo>
                  <a:lnTo>
                    <a:pt x="1685" y="1241"/>
                  </a:lnTo>
                  <a:lnTo>
                    <a:pt x="1862" y="1108"/>
                  </a:lnTo>
                  <a:close/>
                  <a:moveTo>
                    <a:pt x="1516" y="1478"/>
                  </a:moveTo>
                  <a:cubicBezTo>
                    <a:pt x="1663" y="1478"/>
                    <a:pt x="1706" y="1684"/>
                    <a:pt x="1818" y="1684"/>
                  </a:cubicBezTo>
                  <a:lnTo>
                    <a:pt x="1773" y="1773"/>
                  </a:lnTo>
                  <a:lnTo>
                    <a:pt x="1286" y="1596"/>
                  </a:lnTo>
                  <a:cubicBezTo>
                    <a:pt x="1385" y="1509"/>
                    <a:pt x="1458" y="1478"/>
                    <a:pt x="1516" y="1478"/>
                  </a:cubicBezTo>
                  <a:close/>
                  <a:moveTo>
                    <a:pt x="2217" y="1"/>
                  </a:moveTo>
                  <a:lnTo>
                    <a:pt x="1707" y="843"/>
                  </a:lnTo>
                  <a:lnTo>
                    <a:pt x="1707" y="975"/>
                  </a:lnTo>
                  <a:cubicBezTo>
                    <a:pt x="1618" y="1020"/>
                    <a:pt x="1463" y="1042"/>
                    <a:pt x="1441" y="1131"/>
                  </a:cubicBezTo>
                  <a:cubicBezTo>
                    <a:pt x="1242" y="1463"/>
                    <a:pt x="1087" y="1817"/>
                    <a:pt x="909" y="2172"/>
                  </a:cubicBezTo>
                  <a:lnTo>
                    <a:pt x="1131" y="2172"/>
                  </a:lnTo>
                  <a:lnTo>
                    <a:pt x="1175" y="2083"/>
                  </a:lnTo>
                  <a:lnTo>
                    <a:pt x="1264" y="2105"/>
                  </a:lnTo>
                  <a:lnTo>
                    <a:pt x="1131" y="2349"/>
                  </a:lnTo>
                  <a:lnTo>
                    <a:pt x="799" y="2327"/>
                  </a:lnTo>
                  <a:lnTo>
                    <a:pt x="488" y="2283"/>
                  </a:lnTo>
                  <a:lnTo>
                    <a:pt x="488" y="2283"/>
                  </a:lnTo>
                  <a:cubicBezTo>
                    <a:pt x="535" y="2545"/>
                    <a:pt x="474" y="2646"/>
                    <a:pt x="335" y="2646"/>
                  </a:cubicBezTo>
                  <a:cubicBezTo>
                    <a:pt x="275" y="2646"/>
                    <a:pt x="199" y="2627"/>
                    <a:pt x="112" y="2593"/>
                  </a:cubicBezTo>
                  <a:lnTo>
                    <a:pt x="112" y="2593"/>
                  </a:lnTo>
                  <a:cubicBezTo>
                    <a:pt x="1" y="3147"/>
                    <a:pt x="1" y="3147"/>
                    <a:pt x="776" y="3546"/>
                  </a:cubicBezTo>
                  <a:cubicBezTo>
                    <a:pt x="1485" y="2526"/>
                    <a:pt x="2172" y="1507"/>
                    <a:pt x="2903" y="466"/>
                  </a:cubicBezTo>
                  <a:lnTo>
                    <a:pt x="2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5791;p59">
              <a:extLst>
                <a:ext uri="{FF2B5EF4-FFF2-40B4-BE49-F238E27FC236}">
                  <a16:creationId xmlns:a16="http://schemas.microsoft.com/office/drawing/2014/main" id="{36D1396B-E4F3-4DC1-8758-B85FA921E9DF}"/>
                </a:ext>
              </a:extLst>
            </p:cNvPr>
            <p:cNvSpPr/>
            <p:nvPr/>
          </p:nvSpPr>
          <p:spPr>
            <a:xfrm>
              <a:off x="6393125" y="2805975"/>
              <a:ext cx="68175" cy="141825"/>
            </a:xfrm>
            <a:custGeom>
              <a:avLst/>
              <a:gdLst/>
              <a:ahLst/>
              <a:cxnLst/>
              <a:rect l="l" t="t" r="r" b="b"/>
              <a:pathLst>
                <a:path w="2727" h="5673" extrusionOk="0">
                  <a:moveTo>
                    <a:pt x="90" y="0"/>
                  </a:moveTo>
                  <a:cubicBezTo>
                    <a:pt x="23" y="89"/>
                    <a:pt x="1" y="200"/>
                    <a:pt x="23" y="311"/>
                  </a:cubicBezTo>
                  <a:cubicBezTo>
                    <a:pt x="73" y="405"/>
                    <a:pt x="125" y="497"/>
                    <a:pt x="178" y="589"/>
                  </a:cubicBezTo>
                  <a:lnTo>
                    <a:pt x="178" y="589"/>
                  </a:lnTo>
                  <a:lnTo>
                    <a:pt x="178" y="554"/>
                  </a:lnTo>
                  <a:lnTo>
                    <a:pt x="378" y="554"/>
                  </a:lnTo>
                  <a:lnTo>
                    <a:pt x="378" y="621"/>
                  </a:lnTo>
                  <a:lnTo>
                    <a:pt x="208" y="640"/>
                  </a:lnTo>
                  <a:lnTo>
                    <a:pt x="208" y="640"/>
                  </a:lnTo>
                  <a:cubicBezTo>
                    <a:pt x="198" y="623"/>
                    <a:pt x="188" y="606"/>
                    <a:pt x="178" y="589"/>
                  </a:cubicBezTo>
                  <a:lnTo>
                    <a:pt x="178" y="589"/>
                  </a:lnTo>
                  <a:lnTo>
                    <a:pt x="178" y="643"/>
                  </a:lnTo>
                  <a:lnTo>
                    <a:pt x="208" y="640"/>
                  </a:lnTo>
                  <a:lnTo>
                    <a:pt x="208" y="640"/>
                  </a:lnTo>
                  <a:cubicBezTo>
                    <a:pt x="332" y="854"/>
                    <a:pt x="459" y="1065"/>
                    <a:pt x="577" y="1286"/>
                  </a:cubicBezTo>
                  <a:cubicBezTo>
                    <a:pt x="621" y="1396"/>
                    <a:pt x="666" y="1507"/>
                    <a:pt x="688" y="1618"/>
                  </a:cubicBezTo>
                  <a:lnTo>
                    <a:pt x="599" y="1640"/>
                  </a:lnTo>
                  <a:lnTo>
                    <a:pt x="444" y="1374"/>
                  </a:lnTo>
                  <a:lnTo>
                    <a:pt x="378" y="1418"/>
                  </a:lnTo>
                  <a:cubicBezTo>
                    <a:pt x="466" y="1684"/>
                    <a:pt x="555" y="1928"/>
                    <a:pt x="666" y="2172"/>
                  </a:cubicBezTo>
                  <a:cubicBezTo>
                    <a:pt x="807" y="2515"/>
                    <a:pt x="801" y="3006"/>
                    <a:pt x="1320" y="3006"/>
                  </a:cubicBezTo>
                  <a:cubicBezTo>
                    <a:pt x="1370" y="3006"/>
                    <a:pt x="1425" y="3001"/>
                    <a:pt x="1485" y="2992"/>
                  </a:cubicBezTo>
                  <a:lnTo>
                    <a:pt x="1485" y="2992"/>
                  </a:lnTo>
                  <a:lnTo>
                    <a:pt x="1441" y="3102"/>
                  </a:lnTo>
                  <a:lnTo>
                    <a:pt x="998" y="3125"/>
                  </a:lnTo>
                  <a:cubicBezTo>
                    <a:pt x="1109" y="3324"/>
                    <a:pt x="1242" y="3501"/>
                    <a:pt x="1397" y="3678"/>
                  </a:cubicBezTo>
                  <a:cubicBezTo>
                    <a:pt x="1508" y="3789"/>
                    <a:pt x="1663" y="3834"/>
                    <a:pt x="1641" y="3922"/>
                  </a:cubicBezTo>
                  <a:cubicBezTo>
                    <a:pt x="1419" y="4321"/>
                    <a:pt x="1751" y="4520"/>
                    <a:pt x="1929" y="4786"/>
                  </a:cubicBezTo>
                  <a:cubicBezTo>
                    <a:pt x="2039" y="4919"/>
                    <a:pt x="2239" y="4986"/>
                    <a:pt x="2150" y="5251"/>
                  </a:cubicBezTo>
                  <a:cubicBezTo>
                    <a:pt x="2106" y="5340"/>
                    <a:pt x="2283" y="5495"/>
                    <a:pt x="2416" y="5672"/>
                  </a:cubicBezTo>
                  <a:cubicBezTo>
                    <a:pt x="2416" y="5451"/>
                    <a:pt x="2350" y="5251"/>
                    <a:pt x="2416" y="5185"/>
                  </a:cubicBezTo>
                  <a:cubicBezTo>
                    <a:pt x="2726" y="4897"/>
                    <a:pt x="2482" y="4653"/>
                    <a:pt x="2372" y="4432"/>
                  </a:cubicBezTo>
                  <a:cubicBezTo>
                    <a:pt x="2239" y="4166"/>
                    <a:pt x="2106" y="3922"/>
                    <a:pt x="1951" y="3678"/>
                  </a:cubicBezTo>
                  <a:cubicBezTo>
                    <a:pt x="1818" y="3523"/>
                    <a:pt x="1685" y="3368"/>
                    <a:pt x="1552" y="3235"/>
                  </a:cubicBezTo>
                  <a:cubicBezTo>
                    <a:pt x="1663" y="2969"/>
                    <a:pt x="1574" y="2659"/>
                    <a:pt x="1353" y="2526"/>
                  </a:cubicBezTo>
                  <a:cubicBezTo>
                    <a:pt x="1286" y="2460"/>
                    <a:pt x="1153" y="2393"/>
                    <a:pt x="1153" y="2349"/>
                  </a:cubicBezTo>
                  <a:cubicBezTo>
                    <a:pt x="1264" y="1773"/>
                    <a:pt x="865" y="1330"/>
                    <a:pt x="799" y="798"/>
                  </a:cubicBezTo>
                  <a:cubicBezTo>
                    <a:pt x="732" y="355"/>
                    <a:pt x="289" y="333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5792;p59">
              <a:extLst>
                <a:ext uri="{FF2B5EF4-FFF2-40B4-BE49-F238E27FC236}">
                  <a16:creationId xmlns:a16="http://schemas.microsoft.com/office/drawing/2014/main" id="{E8B0E2E9-113E-4172-84DE-DA32AE2EFA53}"/>
                </a:ext>
              </a:extLst>
            </p:cNvPr>
            <p:cNvSpPr/>
            <p:nvPr/>
          </p:nvSpPr>
          <p:spPr>
            <a:xfrm>
              <a:off x="6425275" y="2755575"/>
              <a:ext cx="98050" cy="34350"/>
            </a:xfrm>
            <a:custGeom>
              <a:avLst/>
              <a:gdLst/>
              <a:ahLst/>
              <a:cxnLst/>
              <a:rect l="l" t="t" r="r" b="b"/>
              <a:pathLst>
                <a:path w="3922" h="1374" extrusionOk="0">
                  <a:moveTo>
                    <a:pt x="3620" y="0"/>
                  </a:moveTo>
                  <a:cubicBezTo>
                    <a:pt x="3546" y="0"/>
                    <a:pt x="3445" y="18"/>
                    <a:pt x="3301" y="45"/>
                  </a:cubicBezTo>
                  <a:cubicBezTo>
                    <a:pt x="2681" y="155"/>
                    <a:pt x="2061" y="288"/>
                    <a:pt x="1440" y="421"/>
                  </a:cubicBezTo>
                  <a:cubicBezTo>
                    <a:pt x="1462" y="532"/>
                    <a:pt x="1507" y="665"/>
                    <a:pt x="1507" y="820"/>
                  </a:cubicBezTo>
                  <a:lnTo>
                    <a:pt x="1108" y="687"/>
                  </a:lnTo>
                  <a:lnTo>
                    <a:pt x="1130" y="798"/>
                  </a:lnTo>
                  <a:lnTo>
                    <a:pt x="1174" y="842"/>
                  </a:lnTo>
                  <a:lnTo>
                    <a:pt x="1108" y="820"/>
                  </a:lnTo>
                  <a:lnTo>
                    <a:pt x="798" y="754"/>
                  </a:lnTo>
                  <a:lnTo>
                    <a:pt x="864" y="488"/>
                  </a:lnTo>
                  <a:lnTo>
                    <a:pt x="332" y="355"/>
                  </a:lnTo>
                  <a:cubicBezTo>
                    <a:pt x="199" y="421"/>
                    <a:pt x="0" y="399"/>
                    <a:pt x="155" y="687"/>
                  </a:cubicBezTo>
                  <a:cubicBezTo>
                    <a:pt x="266" y="842"/>
                    <a:pt x="177" y="1108"/>
                    <a:pt x="177" y="1374"/>
                  </a:cubicBezTo>
                  <a:lnTo>
                    <a:pt x="3922" y="798"/>
                  </a:lnTo>
                  <a:cubicBezTo>
                    <a:pt x="3900" y="643"/>
                    <a:pt x="3877" y="554"/>
                    <a:pt x="3877" y="466"/>
                  </a:cubicBezTo>
                  <a:cubicBezTo>
                    <a:pt x="3815" y="106"/>
                    <a:pt x="3796" y="0"/>
                    <a:pt x="36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5793;p59">
              <a:extLst>
                <a:ext uri="{FF2B5EF4-FFF2-40B4-BE49-F238E27FC236}">
                  <a16:creationId xmlns:a16="http://schemas.microsoft.com/office/drawing/2014/main" id="{214330BC-9319-4CEB-A502-711E7F0833D8}"/>
                </a:ext>
              </a:extLst>
            </p:cNvPr>
            <p:cNvSpPr/>
            <p:nvPr/>
          </p:nvSpPr>
          <p:spPr>
            <a:xfrm>
              <a:off x="7303750" y="2434850"/>
              <a:ext cx="60975" cy="130200"/>
            </a:xfrm>
            <a:custGeom>
              <a:avLst/>
              <a:gdLst/>
              <a:ahLst/>
              <a:cxnLst/>
              <a:rect l="l" t="t" r="r" b="b"/>
              <a:pathLst>
                <a:path w="2439" h="5208" extrusionOk="0">
                  <a:moveTo>
                    <a:pt x="1884" y="4454"/>
                  </a:moveTo>
                  <a:cubicBezTo>
                    <a:pt x="1906" y="4454"/>
                    <a:pt x="1929" y="4499"/>
                    <a:pt x="1929" y="4499"/>
                  </a:cubicBezTo>
                  <a:cubicBezTo>
                    <a:pt x="1906" y="4521"/>
                    <a:pt x="1906" y="4543"/>
                    <a:pt x="1884" y="4543"/>
                  </a:cubicBezTo>
                  <a:cubicBezTo>
                    <a:pt x="1862" y="4543"/>
                    <a:pt x="1840" y="4521"/>
                    <a:pt x="1862" y="4499"/>
                  </a:cubicBezTo>
                  <a:cubicBezTo>
                    <a:pt x="1862" y="4476"/>
                    <a:pt x="1884" y="4454"/>
                    <a:pt x="1884" y="4454"/>
                  </a:cubicBezTo>
                  <a:close/>
                  <a:moveTo>
                    <a:pt x="156" y="1"/>
                  </a:moveTo>
                  <a:cubicBezTo>
                    <a:pt x="134" y="45"/>
                    <a:pt x="112" y="89"/>
                    <a:pt x="90" y="134"/>
                  </a:cubicBezTo>
                  <a:cubicBezTo>
                    <a:pt x="67" y="222"/>
                    <a:pt x="1" y="355"/>
                    <a:pt x="45" y="422"/>
                  </a:cubicBezTo>
                  <a:cubicBezTo>
                    <a:pt x="223" y="754"/>
                    <a:pt x="422" y="1064"/>
                    <a:pt x="621" y="1397"/>
                  </a:cubicBezTo>
                  <a:cubicBezTo>
                    <a:pt x="644" y="1419"/>
                    <a:pt x="666" y="1419"/>
                    <a:pt x="710" y="1441"/>
                  </a:cubicBezTo>
                  <a:lnTo>
                    <a:pt x="843" y="1153"/>
                  </a:lnTo>
                  <a:lnTo>
                    <a:pt x="954" y="1175"/>
                  </a:lnTo>
                  <a:cubicBezTo>
                    <a:pt x="932" y="1330"/>
                    <a:pt x="909" y="1463"/>
                    <a:pt x="865" y="1596"/>
                  </a:cubicBezTo>
                  <a:cubicBezTo>
                    <a:pt x="821" y="1685"/>
                    <a:pt x="710" y="1773"/>
                    <a:pt x="732" y="1818"/>
                  </a:cubicBezTo>
                  <a:cubicBezTo>
                    <a:pt x="865" y="2106"/>
                    <a:pt x="1020" y="2372"/>
                    <a:pt x="1153" y="2615"/>
                  </a:cubicBezTo>
                  <a:cubicBezTo>
                    <a:pt x="1153" y="2682"/>
                    <a:pt x="1109" y="2770"/>
                    <a:pt x="1131" y="2837"/>
                  </a:cubicBezTo>
                  <a:cubicBezTo>
                    <a:pt x="1353" y="3546"/>
                    <a:pt x="1618" y="4255"/>
                    <a:pt x="1862" y="4986"/>
                  </a:cubicBezTo>
                  <a:cubicBezTo>
                    <a:pt x="1906" y="5052"/>
                    <a:pt x="1951" y="5141"/>
                    <a:pt x="2017" y="5208"/>
                  </a:cubicBezTo>
                  <a:lnTo>
                    <a:pt x="2017" y="5075"/>
                  </a:lnTo>
                  <a:cubicBezTo>
                    <a:pt x="2106" y="4986"/>
                    <a:pt x="2172" y="4897"/>
                    <a:pt x="2239" y="4809"/>
                  </a:cubicBezTo>
                  <a:lnTo>
                    <a:pt x="2239" y="4831"/>
                  </a:lnTo>
                  <a:cubicBezTo>
                    <a:pt x="2438" y="4343"/>
                    <a:pt x="2172" y="3922"/>
                    <a:pt x="2039" y="3501"/>
                  </a:cubicBezTo>
                  <a:cubicBezTo>
                    <a:pt x="1995" y="3435"/>
                    <a:pt x="1796" y="3413"/>
                    <a:pt x="1685" y="3369"/>
                  </a:cubicBezTo>
                  <a:cubicBezTo>
                    <a:pt x="1951" y="2881"/>
                    <a:pt x="1884" y="2571"/>
                    <a:pt x="1330" y="2372"/>
                  </a:cubicBezTo>
                  <a:lnTo>
                    <a:pt x="1574" y="2261"/>
                  </a:lnTo>
                  <a:cubicBezTo>
                    <a:pt x="1353" y="1862"/>
                    <a:pt x="1175" y="1419"/>
                    <a:pt x="1020" y="998"/>
                  </a:cubicBezTo>
                  <a:cubicBezTo>
                    <a:pt x="865" y="510"/>
                    <a:pt x="422" y="333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5794;p59">
              <a:extLst>
                <a:ext uri="{FF2B5EF4-FFF2-40B4-BE49-F238E27FC236}">
                  <a16:creationId xmlns:a16="http://schemas.microsoft.com/office/drawing/2014/main" id="{5ECD8487-4286-400F-8BC5-ABAB27EFFD87}"/>
                </a:ext>
              </a:extLst>
            </p:cNvPr>
            <p:cNvSpPr/>
            <p:nvPr/>
          </p:nvSpPr>
          <p:spPr>
            <a:xfrm>
              <a:off x="7007975" y="3012025"/>
              <a:ext cx="61500" cy="91975"/>
            </a:xfrm>
            <a:custGeom>
              <a:avLst/>
              <a:gdLst/>
              <a:ahLst/>
              <a:cxnLst/>
              <a:rect l="l" t="t" r="r" b="b"/>
              <a:pathLst>
                <a:path w="2460" h="3679" extrusionOk="0">
                  <a:moveTo>
                    <a:pt x="665" y="1"/>
                  </a:moveTo>
                  <a:lnTo>
                    <a:pt x="289" y="444"/>
                  </a:lnTo>
                  <a:cubicBezTo>
                    <a:pt x="710" y="510"/>
                    <a:pt x="444" y="909"/>
                    <a:pt x="599" y="1108"/>
                  </a:cubicBezTo>
                  <a:cubicBezTo>
                    <a:pt x="577" y="1241"/>
                    <a:pt x="532" y="1352"/>
                    <a:pt x="510" y="1485"/>
                  </a:cubicBezTo>
                  <a:cubicBezTo>
                    <a:pt x="599" y="1707"/>
                    <a:pt x="444" y="1707"/>
                    <a:pt x="266" y="1707"/>
                  </a:cubicBezTo>
                  <a:lnTo>
                    <a:pt x="643" y="1884"/>
                  </a:lnTo>
                  <a:cubicBezTo>
                    <a:pt x="643" y="1906"/>
                    <a:pt x="621" y="1995"/>
                    <a:pt x="599" y="2105"/>
                  </a:cubicBezTo>
                  <a:lnTo>
                    <a:pt x="710" y="2283"/>
                  </a:lnTo>
                  <a:lnTo>
                    <a:pt x="732" y="2371"/>
                  </a:lnTo>
                  <a:lnTo>
                    <a:pt x="643" y="2349"/>
                  </a:lnTo>
                  <a:cubicBezTo>
                    <a:pt x="560" y="2381"/>
                    <a:pt x="487" y="2398"/>
                    <a:pt x="425" y="2398"/>
                  </a:cubicBezTo>
                  <a:cubicBezTo>
                    <a:pt x="270" y="2398"/>
                    <a:pt x="184" y="2292"/>
                    <a:pt x="200" y="2039"/>
                  </a:cubicBezTo>
                  <a:lnTo>
                    <a:pt x="1" y="1862"/>
                  </a:lnTo>
                  <a:lnTo>
                    <a:pt x="1" y="1862"/>
                  </a:lnTo>
                  <a:cubicBezTo>
                    <a:pt x="23" y="2061"/>
                    <a:pt x="67" y="2283"/>
                    <a:pt x="133" y="2482"/>
                  </a:cubicBezTo>
                  <a:cubicBezTo>
                    <a:pt x="289" y="2748"/>
                    <a:pt x="466" y="3014"/>
                    <a:pt x="665" y="3258"/>
                  </a:cubicBezTo>
                  <a:cubicBezTo>
                    <a:pt x="879" y="3517"/>
                    <a:pt x="1260" y="3679"/>
                    <a:pt x="1623" y="3679"/>
                  </a:cubicBezTo>
                  <a:cubicBezTo>
                    <a:pt x="1973" y="3679"/>
                    <a:pt x="2308" y="3528"/>
                    <a:pt x="2460" y="3169"/>
                  </a:cubicBezTo>
                  <a:lnTo>
                    <a:pt x="2460" y="3169"/>
                  </a:lnTo>
                  <a:lnTo>
                    <a:pt x="1884" y="3435"/>
                  </a:lnTo>
                  <a:lnTo>
                    <a:pt x="1817" y="3125"/>
                  </a:lnTo>
                  <a:lnTo>
                    <a:pt x="2194" y="2903"/>
                  </a:lnTo>
                  <a:cubicBezTo>
                    <a:pt x="2015" y="2890"/>
                    <a:pt x="1890" y="2881"/>
                    <a:pt x="1799" y="2881"/>
                  </a:cubicBezTo>
                  <a:cubicBezTo>
                    <a:pt x="1586" y="2881"/>
                    <a:pt x="1563" y="2932"/>
                    <a:pt x="1485" y="3102"/>
                  </a:cubicBezTo>
                  <a:lnTo>
                    <a:pt x="1153" y="3036"/>
                  </a:lnTo>
                  <a:lnTo>
                    <a:pt x="1020" y="3080"/>
                  </a:lnTo>
                  <a:lnTo>
                    <a:pt x="1108" y="2970"/>
                  </a:lnTo>
                  <a:lnTo>
                    <a:pt x="1308" y="2837"/>
                  </a:lnTo>
                  <a:cubicBezTo>
                    <a:pt x="1086" y="2393"/>
                    <a:pt x="865" y="1972"/>
                    <a:pt x="665" y="1529"/>
                  </a:cubicBezTo>
                  <a:cubicBezTo>
                    <a:pt x="532" y="1263"/>
                    <a:pt x="887" y="710"/>
                    <a:pt x="1263" y="554"/>
                  </a:cubicBezTo>
                  <a:cubicBezTo>
                    <a:pt x="1352" y="532"/>
                    <a:pt x="1441" y="488"/>
                    <a:pt x="1529" y="444"/>
                  </a:cubicBezTo>
                  <a:cubicBezTo>
                    <a:pt x="1485" y="444"/>
                    <a:pt x="1431" y="454"/>
                    <a:pt x="1393" y="454"/>
                  </a:cubicBezTo>
                  <a:cubicBezTo>
                    <a:pt x="1374" y="454"/>
                    <a:pt x="1359" y="451"/>
                    <a:pt x="1352" y="444"/>
                  </a:cubicBezTo>
                  <a:cubicBezTo>
                    <a:pt x="1286" y="333"/>
                    <a:pt x="1241" y="222"/>
                    <a:pt x="1197" y="89"/>
                  </a:cubicBezTo>
                  <a:cubicBezTo>
                    <a:pt x="1137" y="155"/>
                    <a:pt x="1088" y="179"/>
                    <a:pt x="1042" y="179"/>
                  </a:cubicBezTo>
                  <a:cubicBezTo>
                    <a:pt x="918" y="179"/>
                    <a:pt x="827" y="1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5795;p59">
              <a:extLst>
                <a:ext uri="{FF2B5EF4-FFF2-40B4-BE49-F238E27FC236}">
                  <a16:creationId xmlns:a16="http://schemas.microsoft.com/office/drawing/2014/main" id="{93C74E6A-882B-4C5B-9806-5B5E412258EE}"/>
                </a:ext>
              </a:extLst>
            </p:cNvPr>
            <p:cNvSpPr/>
            <p:nvPr/>
          </p:nvSpPr>
          <p:spPr>
            <a:xfrm>
              <a:off x="7359700" y="2599925"/>
              <a:ext cx="18875" cy="121325"/>
            </a:xfrm>
            <a:custGeom>
              <a:avLst/>
              <a:gdLst/>
              <a:ahLst/>
              <a:cxnLst/>
              <a:rect l="l" t="t" r="r" b="b"/>
              <a:pathLst>
                <a:path w="755" h="4853" extrusionOk="0">
                  <a:moveTo>
                    <a:pt x="156" y="0"/>
                  </a:moveTo>
                  <a:lnTo>
                    <a:pt x="1" y="133"/>
                  </a:lnTo>
                  <a:cubicBezTo>
                    <a:pt x="67" y="820"/>
                    <a:pt x="156" y="1507"/>
                    <a:pt x="222" y="2194"/>
                  </a:cubicBezTo>
                  <a:cubicBezTo>
                    <a:pt x="289" y="2482"/>
                    <a:pt x="311" y="2770"/>
                    <a:pt x="333" y="3058"/>
                  </a:cubicBezTo>
                  <a:cubicBezTo>
                    <a:pt x="311" y="3501"/>
                    <a:pt x="222" y="3944"/>
                    <a:pt x="200" y="4387"/>
                  </a:cubicBezTo>
                  <a:cubicBezTo>
                    <a:pt x="200" y="4542"/>
                    <a:pt x="222" y="4697"/>
                    <a:pt x="267" y="4853"/>
                  </a:cubicBezTo>
                  <a:lnTo>
                    <a:pt x="688" y="4542"/>
                  </a:lnTo>
                  <a:cubicBezTo>
                    <a:pt x="706" y="4561"/>
                    <a:pt x="721" y="4568"/>
                    <a:pt x="732" y="4568"/>
                  </a:cubicBezTo>
                  <a:cubicBezTo>
                    <a:pt x="747" y="4568"/>
                    <a:pt x="754" y="4555"/>
                    <a:pt x="754" y="4542"/>
                  </a:cubicBezTo>
                  <a:cubicBezTo>
                    <a:pt x="754" y="3435"/>
                    <a:pt x="732" y="2327"/>
                    <a:pt x="710" y="1219"/>
                  </a:cubicBezTo>
                  <a:cubicBezTo>
                    <a:pt x="710" y="1130"/>
                    <a:pt x="555" y="1042"/>
                    <a:pt x="466" y="975"/>
                  </a:cubicBezTo>
                  <a:lnTo>
                    <a:pt x="89" y="621"/>
                  </a:lnTo>
                  <a:lnTo>
                    <a:pt x="156" y="554"/>
                  </a:lnTo>
                  <a:lnTo>
                    <a:pt x="665" y="754"/>
                  </a:lnTo>
                  <a:cubicBezTo>
                    <a:pt x="621" y="488"/>
                    <a:pt x="599" y="266"/>
                    <a:pt x="577" y="133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5796;p59">
              <a:extLst>
                <a:ext uri="{FF2B5EF4-FFF2-40B4-BE49-F238E27FC236}">
                  <a16:creationId xmlns:a16="http://schemas.microsoft.com/office/drawing/2014/main" id="{3938AD2C-7F04-4E5C-899D-558CF96EDB6B}"/>
                </a:ext>
              </a:extLst>
            </p:cNvPr>
            <p:cNvSpPr/>
            <p:nvPr/>
          </p:nvSpPr>
          <p:spPr>
            <a:xfrm>
              <a:off x="6653475" y="2847525"/>
              <a:ext cx="109150" cy="27150"/>
            </a:xfrm>
            <a:custGeom>
              <a:avLst/>
              <a:gdLst/>
              <a:ahLst/>
              <a:cxnLst/>
              <a:rect l="l" t="t" r="r" b="b"/>
              <a:pathLst>
                <a:path w="4366" h="1086" extrusionOk="0">
                  <a:moveTo>
                    <a:pt x="3944" y="0"/>
                  </a:moveTo>
                  <a:lnTo>
                    <a:pt x="3944" y="0"/>
                  </a:lnTo>
                  <a:cubicBezTo>
                    <a:pt x="3899" y="12"/>
                    <a:pt x="3850" y="15"/>
                    <a:pt x="3799" y="15"/>
                  </a:cubicBezTo>
                  <a:cubicBezTo>
                    <a:pt x="3714" y="15"/>
                    <a:pt x="3624" y="5"/>
                    <a:pt x="3537" y="5"/>
                  </a:cubicBezTo>
                  <a:cubicBezTo>
                    <a:pt x="3374" y="5"/>
                    <a:pt x="3220" y="40"/>
                    <a:pt x="3125" y="244"/>
                  </a:cubicBezTo>
                  <a:cubicBezTo>
                    <a:pt x="3014" y="222"/>
                    <a:pt x="2925" y="200"/>
                    <a:pt x="2836" y="155"/>
                  </a:cubicBezTo>
                  <a:lnTo>
                    <a:pt x="2637" y="532"/>
                  </a:lnTo>
                  <a:lnTo>
                    <a:pt x="2571" y="488"/>
                  </a:lnTo>
                  <a:cubicBezTo>
                    <a:pt x="2571" y="377"/>
                    <a:pt x="2593" y="244"/>
                    <a:pt x="2593" y="155"/>
                  </a:cubicBezTo>
                  <a:lnTo>
                    <a:pt x="1441" y="155"/>
                  </a:lnTo>
                  <a:lnTo>
                    <a:pt x="754" y="200"/>
                  </a:lnTo>
                  <a:lnTo>
                    <a:pt x="554" y="200"/>
                  </a:lnTo>
                  <a:cubicBezTo>
                    <a:pt x="532" y="155"/>
                    <a:pt x="510" y="133"/>
                    <a:pt x="488" y="89"/>
                  </a:cubicBezTo>
                  <a:cubicBezTo>
                    <a:pt x="111" y="288"/>
                    <a:pt x="0" y="598"/>
                    <a:pt x="178" y="1086"/>
                  </a:cubicBezTo>
                  <a:lnTo>
                    <a:pt x="1640" y="886"/>
                  </a:lnTo>
                  <a:lnTo>
                    <a:pt x="4365" y="532"/>
                  </a:lnTo>
                  <a:lnTo>
                    <a:pt x="4188" y="421"/>
                  </a:lnTo>
                  <a:lnTo>
                    <a:pt x="3612" y="244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5797;p59">
              <a:extLst>
                <a:ext uri="{FF2B5EF4-FFF2-40B4-BE49-F238E27FC236}">
                  <a16:creationId xmlns:a16="http://schemas.microsoft.com/office/drawing/2014/main" id="{4E328A78-5558-446A-8087-714581ED416F}"/>
                </a:ext>
              </a:extLst>
            </p:cNvPr>
            <p:cNvSpPr/>
            <p:nvPr/>
          </p:nvSpPr>
          <p:spPr>
            <a:xfrm>
              <a:off x="7004100" y="2767200"/>
              <a:ext cx="63175" cy="63725"/>
            </a:xfrm>
            <a:custGeom>
              <a:avLst/>
              <a:gdLst/>
              <a:ahLst/>
              <a:cxnLst/>
              <a:rect l="l" t="t" r="r" b="b"/>
              <a:pathLst>
                <a:path w="2527" h="2549" extrusionOk="0">
                  <a:moveTo>
                    <a:pt x="865" y="975"/>
                  </a:moveTo>
                  <a:lnTo>
                    <a:pt x="887" y="1042"/>
                  </a:lnTo>
                  <a:lnTo>
                    <a:pt x="709" y="1108"/>
                  </a:lnTo>
                  <a:lnTo>
                    <a:pt x="687" y="1020"/>
                  </a:lnTo>
                  <a:lnTo>
                    <a:pt x="865" y="975"/>
                  </a:lnTo>
                  <a:close/>
                  <a:moveTo>
                    <a:pt x="1684" y="1"/>
                  </a:moveTo>
                  <a:cubicBezTo>
                    <a:pt x="1640" y="133"/>
                    <a:pt x="1529" y="244"/>
                    <a:pt x="1551" y="377"/>
                  </a:cubicBezTo>
                  <a:cubicBezTo>
                    <a:pt x="1574" y="510"/>
                    <a:pt x="1706" y="621"/>
                    <a:pt x="1795" y="754"/>
                  </a:cubicBezTo>
                  <a:cubicBezTo>
                    <a:pt x="1766" y="759"/>
                    <a:pt x="1737" y="761"/>
                    <a:pt x="1708" y="761"/>
                  </a:cubicBezTo>
                  <a:cubicBezTo>
                    <a:pt x="1476" y="761"/>
                    <a:pt x="1261" y="599"/>
                    <a:pt x="1064" y="244"/>
                  </a:cubicBezTo>
                  <a:lnTo>
                    <a:pt x="842" y="377"/>
                  </a:lnTo>
                  <a:lnTo>
                    <a:pt x="1086" y="687"/>
                  </a:lnTo>
                  <a:cubicBezTo>
                    <a:pt x="953" y="710"/>
                    <a:pt x="798" y="732"/>
                    <a:pt x="665" y="754"/>
                  </a:cubicBezTo>
                  <a:cubicBezTo>
                    <a:pt x="614" y="591"/>
                    <a:pt x="539" y="544"/>
                    <a:pt x="455" y="544"/>
                  </a:cubicBezTo>
                  <a:cubicBezTo>
                    <a:pt x="342" y="544"/>
                    <a:pt x="212" y="630"/>
                    <a:pt x="101" y="630"/>
                  </a:cubicBezTo>
                  <a:cubicBezTo>
                    <a:pt x="82" y="630"/>
                    <a:pt x="63" y="627"/>
                    <a:pt x="45" y="621"/>
                  </a:cubicBezTo>
                  <a:lnTo>
                    <a:pt x="45" y="621"/>
                  </a:lnTo>
                  <a:cubicBezTo>
                    <a:pt x="0" y="1064"/>
                    <a:pt x="311" y="1153"/>
                    <a:pt x="687" y="1219"/>
                  </a:cubicBezTo>
                  <a:lnTo>
                    <a:pt x="510" y="1463"/>
                  </a:lnTo>
                  <a:lnTo>
                    <a:pt x="1219" y="2083"/>
                  </a:lnTo>
                  <a:lnTo>
                    <a:pt x="1308" y="2017"/>
                  </a:lnTo>
                  <a:lnTo>
                    <a:pt x="1086" y="1507"/>
                  </a:lnTo>
                  <a:lnTo>
                    <a:pt x="1330" y="1330"/>
                  </a:lnTo>
                  <a:cubicBezTo>
                    <a:pt x="1374" y="1751"/>
                    <a:pt x="1441" y="2128"/>
                    <a:pt x="1485" y="2549"/>
                  </a:cubicBezTo>
                  <a:lnTo>
                    <a:pt x="1928" y="2438"/>
                  </a:lnTo>
                  <a:lnTo>
                    <a:pt x="1611" y="1909"/>
                  </a:lnTo>
                  <a:lnTo>
                    <a:pt x="1611" y="1909"/>
                  </a:lnTo>
                  <a:cubicBezTo>
                    <a:pt x="1717" y="1930"/>
                    <a:pt x="1822" y="1952"/>
                    <a:pt x="1928" y="1995"/>
                  </a:cubicBezTo>
                  <a:cubicBezTo>
                    <a:pt x="2002" y="2023"/>
                    <a:pt x="2077" y="2050"/>
                    <a:pt x="2140" y="2050"/>
                  </a:cubicBezTo>
                  <a:cubicBezTo>
                    <a:pt x="2227" y="2050"/>
                    <a:pt x="2292" y="1997"/>
                    <a:pt x="2305" y="1817"/>
                  </a:cubicBezTo>
                  <a:cubicBezTo>
                    <a:pt x="2305" y="1707"/>
                    <a:pt x="2460" y="1596"/>
                    <a:pt x="2526" y="1507"/>
                  </a:cubicBezTo>
                  <a:lnTo>
                    <a:pt x="2526" y="1308"/>
                  </a:lnTo>
                  <a:cubicBezTo>
                    <a:pt x="2393" y="1352"/>
                    <a:pt x="2260" y="1374"/>
                    <a:pt x="2105" y="1396"/>
                  </a:cubicBezTo>
                  <a:cubicBezTo>
                    <a:pt x="1994" y="1396"/>
                    <a:pt x="1884" y="1374"/>
                    <a:pt x="1751" y="1330"/>
                  </a:cubicBezTo>
                  <a:lnTo>
                    <a:pt x="1795" y="1219"/>
                  </a:lnTo>
                  <a:lnTo>
                    <a:pt x="2127" y="1263"/>
                  </a:lnTo>
                  <a:lnTo>
                    <a:pt x="2238" y="1131"/>
                  </a:lnTo>
                  <a:lnTo>
                    <a:pt x="1928" y="931"/>
                  </a:lnTo>
                  <a:cubicBezTo>
                    <a:pt x="1994" y="710"/>
                    <a:pt x="2061" y="488"/>
                    <a:pt x="2127" y="266"/>
                  </a:cubicBezTo>
                  <a:cubicBezTo>
                    <a:pt x="2105" y="222"/>
                    <a:pt x="2061" y="200"/>
                    <a:pt x="2017" y="156"/>
                  </a:cubicBezTo>
                  <a:cubicBezTo>
                    <a:pt x="1906" y="111"/>
                    <a:pt x="1795" y="67"/>
                    <a:pt x="1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5798;p59">
              <a:extLst>
                <a:ext uri="{FF2B5EF4-FFF2-40B4-BE49-F238E27FC236}">
                  <a16:creationId xmlns:a16="http://schemas.microsoft.com/office/drawing/2014/main" id="{0DC9358E-B29D-456D-91B9-E5210BD56F07}"/>
                </a:ext>
              </a:extLst>
            </p:cNvPr>
            <p:cNvSpPr/>
            <p:nvPr/>
          </p:nvSpPr>
          <p:spPr>
            <a:xfrm>
              <a:off x="7036225" y="2587175"/>
              <a:ext cx="49325" cy="72050"/>
            </a:xfrm>
            <a:custGeom>
              <a:avLst/>
              <a:gdLst/>
              <a:ahLst/>
              <a:cxnLst/>
              <a:rect l="l" t="t" r="r" b="b"/>
              <a:pathLst>
                <a:path w="1973" h="2882" extrusionOk="0">
                  <a:moveTo>
                    <a:pt x="909" y="688"/>
                  </a:moveTo>
                  <a:lnTo>
                    <a:pt x="931" y="710"/>
                  </a:lnTo>
                  <a:lnTo>
                    <a:pt x="887" y="710"/>
                  </a:lnTo>
                  <a:lnTo>
                    <a:pt x="909" y="688"/>
                  </a:lnTo>
                  <a:close/>
                  <a:moveTo>
                    <a:pt x="776" y="776"/>
                  </a:moveTo>
                  <a:lnTo>
                    <a:pt x="776" y="798"/>
                  </a:lnTo>
                  <a:lnTo>
                    <a:pt x="754" y="776"/>
                  </a:lnTo>
                  <a:close/>
                  <a:moveTo>
                    <a:pt x="377" y="2371"/>
                  </a:moveTo>
                  <a:lnTo>
                    <a:pt x="732" y="2460"/>
                  </a:lnTo>
                  <a:lnTo>
                    <a:pt x="377" y="2504"/>
                  </a:lnTo>
                  <a:lnTo>
                    <a:pt x="377" y="2371"/>
                  </a:lnTo>
                  <a:close/>
                  <a:moveTo>
                    <a:pt x="953" y="1"/>
                  </a:moveTo>
                  <a:cubicBezTo>
                    <a:pt x="820" y="178"/>
                    <a:pt x="709" y="377"/>
                    <a:pt x="643" y="577"/>
                  </a:cubicBezTo>
                  <a:cubicBezTo>
                    <a:pt x="621" y="865"/>
                    <a:pt x="488" y="1131"/>
                    <a:pt x="244" y="1286"/>
                  </a:cubicBezTo>
                  <a:cubicBezTo>
                    <a:pt x="111" y="1374"/>
                    <a:pt x="89" y="1618"/>
                    <a:pt x="0" y="1795"/>
                  </a:cubicBezTo>
                  <a:lnTo>
                    <a:pt x="89" y="2017"/>
                  </a:lnTo>
                  <a:cubicBezTo>
                    <a:pt x="111" y="2216"/>
                    <a:pt x="133" y="2416"/>
                    <a:pt x="178" y="2637"/>
                  </a:cubicBezTo>
                  <a:lnTo>
                    <a:pt x="599" y="2792"/>
                  </a:lnTo>
                  <a:lnTo>
                    <a:pt x="887" y="2881"/>
                  </a:lnTo>
                  <a:lnTo>
                    <a:pt x="887" y="2881"/>
                  </a:lnTo>
                  <a:lnTo>
                    <a:pt x="865" y="2792"/>
                  </a:lnTo>
                  <a:lnTo>
                    <a:pt x="1330" y="2637"/>
                  </a:lnTo>
                  <a:cubicBezTo>
                    <a:pt x="1396" y="2593"/>
                    <a:pt x="1463" y="2527"/>
                    <a:pt x="1551" y="2482"/>
                  </a:cubicBezTo>
                  <a:cubicBezTo>
                    <a:pt x="1640" y="2349"/>
                    <a:pt x="1729" y="2239"/>
                    <a:pt x="1817" y="2106"/>
                  </a:cubicBezTo>
                  <a:lnTo>
                    <a:pt x="1817" y="1973"/>
                  </a:lnTo>
                  <a:lnTo>
                    <a:pt x="1817" y="1840"/>
                  </a:lnTo>
                  <a:cubicBezTo>
                    <a:pt x="1662" y="1928"/>
                    <a:pt x="1529" y="1995"/>
                    <a:pt x="1396" y="2061"/>
                  </a:cubicBezTo>
                  <a:cubicBezTo>
                    <a:pt x="1286" y="2106"/>
                    <a:pt x="1175" y="2128"/>
                    <a:pt x="1042" y="2172"/>
                  </a:cubicBezTo>
                  <a:lnTo>
                    <a:pt x="931" y="2172"/>
                  </a:lnTo>
                  <a:lnTo>
                    <a:pt x="444" y="1951"/>
                  </a:lnTo>
                  <a:lnTo>
                    <a:pt x="444" y="1818"/>
                  </a:lnTo>
                  <a:lnTo>
                    <a:pt x="1020" y="1707"/>
                  </a:lnTo>
                  <a:cubicBezTo>
                    <a:pt x="998" y="1574"/>
                    <a:pt x="998" y="1463"/>
                    <a:pt x="998" y="1330"/>
                  </a:cubicBezTo>
                  <a:lnTo>
                    <a:pt x="1263" y="1242"/>
                  </a:lnTo>
                  <a:lnTo>
                    <a:pt x="887" y="1153"/>
                  </a:lnTo>
                  <a:cubicBezTo>
                    <a:pt x="911" y="1089"/>
                    <a:pt x="969" y="1060"/>
                    <a:pt x="1048" y="1060"/>
                  </a:cubicBezTo>
                  <a:cubicBezTo>
                    <a:pt x="1187" y="1060"/>
                    <a:pt x="1389" y="1152"/>
                    <a:pt x="1574" y="1308"/>
                  </a:cubicBezTo>
                  <a:cubicBezTo>
                    <a:pt x="1972" y="1042"/>
                    <a:pt x="1862" y="665"/>
                    <a:pt x="1795" y="289"/>
                  </a:cubicBezTo>
                  <a:lnTo>
                    <a:pt x="1662" y="156"/>
                  </a:lnTo>
                  <a:lnTo>
                    <a:pt x="1352" y="400"/>
                  </a:lnTo>
                  <a:lnTo>
                    <a:pt x="1042" y="112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5799;p59">
              <a:extLst>
                <a:ext uri="{FF2B5EF4-FFF2-40B4-BE49-F238E27FC236}">
                  <a16:creationId xmlns:a16="http://schemas.microsoft.com/office/drawing/2014/main" id="{2CDC11F8-3FC9-48CE-B630-05EFBD737E6A}"/>
                </a:ext>
              </a:extLst>
            </p:cNvPr>
            <p:cNvSpPr/>
            <p:nvPr/>
          </p:nvSpPr>
          <p:spPr>
            <a:xfrm>
              <a:off x="6561525" y="2752250"/>
              <a:ext cx="206625" cy="232650"/>
            </a:xfrm>
            <a:custGeom>
              <a:avLst/>
              <a:gdLst/>
              <a:ahLst/>
              <a:cxnLst/>
              <a:rect l="l" t="t" r="r" b="b"/>
              <a:pathLst>
                <a:path w="8265" h="9306" extrusionOk="0">
                  <a:moveTo>
                    <a:pt x="1" y="0"/>
                  </a:moveTo>
                  <a:cubicBezTo>
                    <a:pt x="156" y="510"/>
                    <a:pt x="266" y="1042"/>
                    <a:pt x="444" y="1529"/>
                  </a:cubicBezTo>
                  <a:cubicBezTo>
                    <a:pt x="1219" y="3745"/>
                    <a:pt x="2593" y="5672"/>
                    <a:pt x="4410" y="7179"/>
                  </a:cubicBezTo>
                  <a:cubicBezTo>
                    <a:pt x="5340" y="7954"/>
                    <a:pt x="6382" y="8575"/>
                    <a:pt x="7512" y="9040"/>
                  </a:cubicBezTo>
                  <a:cubicBezTo>
                    <a:pt x="7755" y="9129"/>
                    <a:pt x="7999" y="9217"/>
                    <a:pt x="8221" y="9306"/>
                  </a:cubicBezTo>
                  <a:lnTo>
                    <a:pt x="8265" y="9195"/>
                  </a:lnTo>
                  <a:lnTo>
                    <a:pt x="7999" y="9040"/>
                  </a:lnTo>
                  <a:cubicBezTo>
                    <a:pt x="7068" y="8597"/>
                    <a:pt x="6160" y="8109"/>
                    <a:pt x="5274" y="7556"/>
                  </a:cubicBezTo>
                  <a:cubicBezTo>
                    <a:pt x="3257" y="6182"/>
                    <a:pt x="1707" y="4232"/>
                    <a:pt x="798" y="1972"/>
                  </a:cubicBezTo>
                  <a:cubicBezTo>
                    <a:pt x="554" y="1330"/>
                    <a:pt x="355" y="665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5800;p59">
              <a:extLst>
                <a:ext uri="{FF2B5EF4-FFF2-40B4-BE49-F238E27FC236}">
                  <a16:creationId xmlns:a16="http://schemas.microsoft.com/office/drawing/2014/main" id="{C2A8CC85-16C1-4A64-A453-B79832F7FA0F}"/>
                </a:ext>
              </a:extLst>
            </p:cNvPr>
            <p:cNvSpPr/>
            <p:nvPr/>
          </p:nvSpPr>
          <p:spPr>
            <a:xfrm>
              <a:off x="7085525" y="2284200"/>
              <a:ext cx="44900" cy="72575"/>
            </a:xfrm>
            <a:custGeom>
              <a:avLst/>
              <a:gdLst/>
              <a:ahLst/>
              <a:cxnLst/>
              <a:rect l="l" t="t" r="r" b="b"/>
              <a:pathLst>
                <a:path w="1796" h="2903" extrusionOk="0">
                  <a:moveTo>
                    <a:pt x="1308" y="1440"/>
                  </a:moveTo>
                  <a:lnTo>
                    <a:pt x="1352" y="1507"/>
                  </a:lnTo>
                  <a:cubicBezTo>
                    <a:pt x="1330" y="1529"/>
                    <a:pt x="1308" y="1529"/>
                    <a:pt x="1308" y="1529"/>
                  </a:cubicBezTo>
                  <a:cubicBezTo>
                    <a:pt x="1285" y="1529"/>
                    <a:pt x="1263" y="1507"/>
                    <a:pt x="1263" y="1485"/>
                  </a:cubicBezTo>
                  <a:lnTo>
                    <a:pt x="1308" y="1440"/>
                  </a:lnTo>
                  <a:close/>
                  <a:moveTo>
                    <a:pt x="1296" y="1852"/>
                  </a:moveTo>
                  <a:cubicBezTo>
                    <a:pt x="1303" y="1852"/>
                    <a:pt x="1308" y="1854"/>
                    <a:pt x="1308" y="1861"/>
                  </a:cubicBezTo>
                  <a:lnTo>
                    <a:pt x="1308" y="1884"/>
                  </a:lnTo>
                  <a:lnTo>
                    <a:pt x="1263" y="1884"/>
                  </a:lnTo>
                  <a:lnTo>
                    <a:pt x="1263" y="1861"/>
                  </a:lnTo>
                  <a:cubicBezTo>
                    <a:pt x="1263" y="1861"/>
                    <a:pt x="1283" y="1852"/>
                    <a:pt x="1296" y="1852"/>
                  </a:cubicBezTo>
                  <a:close/>
                  <a:moveTo>
                    <a:pt x="1108" y="0"/>
                  </a:moveTo>
                  <a:lnTo>
                    <a:pt x="0" y="1573"/>
                  </a:lnTo>
                  <a:lnTo>
                    <a:pt x="23" y="1684"/>
                  </a:lnTo>
                  <a:cubicBezTo>
                    <a:pt x="155" y="1565"/>
                    <a:pt x="295" y="1407"/>
                    <a:pt x="415" y="1407"/>
                  </a:cubicBezTo>
                  <a:cubicBezTo>
                    <a:pt x="496" y="1407"/>
                    <a:pt x="567" y="1479"/>
                    <a:pt x="621" y="1684"/>
                  </a:cubicBezTo>
                  <a:lnTo>
                    <a:pt x="1020" y="1507"/>
                  </a:lnTo>
                  <a:lnTo>
                    <a:pt x="1020" y="1507"/>
                  </a:lnTo>
                  <a:cubicBezTo>
                    <a:pt x="997" y="1839"/>
                    <a:pt x="953" y="2149"/>
                    <a:pt x="931" y="2415"/>
                  </a:cubicBezTo>
                  <a:lnTo>
                    <a:pt x="997" y="2482"/>
                  </a:lnTo>
                  <a:lnTo>
                    <a:pt x="1175" y="2659"/>
                  </a:lnTo>
                  <a:lnTo>
                    <a:pt x="1308" y="2881"/>
                  </a:lnTo>
                  <a:lnTo>
                    <a:pt x="1352" y="2903"/>
                  </a:lnTo>
                  <a:cubicBezTo>
                    <a:pt x="1640" y="2703"/>
                    <a:pt x="1662" y="2526"/>
                    <a:pt x="1418" y="2260"/>
                  </a:cubicBezTo>
                  <a:cubicBezTo>
                    <a:pt x="1441" y="2216"/>
                    <a:pt x="1441" y="2149"/>
                    <a:pt x="1463" y="2105"/>
                  </a:cubicBezTo>
                  <a:lnTo>
                    <a:pt x="1618" y="1950"/>
                  </a:lnTo>
                  <a:lnTo>
                    <a:pt x="1485" y="1861"/>
                  </a:lnTo>
                  <a:lnTo>
                    <a:pt x="1640" y="1729"/>
                  </a:lnTo>
                  <a:cubicBezTo>
                    <a:pt x="1618" y="1662"/>
                    <a:pt x="1618" y="1618"/>
                    <a:pt x="1618" y="1573"/>
                  </a:cubicBezTo>
                  <a:lnTo>
                    <a:pt x="1507" y="1507"/>
                  </a:lnTo>
                  <a:lnTo>
                    <a:pt x="1684" y="1418"/>
                  </a:lnTo>
                  <a:cubicBezTo>
                    <a:pt x="1729" y="1152"/>
                    <a:pt x="1773" y="864"/>
                    <a:pt x="1795" y="599"/>
                  </a:cubicBezTo>
                  <a:cubicBezTo>
                    <a:pt x="1795" y="510"/>
                    <a:pt x="1751" y="443"/>
                    <a:pt x="1706" y="399"/>
                  </a:cubicBezTo>
                  <a:cubicBezTo>
                    <a:pt x="1507" y="266"/>
                    <a:pt x="1308" y="133"/>
                    <a:pt x="1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5801;p59">
              <a:extLst>
                <a:ext uri="{FF2B5EF4-FFF2-40B4-BE49-F238E27FC236}">
                  <a16:creationId xmlns:a16="http://schemas.microsoft.com/office/drawing/2014/main" id="{E5D96BCF-B77B-4B99-B103-6C1F34D92CF6}"/>
                </a:ext>
              </a:extLst>
            </p:cNvPr>
            <p:cNvSpPr/>
            <p:nvPr/>
          </p:nvSpPr>
          <p:spPr>
            <a:xfrm>
              <a:off x="7203500" y="2463150"/>
              <a:ext cx="87000" cy="48725"/>
            </a:xfrm>
            <a:custGeom>
              <a:avLst/>
              <a:gdLst/>
              <a:ahLst/>
              <a:cxnLst/>
              <a:rect l="l" t="t" r="r" b="b"/>
              <a:pathLst>
                <a:path w="3480" h="1949" extrusionOk="0">
                  <a:moveTo>
                    <a:pt x="1086" y="663"/>
                  </a:moveTo>
                  <a:lnTo>
                    <a:pt x="1108" y="686"/>
                  </a:lnTo>
                  <a:lnTo>
                    <a:pt x="1086" y="686"/>
                  </a:lnTo>
                  <a:lnTo>
                    <a:pt x="1086" y="663"/>
                  </a:lnTo>
                  <a:close/>
                  <a:moveTo>
                    <a:pt x="2256" y="0"/>
                  </a:moveTo>
                  <a:cubicBezTo>
                    <a:pt x="2169" y="0"/>
                    <a:pt x="2082" y="7"/>
                    <a:pt x="1995" y="21"/>
                  </a:cubicBezTo>
                  <a:lnTo>
                    <a:pt x="1906" y="176"/>
                  </a:lnTo>
                  <a:cubicBezTo>
                    <a:pt x="1906" y="176"/>
                    <a:pt x="1928" y="198"/>
                    <a:pt x="1928" y="220"/>
                  </a:cubicBezTo>
                  <a:lnTo>
                    <a:pt x="2903" y="265"/>
                  </a:lnTo>
                  <a:lnTo>
                    <a:pt x="2925" y="398"/>
                  </a:lnTo>
                  <a:lnTo>
                    <a:pt x="2327" y="531"/>
                  </a:lnTo>
                  <a:lnTo>
                    <a:pt x="2305" y="619"/>
                  </a:lnTo>
                  <a:lnTo>
                    <a:pt x="1884" y="265"/>
                  </a:lnTo>
                  <a:lnTo>
                    <a:pt x="1840" y="176"/>
                  </a:lnTo>
                  <a:lnTo>
                    <a:pt x="1596" y="176"/>
                  </a:lnTo>
                  <a:cubicBezTo>
                    <a:pt x="1928" y="486"/>
                    <a:pt x="1928" y="486"/>
                    <a:pt x="1463" y="974"/>
                  </a:cubicBezTo>
                  <a:cubicBezTo>
                    <a:pt x="1463" y="796"/>
                    <a:pt x="1463" y="708"/>
                    <a:pt x="1463" y="597"/>
                  </a:cubicBezTo>
                  <a:lnTo>
                    <a:pt x="1419" y="553"/>
                  </a:lnTo>
                  <a:lnTo>
                    <a:pt x="1197" y="420"/>
                  </a:lnTo>
                  <a:cubicBezTo>
                    <a:pt x="688" y="464"/>
                    <a:pt x="1" y="1284"/>
                    <a:pt x="89" y="1771"/>
                  </a:cubicBezTo>
                  <a:cubicBezTo>
                    <a:pt x="89" y="1860"/>
                    <a:pt x="267" y="1904"/>
                    <a:pt x="355" y="1949"/>
                  </a:cubicBezTo>
                  <a:lnTo>
                    <a:pt x="466" y="1882"/>
                  </a:lnTo>
                  <a:lnTo>
                    <a:pt x="732" y="1749"/>
                  </a:lnTo>
                  <a:cubicBezTo>
                    <a:pt x="710" y="1594"/>
                    <a:pt x="688" y="1439"/>
                    <a:pt x="643" y="1262"/>
                  </a:cubicBezTo>
                  <a:lnTo>
                    <a:pt x="643" y="1262"/>
                  </a:lnTo>
                  <a:cubicBezTo>
                    <a:pt x="671" y="1290"/>
                    <a:pt x="700" y="1301"/>
                    <a:pt x="730" y="1301"/>
                  </a:cubicBezTo>
                  <a:cubicBezTo>
                    <a:pt x="833" y="1301"/>
                    <a:pt x="945" y="1171"/>
                    <a:pt x="1052" y="1171"/>
                  </a:cubicBezTo>
                  <a:cubicBezTo>
                    <a:pt x="1110" y="1171"/>
                    <a:pt x="1167" y="1210"/>
                    <a:pt x="1219" y="1328"/>
                  </a:cubicBezTo>
                  <a:lnTo>
                    <a:pt x="2482" y="708"/>
                  </a:lnTo>
                  <a:lnTo>
                    <a:pt x="3147" y="1262"/>
                  </a:lnTo>
                  <a:cubicBezTo>
                    <a:pt x="3457" y="1173"/>
                    <a:pt x="3236" y="1040"/>
                    <a:pt x="3147" y="951"/>
                  </a:cubicBezTo>
                  <a:cubicBezTo>
                    <a:pt x="3036" y="841"/>
                    <a:pt x="2925" y="730"/>
                    <a:pt x="2837" y="575"/>
                  </a:cubicBezTo>
                  <a:lnTo>
                    <a:pt x="2837" y="575"/>
                  </a:lnTo>
                  <a:cubicBezTo>
                    <a:pt x="3014" y="619"/>
                    <a:pt x="3191" y="641"/>
                    <a:pt x="3391" y="663"/>
                  </a:cubicBezTo>
                  <a:cubicBezTo>
                    <a:pt x="3393" y="666"/>
                    <a:pt x="3396" y="667"/>
                    <a:pt x="3398" y="667"/>
                  </a:cubicBezTo>
                  <a:cubicBezTo>
                    <a:pt x="3422" y="667"/>
                    <a:pt x="3459" y="590"/>
                    <a:pt x="3479" y="531"/>
                  </a:cubicBezTo>
                  <a:cubicBezTo>
                    <a:pt x="3162" y="195"/>
                    <a:pt x="2719" y="0"/>
                    <a:pt x="2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5802;p59">
              <a:extLst>
                <a:ext uri="{FF2B5EF4-FFF2-40B4-BE49-F238E27FC236}">
                  <a16:creationId xmlns:a16="http://schemas.microsoft.com/office/drawing/2014/main" id="{909E3640-57FC-413F-8591-0F2F40D75346}"/>
                </a:ext>
              </a:extLst>
            </p:cNvPr>
            <p:cNvSpPr/>
            <p:nvPr/>
          </p:nvSpPr>
          <p:spPr>
            <a:xfrm>
              <a:off x="6674525" y="2682450"/>
              <a:ext cx="50425" cy="64825"/>
            </a:xfrm>
            <a:custGeom>
              <a:avLst/>
              <a:gdLst/>
              <a:ahLst/>
              <a:cxnLst/>
              <a:rect l="l" t="t" r="r" b="b"/>
              <a:pathLst>
                <a:path w="2017" h="2593" extrusionOk="0">
                  <a:moveTo>
                    <a:pt x="864" y="1"/>
                  </a:moveTo>
                  <a:cubicBezTo>
                    <a:pt x="798" y="222"/>
                    <a:pt x="754" y="466"/>
                    <a:pt x="687" y="754"/>
                  </a:cubicBezTo>
                  <a:lnTo>
                    <a:pt x="355" y="510"/>
                  </a:lnTo>
                  <a:cubicBezTo>
                    <a:pt x="333" y="555"/>
                    <a:pt x="288" y="621"/>
                    <a:pt x="244" y="665"/>
                  </a:cubicBezTo>
                  <a:cubicBezTo>
                    <a:pt x="155" y="732"/>
                    <a:pt x="89" y="776"/>
                    <a:pt x="0" y="843"/>
                  </a:cubicBezTo>
                  <a:cubicBezTo>
                    <a:pt x="23" y="1153"/>
                    <a:pt x="23" y="1463"/>
                    <a:pt x="23" y="1773"/>
                  </a:cubicBezTo>
                  <a:lnTo>
                    <a:pt x="111" y="1773"/>
                  </a:lnTo>
                  <a:cubicBezTo>
                    <a:pt x="133" y="1529"/>
                    <a:pt x="222" y="1352"/>
                    <a:pt x="510" y="1330"/>
                  </a:cubicBezTo>
                  <a:lnTo>
                    <a:pt x="466" y="909"/>
                  </a:lnTo>
                  <a:lnTo>
                    <a:pt x="466" y="909"/>
                  </a:lnTo>
                  <a:cubicBezTo>
                    <a:pt x="1308" y="1153"/>
                    <a:pt x="1308" y="1153"/>
                    <a:pt x="1197" y="1396"/>
                  </a:cubicBezTo>
                  <a:cubicBezTo>
                    <a:pt x="1014" y="1305"/>
                    <a:pt x="913" y="1261"/>
                    <a:pt x="853" y="1261"/>
                  </a:cubicBezTo>
                  <a:cubicBezTo>
                    <a:pt x="797" y="1261"/>
                    <a:pt x="775" y="1299"/>
                    <a:pt x="754" y="1374"/>
                  </a:cubicBezTo>
                  <a:cubicBezTo>
                    <a:pt x="687" y="1529"/>
                    <a:pt x="621" y="1707"/>
                    <a:pt x="532" y="1862"/>
                  </a:cubicBezTo>
                  <a:cubicBezTo>
                    <a:pt x="488" y="1928"/>
                    <a:pt x="399" y="1950"/>
                    <a:pt x="333" y="2017"/>
                  </a:cubicBezTo>
                  <a:lnTo>
                    <a:pt x="754" y="2504"/>
                  </a:lnTo>
                  <a:lnTo>
                    <a:pt x="1064" y="2549"/>
                  </a:lnTo>
                  <a:lnTo>
                    <a:pt x="1241" y="2571"/>
                  </a:lnTo>
                  <a:lnTo>
                    <a:pt x="1463" y="2593"/>
                  </a:lnTo>
                  <a:cubicBezTo>
                    <a:pt x="1463" y="2593"/>
                    <a:pt x="1463" y="2571"/>
                    <a:pt x="1463" y="2549"/>
                  </a:cubicBezTo>
                  <a:lnTo>
                    <a:pt x="1330" y="2460"/>
                  </a:lnTo>
                  <a:lnTo>
                    <a:pt x="1330" y="2460"/>
                  </a:lnTo>
                  <a:lnTo>
                    <a:pt x="1463" y="2482"/>
                  </a:lnTo>
                  <a:cubicBezTo>
                    <a:pt x="1573" y="2238"/>
                    <a:pt x="1662" y="1973"/>
                    <a:pt x="1285" y="1840"/>
                  </a:cubicBezTo>
                  <a:cubicBezTo>
                    <a:pt x="1529" y="1463"/>
                    <a:pt x="1773" y="1108"/>
                    <a:pt x="2017" y="732"/>
                  </a:cubicBezTo>
                  <a:lnTo>
                    <a:pt x="1374" y="532"/>
                  </a:lnTo>
                  <a:lnTo>
                    <a:pt x="1219" y="843"/>
                  </a:lnTo>
                  <a:lnTo>
                    <a:pt x="1108" y="754"/>
                  </a:lnTo>
                  <a:cubicBezTo>
                    <a:pt x="1064" y="555"/>
                    <a:pt x="1042" y="333"/>
                    <a:pt x="997" y="134"/>
                  </a:cubicBezTo>
                  <a:cubicBezTo>
                    <a:pt x="975" y="89"/>
                    <a:pt x="909" y="45"/>
                    <a:pt x="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5803;p59">
              <a:extLst>
                <a:ext uri="{FF2B5EF4-FFF2-40B4-BE49-F238E27FC236}">
                  <a16:creationId xmlns:a16="http://schemas.microsoft.com/office/drawing/2014/main" id="{20870357-79CD-47AD-81E0-03ECB818AF1B}"/>
                </a:ext>
              </a:extLst>
            </p:cNvPr>
            <p:cNvSpPr/>
            <p:nvPr/>
          </p:nvSpPr>
          <p:spPr>
            <a:xfrm>
              <a:off x="7155875" y="2911650"/>
              <a:ext cx="84775" cy="59425"/>
            </a:xfrm>
            <a:custGeom>
              <a:avLst/>
              <a:gdLst/>
              <a:ahLst/>
              <a:cxnLst/>
              <a:rect l="l" t="t" r="r" b="b"/>
              <a:pathLst>
                <a:path w="3391" h="2377" extrusionOk="0">
                  <a:moveTo>
                    <a:pt x="331" y="1"/>
                  </a:moveTo>
                  <a:cubicBezTo>
                    <a:pt x="206" y="1"/>
                    <a:pt x="124" y="150"/>
                    <a:pt x="0" y="471"/>
                  </a:cubicBezTo>
                  <a:cubicBezTo>
                    <a:pt x="200" y="626"/>
                    <a:pt x="443" y="736"/>
                    <a:pt x="643" y="914"/>
                  </a:cubicBezTo>
                  <a:cubicBezTo>
                    <a:pt x="1263" y="1379"/>
                    <a:pt x="1906" y="1822"/>
                    <a:pt x="2570" y="2221"/>
                  </a:cubicBezTo>
                  <a:cubicBezTo>
                    <a:pt x="2659" y="2265"/>
                    <a:pt x="2748" y="2287"/>
                    <a:pt x="2858" y="2310"/>
                  </a:cubicBezTo>
                  <a:cubicBezTo>
                    <a:pt x="2969" y="2332"/>
                    <a:pt x="3080" y="2332"/>
                    <a:pt x="3235" y="2376"/>
                  </a:cubicBezTo>
                  <a:cubicBezTo>
                    <a:pt x="3279" y="2199"/>
                    <a:pt x="3324" y="1999"/>
                    <a:pt x="3390" y="1800"/>
                  </a:cubicBezTo>
                  <a:lnTo>
                    <a:pt x="2858" y="1445"/>
                  </a:lnTo>
                  <a:lnTo>
                    <a:pt x="3058" y="2154"/>
                  </a:lnTo>
                  <a:cubicBezTo>
                    <a:pt x="2903" y="2088"/>
                    <a:pt x="2725" y="2066"/>
                    <a:pt x="2681" y="1977"/>
                  </a:cubicBezTo>
                  <a:cubicBezTo>
                    <a:pt x="2615" y="1822"/>
                    <a:pt x="2415" y="1623"/>
                    <a:pt x="2681" y="1423"/>
                  </a:cubicBezTo>
                  <a:lnTo>
                    <a:pt x="2149" y="936"/>
                  </a:lnTo>
                  <a:lnTo>
                    <a:pt x="2149" y="936"/>
                  </a:lnTo>
                  <a:cubicBezTo>
                    <a:pt x="2172" y="1157"/>
                    <a:pt x="2194" y="1313"/>
                    <a:pt x="2194" y="1490"/>
                  </a:cubicBezTo>
                  <a:lnTo>
                    <a:pt x="2105" y="1512"/>
                  </a:lnTo>
                  <a:cubicBezTo>
                    <a:pt x="2039" y="1423"/>
                    <a:pt x="1906" y="1313"/>
                    <a:pt x="1928" y="1268"/>
                  </a:cubicBezTo>
                  <a:cubicBezTo>
                    <a:pt x="2172" y="869"/>
                    <a:pt x="1817" y="803"/>
                    <a:pt x="1595" y="648"/>
                  </a:cubicBezTo>
                  <a:lnTo>
                    <a:pt x="1374" y="559"/>
                  </a:lnTo>
                  <a:lnTo>
                    <a:pt x="1285" y="559"/>
                  </a:lnTo>
                  <a:lnTo>
                    <a:pt x="1197" y="936"/>
                  </a:lnTo>
                  <a:cubicBezTo>
                    <a:pt x="975" y="759"/>
                    <a:pt x="643" y="648"/>
                    <a:pt x="754" y="271"/>
                  </a:cubicBezTo>
                  <a:cubicBezTo>
                    <a:pt x="557" y="95"/>
                    <a:pt x="431" y="1"/>
                    <a:pt x="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5804;p59">
              <a:extLst>
                <a:ext uri="{FF2B5EF4-FFF2-40B4-BE49-F238E27FC236}">
                  <a16:creationId xmlns:a16="http://schemas.microsoft.com/office/drawing/2014/main" id="{D07BF782-C096-49F8-8F8B-CE68911580AD}"/>
                </a:ext>
              </a:extLst>
            </p:cNvPr>
            <p:cNvSpPr/>
            <p:nvPr/>
          </p:nvSpPr>
          <p:spPr>
            <a:xfrm>
              <a:off x="7240625" y="2933375"/>
              <a:ext cx="65375" cy="88100"/>
            </a:xfrm>
            <a:custGeom>
              <a:avLst/>
              <a:gdLst/>
              <a:ahLst/>
              <a:cxnLst/>
              <a:rect l="l" t="t" r="r" b="b"/>
              <a:pathLst>
                <a:path w="2615" h="3524" extrusionOk="0">
                  <a:moveTo>
                    <a:pt x="2127" y="377"/>
                  </a:moveTo>
                  <a:cubicBezTo>
                    <a:pt x="2127" y="377"/>
                    <a:pt x="2127" y="399"/>
                    <a:pt x="2127" y="399"/>
                  </a:cubicBezTo>
                  <a:cubicBezTo>
                    <a:pt x="2127" y="421"/>
                    <a:pt x="2105" y="421"/>
                    <a:pt x="2105" y="421"/>
                  </a:cubicBezTo>
                  <a:lnTo>
                    <a:pt x="2083" y="399"/>
                  </a:lnTo>
                  <a:lnTo>
                    <a:pt x="2127" y="377"/>
                  </a:lnTo>
                  <a:close/>
                  <a:moveTo>
                    <a:pt x="2216" y="0"/>
                  </a:moveTo>
                  <a:cubicBezTo>
                    <a:pt x="1994" y="355"/>
                    <a:pt x="1773" y="709"/>
                    <a:pt x="1573" y="1064"/>
                  </a:cubicBezTo>
                  <a:lnTo>
                    <a:pt x="1573" y="1197"/>
                  </a:lnTo>
                  <a:lnTo>
                    <a:pt x="1485" y="1086"/>
                  </a:lnTo>
                  <a:cubicBezTo>
                    <a:pt x="1352" y="1219"/>
                    <a:pt x="1219" y="1352"/>
                    <a:pt x="1108" y="1485"/>
                  </a:cubicBezTo>
                  <a:cubicBezTo>
                    <a:pt x="731" y="1950"/>
                    <a:pt x="377" y="2415"/>
                    <a:pt x="0" y="2881"/>
                  </a:cubicBezTo>
                  <a:cubicBezTo>
                    <a:pt x="67" y="3080"/>
                    <a:pt x="111" y="3302"/>
                    <a:pt x="177" y="3523"/>
                  </a:cubicBezTo>
                  <a:lnTo>
                    <a:pt x="421" y="3191"/>
                  </a:lnTo>
                  <a:lnTo>
                    <a:pt x="266" y="3102"/>
                  </a:lnTo>
                  <a:lnTo>
                    <a:pt x="421" y="3014"/>
                  </a:lnTo>
                  <a:lnTo>
                    <a:pt x="421" y="3213"/>
                  </a:lnTo>
                  <a:lnTo>
                    <a:pt x="1573" y="1751"/>
                  </a:lnTo>
                  <a:lnTo>
                    <a:pt x="1396" y="1640"/>
                  </a:lnTo>
                  <a:lnTo>
                    <a:pt x="1595" y="1596"/>
                  </a:lnTo>
                  <a:cubicBezTo>
                    <a:pt x="1706" y="1551"/>
                    <a:pt x="1839" y="1551"/>
                    <a:pt x="1883" y="1485"/>
                  </a:cubicBezTo>
                  <a:cubicBezTo>
                    <a:pt x="2127" y="1108"/>
                    <a:pt x="2371" y="709"/>
                    <a:pt x="2615" y="311"/>
                  </a:cubicBezTo>
                  <a:lnTo>
                    <a:pt x="22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5805;p59">
              <a:extLst>
                <a:ext uri="{FF2B5EF4-FFF2-40B4-BE49-F238E27FC236}">
                  <a16:creationId xmlns:a16="http://schemas.microsoft.com/office/drawing/2014/main" id="{45F95DBC-FCE6-4C87-A489-3DF12D8BE189}"/>
                </a:ext>
              </a:extLst>
            </p:cNvPr>
            <p:cNvSpPr/>
            <p:nvPr/>
          </p:nvSpPr>
          <p:spPr>
            <a:xfrm>
              <a:off x="6721600" y="2180050"/>
              <a:ext cx="98075" cy="34375"/>
            </a:xfrm>
            <a:custGeom>
              <a:avLst/>
              <a:gdLst/>
              <a:ahLst/>
              <a:cxnLst/>
              <a:rect l="l" t="t" r="r" b="b"/>
              <a:pathLst>
                <a:path w="3923" h="1375" extrusionOk="0">
                  <a:moveTo>
                    <a:pt x="1751" y="533"/>
                  </a:moveTo>
                  <a:lnTo>
                    <a:pt x="1862" y="643"/>
                  </a:lnTo>
                  <a:lnTo>
                    <a:pt x="1751" y="710"/>
                  </a:lnTo>
                  <a:lnTo>
                    <a:pt x="1751" y="533"/>
                  </a:lnTo>
                  <a:close/>
                  <a:moveTo>
                    <a:pt x="3745" y="1"/>
                  </a:moveTo>
                  <a:lnTo>
                    <a:pt x="1751" y="505"/>
                  </a:lnTo>
                  <a:lnTo>
                    <a:pt x="1751" y="488"/>
                  </a:lnTo>
                  <a:cubicBezTo>
                    <a:pt x="1463" y="533"/>
                    <a:pt x="1197" y="577"/>
                    <a:pt x="909" y="643"/>
                  </a:cubicBezTo>
                  <a:cubicBezTo>
                    <a:pt x="621" y="754"/>
                    <a:pt x="311" y="887"/>
                    <a:pt x="45" y="1042"/>
                  </a:cubicBezTo>
                  <a:lnTo>
                    <a:pt x="1" y="1175"/>
                  </a:lnTo>
                  <a:lnTo>
                    <a:pt x="267" y="1375"/>
                  </a:lnTo>
                  <a:lnTo>
                    <a:pt x="1086" y="1087"/>
                  </a:lnTo>
                  <a:lnTo>
                    <a:pt x="3191" y="732"/>
                  </a:lnTo>
                  <a:lnTo>
                    <a:pt x="2748" y="511"/>
                  </a:lnTo>
                  <a:lnTo>
                    <a:pt x="3058" y="355"/>
                  </a:lnTo>
                  <a:cubicBezTo>
                    <a:pt x="3258" y="511"/>
                    <a:pt x="3413" y="666"/>
                    <a:pt x="3546" y="666"/>
                  </a:cubicBezTo>
                  <a:cubicBezTo>
                    <a:pt x="3679" y="666"/>
                    <a:pt x="3789" y="488"/>
                    <a:pt x="3922" y="378"/>
                  </a:cubicBezTo>
                  <a:lnTo>
                    <a:pt x="3834" y="267"/>
                  </a:lnTo>
                  <a:lnTo>
                    <a:pt x="3546" y="400"/>
                  </a:lnTo>
                  <a:cubicBezTo>
                    <a:pt x="3634" y="245"/>
                    <a:pt x="3656" y="178"/>
                    <a:pt x="37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5806;p59">
              <a:extLst>
                <a:ext uri="{FF2B5EF4-FFF2-40B4-BE49-F238E27FC236}">
                  <a16:creationId xmlns:a16="http://schemas.microsoft.com/office/drawing/2014/main" id="{843E19DB-0DD5-4170-88BB-90607E004211}"/>
                </a:ext>
              </a:extLst>
            </p:cNvPr>
            <p:cNvSpPr/>
            <p:nvPr/>
          </p:nvSpPr>
          <p:spPr>
            <a:xfrm>
              <a:off x="7155875" y="2422125"/>
              <a:ext cx="46550" cy="56000"/>
            </a:xfrm>
            <a:custGeom>
              <a:avLst/>
              <a:gdLst/>
              <a:ahLst/>
              <a:cxnLst/>
              <a:rect l="l" t="t" r="r" b="b"/>
              <a:pathLst>
                <a:path w="1862" h="2240" extrusionOk="0">
                  <a:moveTo>
                    <a:pt x="1175" y="0"/>
                  </a:moveTo>
                  <a:lnTo>
                    <a:pt x="931" y="266"/>
                  </a:lnTo>
                  <a:lnTo>
                    <a:pt x="709" y="22"/>
                  </a:lnTo>
                  <a:cubicBezTo>
                    <a:pt x="510" y="155"/>
                    <a:pt x="310" y="288"/>
                    <a:pt x="155" y="443"/>
                  </a:cubicBezTo>
                  <a:cubicBezTo>
                    <a:pt x="67" y="532"/>
                    <a:pt x="0" y="754"/>
                    <a:pt x="45" y="820"/>
                  </a:cubicBezTo>
                  <a:cubicBezTo>
                    <a:pt x="310" y="1152"/>
                    <a:pt x="621" y="1485"/>
                    <a:pt x="975" y="1883"/>
                  </a:cubicBezTo>
                  <a:cubicBezTo>
                    <a:pt x="864" y="2172"/>
                    <a:pt x="1307" y="2083"/>
                    <a:pt x="1485" y="2238"/>
                  </a:cubicBezTo>
                  <a:cubicBezTo>
                    <a:pt x="1486" y="2239"/>
                    <a:pt x="1488" y="2240"/>
                    <a:pt x="1491" y="2240"/>
                  </a:cubicBezTo>
                  <a:cubicBezTo>
                    <a:pt x="1532" y="2240"/>
                    <a:pt x="1736" y="2079"/>
                    <a:pt x="1861" y="2016"/>
                  </a:cubicBezTo>
                  <a:cubicBezTo>
                    <a:pt x="1529" y="1595"/>
                    <a:pt x="1263" y="1241"/>
                    <a:pt x="1019" y="909"/>
                  </a:cubicBezTo>
                  <a:lnTo>
                    <a:pt x="1307" y="421"/>
                  </a:lnTo>
                  <a:cubicBezTo>
                    <a:pt x="1263" y="288"/>
                    <a:pt x="1219" y="155"/>
                    <a:pt x="1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5807;p59">
              <a:extLst>
                <a:ext uri="{FF2B5EF4-FFF2-40B4-BE49-F238E27FC236}">
                  <a16:creationId xmlns:a16="http://schemas.microsoft.com/office/drawing/2014/main" id="{3641633F-D449-4AE0-8A4D-5A574BBA4D24}"/>
                </a:ext>
              </a:extLst>
            </p:cNvPr>
            <p:cNvSpPr/>
            <p:nvPr/>
          </p:nvSpPr>
          <p:spPr>
            <a:xfrm>
              <a:off x="7247275" y="2498850"/>
              <a:ext cx="54300" cy="51250"/>
            </a:xfrm>
            <a:custGeom>
              <a:avLst/>
              <a:gdLst/>
              <a:ahLst/>
              <a:cxnLst/>
              <a:rect l="l" t="t" r="r" b="b"/>
              <a:pathLst>
                <a:path w="2172" h="2050" extrusionOk="0">
                  <a:moveTo>
                    <a:pt x="1909" y="0"/>
                  </a:moveTo>
                  <a:cubicBezTo>
                    <a:pt x="1871" y="0"/>
                    <a:pt x="1825" y="25"/>
                    <a:pt x="1773" y="77"/>
                  </a:cubicBezTo>
                  <a:cubicBezTo>
                    <a:pt x="1662" y="166"/>
                    <a:pt x="1551" y="232"/>
                    <a:pt x="1418" y="299"/>
                  </a:cubicBezTo>
                  <a:cubicBezTo>
                    <a:pt x="1329" y="853"/>
                    <a:pt x="820" y="1030"/>
                    <a:pt x="465" y="1362"/>
                  </a:cubicBezTo>
                  <a:cubicBezTo>
                    <a:pt x="460" y="1366"/>
                    <a:pt x="453" y="1368"/>
                    <a:pt x="445" y="1368"/>
                  </a:cubicBezTo>
                  <a:cubicBezTo>
                    <a:pt x="390" y="1368"/>
                    <a:pt x="275" y="1293"/>
                    <a:pt x="171" y="1293"/>
                  </a:cubicBezTo>
                  <a:cubicBezTo>
                    <a:pt x="104" y="1293"/>
                    <a:pt x="40" y="1325"/>
                    <a:pt x="0" y="1429"/>
                  </a:cubicBezTo>
                  <a:cubicBezTo>
                    <a:pt x="0" y="1451"/>
                    <a:pt x="0" y="1495"/>
                    <a:pt x="0" y="1518"/>
                  </a:cubicBezTo>
                  <a:lnTo>
                    <a:pt x="155" y="1717"/>
                  </a:lnTo>
                  <a:lnTo>
                    <a:pt x="377" y="1872"/>
                  </a:lnTo>
                  <a:lnTo>
                    <a:pt x="465" y="1628"/>
                  </a:lnTo>
                  <a:lnTo>
                    <a:pt x="576" y="1717"/>
                  </a:lnTo>
                  <a:lnTo>
                    <a:pt x="643" y="2049"/>
                  </a:lnTo>
                  <a:cubicBezTo>
                    <a:pt x="753" y="2027"/>
                    <a:pt x="864" y="1983"/>
                    <a:pt x="975" y="1939"/>
                  </a:cubicBezTo>
                  <a:cubicBezTo>
                    <a:pt x="1241" y="1783"/>
                    <a:pt x="1640" y="1739"/>
                    <a:pt x="1662" y="1296"/>
                  </a:cubicBezTo>
                  <a:cubicBezTo>
                    <a:pt x="2105" y="1252"/>
                    <a:pt x="2083" y="853"/>
                    <a:pt x="2171" y="543"/>
                  </a:cubicBezTo>
                  <a:lnTo>
                    <a:pt x="2038" y="365"/>
                  </a:lnTo>
                  <a:lnTo>
                    <a:pt x="2038" y="166"/>
                  </a:lnTo>
                  <a:cubicBezTo>
                    <a:pt x="2012" y="59"/>
                    <a:pt x="1968" y="0"/>
                    <a:pt x="19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5808;p59">
              <a:extLst>
                <a:ext uri="{FF2B5EF4-FFF2-40B4-BE49-F238E27FC236}">
                  <a16:creationId xmlns:a16="http://schemas.microsoft.com/office/drawing/2014/main" id="{27CD8F3D-3083-4425-B4EE-6A78F987405F}"/>
                </a:ext>
              </a:extLst>
            </p:cNvPr>
            <p:cNvSpPr/>
            <p:nvPr/>
          </p:nvSpPr>
          <p:spPr>
            <a:xfrm>
              <a:off x="6906600" y="3062275"/>
              <a:ext cx="27725" cy="74400"/>
            </a:xfrm>
            <a:custGeom>
              <a:avLst/>
              <a:gdLst/>
              <a:ahLst/>
              <a:cxnLst/>
              <a:rect l="l" t="t" r="r" b="b"/>
              <a:pathLst>
                <a:path w="1109" h="2976" extrusionOk="0">
                  <a:moveTo>
                    <a:pt x="356" y="1"/>
                  </a:moveTo>
                  <a:cubicBezTo>
                    <a:pt x="267" y="1"/>
                    <a:pt x="171" y="29"/>
                    <a:pt x="90" y="29"/>
                  </a:cubicBezTo>
                  <a:cubicBezTo>
                    <a:pt x="90" y="184"/>
                    <a:pt x="90" y="339"/>
                    <a:pt x="90" y="516"/>
                  </a:cubicBezTo>
                  <a:cubicBezTo>
                    <a:pt x="67" y="605"/>
                    <a:pt x="1" y="694"/>
                    <a:pt x="1" y="782"/>
                  </a:cubicBezTo>
                  <a:cubicBezTo>
                    <a:pt x="90" y="1358"/>
                    <a:pt x="200" y="1934"/>
                    <a:pt x="289" y="2488"/>
                  </a:cubicBezTo>
                  <a:cubicBezTo>
                    <a:pt x="355" y="2444"/>
                    <a:pt x="400" y="2378"/>
                    <a:pt x="422" y="2311"/>
                  </a:cubicBezTo>
                  <a:cubicBezTo>
                    <a:pt x="466" y="2178"/>
                    <a:pt x="488" y="2067"/>
                    <a:pt x="533" y="1934"/>
                  </a:cubicBezTo>
                  <a:lnTo>
                    <a:pt x="666" y="1957"/>
                  </a:lnTo>
                  <a:cubicBezTo>
                    <a:pt x="732" y="2222"/>
                    <a:pt x="776" y="2488"/>
                    <a:pt x="843" y="2732"/>
                  </a:cubicBezTo>
                  <a:lnTo>
                    <a:pt x="289" y="2577"/>
                  </a:lnTo>
                  <a:lnTo>
                    <a:pt x="289" y="2577"/>
                  </a:lnTo>
                  <a:cubicBezTo>
                    <a:pt x="289" y="2710"/>
                    <a:pt x="311" y="2821"/>
                    <a:pt x="311" y="2976"/>
                  </a:cubicBezTo>
                  <a:lnTo>
                    <a:pt x="1109" y="2976"/>
                  </a:lnTo>
                  <a:cubicBezTo>
                    <a:pt x="998" y="2156"/>
                    <a:pt x="865" y="1380"/>
                    <a:pt x="754" y="583"/>
                  </a:cubicBezTo>
                  <a:lnTo>
                    <a:pt x="378" y="406"/>
                  </a:lnTo>
                  <a:lnTo>
                    <a:pt x="599" y="206"/>
                  </a:lnTo>
                  <a:cubicBezTo>
                    <a:pt x="551" y="39"/>
                    <a:pt x="459" y="1"/>
                    <a:pt x="3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5809;p59">
              <a:extLst>
                <a:ext uri="{FF2B5EF4-FFF2-40B4-BE49-F238E27FC236}">
                  <a16:creationId xmlns:a16="http://schemas.microsoft.com/office/drawing/2014/main" id="{EAA84A65-E759-45D6-A3D9-31C483CF8F1B}"/>
                </a:ext>
              </a:extLst>
            </p:cNvPr>
            <p:cNvSpPr/>
            <p:nvPr/>
          </p:nvSpPr>
          <p:spPr>
            <a:xfrm>
              <a:off x="7204050" y="2901800"/>
              <a:ext cx="66500" cy="31050"/>
            </a:xfrm>
            <a:custGeom>
              <a:avLst/>
              <a:gdLst/>
              <a:ahLst/>
              <a:cxnLst/>
              <a:rect l="l" t="t" r="r" b="b"/>
              <a:pathLst>
                <a:path w="2660" h="1242" extrusionOk="0">
                  <a:moveTo>
                    <a:pt x="887" y="643"/>
                  </a:moveTo>
                  <a:lnTo>
                    <a:pt x="976" y="687"/>
                  </a:lnTo>
                  <a:cubicBezTo>
                    <a:pt x="976" y="709"/>
                    <a:pt x="976" y="754"/>
                    <a:pt x="998" y="798"/>
                  </a:cubicBezTo>
                  <a:lnTo>
                    <a:pt x="909" y="754"/>
                  </a:lnTo>
                  <a:lnTo>
                    <a:pt x="887" y="643"/>
                  </a:lnTo>
                  <a:close/>
                  <a:moveTo>
                    <a:pt x="1441" y="1"/>
                  </a:moveTo>
                  <a:lnTo>
                    <a:pt x="1441" y="311"/>
                  </a:lnTo>
                  <a:cubicBezTo>
                    <a:pt x="1352" y="377"/>
                    <a:pt x="1264" y="466"/>
                    <a:pt x="1175" y="466"/>
                  </a:cubicBezTo>
                  <a:lnTo>
                    <a:pt x="533" y="466"/>
                  </a:lnTo>
                  <a:lnTo>
                    <a:pt x="200" y="266"/>
                  </a:lnTo>
                  <a:lnTo>
                    <a:pt x="200" y="266"/>
                  </a:lnTo>
                  <a:cubicBezTo>
                    <a:pt x="1" y="466"/>
                    <a:pt x="422" y="709"/>
                    <a:pt x="1" y="776"/>
                  </a:cubicBezTo>
                  <a:cubicBezTo>
                    <a:pt x="67" y="865"/>
                    <a:pt x="178" y="998"/>
                    <a:pt x="178" y="998"/>
                  </a:cubicBezTo>
                  <a:cubicBezTo>
                    <a:pt x="247" y="946"/>
                    <a:pt x="312" y="927"/>
                    <a:pt x="373" y="927"/>
                  </a:cubicBezTo>
                  <a:cubicBezTo>
                    <a:pt x="540" y="927"/>
                    <a:pt x="685" y="1065"/>
                    <a:pt x="840" y="1065"/>
                  </a:cubicBezTo>
                  <a:cubicBezTo>
                    <a:pt x="848" y="1065"/>
                    <a:pt x="857" y="1065"/>
                    <a:pt x="865" y="1064"/>
                  </a:cubicBezTo>
                  <a:cubicBezTo>
                    <a:pt x="1086" y="1042"/>
                    <a:pt x="1286" y="998"/>
                    <a:pt x="1507" y="931"/>
                  </a:cubicBezTo>
                  <a:lnTo>
                    <a:pt x="1507" y="820"/>
                  </a:lnTo>
                  <a:lnTo>
                    <a:pt x="2261" y="1241"/>
                  </a:lnTo>
                  <a:lnTo>
                    <a:pt x="2261" y="1241"/>
                  </a:lnTo>
                  <a:lnTo>
                    <a:pt x="2039" y="909"/>
                  </a:lnTo>
                  <a:cubicBezTo>
                    <a:pt x="2239" y="887"/>
                    <a:pt x="2416" y="842"/>
                    <a:pt x="2615" y="776"/>
                  </a:cubicBezTo>
                  <a:cubicBezTo>
                    <a:pt x="2660" y="732"/>
                    <a:pt x="2637" y="532"/>
                    <a:pt x="2660" y="399"/>
                  </a:cubicBezTo>
                  <a:lnTo>
                    <a:pt x="2660" y="399"/>
                  </a:lnTo>
                  <a:cubicBezTo>
                    <a:pt x="2571" y="444"/>
                    <a:pt x="2460" y="488"/>
                    <a:pt x="2349" y="532"/>
                  </a:cubicBezTo>
                  <a:cubicBezTo>
                    <a:pt x="2327" y="554"/>
                    <a:pt x="2305" y="599"/>
                    <a:pt x="2283" y="643"/>
                  </a:cubicBezTo>
                  <a:lnTo>
                    <a:pt x="2172" y="643"/>
                  </a:lnTo>
                  <a:cubicBezTo>
                    <a:pt x="2150" y="466"/>
                    <a:pt x="2128" y="311"/>
                    <a:pt x="2128" y="200"/>
                  </a:cubicBezTo>
                  <a:lnTo>
                    <a:pt x="1707" y="23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5810;p59">
              <a:extLst>
                <a:ext uri="{FF2B5EF4-FFF2-40B4-BE49-F238E27FC236}">
                  <a16:creationId xmlns:a16="http://schemas.microsoft.com/office/drawing/2014/main" id="{F5C6F9A1-A242-4796-BCD3-9BC9FDE4CC74}"/>
                </a:ext>
              </a:extLst>
            </p:cNvPr>
            <p:cNvSpPr/>
            <p:nvPr/>
          </p:nvSpPr>
          <p:spPr>
            <a:xfrm>
              <a:off x="6872275" y="3000275"/>
              <a:ext cx="99725" cy="22300"/>
            </a:xfrm>
            <a:custGeom>
              <a:avLst/>
              <a:gdLst/>
              <a:ahLst/>
              <a:cxnLst/>
              <a:rect l="l" t="t" r="r" b="b"/>
              <a:pathLst>
                <a:path w="3989" h="892" extrusionOk="0">
                  <a:moveTo>
                    <a:pt x="3324" y="138"/>
                  </a:moveTo>
                  <a:lnTo>
                    <a:pt x="3457" y="160"/>
                  </a:lnTo>
                  <a:lnTo>
                    <a:pt x="3457" y="448"/>
                  </a:lnTo>
                  <a:lnTo>
                    <a:pt x="3279" y="426"/>
                  </a:lnTo>
                  <a:cubicBezTo>
                    <a:pt x="3279" y="338"/>
                    <a:pt x="3301" y="249"/>
                    <a:pt x="3324" y="138"/>
                  </a:cubicBezTo>
                  <a:close/>
                  <a:moveTo>
                    <a:pt x="3878" y="1"/>
                  </a:moveTo>
                  <a:cubicBezTo>
                    <a:pt x="3366" y="1"/>
                    <a:pt x="2886" y="271"/>
                    <a:pt x="2349" y="271"/>
                  </a:cubicBezTo>
                  <a:cubicBezTo>
                    <a:pt x="1573" y="293"/>
                    <a:pt x="798" y="404"/>
                    <a:pt x="0" y="493"/>
                  </a:cubicBezTo>
                  <a:lnTo>
                    <a:pt x="0" y="892"/>
                  </a:lnTo>
                  <a:cubicBezTo>
                    <a:pt x="1330" y="781"/>
                    <a:pt x="2681" y="847"/>
                    <a:pt x="3966" y="293"/>
                  </a:cubicBezTo>
                  <a:cubicBezTo>
                    <a:pt x="3966" y="227"/>
                    <a:pt x="3988" y="116"/>
                    <a:pt x="3988" y="5"/>
                  </a:cubicBezTo>
                  <a:cubicBezTo>
                    <a:pt x="3951" y="2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5811;p59">
              <a:extLst>
                <a:ext uri="{FF2B5EF4-FFF2-40B4-BE49-F238E27FC236}">
                  <a16:creationId xmlns:a16="http://schemas.microsoft.com/office/drawing/2014/main" id="{F017AB61-8299-4970-9714-60D1B09B2FD1}"/>
                </a:ext>
              </a:extLst>
            </p:cNvPr>
            <p:cNvSpPr/>
            <p:nvPr/>
          </p:nvSpPr>
          <p:spPr>
            <a:xfrm>
              <a:off x="7252800" y="2356750"/>
              <a:ext cx="55975" cy="81450"/>
            </a:xfrm>
            <a:custGeom>
              <a:avLst/>
              <a:gdLst/>
              <a:ahLst/>
              <a:cxnLst/>
              <a:rect l="l" t="t" r="r" b="b"/>
              <a:pathLst>
                <a:path w="2239" h="3258" extrusionOk="0">
                  <a:moveTo>
                    <a:pt x="355" y="1"/>
                  </a:moveTo>
                  <a:cubicBezTo>
                    <a:pt x="1" y="422"/>
                    <a:pt x="1" y="444"/>
                    <a:pt x="333" y="798"/>
                  </a:cubicBezTo>
                  <a:cubicBezTo>
                    <a:pt x="488" y="954"/>
                    <a:pt x="643" y="1109"/>
                    <a:pt x="754" y="1286"/>
                  </a:cubicBezTo>
                  <a:cubicBezTo>
                    <a:pt x="887" y="1507"/>
                    <a:pt x="1020" y="1751"/>
                    <a:pt x="1131" y="2017"/>
                  </a:cubicBezTo>
                  <a:lnTo>
                    <a:pt x="1197" y="1973"/>
                  </a:lnTo>
                  <a:cubicBezTo>
                    <a:pt x="1175" y="1840"/>
                    <a:pt x="1175" y="1685"/>
                    <a:pt x="1153" y="1552"/>
                  </a:cubicBezTo>
                  <a:lnTo>
                    <a:pt x="1308" y="1552"/>
                  </a:lnTo>
                  <a:cubicBezTo>
                    <a:pt x="1308" y="1685"/>
                    <a:pt x="1308" y="1840"/>
                    <a:pt x="1330" y="1951"/>
                  </a:cubicBezTo>
                  <a:cubicBezTo>
                    <a:pt x="1352" y="2061"/>
                    <a:pt x="1308" y="2239"/>
                    <a:pt x="1352" y="2261"/>
                  </a:cubicBezTo>
                  <a:cubicBezTo>
                    <a:pt x="1574" y="2394"/>
                    <a:pt x="1552" y="2615"/>
                    <a:pt x="1662" y="2792"/>
                  </a:cubicBezTo>
                  <a:cubicBezTo>
                    <a:pt x="1795" y="2970"/>
                    <a:pt x="1950" y="3125"/>
                    <a:pt x="2128" y="3258"/>
                  </a:cubicBezTo>
                  <a:cubicBezTo>
                    <a:pt x="2150" y="3213"/>
                    <a:pt x="2172" y="3169"/>
                    <a:pt x="2194" y="3125"/>
                  </a:cubicBezTo>
                  <a:lnTo>
                    <a:pt x="1817" y="2815"/>
                  </a:lnTo>
                  <a:lnTo>
                    <a:pt x="2238" y="2637"/>
                  </a:lnTo>
                  <a:lnTo>
                    <a:pt x="1751" y="2083"/>
                  </a:lnTo>
                  <a:cubicBezTo>
                    <a:pt x="1485" y="1330"/>
                    <a:pt x="909" y="665"/>
                    <a:pt x="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5812;p59">
              <a:extLst>
                <a:ext uri="{FF2B5EF4-FFF2-40B4-BE49-F238E27FC236}">
                  <a16:creationId xmlns:a16="http://schemas.microsoft.com/office/drawing/2014/main" id="{A1425B45-121C-4B52-BCB4-0254D4C14FF1}"/>
                </a:ext>
              </a:extLst>
            </p:cNvPr>
            <p:cNvSpPr/>
            <p:nvPr/>
          </p:nvSpPr>
          <p:spPr>
            <a:xfrm>
              <a:off x="7044525" y="2804325"/>
              <a:ext cx="41025" cy="58175"/>
            </a:xfrm>
            <a:custGeom>
              <a:avLst/>
              <a:gdLst/>
              <a:ahLst/>
              <a:cxnLst/>
              <a:rect l="l" t="t" r="r" b="b"/>
              <a:pathLst>
                <a:path w="1641" h="2327" extrusionOk="0">
                  <a:moveTo>
                    <a:pt x="1375" y="665"/>
                  </a:moveTo>
                  <a:lnTo>
                    <a:pt x="1375" y="687"/>
                  </a:lnTo>
                  <a:lnTo>
                    <a:pt x="1352" y="687"/>
                  </a:lnTo>
                  <a:lnTo>
                    <a:pt x="1375" y="665"/>
                  </a:lnTo>
                  <a:close/>
                  <a:moveTo>
                    <a:pt x="488" y="820"/>
                  </a:moveTo>
                  <a:cubicBezTo>
                    <a:pt x="510" y="820"/>
                    <a:pt x="510" y="842"/>
                    <a:pt x="510" y="842"/>
                  </a:cubicBezTo>
                  <a:lnTo>
                    <a:pt x="488" y="864"/>
                  </a:lnTo>
                  <a:lnTo>
                    <a:pt x="466" y="842"/>
                  </a:lnTo>
                  <a:cubicBezTo>
                    <a:pt x="488" y="820"/>
                    <a:pt x="466" y="820"/>
                    <a:pt x="488" y="820"/>
                  </a:cubicBezTo>
                  <a:close/>
                  <a:moveTo>
                    <a:pt x="931" y="0"/>
                  </a:moveTo>
                  <a:cubicBezTo>
                    <a:pt x="843" y="111"/>
                    <a:pt x="688" y="222"/>
                    <a:pt x="688" y="332"/>
                  </a:cubicBezTo>
                  <a:cubicBezTo>
                    <a:pt x="675" y="512"/>
                    <a:pt x="617" y="565"/>
                    <a:pt x="537" y="565"/>
                  </a:cubicBezTo>
                  <a:cubicBezTo>
                    <a:pt x="478" y="565"/>
                    <a:pt x="408" y="538"/>
                    <a:pt x="333" y="510"/>
                  </a:cubicBezTo>
                  <a:cubicBezTo>
                    <a:pt x="222" y="465"/>
                    <a:pt x="112" y="443"/>
                    <a:pt x="1" y="399"/>
                  </a:cubicBezTo>
                  <a:lnTo>
                    <a:pt x="1" y="399"/>
                  </a:lnTo>
                  <a:lnTo>
                    <a:pt x="333" y="953"/>
                  </a:lnTo>
                  <a:lnTo>
                    <a:pt x="533" y="1241"/>
                  </a:lnTo>
                  <a:lnTo>
                    <a:pt x="1064" y="953"/>
                  </a:lnTo>
                  <a:lnTo>
                    <a:pt x="1286" y="1440"/>
                  </a:lnTo>
                  <a:lnTo>
                    <a:pt x="732" y="1440"/>
                  </a:lnTo>
                  <a:cubicBezTo>
                    <a:pt x="666" y="1462"/>
                    <a:pt x="599" y="1529"/>
                    <a:pt x="533" y="1595"/>
                  </a:cubicBezTo>
                  <a:cubicBezTo>
                    <a:pt x="599" y="1662"/>
                    <a:pt x="666" y="1795"/>
                    <a:pt x="732" y="1795"/>
                  </a:cubicBezTo>
                  <a:cubicBezTo>
                    <a:pt x="954" y="1817"/>
                    <a:pt x="1064" y="1861"/>
                    <a:pt x="1109" y="2083"/>
                  </a:cubicBezTo>
                  <a:cubicBezTo>
                    <a:pt x="1131" y="2193"/>
                    <a:pt x="1330" y="2260"/>
                    <a:pt x="1463" y="2326"/>
                  </a:cubicBezTo>
                  <a:cubicBezTo>
                    <a:pt x="1441" y="2127"/>
                    <a:pt x="1330" y="1883"/>
                    <a:pt x="1419" y="1706"/>
                  </a:cubicBezTo>
                  <a:cubicBezTo>
                    <a:pt x="1640" y="1152"/>
                    <a:pt x="1441" y="598"/>
                    <a:pt x="1441" y="44"/>
                  </a:cubicBezTo>
                  <a:cubicBezTo>
                    <a:pt x="1441" y="44"/>
                    <a:pt x="1397" y="0"/>
                    <a:pt x="1375" y="0"/>
                  </a:cubicBezTo>
                  <a:lnTo>
                    <a:pt x="1375" y="66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5813;p59">
              <a:extLst>
                <a:ext uri="{FF2B5EF4-FFF2-40B4-BE49-F238E27FC236}">
                  <a16:creationId xmlns:a16="http://schemas.microsoft.com/office/drawing/2014/main" id="{A549F0A7-5191-412E-97E7-86970F8BD66A}"/>
                </a:ext>
              </a:extLst>
            </p:cNvPr>
            <p:cNvSpPr/>
            <p:nvPr/>
          </p:nvSpPr>
          <p:spPr>
            <a:xfrm>
              <a:off x="6714400" y="2683000"/>
              <a:ext cx="54300" cy="63175"/>
            </a:xfrm>
            <a:custGeom>
              <a:avLst/>
              <a:gdLst/>
              <a:ahLst/>
              <a:cxnLst/>
              <a:rect l="l" t="t" r="r" b="b"/>
              <a:pathLst>
                <a:path w="2172" h="2527" extrusionOk="0">
                  <a:moveTo>
                    <a:pt x="1840" y="1"/>
                  </a:moveTo>
                  <a:lnTo>
                    <a:pt x="1662" y="45"/>
                  </a:lnTo>
                  <a:cubicBezTo>
                    <a:pt x="1552" y="289"/>
                    <a:pt x="1441" y="533"/>
                    <a:pt x="1330" y="821"/>
                  </a:cubicBezTo>
                  <a:cubicBezTo>
                    <a:pt x="1264" y="1042"/>
                    <a:pt x="1197" y="1286"/>
                    <a:pt x="1197" y="1530"/>
                  </a:cubicBezTo>
                  <a:cubicBezTo>
                    <a:pt x="1029" y="1666"/>
                    <a:pt x="896" y="1738"/>
                    <a:pt x="764" y="1738"/>
                  </a:cubicBezTo>
                  <a:cubicBezTo>
                    <a:pt x="619" y="1738"/>
                    <a:pt x="475" y="1650"/>
                    <a:pt x="289" y="1463"/>
                  </a:cubicBezTo>
                  <a:lnTo>
                    <a:pt x="820" y="1441"/>
                  </a:lnTo>
                  <a:cubicBezTo>
                    <a:pt x="798" y="1330"/>
                    <a:pt x="754" y="1175"/>
                    <a:pt x="732" y="1042"/>
                  </a:cubicBezTo>
                  <a:lnTo>
                    <a:pt x="1" y="1552"/>
                  </a:lnTo>
                  <a:cubicBezTo>
                    <a:pt x="422" y="1884"/>
                    <a:pt x="422" y="1884"/>
                    <a:pt x="111" y="2527"/>
                  </a:cubicBezTo>
                  <a:cubicBezTo>
                    <a:pt x="200" y="2504"/>
                    <a:pt x="311" y="2460"/>
                    <a:pt x="399" y="2394"/>
                  </a:cubicBezTo>
                  <a:cubicBezTo>
                    <a:pt x="643" y="2194"/>
                    <a:pt x="887" y="1973"/>
                    <a:pt x="1153" y="1729"/>
                  </a:cubicBezTo>
                  <a:cubicBezTo>
                    <a:pt x="1197" y="1795"/>
                    <a:pt x="1219" y="1840"/>
                    <a:pt x="1264" y="1884"/>
                  </a:cubicBezTo>
                  <a:lnTo>
                    <a:pt x="1397" y="2128"/>
                  </a:lnTo>
                  <a:cubicBezTo>
                    <a:pt x="1419" y="2039"/>
                    <a:pt x="1441" y="1951"/>
                    <a:pt x="1463" y="1840"/>
                  </a:cubicBezTo>
                  <a:cubicBezTo>
                    <a:pt x="1485" y="1729"/>
                    <a:pt x="1485" y="1618"/>
                    <a:pt x="1507" y="1507"/>
                  </a:cubicBezTo>
                  <a:lnTo>
                    <a:pt x="2061" y="1884"/>
                  </a:lnTo>
                  <a:lnTo>
                    <a:pt x="2083" y="1818"/>
                  </a:lnTo>
                  <a:lnTo>
                    <a:pt x="1618" y="1109"/>
                  </a:lnTo>
                  <a:lnTo>
                    <a:pt x="1707" y="1042"/>
                  </a:lnTo>
                  <a:lnTo>
                    <a:pt x="2039" y="1264"/>
                  </a:lnTo>
                  <a:lnTo>
                    <a:pt x="2172" y="887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5814;p59">
              <a:extLst>
                <a:ext uri="{FF2B5EF4-FFF2-40B4-BE49-F238E27FC236}">
                  <a16:creationId xmlns:a16="http://schemas.microsoft.com/office/drawing/2014/main" id="{1016C8FA-A993-47DD-8D99-E072C86036E1}"/>
                </a:ext>
              </a:extLst>
            </p:cNvPr>
            <p:cNvSpPr/>
            <p:nvPr/>
          </p:nvSpPr>
          <p:spPr>
            <a:xfrm>
              <a:off x="6466250" y="2603250"/>
              <a:ext cx="49875" cy="55400"/>
            </a:xfrm>
            <a:custGeom>
              <a:avLst/>
              <a:gdLst/>
              <a:ahLst/>
              <a:cxnLst/>
              <a:rect l="l" t="t" r="r" b="b"/>
              <a:pathLst>
                <a:path w="1995" h="2216" extrusionOk="0">
                  <a:moveTo>
                    <a:pt x="1330" y="864"/>
                  </a:moveTo>
                  <a:lnTo>
                    <a:pt x="1330" y="887"/>
                  </a:lnTo>
                  <a:lnTo>
                    <a:pt x="1308" y="864"/>
                  </a:lnTo>
                  <a:close/>
                  <a:moveTo>
                    <a:pt x="1729" y="1374"/>
                  </a:moveTo>
                  <a:lnTo>
                    <a:pt x="1751" y="1440"/>
                  </a:lnTo>
                  <a:lnTo>
                    <a:pt x="1507" y="1529"/>
                  </a:lnTo>
                  <a:lnTo>
                    <a:pt x="1485" y="1418"/>
                  </a:lnTo>
                  <a:lnTo>
                    <a:pt x="1729" y="1374"/>
                  </a:lnTo>
                  <a:close/>
                  <a:moveTo>
                    <a:pt x="1587" y="1722"/>
                  </a:moveTo>
                  <a:cubicBezTo>
                    <a:pt x="1605" y="1722"/>
                    <a:pt x="1622" y="1750"/>
                    <a:pt x="1640" y="1751"/>
                  </a:cubicBezTo>
                  <a:lnTo>
                    <a:pt x="1640" y="1751"/>
                  </a:lnTo>
                  <a:cubicBezTo>
                    <a:pt x="1638" y="1772"/>
                    <a:pt x="1634" y="1795"/>
                    <a:pt x="1618" y="1795"/>
                  </a:cubicBezTo>
                  <a:cubicBezTo>
                    <a:pt x="1612" y="1801"/>
                    <a:pt x="1603" y="1804"/>
                    <a:pt x="1595" y="1804"/>
                  </a:cubicBezTo>
                  <a:cubicBezTo>
                    <a:pt x="1574" y="1804"/>
                    <a:pt x="1552" y="1788"/>
                    <a:pt x="1552" y="1773"/>
                  </a:cubicBezTo>
                  <a:cubicBezTo>
                    <a:pt x="1552" y="1751"/>
                    <a:pt x="1574" y="1728"/>
                    <a:pt x="1574" y="1728"/>
                  </a:cubicBezTo>
                  <a:cubicBezTo>
                    <a:pt x="1578" y="1724"/>
                    <a:pt x="1583" y="1722"/>
                    <a:pt x="1587" y="1722"/>
                  </a:cubicBezTo>
                  <a:close/>
                  <a:moveTo>
                    <a:pt x="111" y="0"/>
                  </a:moveTo>
                  <a:lnTo>
                    <a:pt x="111" y="687"/>
                  </a:lnTo>
                  <a:lnTo>
                    <a:pt x="222" y="687"/>
                  </a:lnTo>
                  <a:lnTo>
                    <a:pt x="1" y="798"/>
                  </a:lnTo>
                  <a:lnTo>
                    <a:pt x="1" y="798"/>
                  </a:lnTo>
                  <a:lnTo>
                    <a:pt x="422" y="709"/>
                  </a:lnTo>
                  <a:cubicBezTo>
                    <a:pt x="532" y="820"/>
                    <a:pt x="599" y="975"/>
                    <a:pt x="732" y="1019"/>
                  </a:cubicBezTo>
                  <a:cubicBezTo>
                    <a:pt x="814" y="1029"/>
                    <a:pt x="897" y="1034"/>
                    <a:pt x="978" y="1034"/>
                  </a:cubicBezTo>
                  <a:cubicBezTo>
                    <a:pt x="1093" y="1034"/>
                    <a:pt x="1204" y="1023"/>
                    <a:pt x="1308" y="997"/>
                  </a:cubicBezTo>
                  <a:lnTo>
                    <a:pt x="1308" y="997"/>
                  </a:lnTo>
                  <a:cubicBezTo>
                    <a:pt x="998" y="1418"/>
                    <a:pt x="1219" y="1795"/>
                    <a:pt x="1286" y="2149"/>
                  </a:cubicBezTo>
                  <a:lnTo>
                    <a:pt x="1840" y="2216"/>
                  </a:lnTo>
                  <a:cubicBezTo>
                    <a:pt x="1884" y="1839"/>
                    <a:pt x="1995" y="1440"/>
                    <a:pt x="1684" y="1108"/>
                  </a:cubicBezTo>
                  <a:cubicBezTo>
                    <a:pt x="1640" y="1130"/>
                    <a:pt x="1618" y="1152"/>
                    <a:pt x="1596" y="1175"/>
                  </a:cubicBezTo>
                  <a:cubicBezTo>
                    <a:pt x="1596" y="1175"/>
                    <a:pt x="1552" y="1152"/>
                    <a:pt x="1552" y="1130"/>
                  </a:cubicBezTo>
                  <a:lnTo>
                    <a:pt x="1662" y="1042"/>
                  </a:lnTo>
                  <a:cubicBezTo>
                    <a:pt x="1618" y="510"/>
                    <a:pt x="1042" y="89"/>
                    <a:pt x="355" y="45"/>
                  </a:cubicBezTo>
                  <a:lnTo>
                    <a:pt x="289" y="244"/>
                  </a:lnTo>
                  <a:lnTo>
                    <a:pt x="222" y="222"/>
                  </a:lnTo>
                  <a:lnTo>
                    <a:pt x="266" y="4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5815;p59">
              <a:extLst>
                <a:ext uri="{FF2B5EF4-FFF2-40B4-BE49-F238E27FC236}">
                  <a16:creationId xmlns:a16="http://schemas.microsoft.com/office/drawing/2014/main" id="{0935A479-1BC0-45A4-875F-C73CA80C012F}"/>
                </a:ext>
              </a:extLst>
            </p:cNvPr>
            <p:cNvSpPr/>
            <p:nvPr/>
          </p:nvSpPr>
          <p:spPr>
            <a:xfrm>
              <a:off x="6589775" y="2386675"/>
              <a:ext cx="152350" cy="147900"/>
            </a:xfrm>
            <a:custGeom>
              <a:avLst/>
              <a:gdLst/>
              <a:ahLst/>
              <a:cxnLst/>
              <a:rect l="l" t="t" r="r" b="b"/>
              <a:pathLst>
                <a:path w="6094" h="5916" extrusionOk="0">
                  <a:moveTo>
                    <a:pt x="6093" y="0"/>
                  </a:moveTo>
                  <a:cubicBezTo>
                    <a:pt x="3413" y="1175"/>
                    <a:pt x="1241" y="3257"/>
                    <a:pt x="0" y="5916"/>
                  </a:cubicBezTo>
                  <a:cubicBezTo>
                    <a:pt x="1396" y="3368"/>
                    <a:pt x="3523" y="1330"/>
                    <a:pt x="6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5816;p59">
              <a:extLst>
                <a:ext uri="{FF2B5EF4-FFF2-40B4-BE49-F238E27FC236}">
                  <a16:creationId xmlns:a16="http://schemas.microsoft.com/office/drawing/2014/main" id="{316CC348-678F-4482-9E8C-2738CDDB7CF1}"/>
                </a:ext>
              </a:extLst>
            </p:cNvPr>
            <p:cNvSpPr/>
            <p:nvPr/>
          </p:nvSpPr>
          <p:spPr>
            <a:xfrm>
              <a:off x="7278275" y="2571300"/>
              <a:ext cx="51000" cy="34825"/>
            </a:xfrm>
            <a:custGeom>
              <a:avLst/>
              <a:gdLst/>
              <a:ahLst/>
              <a:cxnLst/>
              <a:rect l="l" t="t" r="r" b="b"/>
              <a:pathLst>
                <a:path w="2040" h="1393" extrusionOk="0">
                  <a:moveTo>
                    <a:pt x="1131" y="813"/>
                  </a:moveTo>
                  <a:lnTo>
                    <a:pt x="1175" y="902"/>
                  </a:lnTo>
                  <a:lnTo>
                    <a:pt x="1197" y="946"/>
                  </a:lnTo>
                  <a:lnTo>
                    <a:pt x="1153" y="924"/>
                  </a:lnTo>
                  <a:lnTo>
                    <a:pt x="1175" y="924"/>
                  </a:lnTo>
                  <a:cubicBezTo>
                    <a:pt x="1153" y="902"/>
                    <a:pt x="1131" y="857"/>
                    <a:pt x="1109" y="835"/>
                  </a:cubicBezTo>
                  <a:cubicBezTo>
                    <a:pt x="1109" y="835"/>
                    <a:pt x="1131" y="813"/>
                    <a:pt x="1131" y="813"/>
                  </a:cubicBezTo>
                  <a:close/>
                  <a:moveTo>
                    <a:pt x="1841" y="0"/>
                  </a:moveTo>
                  <a:cubicBezTo>
                    <a:pt x="1784" y="0"/>
                    <a:pt x="1695" y="31"/>
                    <a:pt x="1552" y="82"/>
                  </a:cubicBezTo>
                  <a:cubicBezTo>
                    <a:pt x="1537" y="89"/>
                    <a:pt x="1522" y="92"/>
                    <a:pt x="1508" y="92"/>
                  </a:cubicBezTo>
                  <a:cubicBezTo>
                    <a:pt x="1480" y="92"/>
                    <a:pt x="1456" y="82"/>
                    <a:pt x="1441" y="82"/>
                  </a:cubicBezTo>
                  <a:lnTo>
                    <a:pt x="222" y="193"/>
                  </a:lnTo>
                  <a:lnTo>
                    <a:pt x="466" y="525"/>
                  </a:lnTo>
                  <a:lnTo>
                    <a:pt x="555" y="769"/>
                  </a:lnTo>
                  <a:lnTo>
                    <a:pt x="466" y="835"/>
                  </a:lnTo>
                  <a:lnTo>
                    <a:pt x="1" y="902"/>
                  </a:lnTo>
                  <a:cubicBezTo>
                    <a:pt x="82" y="976"/>
                    <a:pt x="160" y="1003"/>
                    <a:pt x="235" y="1003"/>
                  </a:cubicBezTo>
                  <a:cubicBezTo>
                    <a:pt x="407" y="1003"/>
                    <a:pt x="570" y="866"/>
                    <a:pt x="754" y="835"/>
                  </a:cubicBezTo>
                  <a:lnTo>
                    <a:pt x="954" y="702"/>
                  </a:lnTo>
                  <a:lnTo>
                    <a:pt x="954" y="702"/>
                  </a:lnTo>
                  <a:cubicBezTo>
                    <a:pt x="909" y="902"/>
                    <a:pt x="865" y="1035"/>
                    <a:pt x="843" y="1190"/>
                  </a:cubicBezTo>
                  <a:lnTo>
                    <a:pt x="976" y="1300"/>
                  </a:lnTo>
                  <a:cubicBezTo>
                    <a:pt x="1035" y="1320"/>
                    <a:pt x="1129" y="1393"/>
                    <a:pt x="1180" y="1393"/>
                  </a:cubicBezTo>
                  <a:cubicBezTo>
                    <a:pt x="1187" y="1393"/>
                    <a:pt x="1192" y="1392"/>
                    <a:pt x="1197" y="1389"/>
                  </a:cubicBezTo>
                  <a:cubicBezTo>
                    <a:pt x="1485" y="1190"/>
                    <a:pt x="1751" y="990"/>
                    <a:pt x="1995" y="769"/>
                  </a:cubicBezTo>
                  <a:cubicBezTo>
                    <a:pt x="2039" y="747"/>
                    <a:pt x="1995" y="636"/>
                    <a:pt x="1995" y="547"/>
                  </a:cubicBezTo>
                  <a:cubicBezTo>
                    <a:pt x="1906" y="614"/>
                    <a:pt x="1818" y="658"/>
                    <a:pt x="1729" y="702"/>
                  </a:cubicBezTo>
                  <a:lnTo>
                    <a:pt x="1640" y="614"/>
                  </a:lnTo>
                  <a:lnTo>
                    <a:pt x="1973" y="303"/>
                  </a:lnTo>
                  <a:cubicBezTo>
                    <a:pt x="1945" y="84"/>
                    <a:pt x="1935" y="0"/>
                    <a:pt x="1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5817;p59">
              <a:extLst>
                <a:ext uri="{FF2B5EF4-FFF2-40B4-BE49-F238E27FC236}">
                  <a16:creationId xmlns:a16="http://schemas.microsoft.com/office/drawing/2014/main" id="{876EFD39-C1A3-477E-A9EE-F7548EFFC283}"/>
                </a:ext>
              </a:extLst>
            </p:cNvPr>
            <p:cNvSpPr/>
            <p:nvPr/>
          </p:nvSpPr>
          <p:spPr>
            <a:xfrm>
              <a:off x="7001325" y="2630950"/>
              <a:ext cx="54875" cy="49150"/>
            </a:xfrm>
            <a:custGeom>
              <a:avLst/>
              <a:gdLst/>
              <a:ahLst/>
              <a:cxnLst/>
              <a:rect l="l" t="t" r="r" b="b"/>
              <a:pathLst>
                <a:path w="2195" h="1966" extrusionOk="0">
                  <a:moveTo>
                    <a:pt x="156" y="0"/>
                  </a:moveTo>
                  <a:cubicBezTo>
                    <a:pt x="111" y="89"/>
                    <a:pt x="1" y="177"/>
                    <a:pt x="1" y="266"/>
                  </a:cubicBezTo>
                  <a:cubicBezTo>
                    <a:pt x="23" y="532"/>
                    <a:pt x="67" y="776"/>
                    <a:pt x="89" y="1041"/>
                  </a:cubicBezTo>
                  <a:lnTo>
                    <a:pt x="532" y="1108"/>
                  </a:lnTo>
                  <a:cubicBezTo>
                    <a:pt x="532" y="1174"/>
                    <a:pt x="555" y="1285"/>
                    <a:pt x="577" y="1396"/>
                  </a:cubicBezTo>
                  <a:lnTo>
                    <a:pt x="665" y="1307"/>
                  </a:lnTo>
                  <a:cubicBezTo>
                    <a:pt x="887" y="1440"/>
                    <a:pt x="1108" y="1618"/>
                    <a:pt x="1286" y="1795"/>
                  </a:cubicBezTo>
                  <a:cubicBezTo>
                    <a:pt x="1356" y="1907"/>
                    <a:pt x="1470" y="1966"/>
                    <a:pt x="1590" y="1966"/>
                  </a:cubicBezTo>
                  <a:cubicBezTo>
                    <a:pt x="1659" y="1966"/>
                    <a:pt x="1730" y="1946"/>
                    <a:pt x="1795" y="1906"/>
                  </a:cubicBezTo>
                  <a:cubicBezTo>
                    <a:pt x="1928" y="1839"/>
                    <a:pt x="2061" y="1795"/>
                    <a:pt x="2194" y="1728"/>
                  </a:cubicBezTo>
                  <a:cubicBezTo>
                    <a:pt x="2128" y="1507"/>
                    <a:pt x="2083" y="1263"/>
                    <a:pt x="2039" y="1041"/>
                  </a:cubicBezTo>
                  <a:lnTo>
                    <a:pt x="1574" y="886"/>
                  </a:lnTo>
                  <a:cubicBezTo>
                    <a:pt x="1544" y="1041"/>
                    <a:pt x="1507" y="1093"/>
                    <a:pt x="1467" y="1093"/>
                  </a:cubicBezTo>
                  <a:cubicBezTo>
                    <a:pt x="1387" y="1093"/>
                    <a:pt x="1293" y="886"/>
                    <a:pt x="1219" y="886"/>
                  </a:cubicBezTo>
                  <a:lnTo>
                    <a:pt x="1064" y="1086"/>
                  </a:lnTo>
                  <a:cubicBezTo>
                    <a:pt x="982" y="756"/>
                    <a:pt x="777" y="696"/>
                    <a:pt x="541" y="696"/>
                  </a:cubicBezTo>
                  <a:cubicBezTo>
                    <a:pt x="459" y="696"/>
                    <a:pt x="374" y="703"/>
                    <a:pt x="289" y="709"/>
                  </a:cubicBezTo>
                  <a:lnTo>
                    <a:pt x="178" y="598"/>
                  </a:lnTo>
                  <a:lnTo>
                    <a:pt x="311" y="465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5818;p59">
              <a:extLst>
                <a:ext uri="{FF2B5EF4-FFF2-40B4-BE49-F238E27FC236}">
                  <a16:creationId xmlns:a16="http://schemas.microsoft.com/office/drawing/2014/main" id="{CDD9F3DC-2E2A-4169-97F0-0B089E6F5611}"/>
                </a:ext>
              </a:extLst>
            </p:cNvPr>
            <p:cNvSpPr/>
            <p:nvPr/>
          </p:nvSpPr>
          <p:spPr>
            <a:xfrm>
              <a:off x="7073900" y="2962725"/>
              <a:ext cx="69800" cy="35475"/>
            </a:xfrm>
            <a:custGeom>
              <a:avLst/>
              <a:gdLst/>
              <a:ahLst/>
              <a:cxnLst/>
              <a:rect l="l" t="t" r="r" b="b"/>
              <a:pathLst>
                <a:path w="2792" h="1419" extrusionOk="0">
                  <a:moveTo>
                    <a:pt x="1462" y="1"/>
                  </a:moveTo>
                  <a:cubicBezTo>
                    <a:pt x="1130" y="333"/>
                    <a:pt x="443" y="377"/>
                    <a:pt x="510" y="1108"/>
                  </a:cubicBezTo>
                  <a:lnTo>
                    <a:pt x="377" y="798"/>
                  </a:lnTo>
                  <a:lnTo>
                    <a:pt x="0" y="1108"/>
                  </a:lnTo>
                  <a:cubicBezTo>
                    <a:pt x="111" y="1153"/>
                    <a:pt x="200" y="1153"/>
                    <a:pt x="222" y="1197"/>
                  </a:cubicBezTo>
                  <a:cubicBezTo>
                    <a:pt x="366" y="1341"/>
                    <a:pt x="499" y="1419"/>
                    <a:pt x="629" y="1419"/>
                  </a:cubicBezTo>
                  <a:cubicBezTo>
                    <a:pt x="759" y="1419"/>
                    <a:pt x="886" y="1341"/>
                    <a:pt x="1019" y="1175"/>
                  </a:cubicBezTo>
                  <a:cubicBezTo>
                    <a:pt x="1307" y="843"/>
                    <a:pt x="1706" y="865"/>
                    <a:pt x="2061" y="798"/>
                  </a:cubicBezTo>
                  <a:lnTo>
                    <a:pt x="2061" y="798"/>
                  </a:lnTo>
                  <a:lnTo>
                    <a:pt x="2016" y="1264"/>
                  </a:lnTo>
                  <a:lnTo>
                    <a:pt x="2061" y="1219"/>
                  </a:lnTo>
                  <a:cubicBezTo>
                    <a:pt x="2061" y="1241"/>
                    <a:pt x="2061" y="1264"/>
                    <a:pt x="2061" y="1286"/>
                  </a:cubicBezTo>
                  <a:lnTo>
                    <a:pt x="2061" y="1308"/>
                  </a:lnTo>
                  <a:lnTo>
                    <a:pt x="2459" y="1175"/>
                  </a:lnTo>
                  <a:lnTo>
                    <a:pt x="2548" y="1175"/>
                  </a:lnTo>
                  <a:lnTo>
                    <a:pt x="2792" y="1020"/>
                  </a:lnTo>
                  <a:cubicBezTo>
                    <a:pt x="2703" y="909"/>
                    <a:pt x="2592" y="798"/>
                    <a:pt x="2504" y="688"/>
                  </a:cubicBezTo>
                  <a:cubicBezTo>
                    <a:pt x="2448" y="699"/>
                    <a:pt x="2393" y="704"/>
                    <a:pt x="2340" y="704"/>
                  </a:cubicBezTo>
                  <a:cubicBezTo>
                    <a:pt x="2288" y="704"/>
                    <a:pt x="2238" y="699"/>
                    <a:pt x="2194" y="688"/>
                  </a:cubicBezTo>
                  <a:cubicBezTo>
                    <a:pt x="1928" y="577"/>
                    <a:pt x="1662" y="444"/>
                    <a:pt x="1396" y="311"/>
                  </a:cubicBezTo>
                  <a:lnTo>
                    <a:pt x="1551" y="244"/>
                  </a:lnTo>
                  <a:lnTo>
                    <a:pt x="1551" y="222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5819;p59">
              <a:extLst>
                <a:ext uri="{FF2B5EF4-FFF2-40B4-BE49-F238E27FC236}">
                  <a16:creationId xmlns:a16="http://schemas.microsoft.com/office/drawing/2014/main" id="{B549B6E1-660F-4A36-93D2-519FA0DE272A}"/>
                </a:ext>
              </a:extLst>
            </p:cNvPr>
            <p:cNvSpPr/>
            <p:nvPr/>
          </p:nvSpPr>
          <p:spPr>
            <a:xfrm>
              <a:off x="6449075" y="2826475"/>
              <a:ext cx="41575" cy="62050"/>
            </a:xfrm>
            <a:custGeom>
              <a:avLst/>
              <a:gdLst/>
              <a:ahLst/>
              <a:cxnLst/>
              <a:rect l="l" t="t" r="r" b="b"/>
              <a:pathLst>
                <a:path w="1663" h="2482" extrusionOk="0">
                  <a:moveTo>
                    <a:pt x="798" y="0"/>
                  </a:moveTo>
                  <a:cubicBezTo>
                    <a:pt x="643" y="111"/>
                    <a:pt x="444" y="200"/>
                    <a:pt x="355" y="355"/>
                  </a:cubicBezTo>
                  <a:cubicBezTo>
                    <a:pt x="1" y="953"/>
                    <a:pt x="156" y="1507"/>
                    <a:pt x="555" y="2039"/>
                  </a:cubicBezTo>
                  <a:lnTo>
                    <a:pt x="821" y="1662"/>
                  </a:lnTo>
                  <a:lnTo>
                    <a:pt x="821" y="1662"/>
                  </a:lnTo>
                  <a:cubicBezTo>
                    <a:pt x="909" y="1994"/>
                    <a:pt x="798" y="2083"/>
                    <a:pt x="577" y="2083"/>
                  </a:cubicBezTo>
                  <a:lnTo>
                    <a:pt x="710" y="2282"/>
                  </a:lnTo>
                  <a:cubicBezTo>
                    <a:pt x="822" y="2179"/>
                    <a:pt x="937" y="2129"/>
                    <a:pt x="1043" y="2129"/>
                  </a:cubicBezTo>
                  <a:cubicBezTo>
                    <a:pt x="1209" y="2129"/>
                    <a:pt x="1351" y="2252"/>
                    <a:pt x="1419" y="2482"/>
                  </a:cubicBezTo>
                  <a:lnTo>
                    <a:pt x="1574" y="2482"/>
                  </a:lnTo>
                  <a:lnTo>
                    <a:pt x="1662" y="2393"/>
                  </a:lnTo>
                  <a:lnTo>
                    <a:pt x="1662" y="2105"/>
                  </a:lnTo>
                  <a:cubicBezTo>
                    <a:pt x="1620" y="2109"/>
                    <a:pt x="1578" y="2111"/>
                    <a:pt x="1539" y="2111"/>
                  </a:cubicBezTo>
                  <a:cubicBezTo>
                    <a:pt x="1331" y="2111"/>
                    <a:pt x="1175" y="2045"/>
                    <a:pt x="1175" y="1728"/>
                  </a:cubicBezTo>
                  <a:cubicBezTo>
                    <a:pt x="1175" y="1620"/>
                    <a:pt x="1101" y="1511"/>
                    <a:pt x="953" y="1511"/>
                  </a:cubicBezTo>
                  <a:cubicBezTo>
                    <a:pt x="920" y="1511"/>
                    <a:pt x="883" y="1517"/>
                    <a:pt x="843" y="1529"/>
                  </a:cubicBezTo>
                  <a:cubicBezTo>
                    <a:pt x="827" y="1534"/>
                    <a:pt x="809" y="1537"/>
                    <a:pt x="791" y="1537"/>
                  </a:cubicBezTo>
                  <a:cubicBezTo>
                    <a:pt x="662" y="1537"/>
                    <a:pt x="491" y="1410"/>
                    <a:pt x="355" y="1352"/>
                  </a:cubicBezTo>
                  <a:lnTo>
                    <a:pt x="311" y="1241"/>
                  </a:lnTo>
                  <a:cubicBezTo>
                    <a:pt x="444" y="1219"/>
                    <a:pt x="555" y="1197"/>
                    <a:pt x="665" y="1152"/>
                  </a:cubicBezTo>
                  <a:cubicBezTo>
                    <a:pt x="754" y="1152"/>
                    <a:pt x="843" y="1108"/>
                    <a:pt x="909" y="1064"/>
                  </a:cubicBezTo>
                  <a:cubicBezTo>
                    <a:pt x="1086" y="842"/>
                    <a:pt x="1264" y="598"/>
                    <a:pt x="1419" y="377"/>
                  </a:cubicBezTo>
                  <a:lnTo>
                    <a:pt x="1419" y="377"/>
                  </a:lnTo>
                  <a:cubicBezTo>
                    <a:pt x="1381" y="387"/>
                    <a:pt x="1346" y="392"/>
                    <a:pt x="1313" y="392"/>
                  </a:cubicBezTo>
                  <a:cubicBezTo>
                    <a:pt x="1065" y="392"/>
                    <a:pt x="975" y="118"/>
                    <a:pt x="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5820;p59">
              <a:extLst>
                <a:ext uri="{FF2B5EF4-FFF2-40B4-BE49-F238E27FC236}">
                  <a16:creationId xmlns:a16="http://schemas.microsoft.com/office/drawing/2014/main" id="{65424497-1DDF-42B2-96E3-CFCE2FABBFEB}"/>
                </a:ext>
              </a:extLst>
            </p:cNvPr>
            <p:cNvSpPr/>
            <p:nvPr/>
          </p:nvSpPr>
          <p:spPr>
            <a:xfrm>
              <a:off x="7202400" y="2669150"/>
              <a:ext cx="19950" cy="92575"/>
            </a:xfrm>
            <a:custGeom>
              <a:avLst/>
              <a:gdLst/>
              <a:ahLst/>
              <a:cxnLst/>
              <a:rect l="l" t="t" r="r" b="b"/>
              <a:pathLst>
                <a:path w="798" h="3703" extrusionOk="0">
                  <a:moveTo>
                    <a:pt x="222" y="2970"/>
                  </a:moveTo>
                  <a:cubicBezTo>
                    <a:pt x="244" y="2970"/>
                    <a:pt x="288" y="2992"/>
                    <a:pt x="333" y="3014"/>
                  </a:cubicBezTo>
                  <a:lnTo>
                    <a:pt x="244" y="3103"/>
                  </a:lnTo>
                  <a:cubicBezTo>
                    <a:pt x="222" y="3058"/>
                    <a:pt x="200" y="3036"/>
                    <a:pt x="178" y="3036"/>
                  </a:cubicBezTo>
                  <a:cubicBezTo>
                    <a:pt x="178" y="3014"/>
                    <a:pt x="222" y="2970"/>
                    <a:pt x="222" y="2970"/>
                  </a:cubicBezTo>
                  <a:close/>
                  <a:moveTo>
                    <a:pt x="333" y="1"/>
                  </a:moveTo>
                  <a:lnTo>
                    <a:pt x="333" y="1"/>
                  </a:lnTo>
                  <a:cubicBezTo>
                    <a:pt x="377" y="67"/>
                    <a:pt x="466" y="200"/>
                    <a:pt x="443" y="222"/>
                  </a:cubicBezTo>
                  <a:cubicBezTo>
                    <a:pt x="178" y="577"/>
                    <a:pt x="266" y="976"/>
                    <a:pt x="288" y="1375"/>
                  </a:cubicBezTo>
                  <a:cubicBezTo>
                    <a:pt x="311" y="1618"/>
                    <a:pt x="311" y="1884"/>
                    <a:pt x="266" y="2128"/>
                  </a:cubicBezTo>
                  <a:cubicBezTo>
                    <a:pt x="200" y="2505"/>
                    <a:pt x="89" y="2881"/>
                    <a:pt x="0" y="3236"/>
                  </a:cubicBezTo>
                  <a:lnTo>
                    <a:pt x="67" y="3612"/>
                  </a:lnTo>
                  <a:lnTo>
                    <a:pt x="67" y="3701"/>
                  </a:lnTo>
                  <a:cubicBezTo>
                    <a:pt x="86" y="3702"/>
                    <a:pt x="104" y="3702"/>
                    <a:pt x="121" y="3702"/>
                  </a:cubicBezTo>
                  <a:cubicBezTo>
                    <a:pt x="500" y="3702"/>
                    <a:pt x="394" y="3474"/>
                    <a:pt x="288" y="3346"/>
                  </a:cubicBezTo>
                  <a:cubicBezTo>
                    <a:pt x="377" y="3214"/>
                    <a:pt x="443" y="3081"/>
                    <a:pt x="510" y="2948"/>
                  </a:cubicBezTo>
                  <a:cubicBezTo>
                    <a:pt x="599" y="2571"/>
                    <a:pt x="488" y="2172"/>
                    <a:pt x="665" y="1796"/>
                  </a:cubicBezTo>
                  <a:cubicBezTo>
                    <a:pt x="687" y="1751"/>
                    <a:pt x="621" y="1640"/>
                    <a:pt x="576" y="1574"/>
                  </a:cubicBezTo>
                  <a:cubicBezTo>
                    <a:pt x="554" y="1508"/>
                    <a:pt x="532" y="1397"/>
                    <a:pt x="554" y="1375"/>
                  </a:cubicBezTo>
                  <a:cubicBezTo>
                    <a:pt x="798" y="1131"/>
                    <a:pt x="665" y="909"/>
                    <a:pt x="510" y="688"/>
                  </a:cubicBezTo>
                  <a:lnTo>
                    <a:pt x="510" y="599"/>
                  </a:lnTo>
                  <a:lnTo>
                    <a:pt x="576" y="621"/>
                  </a:lnTo>
                  <a:cubicBezTo>
                    <a:pt x="621" y="621"/>
                    <a:pt x="732" y="599"/>
                    <a:pt x="732" y="577"/>
                  </a:cubicBezTo>
                  <a:cubicBezTo>
                    <a:pt x="798" y="311"/>
                    <a:pt x="621" y="45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5821;p59">
              <a:extLst>
                <a:ext uri="{FF2B5EF4-FFF2-40B4-BE49-F238E27FC236}">
                  <a16:creationId xmlns:a16="http://schemas.microsoft.com/office/drawing/2014/main" id="{A40E5B7B-9C28-4797-B4BB-0298CBCE1167}"/>
                </a:ext>
              </a:extLst>
            </p:cNvPr>
            <p:cNvSpPr/>
            <p:nvPr/>
          </p:nvSpPr>
          <p:spPr>
            <a:xfrm>
              <a:off x="6373750" y="2695750"/>
              <a:ext cx="22175" cy="64275"/>
            </a:xfrm>
            <a:custGeom>
              <a:avLst/>
              <a:gdLst/>
              <a:ahLst/>
              <a:cxnLst/>
              <a:rect l="l" t="t" r="r" b="b"/>
              <a:pathLst>
                <a:path w="887" h="2571" extrusionOk="0">
                  <a:moveTo>
                    <a:pt x="466" y="0"/>
                  </a:moveTo>
                  <a:lnTo>
                    <a:pt x="222" y="23"/>
                  </a:lnTo>
                  <a:lnTo>
                    <a:pt x="178" y="67"/>
                  </a:lnTo>
                  <a:cubicBezTo>
                    <a:pt x="1" y="909"/>
                    <a:pt x="222" y="1751"/>
                    <a:pt x="377" y="2571"/>
                  </a:cubicBezTo>
                  <a:lnTo>
                    <a:pt x="887" y="2460"/>
                  </a:lnTo>
                  <a:cubicBezTo>
                    <a:pt x="842" y="2305"/>
                    <a:pt x="710" y="2127"/>
                    <a:pt x="732" y="1994"/>
                  </a:cubicBezTo>
                  <a:cubicBezTo>
                    <a:pt x="820" y="1308"/>
                    <a:pt x="820" y="621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5822;p59">
              <a:extLst>
                <a:ext uri="{FF2B5EF4-FFF2-40B4-BE49-F238E27FC236}">
                  <a16:creationId xmlns:a16="http://schemas.microsoft.com/office/drawing/2014/main" id="{C04A9458-1CB9-4F6D-B40B-DAEEDD1F9983}"/>
                </a:ext>
              </a:extLst>
            </p:cNvPr>
            <p:cNvSpPr/>
            <p:nvPr/>
          </p:nvSpPr>
          <p:spPr>
            <a:xfrm>
              <a:off x="6671750" y="2367925"/>
              <a:ext cx="72025" cy="43150"/>
            </a:xfrm>
            <a:custGeom>
              <a:avLst/>
              <a:gdLst/>
              <a:ahLst/>
              <a:cxnLst/>
              <a:rect l="l" t="t" r="r" b="b"/>
              <a:pathLst>
                <a:path w="2881" h="1726" extrusionOk="0">
                  <a:moveTo>
                    <a:pt x="2659" y="0"/>
                  </a:moveTo>
                  <a:cubicBezTo>
                    <a:pt x="2628" y="0"/>
                    <a:pt x="2598" y="5"/>
                    <a:pt x="2571" y="19"/>
                  </a:cubicBezTo>
                  <a:cubicBezTo>
                    <a:pt x="1640" y="396"/>
                    <a:pt x="776" y="927"/>
                    <a:pt x="1" y="1548"/>
                  </a:cubicBezTo>
                  <a:lnTo>
                    <a:pt x="23" y="1659"/>
                  </a:lnTo>
                  <a:lnTo>
                    <a:pt x="311" y="1725"/>
                  </a:lnTo>
                  <a:cubicBezTo>
                    <a:pt x="422" y="1703"/>
                    <a:pt x="532" y="1659"/>
                    <a:pt x="643" y="1614"/>
                  </a:cubicBezTo>
                  <a:cubicBezTo>
                    <a:pt x="1286" y="1238"/>
                    <a:pt x="1906" y="861"/>
                    <a:pt x="2549" y="484"/>
                  </a:cubicBezTo>
                  <a:cubicBezTo>
                    <a:pt x="2615" y="440"/>
                    <a:pt x="2682" y="374"/>
                    <a:pt x="2748" y="307"/>
                  </a:cubicBezTo>
                  <a:cubicBezTo>
                    <a:pt x="2792" y="218"/>
                    <a:pt x="2837" y="130"/>
                    <a:pt x="2881" y="41"/>
                  </a:cubicBezTo>
                  <a:cubicBezTo>
                    <a:pt x="2805" y="26"/>
                    <a:pt x="2728" y="0"/>
                    <a:pt x="26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5823;p59">
              <a:extLst>
                <a:ext uri="{FF2B5EF4-FFF2-40B4-BE49-F238E27FC236}">
                  <a16:creationId xmlns:a16="http://schemas.microsoft.com/office/drawing/2014/main" id="{8D4FF9EE-A325-42CE-8EC3-5A1930DEC352}"/>
                </a:ext>
              </a:extLst>
            </p:cNvPr>
            <p:cNvSpPr/>
            <p:nvPr/>
          </p:nvSpPr>
          <p:spPr>
            <a:xfrm>
              <a:off x="6989700" y="2358450"/>
              <a:ext cx="73700" cy="40975"/>
            </a:xfrm>
            <a:custGeom>
              <a:avLst/>
              <a:gdLst/>
              <a:ahLst/>
              <a:cxnLst/>
              <a:rect l="l" t="t" r="r" b="b"/>
              <a:pathLst>
                <a:path w="2948" h="1639" extrusionOk="0">
                  <a:moveTo>
                    <a:pt x="230" y="1"/>
                  </a:moveTo>
                  <a:cubicBezTo>
                    <a:pt x="122" y="1"/>
                    <a:pt x="46" y="69"/>
                    <a:pt x="0" y="221"/>
                  </a:cubicBezTo>
                  <a:cubicBezTo>
                    <a:pt x="0" y="265"/>
                    <a:pt x="0" y="309"/>
                    <a:pt x="0" y="376"/>
                  </a:cubicBezTo>
                  <a:lnTo>
                    <a:pt x="1396" y="996"/>
                  </a:lnTo>
                  <a:lnTo>
                    <a:pt x="2881" y="1639"/>
                  </a:lnTo>
                  <a:cubicBezTo>
                    <a:pt x="2947" y="1462"/>
                    <a:pt x="2947" y="1306"/>
                    <a:pt x="2726" y="1218"/>
                  </a:cubicBezTo>
                  <a:cubicBezTo>
                    <a:pt x="2327" y="1041"/>
                    <a:pt x="2039" y="730"/>
                    <a:pt x="1551" y="664"/>
                  </a:cubicBezTo>
                  <a:cubicBezTo>
                    <a:pt x="1152" y="620"/>
                    <a:pt x="776" y="265"/>
                    <a:pt x="399" y="44"/>
                  </a:cubicBezTo>
                  <a:cubicBezTo>
                    <a:pt x="336" y="16"/>
                    <a:pt x="280" y="1"/>
                    <a:pt x="2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5824;p59">
              <a:extLst>
                <a:ext uri="{FF2B5EF4-FFF2-40B4-BE49-F238E27FC236}">
                  <a16:creationId xmlns:a16="http://schemas.microsoft.com/office/drawing/2014/main" id="{526D0AA9-3192-41F2-98EB-34FE295B9562}"/>
                </a:ext>
              </a:extLst>
            </p:cNvPr>
            <p:cNvSpPr/>
            <p:nvPr/>
          </p:nvSpPr>
          <p:spPr>
            <a:xfrm>
              <a:off x="6768125" y="2229350"/>
              <a:ext cx="38800" cy="36600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1197" y="798"/>
                  </a:moveTo>
                  <a:cubicBezTo>
                    <a:pt x="1219" y="798"/>
                    <a:pt x="1219" y="821"/>
                    <a:pt x="1219" y="821"/>
                  </a:cubicBezTo>
                  <a:cubicBezTo>
                    <a:pt x="1197" y="843"/>
                    <a:pt x="1219" y="843"/>
                    <a:pt x="1197" y="843"/>
                  </a:cubicBezTo>
                  <a:cubicBezTo>
                    <a:pt x="1175" y="843"/>
                    <a:pt x="1153" y="821"/>
                    <a:pt x="1175" y="821"/>
                  </a:cubicBezTo>
                  <a:cubicBezTo>
                    <a:pt x="1175" y="821"/>
                    <a:pt x="1175" y="798"/>
                    <a:pt x="1197" y="798"/>
                  </a:cubicBezTo>
                  <a:close/>
                  <a:moveTo>
                    <a:pt x="865" y="1"/>
                  </a:moveTo>
                  <a:lnTo>
                    <a:pt x="821" y="156"/>
                  </a:lnTo>
                  <a:lnTo>
                    <a:pt x="377" y="267"/>
                  </a:lnTo>
                  <a:lnTo>
                    <a:pt x="1" y="599"/>
                  </a:lnTo>
                  <a:lnTo>
                    <a:pt x="222" y="1020"/>
                  </a:lnTo>
                  <a:lnTo>
                    <a:pt x="156" y="1109"/>
                  </a:lnTo>
                  <a:lnTo>
                    <a:pt x="643" y="1463"/>
                  </a:lnTo>
                  <a:lnTo>
                    <a:pt x="1042" y="1264"/>
                  </a:lnTo>
                  <a:lnTo>
                    <a:pt x="1552" y="1020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5825;p59">
              <a:extLst>
                <a:ext uri="{FF2B5EF4-FFF2-40B4-BE49-F238E27FC236}">
                  <a16:creationId xmlns:a16="http://schemas.microsoft.com/office/drawing/2014/main" id="{C1ABEE23-A34C-4764-918C-B5E6B7CC6613}"/>
                </a:ext>
              </a:extLst>
            </p:cNvPr>
            <p:cNvSpPr/>
            <p:nvPr/>
          </p:nvSpPr>
          <p:spPr>
            <a:xfrm>
              <a:off x="6533825" y="2628725"/>
              <a:ext cx="16100" cy="96950"/>
            </a:xfrm>
            <a:custGeom>
              <a:avLst/>
              <a:gdLst/>
              <a:ahLst/>
              <a:cxnLst/>
              <a:rect l="l" t="t" r="r" b="b"/>
              <a:pathLst>
                <a:path w="644" h="3878" extrusionOk="0">
                  <a:moveTo>
                    <a:pt x="267" y="0"/>
                  </a:moveTo>
                  <a:cubicBezTo>
                    <a:pt x="244" y="89"/>
                    <a:pt x="244" y="178"/>
                    <a:pt x="222" y="266"/>
                  </a:cubicBezTo>
                  <a:cubicBezTo>
                    <a:pt x="200" y="289"/>
                    <a:pt x="200" y="311"/>
                    <a:pt x="178" y="311"/>
                  </a:cubicBezTo>
                  <a:cubicBezTo>
                    <a:pt x="178" y="431"/>
                    <a:pt x="51" y="605"/>
                    <a:pt x="255" y="605"/>
                  </a:cubicBezTo>
                  <a:cubicBezTo>
                    <a:pt x="277" y="605"/>
                    <a:pt x="303" y="603"/>
                    <a:pt x="333" y="599"/>
                  </a:cubicBezTo>
                  <a:lnTo>
                    <a:pt x="333" y="599"/>
                  </a:lnTo>
                  <a:lnTo>
                    <a:pt x="311" y="732"/>
                  </a:lnTo>
                  <a:cubicBezTo>
                    <a:pt x="200" y="865"/>
                    <a:pt x="1" y="909"/>
                    <a:pt x="111" y="1197"/>
                  </a:cubicBezTo>
                  <a:cubicBezTo>
                    <a:pt x="178" y="1396"/>
                    <a:pt x="111" y="1662"/>
                    <a:pt x="111" y="1884"/>
                  </a:cubicBezTo>
                  <a:cubicBezTo>
                    <a:pt x="134" y="2548"/>
                    <a:pt x="178" y="3213"/>
                    <a:pt x="200" y="3878"/>
                  </a:cubicBezTo>
                  <a:lnTo>
                    <a:pt x="377" y="3545"/>
                  </a:lnTo>
                  <a:lnTo>
                    <a:pt x="244" y="3169"/>
                  </a:lnTo>
                  <a:cubicBezTo>
                    <a:pt x="599" y="2969"/>
                    <a:pt x="643" y="2770"/>
                    <a:pt x="333" y="2548"/>
                  </a:cubicBezTo>
                  <a:cubicBezTo>
                    <a:pt x="555" y="2393"/>
                    <a:pt x="532" y="2061"/>
                    <a:pt x="289" y="1950"/>
                  </a:cubicBezTo>
                  <a:cubicBezTo>
                    <a:pt x="377" y="1817"/>
                    <a:pt x="510" y="1707"/>
                    <a:pt x="510" y="1574"/>
                  </a:cubicBezTo>
                  <a:cubicBezTo>
                    <a:pt x="555" y="1064"/>
                    <a:pt x="577" y="532"/>
                    <a:pt x="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5826;p59">
              <a:extLst>
                <a:ext uri="{FF2B5EF4-FFF2-40B4-BE49-F238E27FC236}">
                  <a16:creationId xmlns:a16="http://schemas.microsoft.com/office/drawing/2014/main" id="{7C67201E-C78F-435A-A748-905B37E73E2A}"/>
                </a:ext>
              </a:extLst>
            </p:cNvPr>
            <p:cNvSpPr/>
            <p:nvPr/>
          </p:nvSpPr>
          <p:spPr>
            <a:xfrm>
              <a:off x="7190775" y="2380575"/>
              <a:ext cx="47650" cy="42675"/>
            </a:xfrm>
            <a:custGeom>
              <a:avLst/>
              <a:gdLst/>
              <a:ahLst/>
              <a:cxnLst/>
              <a:rect l="l" t="t" r="r" b="b"/>
              <a:pathLst>
                <a:path w="1906" h="1707" extrusionOk="0">
                  <a:moveTo>
                    <a:pt x="1507" y="1"/>
                  </a:moveTo>
                  <a:lnTo>
                    <a:pt x="776" y="554"/>
                  </a:lnTo>
                  <a:lnTo>
                    <a:pt x="1019" y="1042"/>
                  </a:lnTo>
                  <a:cubicBezTo>
                    <a:pt x="1041" y="1020"/>
                    <a:pt x="1064" y="1020"/>
                    <a:pt x="1086" y="1020"/>
                  </a:cubicBezTo>
                  <a:lnTo>
                    <a:pt x="1241" y="998"/>
                  </a:lnTo>
                  <a:lnTo>
                    <a:pt x="1241" y="1020"/>
                  </a:lnTo>
                  <a:lnTo>
                    <a:pt x="1130" y="1108"/>
                  </a:lnTo>
                  <a:lnTo>
                    <a:pt x="997" y="1064"/>
                  </a:lnTo>
                  <a:cubicBezTo>
                    <a:pt x="886" y="975"/>
                    <a:pt x="709" y="931"/>
                    <a:pt x="643" y="820"/>
                  </a:cubicBezTo>
                  <a:cubicBezTo>
                    <a:pt x="589" y="731"/>
                    <a:pt x="546" y="699"/>
                    <a:pt x="508" y="699"/>
                  </a:cubicBezTo>
                  <a:cubicBezTo>
                    <a:pt x="452" y="699"/>
                    <a:pt x="407" y="768"/>
                    <a:pt x="355" y="820"/>
                  </a:cubicBezTo>
                  <a:cubicBezTo>
                    <a:pt x="443" y="1042"/>
                    <a:pt x="266" y="1020"/>
                    <a:pt x="177" y="1042"/>
                  </a:cubicBezTo>
                  <a:lnTo>
                    <a:pt x="0" y="1130"/>
                  </a:lnTo>
                  <a:lnTo>
                    <a:pt x="643" y="1707"/>
                  </a:lnTo>
                  <a:cubicBezTo>
                    <a:pt x="864" y="1441"/>
                    <a:pt x="1352" y="1396"/>
                    <a:pt x="1352" y="1042"/>
                  </a:cubicBezTo>
                  <a:lnTo>
                    <a:pt x="1906" y="732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5827;p59">
              <a:extLst>
                <a:ext uri="{FF2B5EF4-FFF2-40B4-BE49-F238E27FC236}">
                  <a16:creationId xmlns:a16="http://schemas.microsoft.com/office/drawing/2014/main" id="{3D83D92E-3B32-42E1-92AC-DFB8E96BCC28}"/>
                </a:ext>
              </a:extLst>
            </p:cNvPr>
            <p:cNvSpPr/>
            <p:nvPr/>
          </p:nvSpPr>
          <p:spPr>
            <a:xfrm>
              <a:off x="7339200" y="2771625"/>
              <a:ext cx="31600" cy="78125"/>
            </a:xfrm>
            <a:custGeom>
              <a:avLst/>
              <a:gdLst/>
              <a:ahLst/>
              <a:cxnLst/>
              <a:rect l="l" t="t" r="r" b="b"/>
              <a:pathLst>
                <a:path w="1264" h="3125" extrusionOk="0">
                  <a:moveTo>
                    <a:pt x="1131" y="1"/>
                  </a:moveTo>
                  <a:cubicBezTo>
                    <a:pt x="887" y="267"/>
                    <a:pt x="688" y="555"/>
                    <a:pt x="511" y="887"/>
                  </a:cubicBezTo>
                  <a:cubicBezTo>
                    <a:pt x="267" y="1463"/>
                    <a:pt x="156" y="2083"/>
                    <a:pt x="1" y="2682"/>
                  </a:cubicBezTo>
                  <a:lnTo>
                    <a:pt x="90" y="2682"/>
                  </a:lnTo>
                  <a:cubicBezTo>
                    <a:pt x="134" y="2815"/>
                    <a:pt x="178" y="2970"/>
                    <a:pt x="200" y="3125"/>
                  </a:cubicBezTo>
                  <a:cubicBezTo>
                    <a:pt x="555" y="3014"/>
                    <a:pt x="621" y="2815"/>
                    <a:pt x="444" y="2460"/>
                  </a:cubicBezTo>
                  <a:cubicBezTo>
                    <a:pt x="422" y="2394"/>
                    <a:pt x="488" y="2283"/>
                    <a:pt x="533" y="2172"/>
                  </a:cubicBezTo>
                  <a:lnTo>
                    <a:pt x="444" y="1707"/>
                  </a:lnTo>
                  <a:cubicBezTo>
                    <a:pt x="488" y="1640"/>
                    <a:pt x="533" y="1596"/>
                    <a:pt x="599" y="1552"/>
                  </a:cubicBezTo>
                  <a:cubicBezTo>
                    <a:pt x="666" y="1507"/>
                    <a:pt x="776" y="1441"/>
                    <a:pt x="843" y="1397"/>
                  </a:cubicBezTo>
                  <a:cubicBezTo>
                    <a:pt x="909" y="1330"/>
                    <a:pt x="1020" y="1308"/>
                    <a:pt x="1020" y="1242"/>
                  </a:cubicBezTo>
                  <a:cubicBezTo>
                    <a:pt x="1109" y="865"/>
                    <a:pt x="1197" y="466"/>
                    <a:pt x="1264" y="89"/>
                  </a:cubicBez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5828;p59">
              <a:extLst>
                <a:ext uri="{FF2B5EF4-FFF2-40B4-BE49-F238E27FC236}">
                  <a16:creationId xmlns:a16="http://schemas.microsoft.com/office/drawing/2014/main" id="{85C3B7CE-7F54-44C0-A4BA-2ED8DD61087D}"/>
                </a:ext>
              </a:extLst>
            </p:cNvPr>
            <p:cNvSpPr/>
            <p:nvPr/>
          </p:nvSpPr>
          <p:spPr>
            <a:xfrm>
              <a:off x="7312625" y="2688000"/>
              <a:ext cx="25500" cy="56525"/>
            </a:xfrm>
            <a:custGeom>
              <a:avLst/>
              <a:gdLst/>
              <a:ahLst/>
              <a:cxnLst/>
              <a:rect l="l" t="t" r="r" b="b"/>
              <a:pathLst>
                <a:path w="1020" h="2261" extrusionOk="0">
                  <a:moveTo>
                    <a:pt x="798" y="0"/>
                  </a:moveTo>
                  <a:cubicBezTo>
                    <a:pt x="798" y="377"/>
                    <a:pt x="421" y="310"/>
                    <a:pt x="222" y="465"/>
                  </a:cubicBezTo>
                  <a:cubicBezTo>
                    <a:pt x="244" y="621"/>
                    <a:pt x="266" y="776"/>
                    <a:pt x="266" y="909"/>
                  </a:cubicBezTo>
                  <a:cubicBezTo>
                    <a:pt x="311" y="1241"/>
                    <a:pt x="266" y="1551"/>
                    <a:pt x="0" y="1640"/>
                  </a:cubicBezTo>
                  <a:lnTo>
                    <a:pt x="23" y="2083"/>
                  </a:lnTo>
                  <a:cubicBezTo>
                    <a:pt x="111" y="2127"/>
                    <a:pt x="178" y="2172"/>
                    <a:pt x="266" y="2216"/>
                  </a:cubicBezTo>
                  <a:cubicBezTo>
                    <a:pt x="333" y="2216"/>
                    <a:pt x="421" y="2238"/>
                    <a:pt x="488" y="2260"/>
                  </a:cubicBezTo>
                  <a:lnTo>
                    <a:pt x="599" y="2016"/>
                  </a:lnTo>
                  <a:lnTo>
                    <a:pt x="377" y="1972"/>
                  </a:lnTo>
                  <a:lnTo>
                    <a:pt x="377" y="1906"/>
                  </a:lnTo>
                  <a:lnTo>
                    <a:pt x="577" y="1928"/>
                  </a:lnTo>
                  <a:cubicBezTo>
                    <a:pt x="510" y="1662"/>
                    <a:pt x="444" y="1440"/>
                    <a:pt x="820" y="1396"/>
                  </a:cubicBezTo>
                  <a:cubicBezTo>
                    <a:pt x="865" y="1396"/>
                    <a:pt x="931" y="1307"/>
                    <a:pt x="931" y="1263"/>
                  </a:cubicBezTo>
                  <a:cubicBezTo>
                    <a:pt x="975" y="864"/>
                    <a:pt x="998" y="465"/>
                    <a:pt x="1020" y="67"/>
                  </a:cubicBezTo>
                  <a:cubicBezTo>
                    <a:pt x="1020" y="45"/>
                    <a:pt x="887" y="22"/>
                    <a:pt x="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5829;p59">
              <a:extLst>
                <a:ext uri="{FF2B5EF4-FFF2-40B4-BE49-F238E27FC236}">
                  <a16:creationId xmlns:a16="http://schemas.microsoft.com/office/drawing/2014/main" id="{87E16AEF-B6C6-4AE1-865B-4DFD4AC2B626}"/>
                </a:ext>
              </a:extLst>
            </p:cNvPr>
            <p:cNvSpPr/>
            <p:nvPr/>
          </p:nvSpPr>
          <p:spPr>
            <a:xfrm>
              <a:off x="7238400" y="2701850"/>
              <a:ext cx="42125" cy="52300"/>
            </a:xfrm>
            <a:custGeom>
              <a:avLst/>
              <a:gdLst/>
              <a:ahLst/>
              <a:cxnLst/>
              <a:rect l="l" t="t" r="r" b="b"/>
              <a:pathLst>
                <a:path w="1685" h="2092" extrusionOk="0">
                  <a:moveTo>
                    <a:pt x="673" y="1010"/>
                  </a:moveTo>
                  <a:cubicBezTo>
                    <a:pt x="676" y="1010"/>
                    <a:pt x="681" y="1013"/>
                    <a:pt x="687" y="1019"/>
                  </a:cubicBezTo>
                  <a:cubicBezTo>
                    <a:pt x="710" y="1019"/>
                    <a:pt x="710" y="1041"/>
                    <a:pt x="710" y="1041"/>
                  </a:cubicBezTo>
                  <a:cubicBezTo>
                    <a:pt x="710" y="1041"/>
                    <a:pt x="687" y="1064"/>
                    <a:pt x="687" y="1064"/>
                  </a:cubicBezTo>
                  <a:cubicBezTo>
                    <a:pt x="687" y="1064"/>
                    <a:pt x="665" y="1041"/>
                    <a:pt x="665" y="1041"/>
                  </a:cubicBezTo>
                  <a:cubicBezTo>
                    <a:pt x="665" y="1026"/>
                    <a:pt x="665" y="1010"/>
                    <a:pt x="673" y="1010"/>
                  </a:cubicBezTo>
                  <a:close/>
                  <a:moveTo>
                    <a:pt x="1042" y="1352"/>
                  </a:moveTo>
                  <a:lnTo>
                    <a:pt x="1042" y="1529"/>
                  </a:lnTo>
                  <a:lnTo>
                    <a:pt x="998" y="1529"/>
                  </a:lnTo>
                  <a:lnTo>
                    <a:pt x="998" y="1352"/>
                  </a:lnTo>
                  <a:close/>
                  <a:moveTo>
                    <a:pt x="732" y="0"/>
                  </a:moveTo>
                  <a:cubicBezTo>
                    <a:pt x="1" y="111"/>
                    <a:pt x="45" y="554"/>
                    <a:pt x="311" y="909"/>
                  </a:cubicBezTo>
                  <a:cubicBezTo>
                    <a:pt x="421" y="1108"/>
                    <a:pt x="532" y="1307"/>
                    <a:pt x="621" y="1507"/>
                  </a:cubicBezTo>
                  <a:cubicBezTo>
                    <a:pt x="776" y="1706"/>
                    <a:pt x="975" y="1883"/>
                    <a:pt x="1175" y="2038"/>
                  </a:cubicBezTo>
                  <a:cubicBezTo>
                    <a:pt x="1288" y="2071"/>
                    <a:pt x="1414" y="2091"/>
                    <a:pt x="1542" y="2091"/>
                  </a:cubicBezTo>
                  <a:cubicBezTo>
                    <a:pt x="1589" y="2091"/>
                    <a:pt x="1637" y="2089"/>
                    <a:pt x="1684" y="2083"/>
                  </a:cubicBezTo>
                  <a:lnTo>
                    <a:pt x="1286" y="1861"/>
                  </a:lnTo>
                  <a:lnTo>
                    <a:pt x="1507" y="1551"/>
                  </a:lnTo>
                  <a:lnTo>
                    <a:pt x="1507" y="1551"/>
                  </a:lnTo>
                  <a:lnTo>
                    <a:pt x="1219" y="1618"/>
                  </a:lnTo>
                  <a:lnTo>
                    <a:pt x="1286" y="1219"/>
                  </a:lnTo>
                  <a:cubicBezTo>
                    <a:pt x="931" y="1064"/>
                    <a:pt x="732" y="687"/>
                    <a:pt x="798" y="310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5830;p59">
              <a:extLst>
                <a:ext uri="{FF2B5EF4-FFF2-40B4-BE49-F238E27FC236}">
                  <a16:creationId xmlns:a16="http://schemas.microsoft.com/office/drawing/2014/main" id="{8402E30E-E9F4-4786-898B-C07C4ABEF561}"/>
                </a:ext>
              </a:extLst>
            </p:cNvPr>
            <p:cNvSpPr/>
            <p:nvPr/>
          </p:nvSpPr>
          <p:spPr>
            <a:xfrm>
              <a:off x="6822425" y="2270350"/>
              <a:ext cx="32150" cy="45300"/>
            </a:xfrm>
            <a:custGeom>
              <a:avLst/>
              <a:gdLst/>
              <a:ahLst/>
              <a:cxnLst/>
              <a:rect l="l" t="t" r="r" b="b"/>
              <a:pathLst>
                <a:path w="1286" h="1812" extrusionOk="0">
                  <a:moveTo>
                    <a:pt x="975" y="1285"/>
                  </a:moveTo>
                  <a:cubicBezTo>
                    <a:pt x="1041" y="1308"/>
                    <a:pt x="1130" y="1308"/>
                    <a:pt x="1197" y="1330"/>
                  </a:cubicBezTo>
                  <a:cubicBezTo>
                    <a:pt x="1130" y="1352"/>
                    <a:pt x="1064" y="1374"/>
                    <a:pt x="997" y="1396"/>
                  </a:cubicBezTo>
                  <a:cubicBezTo>
                    <a:pt x="997" y="1396"/>
                    <a:pt x="953" y="1352"/>
                    <a:pt x="953" y="1352"/>
                  </a:cubicBezTo>
                  <a:cubicBezTo>
                    <a:pt x="953" y="1330"/>
                    <a:pt x="975" y="1285"/>
                    <a:pt x="975" y="1285"/>
                  </a:cubicBezTo>
                  <a:close/>
                  <a:moveTo>
                    <a:pt x="937" y="1501"/>
                  </a:moveTo>
                  <a:cubicBezTo>
                    <a:pt x="943" y="1501"/>
                    <a:pt x="948" y="1503"/>
                    <a:pt x="953" y="1507"/>
                  </a:cubicBezTo>
                  <a:cubicBezTo>
                    <a:pt x="975" y="1507"/>
                    <a:pt x="997" y="1551"/>
                    <a:pt x="1019" y="1574"/>
                  </a:cubicBezTo>
                  <a:cubicBezTo>
                    <a:pt x="975" y="1596"/>
                    <a:pt x="931" y="1618"/>
                    <a:pt x="931" y="1618"/>
                  </a:cubicBezTo>
                  <a:cubicBezTo>
                    <a:pt x="886" y="1596"/>
                    <a:pt x="864" y="1574"/>
                    <a:pt x="842" y="1529"/>
                  </a:cubicBezTo>
                  <a:cubicBezTo>
                    <a:pt x="878" y="1529"/>
                    <a:pt x="913" y="1501"/>
                    <a:pt x="937" y="1501"/>
                  </a:cubicBezTo>
                  <a:close/>
                  <a:moveTo>
                    <a:pt x="554" y="0"/>
                  </a:moveTo>
                  <a:lnTo>
                    <a:pt x="554" y="133"/>
                  </a:lnTo>
                  <a:lnTo>
                    <a:pt x="753" y="311"/>
                  </a:lnTo>
                  <a:lnTo>
                    <a:pt x="665" y="776"/>
                  </a:lnTo>
                  <a:cubicBezTo>
                    <a:pt x="597" y="827"/>
                    <a:pt x="544" y="848"/>
                    <a:pt x="503" y="848"/>
                  </a:cubicBezTo>
                  <a:cubicBezTo>
                    <a:pt x="383" y="848"/>
                    <a:pt x="354" y="675"/>
                    <a:pt x="288" y="576"/>
                  </a:cubicBezTo>
                  <a:lnTo>
                    <a:pt x="0" y="621"/>
                  </a:lnTo>
                  <a:lnTo>
                    <a:pt x="0" y="931"/>
                  </a:lnTo>
                  <a:lnTo>
                    <a:pt x="465" y="1020"/>
                  </a:lnTo>
                  <a:lnTo>
                    <a:pt x="687" y="1108"/>
                  </a:lnTo>
                  <a:lnTo>
                    <a:pt x="554" y="1285"/>
                  </a:lnTo>
                  <a:lnTo>
                    <a:pt x="421" y="1374"/>
                  </a:lnTo>
                  <a:lnTo>
                    <a:pt x="377" y="1241"/>
                  </a:lnTo>
                  <a:lnTo>
                    <a:pt x="377" y="1086"/>
                  </a:lnTo>
                  <a:lnTo>
                    <a:pt x="200" y="1374"/>
                  </a:lnTo>
                  <a:cubicBezTo>
                    <a:pt x="287" y="1674"/>
                    <a:pt x="381" y="1811"/>
                    <a:pt x="582" y="1811"/>
                  </a:cubicBezTo>
                  <a:cubicBezTo>
                    <a:pt x="737" y="1811"/>
                    <a:pt x="956" y="1728"/>
                    <a:pt x="1285" y="1574"/>
                  </a:cubicBezTo>
                  <a:lnTo>
                    <a:pt x="1064" y="23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5831;p59">
              <a:extLst>
                <a:ext uri="{FF2B5EF4-FFF2-40B4-BE49-F238E27FC236}">
                  <a16:creationId xmlns:a16="http://schemas.microsoft.com/office/drawing/2014/main" id="{181BFB38-4396-4252-A2D1-31B751C0E8A2}"/>
                </a:ext>
              </a:extLst>
            </p:cNvPr>
            <p:cNvSpPr/>
            <p:nvPr/>
          </p:nvSpPr>
          <p:spPr>
            <a:xfrm>
              <a:off x="6991775" y="2828125"/>
              <a:ext cx="90325" cy="39350"/>
            </a:xfrm>
            <a:custGeom>
              <a:avLst/>
              <a:gdLst/>
              <a:ahLst/>
              <a:cxnLst/>
              <a:rect l="l" t="t" r="r" b="b"/>
              <a:pathLst>
                <a:path w="3613" h="1574" extrusionOk="0">
                  <a:moveTo>
                    <a:pt x="3196" y="1"/>
                  </a:moveTo>
                  <a:lnTo>
                    <a:pt x="2665" y="289"/>
                  </a:lnTo>
                  <a:cubicBezTo>
                    <a:pt x="2199" y="400"/>
                    <a:pt x="2332" y="710"/>
                    <a:pt x="2510" y="1064"/>
                  </a:cubicBezTo>
                  <a:lnTo>
                    <a:pt x="1180" y="688"/>
                  </a:lnTo>
                  <a:cubicBezTo>
                    <a:pt x="1025" y="710"/>
                    <a:pt x="848" y="710"/>
                    <a:pt x="693" y="710"/>
                  </a:cubicBezTo>
                  <a:cubicBezTo>
                    <a:pt x="516" y="688"/>
                    <a:pt x="338" y="665"/>
                    <a:pt x="161" y="643"/>
                  </a:cubicBezTo>
                  <a:lnTo>
                    <a:pt x="161" y="643"/>
                  </a:lnTo>
                  <a:cubicBezTo>
                    <a:pt x="64" y="838"/>
                    <a:pt x="1" y="1032"/>
                    <a:pt x="256" y="1032"/>
                  </a:cubicBezTo>
                  <a:cubicBezTo>
                    <a:pt x="292" y="1032"/>
                    <a:pt x="334" y="1028"/>
                    <a:pt x="383" y="1020"/>
                  </a:cubicBezTo>
                  <a:cubicBezTo>
                    <a:pt x="383" y="976"/>
                    <a:pt x="405" y="909"/>
                    <a:pt x="427" y="843"/>
                  </a:cubicBezTo>
                  <a:cubicBezTo>
                    <a:pt x="458" y="827"/>
                    <a:pt x="490" y="811"/>
                    <a:pt x="521" y="811"/>
                  </a:cubicBezTo>
                  <a:cubicBezTo>
                    <a:pt x="534" y="811"/>
                    <a:pt x="547" y="814"/>
                    <a:pt x="560" y="821"/>
                  </a:cubicBezTo>
                  <a:cubicBezTo>
                    <a:pt x="601" y="903"/>
                    <a:pt x="668" y="928"/>
                    <a:pt x="746" y="928"/>
                  </a:cubicBezTo>
                  <a:cubicBezTo>
                    <a:pt x="856" y="928"/>
                    <a:pt x="988" y="879"/>
                    <a:pt x="1101" y="879"/>
                  </a:cubicBezTo>
                  <a:cubicBezTo>
                    <a:pt x="1207" y="879"/>
                    <a:pt x="1296" y="922"/>
                    <a:pt x="1335" y="1086"/>
                  </a:cubicBezTo>
                  <a:lnTo>
                    <a:pt x="1490" y="931"/>
                  </a:lnTo>
                  <a:lnTo>
                    <a:pt x="2510" y="1241"/>
                  </a:lnTo>
                  <a:cubicBezTo>
                    <a:pt x="2798" y="1286"/>
                    <a:pt x="3108" y="1241"/>
                    <a:pt x="3285" y="1574"/>
                  </a:cubicBezTo>
                  <a:cubicBezTo>
                    <a:pt x="3298" y="1552"/>
                    <a:pt x="3321" y="1545"/>
                    <a:pt x="3349" y="1545"/>
                  </a:cubicBezTo>
                  <a:cubicBezTo>
                    <a:pt x="3398" y="1545"/>
                    <a:pt x="3462" y="1567"/>
                    <a:pt x="3511" y="1567"/>
                  </a:cubicBezTo>
                  <a:cubicBezTo>
                    <a:pt x="3573" y="1567"/>
                    <a:pt x="3613" y="1532"/>
                    <a:pt x="3573" y="1374"/>
                  </a:cubicBezTo>
                  <a:cubicBezTo>
                    <a:pt x="3462" y="1308"/>
                    <a:pt x="3241" y="1241"/>
                    <a:pt x="3219" y="1131"/>
                  </a:cubicBezTo>
                  <a:cubicBezTo>
                    <a:pt x="3196" y="909"/>
                    <a:pt x="3086" y="843"/>
                    <a:pt x="2864" y="843"/>
                  </a:cubicBezTo>
                  <a:cubicBezTo>
                    <a:pt x="2798" y="843"/>
                    <a:pt x="2709" y="710"/>
                    <a:pt x="2643" y="643"/>
                  </a:cubicBezTo>
                  <a:cubicBezTo>
                    <a:pt x="2709" y="577"/>
                    <a:pt x="2798" y="488"/>
                    <a:pt x="2864" y="488"/>
                  </a:cubicBezTo>
                  <a:lnTo>
                    <a:pt x="3396" y="488"/>
                  </a:lnTo>
                  <a:lnTo>
                    <a:pt x="31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5832;p59">
              <a:extLst>
                <a:ext uri="{FF2B5EF4-FFF2-40B4-BE49-F238E27FC236}">
                  <a16:creationId xmlns:a16="http://schemas.microsoft.com/office/drawing/2014/main" id="{2FA36DC4-C10E-427A-9C1E-4B8F722B0D8A}"/>
                </a:ext>
              </a:extLst>
            </p:cNvPr>
            <p:cNvSpPr/>
            <p:nvPr/>
          </p:nvSpPr>
          <p:spPr>
            <a:xfrm>
              <a:off x="7048400" y="2735625"/>
              <a:ext cx="34375" cy="66500"/>
            </a:xfrm>
            <a:custGeom>
              <a:avLst/>
              <a:gdLst/>
              <a:ahLst/>
              <a:cxnLst/>
              <a:rect l="l" t="t" r="r" b="b"/>
              <a:pathLst>
                <a:path w="1375" h="2660" extrusionOk="0">
                  <a:moveTo>
                    <a:pt x="666" y="1"/>
                  </a:moveTo>
                  <a:lnTo>
                    <a:pt x="666" y="1"/>
                  </a:lnTo>
                  <a:cubicBezTo>
                    <a:pt x="732" y="200"/>
                    <a:pt x="555" y="444"/>
                    <a:pt x="821" y="577"/>
                  </a:cubicBezTo>
                  <a:lnTo>
                    <a:pt x="710" y="665"/>
                  </a:lnTo>
                  <a:lnTo>
                    <a:pt x="1042" y="1685"/>
                  </a:lnTo>
                  <a:lnTo>
                    <a:pt x="577" y="1973"/>
                  </a:lnTo>
                  <a:cubicBezTo>
                    <a:pt x="533" y="1795"/>
                    <a:pt x="488" y="1662"/>
                    <a:pt x="444" y="1507"/>
                  </a:cubicBezTo>
                  <a:lnTo>
                    <a:pt x="378" y="1507"/>
                  </a:lnTo>
                  <a:cubicBezTo>
                    <a:pt x="311" y="1751"/>
                    <a:pt x="245" y="1973"/>
                    <a:pt x="178" y="2194"/>
                  </a:cubicBezTo>
                  <a:lnTo>
                    <a:pt x="466" y="2394"/>
                  </a:lnTo>
                  <a:lnTo>
                    <a:pt x="355" y="2504"/>
                  </a:lnTo>
                  <a:lnTo>
                    <a:pt x="23" y="2482"/>
                  </a:lnTo>
                  <a:lnTo>
                    <a:pt x="1" y="2593"/>
                  </a:lnTo>
                  <a:cubicBezTo>
                    <a:pt x="112" y="2637"/>
                    <a:pt x="222" y="2659"/>
                    <a:pt x="355" y="2659"/>
                  </a:cubicBezTo>
                  <a:cubicBezTo>
                    <a:pt x="488" y="2637"/>
                    <a:pt x="643" y="2615"/>
                    <a:pt x="776" y="2571"/>
                  </a:cubicBezTo>
                  <a:lnTo>
                    <a:pt x="998" y="2593"/>
                  </a:lnTo>
                  <a:cubicBezTo>
                    <a:pt x="688" y="2128"/>
                    <a:pt x="688" y="2128"/>
                    <a:pt x="1064" y="1973"/>
                  </a:cubicBezTo>
                  <a:cubicBezTo>
                    <a:pt x="1175" y="1840"/>
                    <a:pt x="1264" y="1707"/>
                    <a:pt x="1375" y="1574"/>
                  </a:cubicBezTo>
                  <a:cubicBezTo>
                    <a:pt x="1131" y="1396"/>
                    <a:pt x="1064" y="1064"/>
                    <a:pt x="1220" y="798"/>
                  </a:cubicBezTo>
                  <a:cubicBezTo>
                    <a:pt x="1242" y="754"/>
                    <a:pt x="1153" y="643"/>
                    <a:pt x="1087" y="555"/>
                  </a:cubicBezTo>
                  <a:cubicBezTo>
                    <a:pt x="1042" y="488"/>
                    <a:pt x="954" y="422"/>
                    <a:pt x="887" y="377"/>
                  </a:cubicBezTo>
                  <a:lnTo>
                    <a:pt x="1175" y="111"/>
                  </a:lnTo>
                  <a:lnTo>
                    <a:pt x="1064" y="11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5833;p59">
              <a:extLst>
                <a:ext uri="{FF2B5EF4-FFF2-40B4-BE49-F238E27FC236}">
                  <a16:creationId xmlns:a16="http://schemas.microsoft.com/office/drawing/2014/main" id="{BA4716F5-EBCA-4E98-8CC6-A8B95369FA37}"/>
                </a:ext>
              </a:extLst>
            </p:cNvPr>
            <p:cNvSpPr/>
            <p:nvPr/>
          </p:nvSpPr>
          <p:spPr>
            <a:xfrm>
              <a:off x="6796375" y="2841625"/>
              <a:ext cx="65400" cy="31950"/>
            </a:xfrm>
            <a:custGeom>
              <a:avLst/>
              <a:gdLst/>
              <a:ahLst/>
              <a:cxnLst/>
              <a:rect l="l" t="t" r="r" b="b"/>
              <a:pathLst>
                <a:path w="2616" h="1278" extrusionOk="0">
                  <a:moveTo>
                    <a:pt x="1813" y="1"/>
                  </a:moveTo>
                  <a:cubicBezTo>
                    <a:pt x="1717" y="1"/>
                    <a:pt x="1627" y="42"/>
                    <a:pt x="1552" y="192"/>
                  </a:cubicBezTo>
                  <a:cubicBezTo>
                    <a:pt x="1463" y="325"/>
                    <a:pt x="1175" y="347"/>
                    <a:pt x="998" y="413"/>
                  </a:cubicBezTo>
                  <a:lnTo>
                    <a:pt x="954" y="325"/>
                  </a:lnTo>
                  <a:lnTo>
                    <a:pt x="1086" y="103"/>
                  </a:lnTo>
                  <a:lnTo>
                    <a:pt x="1" y="103"/>
                  </a:lnTo>
                  <a:lnTo>
                    <a:pt x="1" y="724"/>
                  </a:lnTo>
                  <a:lnTo>
                    <a:pt x="89" y="746"/>
                  </a:lnTo>
                  <a:cubicBezTo>
                    <a:pt x="333" y="724"/>
                    <a:pt x="400" y="591"/>
                    <a:pt x="289" y="369"/>
                  </a:cubicBezTo>
                  <a:lnTo>
                    <a:pt x="643" y="192"/>
                  </a:lnTo>
                  <a:cubicBezTo>
                    <a:pt x="688" y="303"/>
                    <a:pt x="732" y="413"/>
                    <a:pt x="798" y="502"/>
                  </a:cubicBezTo>
                  <a:cubicBezTo>
                    <a:pt x="821" y="546"/>
                    <a:pt x="843" y="613"/>
                    <a:pt x="887" y="657"/>
                  </a:cubicBezTo>
                  <a:cubicBezTo>
                    <a:pt x="976" y="701"/>
                    <a:pt x="1109" y="768"/>
                    <a:pt x="1109" y="790"/>
                  </a:cubicBezTo>
                  <a:cubicBezTo>
                    <a:pt x="998" y="1233"/>
                    <a:pt x="1286" y="1255"/>
                    <a:pt x="1574" y="1278"/>
                  </a:cubicBezTo>
                  <a:cubicBezTo>
                    <a:pt x="1441" y="1056"/>
                    <a:pt x="1330" y="857"/>
                    <a:pt x="1175" y="569"/>
                  </a:cubicBezTo>
                  <a:cubicBezTo>
                    <a:pt x="1406" y="569"/>
                    <a:pt x="1629" y="597"/>
                    <a:pt x="1835" y="597"/>
                  </a:cubicBezTo>
                  <a:cubicBezTo>
                    <a:pt x="2145" y="597"/>
                    <a:pt x="2416" y="533"/>
                    <a:pt x="2615" y="214"/>
                  </a:cubicBezTo>
                  <a:cubicBezTo>
                    <a:pt x="2460" y="148"/>
                    <a:pt x="2305" y="103"/>
                    <a:pt x="2128" y="59"/>
                  </a:cubicBezTo>
                  <a:cubicBezTo>
                    <a:pt x="2025" y="48"/>
                    <a:pt x="1916" y="1"/>
                    <a:pt x="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5834;p59">
              <a:extLst>
                <a:ext uri="{FF2B5EF4-FFF2-40B4-BE49-F238E27FC236}">
                  <a16:creationId xmlns:a16="http://schemas.microsoft.com/office/drawing/2014/main" id="{D8132351-3F84-4015-8EEF-9CBA6E5E885F}"/>
                </a:ext>
              </a:extLst>
            </p:cNvPr>
            <p:cNvSpPr/>
            <p:nvPr/>
          </p:nvSpPr>
          <p:spPr>
            <a:xfrm>
              <a:off x="6929325" y="2239325"/>
              <a:ext cx="27725" cy="46550"/>
            </a:xfrm>
            <a:custGeom>
              <a:avLst/>
              <a:gdLst/>
              <a:ahLst/>
              <a:cxnLst/>
              <a:rect l="l" t="t" r="r" b="b"/>
              <a:pathLst>
                <a:path w="1109" h="1862" extrusionOk="0">
                  <a:moveTo>
                    <a:pt x="355" y="1"/>
                  </a:moveTo>
                  <a:cubicBezTo>
                    <a:pt x="421" y="200"/>
                    <a:pt x="333" y="244"/>
                    <a:pt x="155" y="244"/>
                  </a:cubicBezTo>
                  <a:cubicBezTo>
                    <a:pt x="89" y="244"/>
                    <a:pt x="45" y="333"/>
                    <a:pt x="0" y="377"/>
                  </a:cubicBezTo>
                  <a:cubicBezTo>
                    <a:pt x="222" y="621"/>
                    <a:pt x="155" y="931"/>
                    <a:pt x="200" y="1219"/>
                  </a:cubicBezTo>
                  <a:lnTo>
                    <a:pt x="443" y="1086"/>
                  </a:lnTo>
                  <a:lnTo>
                    <a:pt x="776" y="1596"/>
                  </a:lnTo>
                  <a:lnTo>
                    <a:pt x="466" y="1707"/>
                  </a:lnTo>
                  <a:lnTo>
                    <a:pt x="443" y="1729"/>
                  </a:lnTo>
                  <a:lnTo>
                    <a:pt x="466" y="1862"/>
                  </a:lnTo>
                  <a:cubicBezTo>
                    <a:pt x="864" y="1862"/>
                    <a:pt x="1042" y="1662"/>
                    <a:pt x="1042" y="1264"/>
                  </a:cubicBezTo>
                  <a:cubicBezTo>
                    <a:pt x="1042" y="798"/>
                    <a:pt x="1108" y="289"/>
                    <a:pt x="5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5835;p59">
              <a:extLst>
                <a:ext uri="{FF2B5EF4-FFF2-40B4-BE49-F238E27FC236}">
                  <a16:creationId xmlns:a16="http://schemas.microsoft.com/office/drawing/2014/main" id="{1A460E54-5C89-4F80-9273-131FDB947005}"/>
                </a:ext>
              </a:extLst>
            </p:cNvPr>
            <p:cNvSpPr/>
            <p:nvPr/>
          </p:nvSpPr>
          <p:spPr>
            <a:xfrm>
              <a:off x="7111550" y="2436525"/>
              <a:ext cx="54875" cy="62600"/>
            </a:xfrm>
            <a:custGeom>
              <a:avLst/>
              <a:gdLst/>
              <a:ahLst/>
              <a:cxnLst/>
              <a:rect l="l" t="t" r="r" b="b"/>
              <a:pathLst>
                <a:path w="2195" h="2504" extrusionOk="0">
                  <a:moveTo>
                    <a:pt x="311" y="0"/>
                  </a:moveTo>
                  <a:lnTo>
                    <a:pt x="5" y="153"/>
                  </a:lnTo>
                  <a:lnTo>
                    <a:pt x="5" y="153"/>
                  </a:lnTo>
                  <a:cubicBezTo>
                    <a:pt x="3" y="147"/>
                    <a:pt x="2" y="140"/>
                    <a:pt x="1" y="133"/>
                  </a:cubicBezTo>
                  <a:lnTo>
                    <a:pt x="1" y="155"/>
                  </a:lnTo>
                  <a:lnTo>
                    <a:pt x="5" y="153"/>
                  </a:lnTo>
                  <a:lnTo>
                    <a:pt x="5" y="153"/>
                  </a:lnTo>
                  <a:cubicBezTo>
                    <a:pt x="28" y="257"/>
                    <a:pt x="70" y="360"/>
                    <a:pt x="112" y="443"/>
                  </a:cubicBezTo>
                  <a:cubicBezTo>
                    <a:pt x="466" y="997"/>
                    <a:pt x="1197" y="1241"/>
                    <a:pt x="1374" y="1950"/>
                  </a:cubicBezTo>
                  <a:cubicBezTo>
                    <a:pt x="1374" y="1972"/>
                    <a:pt x="1419" y="1972"/>
                    <a:pt x="1441" y="1994"/>
                  </a:cubicBezTo>
                  <a:lnTo>
                    <a:pt x="2194" y="2504"/>
                  </a:lnTo>
                  <a:cubicBezTo>
                    <a:pt x="1773" y="1418"/>
                    <a:pt x="865" y="82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5836;p59">
              <a:extLst>
                <a:ext uri="{FF2B5EF4-FFF2-40B4-BE49-F238E27FC236}">
                  <a16:creationId xmlns:a16="http://schemas.microsoft.com/office/drawing/2014/main" id="{F1056CF8-F369-4AA6-A546-63D30718A4E4}"/>
                </a:ext>
              </a:extLst>
            </p:cNvPr>
            <p:cNvSpPr/>
            <p:nvPr/>
          </p:nvSpPr>
          <p:spPr>
            <a:xfrm>
              <a:off x="7056175" y="3115600"/>
              <a:ext cx="54300" cy="32150"/>
            </a:xfrm>
            <a:custGeom>
              <a:avLst/>
              <a:gdLst/>
              <a:ahLst/>
              <a:cxnLst/>
              <a:rect l="l" t="t" r="r" b="b"/>
              <a:pathLst>
                <a:path w="2172" h="1286" extrusionOk="0">
                  <a:moveTo>
                    <a:pt x="2171" y="267"/>
                  </a:moveTo>
                  <a:cubicBezTo>
                    <a:pt x="2162" y="274"/>
                    <a:pt x="2153" y="282"/>
                    <a:pt x="2143" y="289"/>
                  </a:cubicBezTo>
                  <a:lnTo>
                    <a:pt x="2171" y="289"/>
                  </a:lnTo>
                  <a:lnTo>
                    <a:pt x="2171" y="267"/>
                  </a:lnTo>
                  <a:close/>
                  <a:moveTo>
                    <a:pt x="1618" y="1"/>
                  </a:moveTo>
                  <a:cubicBezTo>
                    <a:pt x="1396" y="45"/>
                    <a:pt x="1197" y="134"/>
                    <a:pt x="1019" y="245"/>
                  </a:cubicBezTo>
                  <a:cubicBezTo>
                    <a:pt x="753" y="444"/>
                    <a:pt x="332" y="400"/>
                    <a:pt x="244" y="798"/>
                  </a:cubicBezTo>
                  <a:cubicBezTo>
                    <a:pt x="244" y="821"/>
                    <a:pt x="89" y="821"/>
                    <a:pt x="0" y="821"/>
                  </a:cubicBezTo>
                  <a:lnTo>
                    <a:pt x="67" y="1286"/>
                  </a:lnTo>
                  <a:cubicBezTo>
                    <a:pt x="532" y="1109"/>
                    <a:pt x="1019" y="931"/>
                    <a:pt x="1462" y="710"/>
                  </a:cubicBezTo>
                  <a:cubicBezTo>
                    <a:pt x="1696" y="582"/>
                    <a:pt x="1929" y="455"/>
                    <a:pt x="2143" y="289"/>
                  </a:cubicBezTo>
                  <a:lnTo>
                    <a:pt x="1950" y="289"/>
                  </a:lnTo>
                  <a:lnTo>
                    <a:pt x="16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5837;p59">
              <a:extLst>
                <a:ext uri="{FF2B5EF4-FFF2-40B4-BE49-F238E27FC236}">
                  <a16:creationId xmlns:a16="http://schemas.microsoft.com/office/drawing/2014/main" id="{55E17701-D4C8-432C-9703-4516CC9EF4FE}"/>
                </a:ext>
              </a:extLst>
            </p:cNvPr>
            <p:cNvSpPr/>
            <p:nvPr/>
          </p:nvSpPr>
          <p:spPr>
            <a:xfrm>
              <a:off x="7137600" y="3003725"/>
              <a:ext cx="41000" cy="36575"/>
            </a:xfrm>
            <a:custGeom>
              <a:avLst/>
              <a:gdLst/>
              <a:ahLst/>
              <a:cxnLst/>
              <a:rect l="l" t="t" r="r" b="b"/>
              <a:pathLst>
                <a:path w="1640" h="1463" extrusionOk="0">
                  <a:moveTo>
                    <a:pt x="731" y="310"/>
                  </a:moveTo>
                  <a:lnTo>
                    <a:pt x="842" y="554"/>
                  </a:lnTo>
                  <a:lnTo>
                    <a:pt x="731" y="598"/>
                  </a:lnTo>
                  <a:cubicBezTo>
                    <a:pt x="709" y="510"/>
                    <a:pt x="665" y="421"/>
                    <a:pt x="643" y="355"/>
                  </a:cubicBezTo>
                  <a:lnTo>
                    <a:pt x="731" y="310"/>
                  </a:lnTo>
                  <a:close/>
                  <a:moveTo>
                    <a:pt x="288" y="0"/>
                  </a:moveTo>
                  <a:lnTo>
                    <a:pt x="0" y="67"/>
                  </a:lnTo>
                  <a:cubicBezTo>
                    <a:pt x="44" y="266"/>
                    <a:pt x="111" y="443"/>
                    <a:pt x="199" y="598"/>
                  </a:cubicBezTo>
                  <a:cubicBezTo>
                    <a:pt x="421" y="886"/>
                    <a:pt x="709" y="1152"/>
                    <a:pt x="975" y="1463"/>
                  </a:cubicBezTo>
                  <a:lnTo>
                    <a:pt x="1640" y="953"/>
                  </a:lnTo>
                  <a:lnTo>
                    <a:pt x="908" y="266"/>
                  </a:lnTo>
                  <a:lnTo>
                    <a:pt x="864" y="0"/>
                  </a:lnTo>
                  <a:lnTo>
                    <a:pt x="355" y="222"/>
                  </a:lnTo>
                  <a:lnTo>
                    <a:pt x="310" y="133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5838;p59">
              <a:extLst>
                <a:ext uri="{FF2B5EF4-FFF2-40B4-BE49-F238E27FC236}">
                  <a16:creationId xmlns:a16="http://schemas.microsoft.com/office/drawing/2014/main" id="{0C69E960-33B4-499F-B751-E5469C3DE2FD}"/>
                </a:ext>
              </a:extLst>
            </p:cNvPr>
            <p:cNvSpPr/>
            <p:nvPr/>
          </p:nvSpPr>
          <p:spPr>
            <a:xfrm>
              <a:off x="6693900" y="2849600"/>
              <a:ext cx="98625" cy="25500"/>
            </a:xfrm>
            <a:custGeom>
              <a:avLst/>
              <a:gdLst/>
              <a:ahLst/>
              <a:cxnLst/>
              <a:rect l="l" t="t" r="r" b="b"/>
              <a:pathLst>
                <a:path w="3945" h="1020" extrusionOk="0">
                  <a:moveTo>
                    <a:pt x="3163" y="0"/>
                  </a:moveTo>
                  <a:cubicBezTo>
                    <a:pt x="3110" y="0"/>
                    <a:pt x="3058" y="32"/>
                    <a:pt x="3014" y="139"/>
                  </a:cubicBezTo>
                  <a:cubicBezTo>
                    <a:pt x="2970" y="205"/>
                    <a:pt x="2770" y="205"/>
                    <a:pt x="2637" y="227"/>
                  </a:cubicBezTo>
                  <a:lnTo>
                    <a:pt x="2549" y="338"/>
                  </a:lnTo>
                  <a:cubicBezTo>
                    <a:pt x="2593" y="360"/>
                    <a:pt x="2637" y="405"/>
                    <a:pt x="2726" y="449"/>
                  </a:cubicBezTo>
                  <a:lnTo>
                    <a:pt x="1" y="803"/>
                  </a:lnTo>
                  <a:cubicBezTo>
                    <a:pt x="13" y="967"/>
                    <a:pt x="68" y="1020"/>
                    <a:pt x="143" y="1020"/>
                  </a:cubicBezTo>
                  <a:cubicBezTo>
                    <a:pt x="210" y="1020"/>
                    <a:pt x="294" y="978"/>
                    <a:pt x="378" y="936"/>
                  </a:cubicBezTo>
                  <a:cubicBezTo>
                    <a:pt x="976" y="870"/>
                    <a:pt x="1552" y="759"/>
                    <a:pt x="2150" y="715"/>
                  </a:cubicBezTo>
                  <a:cubicBezTo>
                    <a:pt x="2325" y="702"/>
                    <a:pt x="2522" y="626"/>
                    <a:pt x="2711" y="626"/>
                  </a:cubicBezTo>
                  <a:cubicBezTo>
                    <a:pt x="2857" y="626"/>
                    <a:pt x="3000" y="671"/>
                    <a:pt x="3125" y="826"/>
                  </a:cubicBezTo>
                  <a:cubicBezTo>
                    <a:pt x="3214" y="781"/>
                    <a:pt x="3324" y="715"/>
                    <a:pt x="3413" y="648"/>
                  </a:cubicBezTo>
                  <a:lnTo>
                    <a:pt x="3546" y="848"/>
                  </a:lnTo>
                  <a:lnTo>
                    <a:pt x="3945" y="759"/>
                  </a:lnTo>
                  <a:lnTo>
                    <a:pt x="3856" y="560"/>
                  </a:lnTo>
                  <a:cubicBezTo>
                    <a:pt x="3812" y="427"/>
                    <a:pt x="3767" y="294"/>
                    <a:pt x="3723" y="161"/>
                  </a:cubicBezTo>
                  <a:lnTo>
                    <a:pt x="3391" y="72"/>
                  </a:lnTo>
                  <a:cubicBezTo>
                    <a:pt x="3324" y="72"/>
                    <a:pt x="3242" y="0"/>
                    <a:pt x="3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5839;p59">
              <a:extLst>
                <a:ext uri="{FF2B5EF4-FFF2-40B4-BE49-F238E27FC236}">
                  <a16:creationId xmlns:a16="http://schemas.microsoft.com/office/drawing/2014/main" id="{B1449E30-6ECA-4E43-AD59-3D7676ED436B}"/>
                </a:ext>
              </a:extLst>
            </p:cNvPr>
            <p:cNvSpPr/>
            <p:nvPr/>
          </p:nvSpPr>
          <p:spPr>
            <a:xfrm>
              <a:off x="7060050" y="2330725"/>
              <a:ext cx="38800" cy="39900"/>
            </a:xfrm>
            <a:custGeom>
              <a:avLst/>
              <a:gdLst/>
              <a:ahLst/>
              <a:cxnLst/>
              <a:rect l="l" t="t" r="r" b="b"/>
              <a:pathLst>
                <a:path w="1552" h="1596" extrusionOk="0">
                  <a:moveTo>
                    <a:pt x="1086" y="0"/>
                  </a:moveTo>
                  <a:cubicBezTo>
                    <a:pt x="1064" y="23"/>
                    <a:pt x="997" y="156"/>
                    <a:pt x="931" y="156"/>
                  </a:cubicBezTo>
                  <a:cubicBezTo>
                    <a:pt x="892" y="149"/>
                    <a:pt x="856" y="146"/>
                    <a:pt x="825" y="146"/>
                  </a:cubicBezTo>
                  <a:cubicBezTo>
                    <a:pt x="514" y="146"/>
                    <a:pt x="530" y="426"/>
                    <a:pt x="510" y="687"/>
                  </a:cubicBezTo>
                  <a:lnTo>
                    <a:pt x="510" y="754"/>
                  </a:lnTo>
                  <a:lnTo>
                    <a:pt x="421" y="732"/>
                  </a:lnTo>
                  <a:cubicBezTo>
                    <a:pt x="288" y="887"/>
                    <a:pt x="133" y="1042"/>
                    <a:pt x="0" y="1219"/>
                  </a:cubicBezTo>
                  <a:lnTo>
                    <a:pt x="643" y="1596"/>
                  </a:lnTo>
                  <a:lnTo>
                    <a:pt x="1219" y="887"/>
                  </a:lnTo>
                  <a:lnTo>
                    <a:pt x="1219" y="887"/>
                  </a:lnTo>
                  <a:lnTo>
                    <a:pt x="931" y="909"/>
                  </a:lnTo>
                  <a:lnTo>
                    <a:pt x="886" y="820"/>
                  </a:lnTo>
                  <a:lnTo>
                    <a:pt x="1241" y="554"/>
                  </a:lnTo>
                  <a:lnTo>
                    <a:pt x="1263" y="488"/>
                  </a:lnTo>
                  <a:lnTo>
                    <a:pt x="1307" y="554"/>
                  </a:lnTo>
                  <a:lnTo>
                    <a:pt x="1551" y="333"/>
                  </a:lnTo>
                  <a:lnTo>
                    <a:pt x="1330" y="488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5840;p59">
              <a:extLst>
                <a:ext uri="{FF2B5EF4-FFF2-40B4-BE49-F238E27FC236}">
                  <a16:creationId xmlns:a16="http://schemas.microsoft.com/office/drawing/2014/main" id="{8274012B-5844-416D-9F65-A0994F3D7140}"/>
                </a:ext>
              </a:extLst>
            </p:cNvPr>
            <p:cNvSpPr/>
            <p:nvPr/>
          </p:nvSpPr>
          <p:spPr>
            <a:xfrm>
              <a:off x="6546025" y="2538250"/>
              <a:ext cx="30175" cy="59475"/>
            </a:xfrm>
            <a:custGeom>
              <a:avLst/>
              <a:gdLst/>
              <a:ahLst/>
              <a:cxnLst/>
              <a:rect l="l" t="t" r="r" b="b"/>
              <a:pathLst>
                <a:path w="1207" h="2379" extrusionOk="0">
                  <a:moveTo>
                    <a:pt x="855" y="1"/>
                  </a:moveTo>
                  <a:cubicBezTo>
                    <a:pt x="818" y="1"/>
                    <a:pt x="776" y="3"/>
                    <a:pt x="731" y="8"/>
                  </a:cubicBezTo>
                  <a:lnTo>
                    <a:pt x="0" y="2379"/>
                  </a:lnTo>
                  <a:lnTo>
                    <a:pt x="155" y="2379"/>
                  </a:lnTo>
                  <a:cubicBezTo>
                    <a:pt x="177" y="2379"/>
                    <a:pt x="200" y="2357"/>
                    <a:pt x="200" y="2357"/>
                  </a:cubicBezTo>
                  <a:lnTo>
                    <a:pt x="488" y="2069"/>
                  </a:lnTo>
                  <a:lnTo>
                    <a:pt x="1108" y="407"/>
                  </a:lnTo>
                  <a:cubicBezTo>
                    <a:pt x="1206" y="151"/>
                    <a:pt x="1148" y="1"/>
                    <a:pt x="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5841;p59">
              <a:extLst>
                <a:ext uri="{FF2B5EF4-FFF2-40B4-BE49-F238E27FC236}">
                  <a16:creationId xmlns:a16="http://schemas.microsoft.com/office/drawing/2014/main" id="{83F4858A-24CD-43ED-9F13-DFF419B2FCE3}"/>
                </a:ext>
              </a:extLst>
            </p:cNvPr>
            <p:cNvSpPr/>
            <p:nvPr/>
          </p:nvSpPr>
          <p:spPr>
            <a:xfrm>
              <a:off x="6695575" y="2678475"/>
              <a:ext cx="37125" cy="68800"/>
            </a:xfrm>
            <a:custGeom>
              <a:avLst/>
              <a:gdLst/>
              <a:ahLst/>
              <a:cxnLst/>
              <a:rect l="l" t="t" r="r" b="b"/>
              <a:pathLst>
                <a:path w="1485" h="2752" extrusionOk="0">
                  <a:moveTo>
                    <a:pt x="140" y="0"/>
                  </a:moveTo>
                  <a:cubicBezTo>
                    <a:pt x="86" y="0"/>
                    <a:pt x="37" y="39"/>
                    <a:pt x="0" y="160"/>
                  </a:cubicBezTo>
                  <a:cubicBezTo>
                    <a:pt x="45" y="204"/>
                    <a:pt x="133" y="248"/>
                    <a:pt x="133" y="293"/>
                  </a:cubicBezTo>
                  <a:cubicBezTo>
                    <a:pt x="200" y="514"/>
                    <a:pt x="222" y="714"/>
                    <a:pt x="266" y="913"/>
                  </a:cubicBezTo>
                  <a:lnTo>
                    <a:pt x="377" y="1002"/>
                  </a:lnTo>
                  <a:lnTo>
                    <a:pt x="554" y="691"/>
                  </a:lnTo>
                  <a:lnTo>
                    <a:pt x="1175" y="891"/>
                  </a:lnTo>
                  <a:cubicBezTo>
                    <a:pt x="931" y="1267"/>
                    <a:pt x="687" y="1622"/>
                    <a:pt x="443" y="2021"/>
                  </a:cubicBezTo>
                  <a:cubicBezTo>
                    <a:pt x="820" y="2154"/>
                    <a:pt x="754" y="2397"/>
                    <a:pt x="643" y="2663"/>
                  </a:cubicBezTo>
                  <a:cubicBezTo>
                    <a:pt x="643" y="2663"/>
                    <a:pt x="643" y="2685"/>
                    <a:pt x="643" y="2708"/>
                  </a:cubicBezTo>
                  <a:cubicBezTo>
                    <a:pt x="643" y="2730"/>
                    <a:pt x="643" y="2752"/>
                    <a:pt x="643" y="2752"/>
                  </a:cubicBezTo>
                  <a:lnTo>
                    <a:pt x="864" y="2708"/>
                  </a:lnTo>
                  <a:cubicBezTo>
                    <a:pt x="1175" y="2087"/>
                    <a:pt x="1175" y="2087"/>
                    <a:pt x="731" y="1733"/>
                  </a:cubicBezTo>
                  <a:lnTo>
                    <a:pt x="1485" y="1223"/>
                  </a:lnTo>
                  <a:lnTo>
                    <a:pt x="1463" y="979"/>
                  </a:lnTo>
                  <a:lnTo>
                    <a:pt x="1108" y="403"/>
                  </a:lnTo>
                  <a:lnTo>
                    <a:pt x="931" y="669"/>
                  </a:lnTo>
                  <a:lnTo>
                    <a:pt x="311" y="381"/>
                  </a:lnTo>
                  <a:lnTo>
                    <a:pt x="532" y="226"/>
                  </a:lnTo>
                  <a:cubicBezTo>
                    <a:pt x="488" y="182"/>
                    <a:pt x="421" y="137"/>
                    <a:pt x="377" y="115"/>
                  </a:cubicBezTo>
                  <a:cubicBezTo>
                    <a:pt x="300" y="77"/>
                    <a:pt x="215" y="0"/>
                    <a:pt x="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5842;p59">
              <a:extLst>
                <a:ext uri="{FF2B5EF4-FFF2-40B4-BE49-F238E27FC236}">
                  <a16:creationId xmlns:a16="http://schemas.microsoft.com/office/drawing/2014/main" id="{31EE35BC-7036-4090-8A24-509B0AB210FF}"/>
                </a:ext>
              </a:extLst>
            </p:cNvPr>
            <p:cNvSpPr/>
            <p:nvPr/>
          </p:nvSpPr>
          <p:spPr>
            <a:xfrm>
              <a:off x="7060600" y="2398375"/>
              <a:ext cx="55400" cy="42050"/>
            </a:xfrm>
            <a:custGeom>
              <a:avLst/>
              <a:gdLst/>
              <a:ahLst/>
              <a:cxnLst/>
              <a:rect l="l" t="t" r="r" b="b"/>
              <a:pathLst>
                <a:path w="2216" h="1682" extrusionOk="0">
                  <a:moveTo>
                    <a:pt x="236" y="0"/>
                  </a:moveTo>
                  <a:cubicBezTo>
                    <a:pt x="175" y="0"/>
                    <a:pt x="112" y="6"/>
                    <a:pt x="45" y="20"/>
                  </a:cubicBezTo>
                  <a:cubicBezTo>
                    <a:pt x="0" y="330"/>
                    <a:pt x="244" y="374"/>
                    <a:pt x="421" y="485"/>
                  </a:cubicBezTo>
                  <a:cubicBezTo>
                    <a:pt x="455" y="496"/>
                    <a:pt x="493" y="496"/>
                    <a:pt x="529" y="496"/>
                  </a:cubicBezTo>
                  <a:cubicBezTo>
                    <a:pt x="565" y="496"/>
                    <a:pt x="599" y="496"/>
                    <a:pt x="621" y="507"/>
                  </a:cubicBezTo>
                  <a:cubicBezTo>
                    <a:pt x="975" y="862"/>
                    <a:pt x="1330" y="1194"/>
                    <a:pt x="1684" y="1526"/>
                  </a:cubicBezTo>
                  <a:cubicBezTo>
                    <a:pt x="1795" y="1593"/>
                    <a:pt x="1906" y="1637"/>
                    <a:pt x="2039" y="1681"/>
                  </a:cubicBezTo>
                  <a:cubicBezTo>
                    <a:pt x="2216" y="1438"/>
                    <a:pt x="2127" y="1260"/>
                    <a:pt x="1884" y="1105"/>
                  </a:cubicBezTo>
                  <a:cubicBezTo>
                    <a:pt x="1751" y="995"/>
                    <a:pt x="1640" y="862"/>
                    <a:pt x="1485" y="751"/>
                  </a:cubicBezTo>
                  <a:cubicBezTo>
                    <a:pt x="1066" y="492"/>
                    <a:pt x="774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5843;p59">
              <a:extLst>
                <a:ext uri="{FF2B5EF4-FFF2-40B4-BE49-F238E27FC236}">
                  <a16:creationId xmlns:a16="http://schemas.microsoft.com/office/drawing/2014/main" id="{4F2ACC66-395E-4255-999E-773D14E27A9F}"/>
                </a:ext>
              </a:extLst>
            </p:cNvPr>
            <p:cNvSpPr/>
            <p:nvPr/>
          </p:nvSpPr>
          <p:spPr>
            <a:xfrm>
              <a:off x="6793625" y="2666950"/>
              <a:ext cx="26600" cy="61500"/>
            </a:xfrm>
            <a:custGeom>
              <a:avLst/>
              <a:gdLst/>
              <a:ahLst/>
              <a:cxnLst/>
              <a:rect l="l" t="t" r="r" b="b"/>
              <a:pathLst>
                <a:path w="1064" h="2460" extrusionOk="0">
                  <a:moveTo>
                    <a:pt x="133" y="1130"/>
                  </a:moveTo>
                  <a:lnTo>
                    <a:pt x="288" y="1374"/>
                  </a:lnTo>
                  <a:lnTo>
                    <a:pt x="222" y="1440"/>
                  </a:lnTo>
                  <a:lnTo>
                    <a:pt x="22" y="1197"/>
                  </a:lnTo>
                  <a:lnTo>
                    <a:pt x="133" y="1130"/>
                  </a:lnTo>
                  <a:close/>
                  <a:moveTo>
                    <a:pt x="111" y="0"/>
                  </a:moveTo>
                  <a:lnTo>
                    <a:pt x="44" y="67"/>
                  </a:lnTo>
                  <a:cubicBezTo>
                    <a:pt x="22" y="333"/>
                    <a:pt x="0" y="576"/>
                    <a:pt x="0" y="842"/>
                  </a:cubicBezTo>
                  <a:cubicBezTo>
                    <a:pt x="0" y="1108"/>
                    <a:pt x="22" y="1396"/>
                    <a:pt x="44" y="1662"/>
                  </a:cubicBezTo>
                  <a:cubicBezTo>
                    <a:pt x="177" y="1751"/>
                    <a:pt x="332" y="1795"/>
                    <a:pt x="421" y="1906"/>
                  </a:cubicBezTo>
                  <a:cubicBezTo>
                    <a:pt x="510" y="2083"/>
                    <a:pt x="598" y="2282"/>
                    <a:pt x="665" y="2460"/>
                  </a:cubicBezTo>
                  <a:lnTo>
                    <a:pt x="886" y="2415"/>
                  </a:lnTo>
                  <a:cubicBezTo>
                    <a:pt x="953" y="2149"/>
                    <a:pt x="997" y="1884"/>
                    <a:pt x="1064" y="1618"/>
                  </a:cubicBezTo>
                  <a:lnTo>
                    <a:pt x="1064" y="1618"/>
                  </a:lnTo>
                  <a:cubicBezTo>
                    <a:pt x="1025" y="1627"/>
                    <a:pt x="991" y="1631"/>
                    <a:pt x="963" y="1631"/>
                  </a:cubicBezTo>
                  <a:cubicBezTo>
                    <a:pt x="781" y="1631"/>
                    <a:pt x="801" y="1461"/>
                    <a:pt x="820" y="1307"/>
                  </a:cubicBezTo>
                  <a:lnTo>
                    <a:pt x="820" y="1307"/>
                  </a:lnTo>
                  <a:lnTo>
                    <a:pt x="421" y="1573"/>
                  </a:lnTo>
                  <a:lnTo>
                    <a:pt x="355" y="1485"/>
                  </a:lnTo>
                  <a:lnTo>
                    <a:pt x="731" y="1175"/>
                  </a:lnTo>
                  <a:cubicBezTo>
                    <a:pt x="487" y="1086"/>
                    <a:pt x="355" y="975"/>
                    <a:pt x="421" y="687"/>
                  </a:cubicBezTo>
                  <a:lnTo>
                    <a:pt x="244" y="687"/>
                  </a:lnTo>
                  <a:lnTo>
                    <a:pt x="266" y="532"/>
                  </a:lnTo>
                  <a:cubicBezTo>
                    <a:pt x="244" y="355"/>
                    <a:pt x="222" y="200"/>
                    <a:pt x="199" y="22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5844;p59">
              <a:extLst>
                <a:ext uri="{FF2B5EF4-FFF2-40B4-BE49-F238E27FC236}">
                  <a16:creationId xmlns:a16="http://schemas.microsoft.com/office/drawing/2014/main" id="{81F0C4F1-42F9-4B9E-B2B2-1BF971A8CFE0}"/>
                </a:ext>
              </a:extLst>
            </p:cNvPr>
            <p:cNvSpPr/>
            <p:nvPr/>
          </p:nvSpPr>
          <p:spPr>
            <a:xfrm>
              <a:off x="6865075" y="2337375"/>
              <a:ext cx="60400" cy="12750"/>
            </a:xfrm>
            <a:custGeom>
              <a:avLst/>
              <a:gdLst/>
              <a:ahLst/>
              <a:cxnLst/>
              <a:rect l="l" t="t" r="r" b="b"/>
              <a:pathLst>
                <a:path w="2416" h="510" extrusionOk="0">
                  <a:moveTo>
                    <a:pt x="133" y="0"/>
                  </a:moveTo>
                  <a:cubicBezTo>
                    <a:pt x="111" y="0"/>
                    <a:pt x="44" y="111"/>
                    <a:pt x="0" y="178"/>
                  </a:cubicBezTo>
                  <a:cubicBezTo>
                    <a:pt x="131" y="215"/>
                    <a:pt x="120" y="473"/>
                    <a:pt x="273" y="473"/>
                  </a:cubicBezTo>
                  <a:cubicBezTo>
                    <a:pt x="301" y="473"/>
                    <a:pt x="335" y="464"/>
                    <a:pt x="377" y="443"/>
                  </a:cubicBezTo>
                  <a:cubicBezTo>
                    <a:pt x="455" y="411"/>
                    <a:pt x="531" y="399"/>
                    <a:pt x="607" y="399"/>
                  </a:cubicBezTo>
                  <a:cubicBezTo>
                    <a:pt x="788" y="399"/>
                    <a:pt x="965" y="466"/>
                    <a:pt x="1152" y="466"/>
                  </a:cubicBezTo>
                  <a:lnTo>
                    <a:pt x="2393" y="510"/>
                  </a:lnTo>
                  <a:cubicBezTo>
                    <a:pt x="2393" y="377"/>
                    <a:pt x="2415" y="266"/>
                    <a:pt x="2415" y="133"/>
                  </a:cubicBezTo>
                  <a:cubicBezTo>
                    <a:pt x="2260" y="111"/>
                    <a:pt x="2105" y="89"/>
                    <a:pt x="1950" y="67"/>
                  </a:cubicBezTo>
                  <a:cubicBezTo>
                    <a:pt x="1806" y="40"/>
                    <a:pt x="1661" y="31"/>
                    <a:pt x="1515" y="31"/>
                  </a:cubicBezTo>
                  <a:cubicBezTo>
                    <a:pt x="1241" y="31"/>
                    <a:pt x="964" y="62"/>
                    <a:pt x="690" y="62"/>
                  </a:cubicBezTo>
                  <a:cubicBezTo>
                    <a:pt x="503" y="62"/>
                    <a:pt x="317" y="48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5845;p59">
              <a:extLst>
                <a:ext uri="{FF2B5EF4-FFF2-40B4-BE49-F238E27FC236}">
                  <a16:creationId xmlns:a16="http://schemas.microsoft.com/office/drawing/2014/main" id="{699A38AC-18FD-4D67-8909-C14822566AC7}"/>
                </a:ext>
              </a:extLst>
            </p:cNvPr>
            <p:cNvSpPr/>
            <p:nvPr/>
          </p:nvSpPr>
          <p:spPr>
            <a:xfrm>
              <a:off x="7262775" y="2830350"/>
              <a:ext cx="46550" cy="38475"/>
            </a:xfrm>
            <a:custGeom>
              <a:avLst/>
              <a:gdLst/>
              <a:ahLst/>
              <a:cxnLst/>
              <a:rect l="l" t="t" r="r" b="b"/>
              <a:pathLst>
                <a:path w="1862" h="1539" extrusionOk="0">
                  <a:moveTo>
                    <a:pt x="1241" y="0"/>
                  </a:moveTo>
                  <a:cubicBezTo>
                    <a:pt x="1197" y="133"/>
                    <a:pt x="1153" y="288"/>
                    <a:pt x="1108" y="421"/>
                  </a:cubicBezTo>
                  <a:lnTo>
                    <a:pt x="1219" y="532"/>
                  </a:lnTo>
                  <a:lnTo>
                    <a:pt x="1108" y="599"/>
                  </a:lnTo>
                  <a:lnTo>
                    <a:pt x="1086" y="466"/>
                  </a:lnTo>
                  <a:lnTo>
                    <a:pt x="222" y="665"/>
                  </a:lnTo>
                  <a:lnTo>
                    <a:pt x="156" y="1086"/>
                  </a:lnTo>
                  <a:lnTo>
                    <a:pt x="0" y="1308"/>
                  </a:lnTo>
                  <a:cubicBezTo>
                    <a:pt x="169" y="1456"/>
                    <a:pt x="262" y="1538"/>
                    <a:pt x="357" y="1538"/>
                  </a:cubicBezTo>
                  <a:cubicBezTo>
                    <a:pt x="474" y="1538"/>
                    <a:pt x="595" y="1412"/>
                    <a:pt x="865" y="1130"/>
                  </a:cubicBezTo>
                  <a:cubicBezTo>
                    <a:pt x="754" y="1086"/>
                    <a:pt x="687" y="1042"/>
                    <a:pt x="599" y="953"/>
                  </a:cubicBezTo>
                  <a:cubicBezTo>
                    <a:pt x="576" y="931"/>
                    <a:pt x="687" y="776"/>
                    <a:pt x="687" y="776"/>
                  </a:cubicBezTo>
                  <a:cubicBezTo>
                    <a:pt x="705" y="780"/>
                    <a:pt x="723" y="781"/>
                    <a:pt x="742" y="781"/>
                  </a:cubicBezTo>
                  <a:cubicBezTo>
                    <a:pt x="848" y="781"/>
                    <a:pt x="968" y="726"/>
                    <a:pt x="1082" y="726"/>
                  </a:cubicBezTo>
                  <a:cubicBezTo>
                    <a:pt x="1172" y="726"/>
                    <a:pt x="1258" y="761"/>
                    <a:pt x="1330" y="887"/>
                  </a:cubicBezTo>
                  <a:cubicBezTo>
                    <a:pt x="1343" y="914"/>
                    <a:pt x="1433" y="933"/>
                    <a:pt x="1516" y="933"/>
                  </a:cubicBezTo>
                  <a:cubicBezTo>
                    <a:pt x="1567" y="933"/>
                    <a:pt x="1615" y="926"/>
                    <a:pt x="1640" y="909"/>
                  </a:cubicBezTo>
                  <a:cubicBezTo>
                    <a:pt x="1729" y="798"/>
                    <a:pt x="1795" y="665"/>
                    <a:pt x="1862" y="532"/>
                  </a:cubicBezTo>
                  <a:cubicBezTo>
                    <a:pt x="1773" y="510"/>
                    <a:pt x="1684" y="466"/>
                    <a:pt x="1618" y="399"/>
                  </a:cubicBezTo>
                  <a:cubicBezTo>
                    <a:pt x="1485" y="266"/>
                    <a:pt x="1374" y="133"/>
                    <a:pt x="1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5846;p59">
              <a:extLst>
                <a:ext uri="{FF2B5EF4-FFF2-40B4-BE49-F238E27FC236}">
                  <a16:creationId xmlns:a16="http://schemas.microsoft.com/office/drawing/2014/main" id="{82A547CE-1934-4955-AAC8-4EECCD16EEDF}"/>
                </a:ext>
              </a:extLst>
            </p:cNvPr>
            <p:cNvSpPr/>
            <p:nvPr/>
          </p:nvSpPr>
          <p:spPr>
            <a:xfrm>
              <a:off x="6703325" y="2664725"/>
              <a:ext cx="46550" cy="38250"/>
            </a:xfrm>
            <a:custGeom>
              <a:avLst/>
              <a:gdLst/>
              <a:ahLst/>
              <a:cxnLst/>
              <a:rect l="l" t="t" r="r" b="b"/>
              <a:pathLst>
                <a:path w="1862" h="1530" extrusionOk="0">
                  <a:moveTo>
                    <a:pt x="244" y="1"/>
                  </a:moveTo>
                  <a:lnTo>
                    <a:pt x="244" y="776"/>
                  </a:lnTo>
                  <a:lnTo>
                    <a:pt x="1" y="931"/>
                  </a:lnTo>
                  <a:lnTo>
                    <a:pt x="621" y="1219"/>
                  </a:lnTo>
                  <a:lnTo>
                    <a:pt x="820" y="976"/>
                  </a:lnTo>
                  <a:lnTo>
                    <a:pt x="1153" y="1529"/>
                  </a:lnTo>
                  <a:cubicBezTo>
                    <a:pt x="1352" y="1396"/>
                    <a:pt x="1551" y="1241"/>
                    <a:pt x="1729" y="1086"/>
                  </a:cubicBezTo>
                  <a:cubicBezTo>
                    <a:pt x="1817" y="1020"/>
                    <a:pt x="1817" y="865"/>
                    <a:pt x="1862" y="776"/>
                  </a:cubicBezTo>
                  <a:lnTo>
                    <a:pt x="1751" y="643"/>
                  </a:lnTo>
                  <a:cubicBezTo>
                    <a:pt x="1520" y="924"/>
                    <a:pt x="1461" y="995"/>
                    <a:pt x="1309" y="995"/>
                  </a:cubicBezTo>
                  <a:cubicBezTo>
                    <a:pt x="1256" y="995"/>
                    <a:pt x="1193" y="987"/>
                    <a:pt x="1108" y="976"/>
                  </a:cubicBezTo>
                  <a:cubicBezTo>
                    <a:pt x="1126" y="723"/>
                    <a:pt x="1027" y="602"/>
                    <a:pt x="810" y="602"/>
                  </a:cubicBezTo>
                  <a:cubicBezTo>
                    <a:pt x="760" y="602"/>
                    <a:pt x="705" y="609"/>
                    <a:pt x="643" y="621"/>
                  </a:cubicBezTo>
                  <a:cubicBezTo>
                    <a:pt x="665" y="532"/>
                    <a:pt x="687" y="466"/>
                    <a:pt x="687" y="377"/>
                  </a:cubicBez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5847;p59">
              <a:extLst>
                <a:ext uri="{FF2B5EF4-FFF2-40B4-BE49-F238E27FC236}">
                  <a16:creationId xmlns:a16="http://schemas.microsoft.com/office/drawing/2014/main" id="{67186FC5-5E27-4EBE-8076-2410B7734152}"/>
                </a:ext>
              </a:extLst>
            </p:cNvPr>
            <p:cNvSpPr/>
            <p:nvPr/>
          </p:nvSpPr>
          <p:spPr>
            <a:xfrm>
              <a:off x="6819650" y="2223275"/>
              <a:ext cx="27150" cy="47100"/>
            </a:xfrm>
            <a:custGeom>
              <a:avLst/>
              <a:gdLst/>
              <a:ahLst/>
              <a:cxnLst/>
              <a:rect l="l" t="t" r="r" b="b"/>
              <a:pathLst>
                <a:path w="1086" h="1884" extrusionOk="0">
                  <a:moveTo>
                    <a:pt x="510" y="0"/>
                  </a:moveTo>
                  <a:lnTo>
                    <a:pt x="23" y="89"/>
                  </a:lnTo>
                  <a:lnTo>
                    <a:pt x="45" y="222"/>
                  </a:lnTo>
                  <a:lnTo>
                    <a:pt x="288" y="266"/>
                  </a:lnTo>
                  <a:lnTo>
                    <a:pt x="0" y="532"/>
                  </a:lnTo>
                  <a:lnTo>
                    <a:pt x="111" y="532"/>
                  </a:lnTo>
                  <a:lnTo>
                    <a:pt x="311" y="1750"/>
                  </a:lnTo>
                  <a:lnTo>
                    <a:pt x="643" y="1883"/>
                  </a:lnTo>
                  <a:lnTo>
                    <a:pt x="510" y="1551"/>
                  </a:lnTo>
                  <a:lnTo>
                    <a:pt x="1086" y="1485"/>
                  </a:lnTo>
                  <a:lnTo>
                    <a:pt x="1086" y="1374"/>
                  </a:lnTo>
                  <a:lnTo>
                    <a:pt x="665" y="1307"/>
                  </a:lnTo>
                  <a:lnTo>
                    <a:pt x="997" y="1108"/>
                  </a:lnTo>
                  <a:lnTo>
                    <a:pt x="887" y="886"/>
                  </a:lnTo>
                  <a:cubicBezTo>
                    <a:pt x="776" y="931"/>
                    <a:pt x="665" y="953"/>
                    <a:pt x="532" y="953"/>
                  </a:cubicBezTo>
                  <a:cubicBezTo>
                    <a:pt x="488" y="953"/>
                    <a:pt x="399" y="776"/>
                    <a:pt x="421" y="687"/>
                  </a:cubicBezTo>
                  <a:cubicBezTo>
                    <a:pt x="443" y="621"/>
                    <a:pt x="554" y="576"/>
                    <a:pt x="621" y="510"/>
                  </a:cubicBezTo>
                  <a:cubicBezTo>
                    <a:pt x="621" y="576"/>
                    <a:pt x="643" y="643"/>
                    <a:pt x="687" y="687"/>
                  </a:cubicBezTo>
                  <a:cubicBezTo>
                    <a:pt x="754" y="753"/>
                    <a:pt x="820" y="798"/>
                    <a:pt x="887" y="864"/>
                  </a:cubicBezTo>
                  <a:lnTo>
                    <a:pt x="887" y="355"/>
                  </a:lnTo>
                  <a:lnTo>
                    <a:pt x="776" y="310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5848;p59">
              <a:extLst>
                <a:ext uri="{FF2B5EF4-FFF2-40B4-BE49-F238E27FC236}">
                  <a16:creationId xmlns:a16="http://schemas.microsoft.com/office/drawing/2014/main" id="{3D049A97-7C2D-4884-9824-C7DFFD15A4FD}"/>
                </a:ext>
              </a:extLst>
            </p:cNvPr>
            <p:cNvSpPr/>
            <p:nvPr/>
          </p:nvSpPr>
          <p:spPr>
            <a:xfrm>
              <a:off x="7180250" y="3020900"/>
              <a:ext cx="52625" cy="45425"/>
            </a:xfrm>
            <a:custGeom>
              <a:avLst/>
              <a:gdLst/>
              <a:ahLst/>
              <a:cxnLst/>
              <a:rect l="l" t="t" r="r" b="b"/>
              <a:pathLst>
                <a:path w="2105" h="1817" extrusionOk="0">
                  <a:moveTo>
                    <a:pt x="1861" y="0"/>
                  </a:moveTo>
                  <a:lnTo>
                    <a:pt x="1130" y="620"/>
                  </a:lnTo>
                  <a:lnTo>
                    <a:pt x="1307" y="820"/>
                  </a:lnTo>
                  <a:lnTo>
                    <a:pt x="798" y="1440"/>
                  </a:lnTo>
                  <a:lnTo>
                    <a:pt x="643" y="1219"/>
                  </a:lnTo>
                  <a:lnTo>
                    <a:pt x="0" y="1640"/>
                  </a:lnTo>
                  <a:lnTo>
                    <a:pt x="0" y="1728"/>
                  </a:lnTo>
                  <a:lnTo>
                    <a:pt x="421" y="1640"/>
                  </a:lnTo>
                  <a:lnTo>
                    <a:pt x="643" y="1817"/>
                  </a:lnTo>
                  <a:lnTo>
                    <a:pt x="643" y="1706"/>
                  </a:lnTo>
                  <a:cubicBezTo>
                    <a:pt x="643" y="1684"/>
                    <a:pt x="643" y="1662"/>
                    <a:pt x="643" y="1640"/>
                  </a:cubicBezTo>
                  <a:lnTo>
                    <a:pt x="576" y="1507"/>
                  </a:lnTo>
                  <a:lnTo>
                    <a:pt x="643" y="1507"/>
                  </a:lnTo>
                  <a:lnTo>
                    <a:pt x="886" y="1595"/>
                  </a:lnTo>
                  <a:lnTo>
                    <a:pt x="1595" y="953"/>
                  </a:lnTo>
                  <a:cubicBezTo>
                    <a:pt x="1573" y="931"/>
                    <a:pt x="1573" y="908"/>
                    <a:pt x="1551" y="886"/>
                  </a:cubicBezTo>
                  <a:lnTo>
                    <a:pt x="1507" y="842"/>
                  </a:lnTo>
                  <a:lnTo>
                    <a:pt x="1595" y="842"/>
                  </a:lnTo>
                  <a:cubicBezTo>
                    <a:pt x="1618" y="842"/>
                    <a:pt x="1640" y="842"/>
                    <a:pt x="1640" y="864"/>
                  </a:cubicBezTo>
                  <a:lnTo>
                    <a:pt x="2105" y="510"/>
                  </a:lnTo>
                  <a:lnTo>
                    <a:pt x="1994" y="377"/>
                  </a:lnTo>
                  <a:lnTo>
                    <a:pt x="2105" y="332"/>
                  </a:lnTo>
                  <a:lnTo>
                    <a:pt x="1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5849;p59">
              <a:extLst>
                <a:ext uri="{FF2B5EF4-FFF2-40B4-BE49-F238E27FC236}">
                  <a16:creationId xmlns:a16="http://schemas.microsoft.com/office/drawing/2014/main" id="{DF53825F-2477-4C32-A670-F375527EF7C9}"/>
                </a:ext>
              </a:extLst>
            </p:cNvPr>
            <p:cNvSpPr/>
            <p:nvPr/>
          </p:nvSpPr>
          <p:spPr>
            <a:xfrm>
              <a:off x="7180800" y="2541200"/>
              <a:ext cx="33250" cy="72600"/>
            </a:xfrm>
            <a:custGeom>
              <a:avLst/>
              <a:gdLst/>
              <a:ahLst/>
              <a:cxnLst/>
              <a:rect l="l" t="t" r="r" b="b"/>
              <a:pathLst>
                <a:path w="1330" h="2904" extrusionOk="0">
                  <a:moveTo>
                    <a:pt x="0" y="1"/>
                  </a:moveTo>
                  <a:lnTo>
                    <a:pt x="0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0" y="1"/>
                  </a:lnTo>
                  <a:close/>
                  <a:moveTo>
                    <a:pt x="12" y="24"/>
                  </a:moveTo>
                  <a:lnTo>
                    <a:pt x="510" y="954"/>
                  </a:lnTo>
                  <a:cubicBezTo>
                    <a:pt x="488" y="976"/>
                    <a:pt x="399" y="1175"/>
                    <a:pt x="421" y="1175"/>
                  </a:cubicBezTo>
                  <a:cubicBezTo>
                    <a:pt x="665" y="1352"/>
                    <a:pt x="798" y="1640"/>
                    <a:pt x="776" y="1928"/>
                  </a:cubicBezTo>
                  <a:cubicBezTo>
                    <a:pt x="798" y="2261"/>
                    <a:pt x="887" y="2593"/>
                    <a:pt x="975" y="2903"/>
                  </a:cubicBezTo>
                  <a:cubicBezTo>
                    <a:pt x="1330" y="2837"/>
                    <a:pt x="1197" y="2615"/>
                    <a:pt x="1130" y="2438"/>
                  </a:cubicBezTo>
                  <a:cubicBezTo>
                    <a:pt x="1130" y="2372"/>
                    <a:pt x="1042" y="2327"/>
                    <a:pt x="1042" y="2261"/>
                  </a:cubicBezTo>
                  <a:cubicBezTo>
                    <a:pt x="997" y="2106"/>
                    <a:pt x="997" y="1951"/>
                    <a:pt x="997" y="1818"/>
                  </a:cubicBezTo>
                  <a:cubicBezTo>
                    <a:pt x="975" y="1751"/>
                    <a:pt x="1019" y="1663"/>
                    <a:pt x="997" y="1596"/>
                  </a:cubicBezTo>
                  <a:cubicBezTo>
                    <a:pt x="931" y="1374"/>
                    <a:pt x="864" y="1131"/>
                    <a:pt x="776" y="909"/>
                  </a:cubicBezTo>
                  <a:cubicBezTo>
                    <a:pt x="709" y="776"/>
                    <a:pt x="643" y="533"/>
                    <a:pt x="532" y="488"/>
                  </a:cubicBezTo>
                  <a:cubicBezTo>
                    <a:pt x="222" y="400"/>
                    <a:pt x="333" y="245"/>
                    <a:pt x="421" y="45"/>
                  </a:cubicBezTo>
                  <a:lnTo>
                    <a:pt x="12" y="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5850;p59">
              <a:extLst>
                <a:ext uri="{FF2B5EF4-FFF2-40B4-BE49-F238E27FC236}">
                  <a16:creationId xmlns:a16="http://schemas.microsoft.com/office/drawing/2014/main" id="{D94278AE-E532-445D-B5B9-8D273E23C2CC}"/>
                </a:ext>
              </a:extLst>
            </p:cNvPr>
            <p:cNvSpPr/>
            <p:nvPr/>
          </p:nvSpPr>
          <p:spPr>
            <a:xfrm>
              <a:off x="6577025" y="2475300"/>
              <a:ext cx="34375" cy="50975"/>
            </a:xfrm>
            <a:custGeom>
              <a:avLst/>
              <a:gdLst/>
              <a:ahLst/>
              <a:cxnLst/>
              <a:rect l="l" t="t" r="r" b="b"/>
              <a:pathLst>
                <a:path w="1375" h="2039" extrusionOk="0">
                  <a:moveTo>
                    <a:pt x="1064" y="0"/>
                  </a:moveTo>
                  <a:lnTo>
                    <a:pt x="200" y="1307"/>
                  </a:lnTo>
                  <a:lnTo>
                    <a:pt x="112" y="1573"/>
                  </a:lnTo>
                  <a:cubicBezTo>
                    <a:pt x="67" y="1618"/>
                    <a:pt x="23" y="1662"/>
                    <a:pt x="1" y="1728"/>
                  </a:cubicBezTo>
                  <a:lnTo>
                    <a:pt x="156" y="2039"/>
                  </a:lnTo>
                  <a:cubicBezTo>
                    <a:pt x="245" y="1994"/>
                    <a:pt x="289" y="1950"/>
                    <a:pt x="355" y="1883"/>
                  </a:cubicBezTo>
                  <a:cubicBezTo>
                    <a:pt x="555" y="1551"/>
                    <a:pt x="754" y="1219"/>
                    <a:pt x="954" y="909"/>
                  </a:cubicBezTo>
                  <a:cubicBezTo>
                    <a:pt x="1087" y="665"/>
                    <a:pt x="1219" y="399"/>
                    <a:pt x="1375" y="155"/>
                  </a:cubicBezTo>
                  <a:lnTo>
                    <a:pt x="10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5851;p59">
              <a:extLst>
                <a:ext uri="{FF2B5EF4-FFF2-40B4-BE49-F238E27FC236}">
                  <a16:creationId xmlns:a16="http://schemas.microsoft.com/office/drawing/2014/main" id="{DFB18358-8CFE-4D86-9C22-715FEA4C0D3A}"/>
                </a:ext>
              </a:extLst>
            </p:cNvPr>
            <p:cNvSpPr/>
            <p:nvPr/>
          </p:nvSpPr>
          <p:spPr>
            <a:xfrm>
              <a:off x="6887775" y="2178425"/>
              <a:ext cx="47100" cy="16700"/>
            </a:xfrm>
            <a:custGeom>
              <a:avLst/>
              <a:gdLst/>
              <a:ahLst/>
              <a:cxnLst/>
              <a:rect l="l" t="t" r="r" b="b"/>
              <a:pathLst>
                <a:path w="1884" h="668" extrusionOk="0">
                  <a:moveTo>
                    <a:pt x="551" y="1"/>
                  </a:moveTo>
                  <a:cubicBezTo>
                    <a:pt x="278" y="1"/>
                    <a:pt x="38" y="189"/>
                    <a:pt x="1" y="487"/>
                  </a:cubicBezTo>
                  <a:cubicBezTo>
                    <a:pt x="89" y="443"/>
                    <a:pt x="178" y="443"/>
                    <a:pt x="266" y="420"/>
                  </a:cubicBezTo>
                  <a:cubicBezTo>
                    <a:pt x="710" y="509"/>
                    <a:pt x="1153" y="598"/>
                    <a:pt x="1618" y="664"/>
                  </a:cubicBezTo>
                  <a:cubicBezTo>
                    <a:pt x="1628" y="667"/>
                    <a:pt x="1637" y="668"/>
                    <a:pt x="1647" y="668"/>
                  </a:cubicBezTo>
                  <a:cubicBezTo>
                    <a:pt x="1726" y="668"/>
                    <a:pt x="1805" y="593"/>
                    <a:pt x="1884" y="553"/>
                  </a:cubicBezTo>
                  <a:lnTo>
                    <a:pt x="1795" y="443"/>
                  </a:lnTo>
                  <a:lnTo>
                    <a:pt x="1396" y="620"/>
                  </a:lnTo>
                  <a:lnTo>
                    <a:pt x="1574" y="155"/>
                  </a:lnTo>
                  <a:cubicBezTo>
                    <a:pt x="1441" y="110"/>
                    <a:pt x="1308" y="66"/>
                    <a:pt x="1175" y="44"/>
                  </a:cubicBezTo>
                  <a:cubicBezTo>
                    <a:pt x="1097" y="33"/>
                    <a:pt x="1020" y="33"/>
                    <a:pt x="942" y="33"/>
                  </a:cubicBezTo>
                  <a:cubicBezTo>
                    <a:pt x="865" y="33"/>
                    <a:pt x="787" y="33"/>
                    <a:pt x="710" y="22"/>
                  </a:cubicBezTo>
                  <a:cubicBezTo>
                    <a:pt x="656" y="7"/>
                    <a:pt x="603" y="1"/>
                    <a:pt x="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5852;p59">
              <a:extLst>
                <a:ext uri="{FF2B5EF4-FFF2-40B4-BE49-F238E27FC236}">
                  <a16:creationId xmlns:a16="http://schemas.microsoft.com/office/drawing/2014/main" id="{3EB2782D-520A-44F6-8934-EAB0FEAB9120}"/>
                </a:ext>
              </a:extLst>
            </p:cNvPr>
            <p:cNvSpPr/>
            <p:nvPr/>
          </p:nvSpPr>
          <p:spPr>
            <a:xfrm>
              <a:off x="7069450" y="3052450"/>
              <a:ext cx="24400" cy="38800"/>
            </a:xfrm>
            <a:custGeom>
              <a:avLst/>
              <a:gdLst/>
              <a:ahLst/>
              <a:cxnLst/>
              <a:rect l="l" t="t" r="r" b="b"/>
              <a:pathLst>
                <a:path w="976" h="1552" extrusionOk="0">
                  <a:moveTo>
                    <a:pt x="156" y="1"/>
                  </a:moveTo>
                  <a:cubicBezTo>
                    <a:pt x="134" y="134"/>
                    <a:pt x="89" y="267"/>
                    <a:pt x="89" y="400"/>
                  </a:cubicBezTo>
                  <a:cubicBezTo>
                    <a:pt x="67" y="776"/>
                    <a:pt x="45" y="1175"/>
                    <a:pt x="1" y="1552"/>
                  </a:cubicBezTo>
                  <a:cubicBezTo>
                    <a:pt x="112" y="1530"/>
                    <a:pt x="222" y="1463"/>
                    <a:pt x="333" y="1441"/>
                  </a:cubicBezTo>
                  <a:cubicBezTo>
                    <a:pt x="666" y="1353"/>
                    <a:pt x="976" y="1220"/>
                    <a:pt x="931" y="799"/>
                  </a:cubicBezTo>
                  <a:cubicBezTo>
                    <a:pt x="754" y="599"/>
                    <a:pt x="577" y="422"/>
                    <a:pt x="400" y="223"/>
                  </a:cubicBezTo>
                  <a:cubicBezTo>
                    <a:pt x="311" y="134"/>
                    <a:pt x="222" y="67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5853;p59">
              <a:extLst>
                <a:ext uri="{FF2B5EF4-FFF2-40B4-BE49-F238E27FC236}">
                  <a16:creationId xmlns:a16="http://schemas.microsoft.com/office/drawing/2014/main" id="{A3F783E7-EE17-49E9-9268-9CE874EC8314}"/>
                </a:ext>
              </a:extLst>
            </p:cNvPr>
            <p:cNvSpPr/>
            <p:nvPr/>
          </p:nvSpPr>
          <p:spPr>
            <a:xfrm>
              <a:off x="6933750" y="2342350"/>
              <a:ext cx="55975" cy="24950"/>
            </a:xfrm>
            <a:custGeom>
              <a:avLst/>
              <a:gdLst/>
              <a:ahLst/>
              <a:cxnLst/>
              <a:rect l="l" t="t" r="r" b="b"/>
              <a:pathLst>
                <a:path w="2239" h="998" extrusionOk="0">
                  <a:moveTo>
                    <a:pt x="1" y="1"/>
                  </a:moveTo>
                  <a:lnTo>
                    <a:pt x="554" y="466"/>
                  </a:lnTo>
                  <a:lnTo>
                    <a:pt x="1551" y="798"/>
                  </a:lnTo>
                  <a:lnTo>
                    <a:pt x="1574" y="599"/>
                  </a:lnTo>
                  <a:lnTo>
                    <a:pt x="2238" y="998"/>
                  </a:lnTo>
                  <a:lnTo>
                    <a:pt x="2238" y="865"/>
                  </a:lnTo>
                  <a:cubicBezTo>
                    <a:pt x="2105" y="710"/>
                    <a:pt x="1995" y="466"/>
                    <a:pt x="1840" y="422"/>
                  </a:cubicBezTo>
                  <a:cubicBezTo>
                    <a:pt x="1241" y="244"/>
                    <a:pt x="599" y="13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6" name="Google Shape;5854;p59">
              <a:extLst>
                <a:ext uri="{FF2B5EF4-FFF2-40B4-BE49-F238E27FC236}">
                  <a16:creationId xmlns:a16="http://schemas.microsoft.com/office/drawing/2014/main" id="{6E471376-F72C-40A9-81C4-16D090D2A47A}"/>
                </a:ext>
              </a:extLst>
            </p:cNvPr>
            <p:cNvSpPr/>
            <p:nvPr/>
          </p:nvSpPr>
          <p:spPr>
            <a:xfrm>
              <a:off x="7322050" y="2843650"/>
              <a:ext cx="27700" cy="41550"/>
            </a:xfrm>
            <a:custGeom>
              <a:avLst/>
              <a:gdLst/>
              <a:ahLst/>
              <a:cxnLst/>
              <a:rect l="l" t="t" r="r" b="b"/>
              <a:pathLst>
                <a:path w="1108" h="1662" extrusionOk="0">
                  <a:moveTo>
                    <a:pt x="621" y="332"/>
                  </a:moveTo>
                  <a:cubicBezTo>
                    <a:pt x="621" y="355"/>
                    <a:pt x="643" y="377"/>
                    <a:pt x="643" y="377"/>
                  </a:cubicBezTo>
                  <a:lnTo>
                    <a:pt x="621" y="399"/>
                  </a:lnTo>
                  <a:lnTo>
                    <a:pt x="598" y="355"/>
                  </a:lnTo>
                  <a:cubicBezTo>
                    <a:pt x="598" y="355"/>
                    <a:pt x="621" y="332"/>
                    <a:pt x="621" y="332"/>
                  </a:cubicBezTo>
                  <a:close/>
                  <a:moveTo>
                    <a:pt x="621" y="0"/>
                  </a:moveTo>
                  <a:cubicBezTo>
                    <a:pt x="399" y="598"/>
                    <a:pt x="177" y="1130"/>
                    <a:pt x="0" y="1662"/>
                  </a:cubicBezTo>
                  <a:lnTo>
                    <a:pt x="621" y="1573"/>
                  </a:lnTo>
                  <a:lnTo>
                    <a:pt x="665" y="1418"/>
                  </a:lnTo>
                  <a:lnTo>
                    <a:pt x="332" y="1241"/>
                  </a:lnTo>
                  <a:cubicBezTo>
                    <a:pt x="510" y="1130"/>
                    <a:pt x="621" y="1019"/>
                    <a:pt x="753" y="931"/>
                  </a:cubicBezTo>
                  <a:cubicBezTo>
                    <a:pt x="1064" y="731"/>
                    <a:pt x="1108" y="554"/>
                    <a:pt x="886" y="244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7" name="Google Shape;5855;p59">
              <a:extLst>
                <a:ext uri="{FF2B5EF4-FFF2-40B4-BE49-F238E27FC236}">
                  <a16:creationId xmlns:a16="http://schemas.microsoft.com/office/drawing/2014/main" id="{65E683CD-7D72-48D6-83A6-5ECEF5A88384}"/>
                </a:ext>
              </a:extLst>
            </p:cNvPr>
            <p:cNvSpPr/>
            <p:nvPr/>
          </p:nvSpPr>
          <p:spPr>
            <a:xfrm>
              <a:off x="7207375" y="2510200"/>
              <a:ext cx="41575" cy="42675"/>
            </a:xfrm>
            <a:custGeom>
              <a:avLst/>
              <a:gdLst/>
              <a:ahLst/>
              <a:cxnLst/>
              <a:rect l="l" t="t" r="r" b="b"/>
              <a:pathLst>
                <a:path w="1663" h="1707" extrusionOk="0">
                  <a:moveTo>
                    <a:pt x="311" y="0"/>
                  </a:moveTo>
                  <a:lnTo>
                    <a:pt x="200" y="67"/>
                  </a:lnTo>
                  <a:lnTo>
                    <a:pt x="1" y="399"/>
                  </a:lnTo>
                  <a:cubicBezTo>
                    <a:pt x="112" y="421"/>
                    <a:pt x="200" y="487"/>
                    <a:pt x="289" y="532"/>
                  </a:cubicBezTo>
                  <a:cubicBezTo>
                    <a:pt x="422" y="687"/>
                    <a:pt x="533" y="864"/>
                    <a:pt x="643" y="1019"/>
                  </a:cubicBezTo>
                  <a:lnTo>
                    <a:pt x="1197" y="1263"/>
                  </a:lnTo>
                  <a:cubicBezTo>
                    <a:pt x="1264" y="1285"/>
                    <a:pt x="1308" y="1307"/>
                    <a:pt x="1352" y="1329"/>
                  </a:cubicBezTo>
                  <a:lnTo>
                    <a:pt x="1352" y="1462"/>
                  </a:lnTo>
                  <a:lnTo>
                    <a:pt x="798" y="1485"/>
                  </a:lnTo>
                  <a:lnTo>
                    <a:pt x="1109" y="1662"/>
                  </a:lnTo>
                  <a:lnTo>
                    <a:pt x="1197" y="1706"/>
                  </a:lnTo>
                  <a:lnTo>
                    <a:pt x="1441" y="1706"/>
                  </a:lnTo>
                  <a:lnTo>
                    <a:pt x="1441" y="1551"/>
                  </a:lnTo>
                  <a:lnTo>
                    <a:pt x="1662" y="1462"/>
                  </a:lnTo>
                  <a:lnTo>
                    <a:pt x="1596" y="1241"/>
                  </a:lnTo>
                  <a:lnTo>
                    <a:pt x="1596" y="1064"/>
                  </a:lnTo>
                  <a:cubicBezTo>
                    <a:pt x="1596" y="1041"/>
                    <a:pt x="1596" y="997"/>
                    <a:pt x="1596" y="975"/>
                  </a:cubicBezTo>
                  <a:lnTo>
                    <a:pt x="1153" y="975"/>
                  </a:lnTo>
                  <a:lnTo>
                    <a:pt x="1131" y="776"/>
                  </a:lnTo>
                  <a:cubicBezTo>
                    <a:pt x="1016" y="833"/>
                    <a:pt x="922" y="863"/>
                    <a:pt x="852" y="863"/>
                  </a:cubicBezTo>
                  <a:cubicBezTo>
                    <a:pt x="708" y="863"/>
                    <a:pt x="671" y="735"/>
                    <a:pt x="776" y="465"/>
                  </a:cubicBezTo>
                  <a:cubicBezTo>
                    <a:pt x="776" y="465"/>
                    <a:pt x="710" y="421"/>
                    <a:pt x="665" y="377"/>
                  </a:cubicBezTo>
                  <a:lnTo>
                    <a:pt x="422" y="222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8" name="Google Shape;5856;p59">
              <a:extLst>
                <a:ext uri="{FF2B5EF4-FFF2-40B4-BE49-F238E27FC236}">
                  <a16:creationId xmlns:a16="http://schemas.microsoft.com/office/drawing/2014/main" id="{68451BAB-5152-4678-BBD0-25C125A15995}"/>
                </a:ext>
              </a:extLst>
            </p:cNvPr>
            <p:cNvSpPr/>
            <p:nvPr/>
          </p:nvSpPr>
          <p:spPr>
            <a:xfrm>
              <a:off x="6377075" y="2625400"/>
              <a:ext cx="15525" cy="51550"/>
            </a:xfrm>
            <a:custGeom>
              <a:avLst/>
              <a:gdLst/>
              <a:ahLst/>
              <a:cxnLst/>
              <a:rect l="l" t="t" r="r" b="b"/>
              <a:pathLst>
                <a:path w="621" h="2062" extrusionOk="0">
                  <a:moveTo>
                    <a:pt x="111" y="1"/>
                  </a:moveTo>
                  <a:lnTo>
                    <a:pt x="23" y="1419"/>
                  </a:lnTo>
                  <a:lnTo>
                    <a:pt x="0" y="1485"/>
                  </a:lnTo>
                  <a:lnTo>
                    <a:pt x="0" y="2061"/>
                  </a:lnTo>
                  <a:cubicBezTo>
                    <a:pt x="98" y="2019"/>
                    <a:pt x="204" y="1907"/>
                    <a:pt x="309" y="1907"/>
                  </a:cubicBezTo>
                  <a:cubicBezTo>
                    <a:pt x="370" y="1907"/>
                    <a:pt x="430" y="1946"/>
                    <a:pt x="488" y="2061"/>
                  </a:cubicBezTo>
                  <a:lnTo>
                    <a:pt x="466" y="1729"/>
                  </a:lnTo>
                  <a:lnTo>
                    <a:pt x="466" y="1640"/>
                  </a:lnTo>
                  <a:cubicBezTo>
                    <a:pt x="421" y="1507"/>
                    <a:pt x="333" y="1374"/>
                    <a:pt x="355" y="1241"/>
                  </a:cubicBezTo>
                  <a:cubicBezTo>
                    <a:pt x="421" y="887"/>
                    <a:pt x="532" y="510"/>
                    <a:pt x="621" y="156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9" name="Google Shape;5857;p59">
              <a:extLst>
                <a:ext uri="{FF2B5EF4-FFF2-40B4-BE49-F238E27FC236}">
                  <a16:creationId xmlns:a16="http://schemas.microsoft.com/office/drawing/2014/main" id="{32B032A4-5685-4A94-8AF4-8E4C922A9C0B}"/>
                </a:ext>
              </a:extLst>
            </p:cNvPr>
            <p:cNvSpPr/>
            <p:nvPr/>
          </p:nvSpPr>
          <p:spPr>
            <a:xfrm>
              <a:off x="7061700" y="3026975"/>
              <a:ext cx="32700" cy="45450"/>
            </a:xfrm>
            <a:custGeom>
              <a:avLst/>
              <a:gdLst/>
              <a:ahLst/>
              <a:cxnLst/>
              <a:rect l="l" t="t" r="r" b="b"/>
              <a:pathLst>
                <a:path w="1308" h="1818" extrusionOk="0">
                  <a:moveTo>
                    <a:pt x="422" y="1"/>
                  </a:moveTo>
                  <a:lnTo>
                    <a:pt x="1" y="333"/>
                  </a:lnTo>
                  <a:cubicBezTo>
                    <a:pt x="45" y="400"/>
                    <a:pt x="89" y="466"/>
                    <a:pt x="134" y="510"/>
                  </a:cubicBezTo>
                  <a:cubicBezTo>
                    <a:pt x="289" y="643"/>
                    <a:pt x="399" y="821"/>
                    <a:pt x="444" y="1020"/>
                  </a:cubicBezTo>
                  <a:cubicBezTo>
                    <a:pt x="532" y="1086"/>
                    <a:pt x="621" y="1153"/>
                    <a:pt x="688" y="1242"/>
                  </a:cubicBezTo>
                  <a:cubicBezTo>
                    <a:pt x="887" y="1419"/>
                    <a:pt x="1064" y="1618"/>
                    <a:pt x="1241" y="1818"/>
                  </a:cubicBezTo>
                  <a:lnTo>
                    <a:pt x="1308" y="1242"/>
                  </a:lnTo>
                  <a:cubicBezTo>
                    <a:pt x="865" y="1109"/>
                    <a:pt x="865" y="1109"/>
                    <a:pt x="953" y="466"/>
                  </a:cubicBezTo>
                  <a:lnTo>
                    <a:pt x="4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0" name="Google Shape;5858;p59">
              <a:extLst>
                <a:ext uri="{FF2B5EF4-FFF2-40B4-BE49-F238E27FC236}">
                  <a16:creationId xmlns:a16="http://schemas.microsoft.com/office/drawing/2014/main" id="{D5DC5CC4-BD3A-4C86-87B1-F1F4800699CE}"/>
                </a:ext>
              </a:extLst>
            </p:cNvPr>
            <p:cNvSpPr/>
            <p:nvPr/>
          </p:nvSpPr>
          <p:spPr>
            <a:xfrm>
              <a:off x="7187450" y="2861375"/>
              <a:ext cx="34350" cy="27150"/>
            </a:xfrm>
            <a:custGeom>
              <a:avLst/>
              <a:gdLst/>
              <a:ahLst/>
              <a:cxnLst/>
              <a:rect l="l" t="t" r="r" b="b"/>
              <a:pathLst>
                <a:path w="1374" h="1086" extrusionOk="0">
                  <a:moveTo>
                    <a:pt x="332" y="0"/>
                  </a:moveTo>
                  <a:lnTo>
                    <a:pt x="0" y="620"/>
                  </a:lnTo>
                  <a:cubicBezTo>
                    <a:pt x="36" y="615"/>
                    <a:pt x="71" y="612"/>
                    <a:pt x="107" y="612"/>
                  </a:cubicBezTo>
                  <a:cubicBezTo>
                    <a:pt x="206" y="612"/>
                    <a:pt x="308" y="632"/>
                    <a:pt x="421" y="665"/>
                  </a:cubicBezTo>
                  <a:cubicBezTo>
                    <a:pt x="576" y="798"/>
                    <a:pt x="753" y="931"/>
                    <a:pt x="909" y="1086"/>
                  </a:cubicBezTo>
                  <a:lnTo>
                    <a:pt x="1285" y="1086"/>
                  </a:lnTo>
                  <a:lnTo>
                    <a:pt x="1374" y="1019"/>
                  </a:lnTo>
                  <a:cubicBezTo>
                    <a:pt x="1330" y="886"/>
                    <a:pt x="1352" y="687"/>
                    <a:pt x="1263" y="620"/>
                  </a:cubicBezTo>
                  <a:cubicBezTo>
                    <a:pt x="975" y="399"/>
                    <a:pt x="665" y="222"/>
                    <a:pt x="3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1" name="Google Shape;5859;p59">
              <a:extLst>
                <a:ext uri="{FF2B5EF4-FFF2-40B4-BE49-F238E27FC236}">
                  <a16:creationId xmlns:a16="http://schemas.microsoft.com/office/drawing/2014/main" id="{F9F224D2-36F9-4B5A-91E6-2E819DA84506}"/>
                </a:ext>
              </a:extLst>
            </p:cNvPr>
            <p:cNvSpPr/>
            <p:nvPr/>
          </p:nvSpPr>
          <p:spPr>
            <a:xfrm>
              <a:off x="7350850" y="2560700"/>
              <a:ext cx="22175" cy="42025"/>
            </a:xfrm>
            <a:custGeom>
              <a:avLst/>
              <a:gdLst/>
              <a:ahLst/>
              <a:cxnLst/>
              <a:rect l="l" t="t" r="r" b="b"/>
              <a:pathLst>
                <a:path w="887" h="1681" extrusionOk="0">
                  <a:moveTo>
                    <a:pt x="307" y="0"/>
                  </a:moveTo>
                  <a:cubicBezTo>
                    <a:pt x="254" y="0"/>
                    <a:pt x="196" y="7"/>
                    <a:pt x="133" y="18"/>
                  </a:cubicBezTo>
                  <a:lnTo>
                    <a:pt x="133" y="174"/>
                  </a:lnTo>
                  <a:cubicBezTo>
                    <a:pt x="200" y="262"/>
                    <a:pt x="244" y="329"/>
                    <a:pt x="310" y="417"/>
                  </a:cubicBezTo>
                  <a:cubicBezTo>
                    <a:pt x="333" y="506"/>
                    <a:pt x="399" y="617"/>
                    <a:pt x="377" y="639"/>
                  </a:cubicBezTo>
                  <a:cubicBezTo>
                    <a:pt x="0" y="993"/>
                    <a:pt x="333" y="1348"/>
                    <a:pt x="355" y="1680"/>
                  </a:cubicBezTo>
                  <a:lnTo>
                    <a:pt x="510" y="1569"/>
                  </a:lnTo>
                  <a:lnTo>
                    <a:pt x="754" y="1348"/>
                  </a:lnTo>
                  <a:lnTo>
                    <a:pt x="887" y="1392"/>
                  </a:lnTo>
                  <a:cubicBezTo>
                    <a:pt x="798" y="1082"/>
                    <a:pt x="731" y="772"/>
                    <a:pt x="709" y="462"/>
                  </a:cubicBezTo>
                  <a:cubicBezTo>
                    <a:pt x="691" y="134"/>
                    <a:pt x="553" y="0"/>
                    <a:pt x="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2" name="Google Shape;5860;p59">
              <a:extLst>
                <a:ext uri="{FF2B5EF4-FFF2-40B4-BE49-F238E27FC236}">
                  <a16:creationId xmlns:a16="http://schemas.microsoft.com/office/drawing/2014/main" id="{1A7D13B0-1072-480E-9E0A-39D68895AB65}"/>
                </a:ext>
              </a:extLst>
            </p:cNvPr>
            <p:cNvSpPr/>
            <p:nvPr/>
          </p:nvSpPr>
          <p:spPr>
            <a:xfrm>
              <a:off x="6934300" y="2737300"/>
              <a:ext cx="32700" cy="40450"/>
            </a:xfrm>
            <a:custGeom>
              <a:avLst/>
              <a:gdLst/>
              <a:ahLst/>
              <a:cxnLst/>
              <a:rect l="l" t="t" r="r" b="b"/>
              <a:pathLst>
                <a:path w="1308" h="1618" extrusionOk="0">
                  <a:moveTo>
                    <a:pt x="289" y="0"/>
                  </a:moveTo>
                  <a:lnTo>
                    <a:pt x="1" y="731"/>
                  </a:lnTo>
                  <a:lnTo>
                    <a:pt x="45" y="842"/>
                  </a:lnTo>
                  <a:lnTo>
                    <a:pt x="178" y="1064"/>
                  </a:lnTo>
                  <a:lnTo>
                    <a:pt x="843" y="864"/>
                  </a:lnTo>
                  <a:lnTo>
                    <a:pt x="909" y="931"/>
                  </a:lnTo>
                  <a:lnTo>
                    <a:pt x="577" y="1263"/>
                  </a:lnTo>
                  <a:lnTo>
                    <a:pt x="976" y="1618"/>
                  </a:lnTo>
                  <a:cubicBezTo>
                    <a:pt x="976" y="1440"/>
                    <a:pt x="998" y="1374"/>
                    <a:pt x="998" y="1285"/>
                  </a:cubicBezTo>
                  <a:lnTo>
                    <a:pt x="1308" y="1418"/>
                  </a:lnTo>
                  <a:lnTo>
                    <a:pt x="1308" y="665"/>
                  </a:lnTo>
                  <a:lnTo>
                    <a:pt x="976" y="753"/>
                  </a:lnTo>
                  <a:lnTo>
                    <a:pt x="577" y="67"/>
                  </a:lnTo>
                  <a:cubicBezTo>
                    <a:pt x="555" y="266"/>
                    <a:pt x="532" y="443"/>
                    <a:pt x="532" y="620"/>
                  </a:cubicBezTo>
                  <a:lnTo>
                    <a:pt x="466" y="620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3" name="Google Shape;5861;p59">
              <a:extLst>
                <a:ext uri="{FF2B5EF4-FFF2-40B4-BE49-F238E27FC236}">
                  <a16:creationId xmlns:a16="http://schemas.microsoft.com/office/drawing/2014/main" id="{B2A88F04-5CC8-4CCE-AC46-9F3BC2A8EC4B}"/>
                </a:ext>
              </a:extLst>
            </p:cNvPr>
            <p:cNvSpPr/>
            <p:nvPr/>
          </p:nvSpPr>
          <p:spPr>
            <a:xfrm>
              <a:off x="6794175" y="2254850"/>
              <a:ext cx="34900" cy="32150"/>
            </a:xfrm>
            <a:custGeom>
              <a:avLst/>
              <a:gdLst/>
              <a:ahLst/>
              <a:cxnLst/>
              <a:rect l="l" t="t" r="r" b="b"/>
              <a:pathLst>
                <a:path w="1396" h="1286" extrusionOk="0">
                  <a:moveTo>
                    <a:pt x="510" y="0"/>
                  </a:moveTo>
                  <a:lnTo>
                    <a:pt x="0" y="244"/>
                  </a:lnTo>
                  <a:lnTo>
                    <a:pt x="665" y="1285"/>
                  </a:lnTo>
                  <a:lnTo>
                    <a:pt x="1108" y="1241"/>
                  </a:lnTo>
                  <a:lnTo>
                    <a:pt x="1396" y="1219"/>
                  </a:lnTo>
                  <a:lnTo>
                    <a:pt x="1330" y="953"/>
                  </a:lnTo>
                  <a:lnTo>
                    <a:pt x="1064" y="643"/>
                  </a:lnTo>
                  <a:lnTo>
                    <a:pt x="443" y="820"/>
                  </a:lnTo>
                  <a:cubicBezTo>
                    <a:pt x="842" y="266"/>
                    <a:pt x="842" y="266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4" name="Google Shape;5862;p59">
              <a:extLst>
                <a:ext uri="{FF2B5EF4-FFF2-40B4-BE49-F238E27FC236}">
                  <a16:creationId xmlns:a16="http://schemas.microsoft.com/office/drawing/2014/main" id="{16186B67-05B5-4095-8162-1FD698ABB7AB}"/>
                </a:ext>
              </a:extLst>
            </p:cNvPr>
            <p:cNvSpPr/>
            <p:nvPr/>
          </p:nvSpPr>
          <p:spPr>
            <a:xfrm>
              <a:off x="6417500" y="2712925"/>
              <a:ext cx="29950" cy="23775"/>
            </a:xfrm>
            <a:custGeom>
              <a:avLst/>
              <a:gdLst/>
              <a:ahLst/>
              <a:cxnLst/>
              <a:rect l="l" t="t" r="r" b="b"/>
              <a:pathLst>
                <a:path w="1198" h="951" extrusionOk="0">
                  <a:moveTo>
                    <a:pt x="1131" y="0"/>
                  </a:moveTo>
                  <a:cubicBezTo>
                    <a:pt x="865" y="45"/>
                    <a:pt x="555" y="67"/>
                    <a:pt x="311" y="111"/>
                  </a:cubicBezTo>
                  <a:cubicBezTo>
                    <a:pt x="67" y="155"/>
                    <a:pt x="1" y="310"/>
                    <a:pt x="89" y="554"/>
                  </a:cubicBezTo>
                  <a:cubicBezTo>
                    <a:pt x="134" y="665"/>
                    <a:pt x="178" y="798"/>
                    <a:pt x="200" y="931"/>
                  </a:cubicBezTo>
                  <a:cubicBezTo>
                    <a:pt x="261" y="931"/>
                    <a:pt x="354" y="951"/>
                    <a:pt x="452" y="951"/>
                  </a:cubicBezTo>
                  <a:cubicBezTo>
                    <a:pt x="533" y="951"/>
                    <a:pt x="617" y="937"/>
                    <a:pt x="688" y="886"/>
                  </a:cubicBezTo>
                  <a:cubicBezTo>
                    <a:pt x="821" y="798"/>
                    <a:pt x="887" y="554"/>
                    <a:pt x="954" y="377"/>
                  </a:cubicBezTo>
                  <a:lnTo>
                    <a:pt x="1197" y="488"/>
                  </a:lnTo>
                  <a:lnTo>
                    <a:pt x="1131" y="133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5" name="Google Shape;5863;p59">
              <a:extLst>
                <a:ext uri="{FF2B5EF4-FFF2-40B4-BE49-F238E27FC236}">
                  <a16:creationId xmlns:a16="http://schemas.microsoft.com/office/drawing/2014/main" id="{2BBF7BDA-4327-4B0F-92B4-F0F307618D8E}"/>
                </a:ext>
              </a:extLst>
            </p:cNvPr>
            <p:cNvSpPr/>
            <p:nvPr/>
          </p:nvSpPr>
          <p:spPr>
            <a:xfrm>
              <a:off x="6879475" y="2219400"/>
              <a:ext cx="18850" cy="41550"/>
            </a:xfrm>
            <a:custGeom>
              <a:avLst/>
              <a:gdLst/>
              <a:ahLst/>
              <a:cxnLst/>
              <a:rect l="l" t="t" r="r" b="b"/>
              <a:pathLst>
                <a:path w="754" h="1662" extrusionOk="0">
                  <a:moveTo>
                    <a:pt x="377" y="0"/>
                  </a:moveTo>
                  <a:cubicBezTo>
                    <a:pt x="355" y="155"/>
                    <a:pt x="377" y="310"/>
                    <a:pt x="333" y="377"/>
                  </a:cubicBezTo>
                  <a:cubicBezTo>
                    <a:pt x="0" y="798"/>
                    <a:pt x="89" y="1219"/>
                    <a:pt x="222" y="1662"/>
                  </a:cubicBezTo>
                  <a:lnTo>
                    <a:pt x="510" y="1662"/>
                  </a:lnTo>
                  <a:lnTo>
                    <a:pt x="598" y="1507"/>
                  </a:lnTo>
                  <a:cubicBezTo>
                    <a:pt x="576" y="1462"/>
                    <a:pt x="576" y="1440"/>
                    <a:pt x="598" y="1418"/>
                  </a:cubicBezTo>
                  <a:cubicBezTo>
                    <a:pt x="621" y="1196"/>
                    <a:pt x="643" y="953"/>
                    <a:pt x="665" y="687"/>
                  </a:cubicBezTo>
                  <a:lnTo>
                    <a:pt x="554" y="620"/>
                  </a:lnTo>
                  <a:cubicBezTo>
                    <a:pt x="621" y="443"/>
                    <a:pt x="665" y="288"/>
                    <a:pt x="754" y="89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6" name="Google Shape;5864;p59">
              <a:extLst>
                <a:ext uri="{FF2B5EF4-FFF2-40B4-BE49-F238E27FC236}">
                  <a16:creationId xmlns:a16="http://schemas.microsoft.com/office/drawing/2014/main" id="{CF477C30-1FFF-4B26-874E-93B5E9D45DCD}"/>
                </a:ext>
              </a:extLst>
            </p:cNvPr>
            <p:cNvSpPr/>
            <p:nvPr/>
          </p:nvSpPr>
          <p:spPr>
            <a:xfrm>
              <a:off x="7210150" y="2886300"/>
              <a:ext cx="37125" cy="24375"/>
            </a:xfrm>
            <a:custGeom>
              <a:avLst/>
              <a:gdLst/>
              <a:ahLst/>
              <a:cxnLst/>
              <a:rect l="l" t="t" r="r" b="b"/>
              <a:pathLst>
                <a:path w="1485" h="975" extrusionOk="0">
                  <a:moveTo>
                    <a:pt x="887" y="0"/>
                  </a:moveTo>
                  <a:lnTo>
                    <a:pt x="577" y="510"/>
                  </a:lnTo>
                  <a:lnTo>
                    <a:pt x="377" y="89"/>
                  </a:lnTo>
                  <a:lnTo>
                    <a:pt x="1" y="89"/>
                  </a:lnTo>
                  <a:cubicBezTo>
                    <a:pt x="45" y="510"/>
                    <a:pt x="621" y="909"/>
                    <a:pt x="1197" y="975"/>
                  </a:cubicBezTo>
                  <a:lnTo>
                    <a:pt x="1197" y="643"/>
                  </a:lnTo>
                  <a:lnTo>
                    <a:pt x="1463" y="643"/>
                  </a:lnTo>
                  <a:cubicBezTo>
                    <a:pt x="1485" y="244"/>
                    <a:pt x="1197" y="111"/>
                    <a:pt x="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7" name="Google Shape;5865;p59">
              <a:extLst>
                <a:ext uri="{FF2B5EF4-FFF2-40B4-BE49-F238E27FC236}">
                  <a16:creationId xmlns:a16="http://schemas.microsoft.com/office/drawing/2014/main" id="{D9028BF7-8ED4-4DB2-A826-F8FE59FB9A8E}"/>
                </a:ext>
              </a:extLst>
            </p:cNvPr>
            <p:cNvSpPr/>
            <p:nvPr/>
          </p:nvSpPr>
          <p:spPr>
            <a:xfrm>
              <a:off x="6603625" y="2441500"/>
              <a:ext cx="33250" cy="37700"/>
            </a:xfrm>
            <a:custGeom>
              <a:avLst/>
              <a:gdLst/>
              <a:ahLst/>
              <a:cxnLst/>
              <a:rect l="l" t="t" r="r" b="b"/>
              <a:pathLst>
                <a:path w="1330" h="1508" extrusionOk="0">
                  <a:moveTo>
                    <a:pt x="953" y="355"/>
                  </a:moveTo>
                  <a:cubicBezTo>
                    <a:pt x="975" y="422"/>
                    <a:pt x="997" y="488"/>
                    <a:pt x="1020" y="555"/>
                  </a:cubicBezTo>
                  <a:cubicBezTo>
                    <a:pt x="1020" y="577"/>
                    <a:pt x="975" y="599"/>
                    <a:pt x="953" y="621"/>
                  </a:cubicBezTo>
                  <a:cubicBezTo>
                    <a:pt x="953" y="621"/>
                    <a:pt x="909" y="577"/>
                    <a:pt x="909" y="577"/>
                  </a:cubicBezTo>
                  <a:cubicBezTo>
                    <a:pt x="909" y="510"/>
                    <a:pt x="931" y="444"/>
                    <a:pt x="953" y="355"/>
                  </a:cubicBezTo>
                  <a:close/>
                  <a:moveTo>
                    <a:pt x="1241" y="1"/>
                  </a:moveTo>
                  <a:cubicBezTo>
                    <a:pt x="1175" y="45"/>
                    <a:pt x="1108" y="67"/>
                    <a:pt x="1064" y="111"/>
                  </a:cubicBezTo>
                  <a:cubicBezTo>
                    <a:pt x="709" y="510"/>
                    <a:pt x="355" y="931"/>
                    <a:pt x="0" y="1352"/>
                  </a:cubicBezTo>
                  <a:lnTo>
                    <a:pt x="311" y="1507"/>
                  </a:lnTo>
                  <a:cubicBezTo>
                    <a:pt x="421" y="1441"/>
                    <a:pt x="532" y="1352"/>
                    <a:pt x="621" y="1264"/>
                  </a:cubicBezTo>
                  <a:cubicBezTo>
                    <a:pt x="864" y="931"/>
                    <a:pt x="1086" y="599"/>
                    <a:pt x="1330" y="289"/>
                  </a:cubicBezTo>
                  <a:lnTo>
                    <a:pt x="12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8" name="Google Shape;5866;p59">
              <a:extLst>
                <a:ext uri="{FF2B5EF4-FFF2-40B4-BE49-F238E27FC236}">
                  <a16:creationId xmlns:a16="http://schemas.microsoft.com/office/drawing/2014/main" id="{6A491D81-0377-485A-BDA2-D9732C6EA4CF}"/>
                </a:ext>
              </a:extLst>
            </p:cNvPr>
            <p:cNvSpPr/>
            <p:nvPr/>
          </p:nvSpPr>
          <p:spPr>
            <a:xfrm>
              <a:off x="6721050" y="2683700"/>
              <a:ext cx="34925" cy="42750"/>
            </a:xfrm>
            <a:custGeom>
              <a:avLst/>
              <a:gdLst/>
              <a:ahLst/>
              <a:cxnLst/>
              <a:rect l="l" t="t" r="r" b="b"/>
              <a:pathLst>
                <a:path w="1397" h="1710" extrusionOk="0">
                  <a:moveTo>
                    <a:pt x="1186" y="0"/>
                  </a:moveTo>
                  <a:cubicBezTo>
                    <a:pt x="1175" y="0"/>
                    <a:pt x="1164" y="6"/>
                    <a:pt x="1153" y="17"/>
                  </a:cubicBezTo>
                  <a:cubicBezTo>
                    <a:pt x="1108" y="106"/>
                    <a:pt x="1108" y="261"/>
                    <a:pt x="1020" y="327"/>
                  </a:cubicBezTo>
                  <a:cubicBezTo>
                    <a:pt x="842" y="482"/>
                    <a:pt x="643" y="637"/>
                    <a:pt x="444" y="770"/>
                  </a:cubicBezTo>
                  <a:cubicBezTo>
                    <a:pt x="444" y="859"/>
                    <a:pt x="466" y="926"/>
                    <a:pt x="444" y="1014"/>
                  </a:cubicBezTo>
                  <a:cubicBezTo>
                    <a:pt x="488" y="1147"/>
                    <a:pt x="510" y="1302"/>
                    <a:pt x="532" y="1413"/>
                  </a:cubicBezTo>
                  <a:lnTo>
                    <a:pt x="1" y="1435"/>
                  </a:lnTo>
                  <a:cubicBezTo>
                    <a:pt x="199" y="1622"/>
                    <a:pt x="342" y="1710"/>
                    <a:pt x="484" y="1710"/>
                  </a:cubicBezTo>
                  <a:cubicBezTo>
                    <a:pt x="613" y="1710"/>
                    <a:pt x="741" y="1638"/>
                    <a:pt x="909" y="1502"/>
                  </a:cubicBezTo>
                  <a:cubicBezTo>
                    <a:pt x="931" y="1258"/>
                    <a:pt x="975" y="1014"/>
                    <a:pt x="1064" y="793"/>
                  </a:cubicBezTo>
                  <a:cubicBezTo>
                    <a:pt x="1153" y="527"/>
                    <a:pt x="1286" y="261"/>
                    <a:pt x="1396" y="17"/>
                  </a:cubicBezTo>
                  <a:lnTo>
                    <a:pt x="1219" y="17"/>
                  </a:lnTo>
                  <a:cubicBezTo>
                    <a:pt x="1208" y="6"/>
                    <a:pt x="1197" y="0"/>
                    <a:pt x="1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9" name="Google Shape;5867;p59">
              <a:extLst>
                <a:ext uri="{FF2B5EF4-FFF2-40B4-BE49-F238E27FC236}">
                  <a16:creationId xmlns:a16="http://schemas.microsoft.com/office/drawing/2014/main" id="{9DC1B95C-462E-438F-865F-A08962FD3748}"/>
                </a:ext>
              </a:extLst>
            </p:cNvPr>
            <p:cNvSpPr/>
            <p:nvPr/>
          </p:nvSpPr>
          <p:spPr>
            <a:xfrm>
              <a:off x="7045650" y="2482500"/>
              <a:ext cx="21075" cy="57625"/>
            </a:xfrm>
            <a:custGeom>
              <a:avLst/>
              <a:gdLst/>
              <a:ahLst/>
              <a:cxnLst/>
              <a:rect l="l" t="t" r="r" b="b"/>
              <a:pathLst>
                <a:path w="843" h="2305" extrusionOk="0">
                  <a:moveTo>
                    <a:pt x="200" y="0"/>
                  </a:moveTo>
                  <a:cubicBezTo>
                    <a:pt x="332" y="288"/>
                    <a:pt x="377" y="576"/>
                    <a:pt x="89" y="798"/>
                  </a:cubicBezTo>
                  <a:lnTo>
                    <a:pt x="222" y="798"/>
                  </a:lnTo>
                  <a:lnTo>
                    <a:pt x="665" y="997"/>
                  </a:lnTo>
                  <a:lnTo>
                    <a:pt x="576" y="1152"/>
                  </a:lnTo>
                  <a:lnTo>
                    <a:pt x="244" y="953"/>
                  </a:lnTo>
                  <a:lnTo>
                    <a:pt x="244" y="953"/>
                  </a:lnTo>
                  <a:cubicBezTo>
                    <a:pt x="67" y="1152"/>
                    <a:pt x="0" y="1330"/>
                    <a:pt x="266" y="1507"/>
                  </a:cubicBezTo>
                  <a:lnTo>
                    <a:pt x="355" y="1507"/>
                  </a:lnTo>
                  <a:lnTo>
                    <a:pt x="266" y="1706"/>
                  </a:lnTo>
                  <a:lnTo>
                    <a:pt x="266" y="2304"/>
                  </a:lnTo>
                  <a:lnTo>
                    <a:pt x="310" y="2304"/>
                  </a:lnTo>
                  <a:cubicBezTo>
                    <a:pt x="443" y="2105"/>
                    <a:pt x="687" y="1950"/>
                    <a:pt x="709" y="1751"/>
                  </a:cubicBezTo>
                  <a:cubicBezTo>
                    <a:pt x="842" y="1108"/>
                    <a:pt x="510" y="554"/>
                    <a:pt x="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0" name="Google Shape;5868;p59">
              <a:extLst>
                <a:ext uri="{FF2B5EF4-FFF2-40B4-BE49-F238E27FC236}">
                  <a16:creationId xmlns:a16="http://schemas.microsoft.com/office/drawing/2014/main" id="{BCD18CB7-364C-4B62-AAB4-B413901EDF02}"/>
                </a:ext>
              </a:extLst>
            </p:cNvPr>
            <p:cNvSpPr/>
            <p:nvPr/>
          </p:nvSpPr>
          <p:spPr>
            <a:xfrm>
              <a:off x="6634650" y="2412150"/>
              <a:ext cx="33250" cy="36175"/>
            </a:xfrm>
            <a:custGeom>
              <a:avLst/>
              <a:gdLst/>
              <a:ahLst/>
              <a:cxnLst/>
              <a:rect l="l" t="t" r="r" b="b"/>
              <a:pathLst>
                <a:path w="1330" h="1447" extrusionOk="0">
                  <a:moveTo>
                    <a:pt x="1330" y="0"/>
                  </a:moveTo>
                  <a:cubicBezTo>
                    <a:pt x="731" y="222"/>
                    <a:pt x="377" y="732"/>
                    <a:pt x="0" y="1175"/>
                  </a:cubicBezTo>
                  <a:lnTo>
                    <a:pt x="89" y="1441"/>
                  </a:lnTo>
                  <a:cubicBezTo>
                    <a:pt x="111" y="1441"/>
                    <a:pt x="144" y="1446"/>
                    <a:pt x="175" y="1446"/>
                  </a:cubicBezTo>
                  <a:cubicBezTo>
                    <a:pt x="205" y="1446"/>
                    <a:pt x="233" y="1441"/>
                    <a:pt x="244" y="1418"/>
                  </a:cubicBezTo>
                  <a:cubicBezTo>
                    <a:pt x="598" y="1086"/>
                    <a:pt x="953" y="754"/>
                    <a:pt x="1330" y="399"/>
                  </a:cubicBezTo>
                  <a:lnTo>
                    <a:pt x="13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1" name="Google Shape;5869;p59">
              <a:extLst>
                <a:ext uri="{FF2B5EF4-FFF2-40B4-BE49-F238E27FC236}">
                  <a16:creationId xmlns:a16="http://schemas.microsoft.com/office/drawing/2014/main" id="{7B3C0218-0638-42F2-ABE1-AD0BAC380A3F}"/>
                </a:ext>
              </a:extLst>
            </p:cNvPr>
            <p:cNvSpPr/>
            <p:nvPr/>
          </p:nvSpPr>
          <p:spPr>
            <a:xfrm>
              <a:off x="6790300" y="2846400"/>
              <a:ext cx="28275" cy="28975"/>
            </a:xfrm>
            <a:custGeom>
              <a:avLst/>
              <a:gdLst/>
              <a:ahLst/>
              <a:cxnLst/>
              <a:rect l="l" t="t" r="r" b="b"/>
              <a:pathLst>
                <a:path w="1131" h="1159" extrusionOk="0">
                  <a:moveTo>
                    <a:pt x="886" y="1"/>
                  </a:moveTo>
                  <a:lnTo>
                    <a:pt x="510" y="178"/>
                  </a:lnTo>
                  <a:cubicBezTo>
                    <a:pt x="643" y="400"/>
                    <a:pt x="576" y="533"/>
                    <a:pt x="332" y="555"/>
                  </a:cubicBezTo>
                  <a:lnTo>
                    <a:pt x="576" y="821"/>
                  </a:lnTo>
                  <a:lnTo>
                    <a:pt x="532" y="909"/>
                  </a:lnTo>
                  <a:lnTo>
                    <a:pt x="0" y="710"/>
                  </a:lnTo>
                  <a:lnTo>
                    <a:pt x="0" y="710"/>
                  </a:lnTo>
                  <a:lnTo>
                    <a:pt x="89" y="909"/>
                  </a:lnTo>
                  <a:cubicBezTo>
                    <a:pt x="133" y="954"/>
                    <a:pt x="177" y="1087"/>
                    <a:pt x="222" y="1109"/>
                  </a:cubicBezTo>
                  <a:cubicBezTo>
                    <a:pt x="343" y="1142"/>
                    <a:pt x="471" y="1159"/>
                    <a:pt x="601" y="1159"/>
                  </a:cubicBezTo>
                  <a:cubicBezTo>
                    <a:pt x="731" y="1159"/>
                    <a:pt x="864" y="1142"/>
                    <a:pt x="997" y="1109"/>
                  </a:cubicBezTo>
                  <a:cubicBezTo>
                    <a:pt x="1130" y="1042"/>
                    <a:pt x="1086" y="688"/>
                    <a:pt x="1130" y="466"/>
                  </a:cubicBezTo>
                  <a:cubicBezTo>
                    <a:pt x="1086" y="422"/>
                    <a:pt x="1064" y="378"/>
                    <a:pt x="1019" y="311"/>
                  </a:cubicBezTo>
                  <a:cubicBezTo>
                    <a:pt x="975" y="222"/>
                    <a:pt x="931" y="112"/>
                    <a:pt x="8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2" name="Google Shape;5870;p59">
              <a:extLst>
                <a:ext uri="{FF2B5EF4-FFF2-40B4-BE49-F238E27FC236}">
                  <a16:creationId xmlns:a16="http://schemas.microsoft.com/office/drawing/2014/main" id="{B23F42F9-34C3-4516-AAA6-176E40818FAD}"/>
                </a:ext>
              </a:extLst>
            </p:cNvPr>
            <p:cNvSpPr/>
            <p:nvPr/>
          </p:nvSpPr>
          <p:spPr>
            <a:xfrm>
              <a:off x="6934850" y="2855825"/>
              <a:ext cx="45450" cy="18625"/>
            </a:xfrm>
            <a:custGeom>
              <a:avLst/>
              <a:gdLst/>
              <a:ahLst/>
              <a:cxnLst/>
              <a:rect l="l" t="t" r="r" b="b"/>
              <a:pathLst>
                <a:path w="1818" h="745" extrusionOk="0">
                  <a:moveTo>
                    <a:pt x="1375" y="399"/>
                  </a:moveTo>
                  <a:lnTo>
                    <a:pt x="1507" y="444"/>
                  </a:lnTo>
                  <a:lnTo>
                    <a:pt x="1530" y="510"/>
                  </a:lnTo>
                  <a:lnTo>
                    <a:pt x="1463" y="510"/>
                  </a:lnTo>
                  <a:lnTo>
                    <a:pt x="1375" y="399"/>
                  </a:lnTo>
                  <a:close/>
                  <a:moveTo>
                    <a:pt x="1596" y="1"/>
                  </a:moveTo>
                  <a:lnTo>
                    <a:pt x="954" y="355"/>
                  </a:lnTo>
                  <a:lnTo>
                    <a:pt x="666" y="111"/>
                  </a:lnTo>
                  <a:lnTo>
                    <a:pt x="621" y="178"/>
                  </a:lnTo>
                  <a:lnTo>
                    <a:pt x="621" y="532"/>
                  </a:lnTo>
                  <a:lnTo>
                    <a:pt x="1" y="133"/>
                  </a:lnTo>
                  <a:lnTo>
                    <a:pt x="1" y="133"/>
                  </a:lnTo>
                  <a:cubicBezTo>
                    <a:pt x="236" y="554"/>
                    <a:pt x="497" y="744"/>
                    <a:pt x="889" y="744"/>
                  </a:cubicBezTo>
                  <a:cubicBezTo>
                    <a:pt x="1014" y="744"/>
                    <a:pt x="1153" y="725"/>
                    <a:pt x="1308" y="687"/>
                  </a:cubicBezTo>
                  <a:cubicBezTo>
                    <a:pt x="1341" y="681"/>
                    <a:pt x="1375" y="678"/>
                    <a:pt x="1411" y="678"/>
                  </a:cubicBezTo>
                  <a:cubicBezTo>
                    <a:pt x="1497" y="678"/>
                    <a:pt x="1591" y="694"/>
                    <a:pt x="1685" y="710"/>
                  </a:cubicBezTo>
                  <a:lnTo>
                    <a:pt x="1818" y="466"/>
                  </a:lnTo>
                  <a:lnTo>
                    <a:pt x="16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3" name="Google Shape;5871;p59">
              <a:extLst>
                <a:ext uri="{FF2B5EF4-FFF2-40B4-BE49-F238E27FC236}">
                  <a16:creationId xmlns:a16="http://schemas.microsoft.com/office/drawing/2014/main" id="{CC387C51-1615-4422-8C50-DA92CE047573}"/>
                </a:ext>
              </a:extLst>
            </p:cNvPr>
            <p:cNvSpPr/>
            <p:nvPr/>
          </p:nvSpPr>
          <p:spPr>
            <a:xfrm>
              <a:off x="6482325" y="2346775"/>
              <a:ext cx="27150" cy="31050"/>
            </a:xfrm>
            <a:custGeom>
              <a:avLst/>
              <a:gdLst/>
              <a:ahLst/>
              <a:cxnLst/>
              <a:rect l="l" t="t" r="r" b="b"/>
              <a:pathLst>
                <a:path w="1086" h="1242" extrusionOk="0">
                  <a:moveTo>
                    <a:pt x="798" y="1"/>
                  </a:moveTo>
                  <a:cubicBezTo>
                    <a:pt x="709" y="90"/>
                    <a:pt x="621" y="200"/>
                    <a:pt x="532" y="311"/>
                  </a:cubicBezTo>
                  <a:cubicBezTo>
                    <a:pt x="332" y="555"/>
                    <a:pt x="177" y="821"/>
                    <a:pt x="0" y="1087"/>
                  </a:cubicBezTo>
                  <a:cubicBezTo>
                    <a:pt x="22" y="1109"/>
                    <a:pt x="67" y="1153"/>
                    <a:pt x="89" y="1175"/>
                  </a:cubicBezTo>
                  <a:lnTo>
                    <a:pt x="155" y="1242"/>
                  </a:lnTo>
                  <a:cubicBezTo>
                    <a:pt x="643" y="1242"/>
                    <a:pt x="842" y="865"/>
                    <a:pt x="1086" y="533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4" name="Google Shape;5872;p59">
              <a:extLst>
                <a:ext uri="{FF2B5EF4-FFF2-40B4-BE49-F238E27FC236}">
                  <a16:creationId xmlns:a16="http://schemas.microsoft.com/office/drawing/2014/main" id="{DA1AD63A-D76A-4D58-99D1-18F238981CA7}"/>
                </a:ext>
              </a:extLst>
            </p:cNvPr>
            <p:cNvSpPr/>
            <p:nvPr/>
          </p:nvSpPr>
          <p:spPr>
            <a:xfrm>
              <a:off x="6812450" y="2338400"/>
              <a:ext cx="52650" cy="15200"/>
            </a:xfrm>
            <a:custGeom>
              <a:avLst/>
              <a:gdLst/>
              <a:ahLst/>
              <a:cxnLst/>
              <a:rect l="l" t="t" r="r" b="b"/>
              <a:pathLst>
                <a:path w="2106" h="608" extrusionOk="0">
                  <a:moveTo>
                    <a:pt x="1799" y="1"/>
                  </a:moveTo>
                  <a:cubicBezTo>
                    <a:pt x="1718" y="1"/>
                    <a:pt x="1638" y="24"/>
                    <a:pt x="1573" y="70"/>
                  </a:cubicBezTo>
                  <a:cubicBezTo>
                    <a:pt x="1444" y="103"/>
                    <a:pt x="1326" y="123"/>
                    <a:pt x="1202" y="123"/>
                  </a:cubicBezTo>
                  <a:cubicBezTo>
                    <a:pt x="1157" y="123"/>
                    <a:pt x="1111" y="120"/>
                    <a:pt x="1064" y="114"/>
                  </a:cubicBezTo>
                  <a:cubicBezTo>
                    <a:pt x="970" y="114"/>
                    <a:pt x="875" y="112"/>
                    <a:pt x="782" y="112"/>
                  </a:cubicBezTo>
                  <a:cubicBezTo>
                    <a:pt x="503" y="112"/>
                    <a:pt x="233" y="137"/>
                    <a:pt x="0" y="336"/>
                  </a:cubicBezTo>
                  <a:lnTo>
                    <a:pt x="45" y="535"/>
                  </a:lnTo>
                  <a:lnTo>
                    <a:pt x="288" y="380"/>
                  </a:lnTo>
                  <a:cubicBezTo>
                    <a:pt x="423" y="491"/>
                    <a:pt x="558" y="608"/>
                    <a:pt x="685" y="608"/>
                  </a:cubicBezTo>
                  <a:cubicBezTo>
                    <a:pt x="788" y="608"/>
                    <a:pt x="886" y="532"/>
                    <a:pt x="975" y="314"/>
                  </a:cubicBezTo>
                  <a:cubicBezTo>
                    <a:pt x="989" y="286"/>
                    <a:pt x="1070" y="268"/>
                    <a:pt x="1151" y="268"/>
                  </a:cubicBezTo>
                  <a:cubicBezTo>
                    <a:pt x="1202" y="268"/>
                    <a:pt x="1252" y="275"/>
                    <a:pt x="1285" y="292"/>
                  </a:cubicBezTo>
                  <a:cubicBezTo>
                    <a:pt x="1418" y="377"/>
                    <a:pt x="1547" y="426"/>
                    <a:pt x="1669" y="426"/>
                  </a:cubicBezTo>
                  <a:cubicBezTo>
                    <a:pt x="1830" y="426"/>
                    <a:pt x="1979" y="339"/>
                    <a:pt x="2105" y="137"/>
                  </a:cubicBezTo>
                  <a:cubicBezTo>
                    <a:pt x="2028" y="46"/>
                    <a:pt x="1912" y="1"/>
                    <a:pt x="17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5" name="Google Shape;5873;p59">
              <a:extLst>
                <a:ext uri="{FF2B5EF4-FFF2-40B4-BE49-F238E27FC236}">
                  <a16:creationId xmlns:a16="http://schemas.microsoft.com/office/drawing/2014/main" id="{A60F61AF-26A4-4B63-B687-B727BA2BB987}"/>
                </a:ext>
              </a:extLst>
            </p:cNvPr>
            <p:cNvSpPr/>
            <p:nvPr/>
          </p:nvSpPr>
          <p:spPr>
            <a:xfrm>
              <a:off x="6673425" y="2655875"/>
              <a:ext cx="15525" cy="47650"/>
            </a:xfrm>
            <a:custGeom>
              <a:avLst/>
              <a:gdLst/>
              <a:ahLst/>
              <a:cxnLst/>
              <a:rect l="l" t="t" r="r" b="b"/>
              <a:pathLst>
                <a:path w="621" h="1906" extrusionOk="0">
                  <a:moveTo>
                    <a:pt x="266" y="0"/>
                  </a:moveTo>
                  <a:cubicBezTo>
                    <a:pt x="0" y="598"/>
                    <a:pt x="44" y="1263"/>
                    <a:pt x="44" y="1906"/>
                  </a:cubicBezTo>
                  <a:cubicBezTo>
                    <a:pt x="133" y="1839"/>
                    <a:pt x="199" y="1795"/>
                    <a:pt x="288" y="1728"/>
                  </a:cubicBezTo>
                  <a:cubicBezTo>
                    <a:pt x="332" y="1684"/>
                    <a:pt x="377" y="1618"/>
                    <a:pt x="399" y="1573"/>
                  </a:cubicBezTo>
                  <a:cubicBezTo>
                    <a:pt x="620" y="1064"/>
                    <a:pt x="576" y="465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6" name="Google Shape;5874;p59">
              <a:extLst>
                <a:ext uri="{FF2B5EF4-FFF2-40B4-BE49-F238E27FC236}">
                  <a16:creationId xmlns:a16="http://schemas.microsoft.com/office/drawing/2014/main" id="{DB16BB60-8469-4488-8AB6-F956692CAE28}"/>
                </a:ext>
              </a:extLst>
            </p:cNvPr>
            <p:cNvSpPr/>
            <p:nvPr/>
          </p:nvSpPr>
          <p:spPr>
            <a:xfrm>
              <a:off x="6822975" y="2664175"/>
              <a:ext cx="36025" cy="36575"/>
            </a:xfrm>
            <a:custGeom>
              <a:avLst/>
              <a:gdLst/>
              <a:ahLst/>
              <a:cxnLst/>
              <a:rect l="l" t="t" r="r" b="b"/>
              <a:pathLst>
                <a:path w="1441" h="1463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99"/>
                    <a:pt x="222" y="687"/>
                    <a:pt x="643" y="842"/>
                  </a:cubicBezTo>
                  <a:lnTo>
                    <a:pt x="842" y="798"/>
                  </a:lnTo>
                  <a:lnTo>
                    <a:pt x="842" y="842"/>
                  </a:lnTo>
                  <a:lnTo>
                    <a:pt x="687" y="887"/>
                  </a:lnTo>
                  <a:cubicBezTo>
                    <a:pt x="643" y="975"/>
                    <a:pt x="621" y="1064"/>
                    <a:pt x="576" y="1153"/>
                  </a:cubicBezTo>
                  <a:lnTo>
                    <a:pt x="776" y="1463"/>
                  </a:lnTo>
                  <a:cubicBezTo>
                    <a:pt x="835" y="1257"/>
                    <a:pt x="924" y="1203"/>
                    <a:pt x="1026" y="1203"/>
                  </a:cubicBezTo>
                  <a:cubicBezTo>
                    <a:pt x="1139" y="1203"/>
                    <a:pt x="1267" y="1268"/>
                    <a:pt x="1388" y="1268"/>
                  </a:cubicBezTo>
                  <a:cubicBezTo>
                    <a:pt x="1406" y="1268"/>
                    <a:pt x="1423" y="1267"/>
                    <a:pt x="1440" y="1263"/>
                  </a:cubicBezTo>
                  <a:cubicBezTo>
                    <a:pt x="1374" y="1042"/>
                    <a:pt x="1330" y="820"/>
                    <a:pt x="1285" y="554"/>
                  </a:cubicBezTo>
                  <a:cubicBezTo>
                    <a:pt x="1179" y="593"/>
                    <a:pt x="1081" y="610"/>
                    <a:pt x="990" y="610"/>
                  </a:cubicBezTo>
                  <a:cubicBezTo>
                    <a:pt x="604" y="610"/>
                    <a:pt x="335" y="305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7" name="Google Shape;5875;p59">
              <a:extLst>
                <a:ext uri="{FF2B5EF4-FFF2-40B4-BE49-F238E27FC236}">
                  <a16:creationId xmlns:a16="http://schemas.microsoft.com/office/drawing/2014/main" id="{4D734CBA-DC85-4F12-9F24-2F675392D0FA}"/>
                </a:ext>
              </a:extLst>
            </p:cNvPr>
            <p:cNvSpPr/>
            <p:nvPr/>
          </p:nvSpPr>
          <p:spPr>
            <a:xfrm>
              <a:off x="6558750" y="2537875"/>
              <a:ext cx="28825" cy="88100"/>
            </a:xfrm>
            <a:custGeom>
              <a:avLst/>
              <a:gdLst/>
              <a:ahLst/>
              <a:cxnLst/>
              <a:rect l="l" t="t" r="r" b="b"/>
              <a:pathLst>
                <a:path w="1153" h="3524" extrusionOk="0">
                  <a:moveTo>
                    <a:pt x="1153" y="1"/>
                  </a:moveTo>
                  <a:lnTo>
                    <a:pt x="1153" y="1"/>
                  </a:lnTo>
                  <a:cubicBezTo>
                    <a:pt x="931" y="333"/>
                    <a:pt x="754" y="688"/>
                    <a:pt x="621" y="1064"/>
                  </a:cubicBezTo>
                  <a:cubicBezTo>
                    <a:pt x="510" y="1441"/>
                    <a:pt x="422" y="1818"/>
                    <a:pt x="311" y="2216"/>
                  </a:cubicBezTo>
                  <a:lnTo>
                    <a:pt x="1" y="3346"/>
                  </a:lnTo>
                  <a:lnTo>
                    <a:pt x="89" y="3524"/>
                  </a:lnTo>
                  <a:cubicBezTo>
                    <a:pt x="444" y="2349"/>
                    <a:pt x="798" y="1175"/>
                    <a:pt x="11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8" name="Google Shape;5876;p59">
              <a:extLst>
                <a:ext uri="{FF2B5EF4-FFF2-40B4-BE49-F238E27FC236}">
                  <a16:creationId xmlns:a16="http://schemas.microsoft.com/office/drawing/2014/main" id="{B14CEC70-2A1F-44BA-A114-D4614BAB97AF}"/>
                </a:ext>
              </a:extLst>
            </p:cNvPr>
            <p:cNvSpPr/>
            <p:nvPr/>
          </p:nvSpPr>
          <p:spPr>
            <a:xfrm>
              <a:off x="7046200" y="3013700"/>
              <a:ext cx="41550" cy="24950"/>
            </a:xfrm>
            <a:custGeom>
              <a:avLst/>
              <a:gdLst/>
              <a:ahLst/>
              <a:cxnLst/>
              <a:rect l="l" t="t" r="r" b="b"/>
              <a:pathLst>
                <a:path w="1662" h="998" extrusionOk="0">
                  <a:moveTo>
                    <a:pt x="665" y="554"/>
                  </a:moveTo>
                  <a:cubicBezTo>
                    <a:pt x="709" y="554"/>
                    <a:pt x="709" y="576"/>
                    <a:pt x="709" y="576"/>
                  </a:cubicBezTo>
                  <a:cubicBezTo>
                    <a:pt x="687" y="576"/>
                    <a:pt x="687" y="598"/>
                    <a:pt x="665" y="598"/>
                  </a:cubicBezTo>
                  <a:cubicBezTo>
                    <a:pt x="643" y="598"/>
                    <a:pt x="643" y="576"/>
                    <a:pt x="643" y="576"/>
                  </a:cubicBezTo>
                  <a:cubicBezTo>
                    <a:pt x="665" y="554"/>
                    <a:pt x="643" y="554"/>
                    <a:pt x="665" y="554"/>
                  </a:cubicBezTo>
                  <a:close/>
                  <a:moveTo>
                    <a:pt x="1019" y="0"/>
                  </a:moveTo>
                  <a:cubicBezTo>
                    <a:pt x="958" y="169"/>
                    <a:pt x="902" y="224"/>
                    <a:pt x="847" y="224"/>
                  </a:cubicBezTo>
                  <a:cubicBezTo>
                    <a:pt x="748" y="224"/>
                    <a:pt x="655" y="44"/>
                    <a:pt x="544" y="44"/>
                  </a:cubicBezTo>
                  <a:cubicBezTo>
                    <a:pt x="540" y="44"/>
                    <a:pt x="536" y="44"/>
                    <a:pt x="532" y="44"/>
                  </a:cubicBezTo>
                  <a:lnTo>
                    <a:pt x="443" y="355"/>
                  </a:lnTo>
                  <a:lnTo>
                    <a:pt x="399" y="266"/>
                  </a:lnTo>
                  <a:lnTo>
                    <a:pt x="0" y="377"/>
                  </a:lnTo>
                  <a:lnTo>
                    <a:pt x="621" y="864"/>
                  </a:lnTo>
                  <a:lnTo>
                    <a:pt x="1042" y="532"/>
                  </a:lnTo>
                  <a:lnTo>
                    <a:pt x="1573" y="997"/>
                  </a:lnTo>
                  <a:cubicBezTo>
                    <a:pt x="1662" y="554"/>
                    <a:pt x="1241" y="377"/>
                    <a:pt x="10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9" name="Google Shape;5877;p59">
              <a:extLst>
                <a:ext uri="{FF2B5EF4-FFF2-40B4-BE49-F238E27FC236}">
                  <a16:creationId xmlns:a16="http://schemas.microsoft.com/office/drawing/2014/main" id="{D8DF1AD2-E5C0-4C4B-A1C2-EC6721CBDC1D}"/>
                </a:ext>
              </a:extLst>
            </p:cNvPr>
            <p:cNvSpPr/>
            <p:nvPr/>
          </p:nvSpPr>
          <p:spPr>
            <a:xfrm>
              <a:off x="6861200" y="2854725"/>
              <a:ext cx="43225" cy="19400"/>
            </a:xfrm>
            <a:custGeom>
              <a:avLst/>
              <a:gdLst/>
              <a:ahLst/>
              <a:cxnLst/>
              <a:rect l="l" t="t" r="r" b="b"/>
              <a:pathLst>
                <a:path w="1729" h="776" extrusionOk="0">
                  <a:moveTo>
                    <a:pt x="1462" y="0"/>
                  </a:moveTo>
                  <a:lnTo>
                    <a:pt x="908" y="45"/>
                  </a:lnTo>
                  <a:lnTo>
                    <a:pt x="1041" y="244"/>
                  </a:lnTo>
                  <a:lnTo>
                    <a:pt x="1263" y="200"/>
                  </a:lnTo>
                  <a:lnTo>
                    <a:pt x="1307" y="244"/>
                  </a:lnTo>
                  <a:lnTo>
                    <a:pt x="1152" y="399"/>
                  </a:lnTo>
                  <a:cubicBezTo>
                    <a:pt x="1097" y="532"/>
                    <a:pt x="1036" y="593"/>
                    <a:pt x="972" y="593"/>
                  </a:cubicBezTo>
                  <a:cubicBezTo>
                    <a:pt x="908" y="593"/>
                    <a:pt x="842" y="532"/>
                    <a:pt x="776" y="421"/>
                  </a:cubicBezTo>
                  <a:lnTo>
                    <a:pt x="488" y="532"/>
                  </a:lnTo>
                  <a:lnTo>
                    <a:pt x="465" y="89"/>
                  </a:lnTo>
                  <a:lnTo>
                    <a:pt x="355" y="89"/>
                  </a:lnTo>
                  <a:lnTo>
                    <a:pt x="0" y="111"/>
                  </a:lnTo>
                  <a:cubicBezTo>
                    <a:pt x="67" y="355"/>
                    <a:pt x="111" y="554"/>
                    <a:pt x="155" y="776"/>
                  </a:cubicBezTo>
                  <a:lnTo>
                    <a:pt x="1617" y="687"/>
                  </a:lnTo>
                  <a:cubicBezTo>
                    <a:pt x="1684" y="576"/>
                    <a:pt x="1418" y="377"/>
                    <a:pt x="1728" y="310"/>
                  </a:cubicBezTo>
                  <a:lnTo>
                    <a:pt x="14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0" name="Google Shape;5878;p59">
              <a:extLst>
                <a:ext uri="{FF2B5EF4-FFF2-40B4-BE49-F238E27FC236}">
                  <a16:creationId xmlns:a16="http://schemas.microsoft.com/office/drawing/2014/main" id="{AD4CB777-8AFC-4805-9165-F13298546E96}"/>
                </a:ext>
              </a:extLst>
            </p:cNvPr>
            <p:cNvSpPr/>
            <p:nvPr/>
          </p:nvSpPr>
          <p:spPr>
            <a:xfrm>
              <a:off x="7172475" y="2408825"/>
              <a:ext cx="33275" cy="24650"/>
            </a:xfrm>
            <a:custGeom>
              <a:avLst/>
              <a:gdLst/>
              <a:ahLst/>
              <a:cxnLst/>
              <a:rect l="l" t="t" r="r" b="b"/>
              <a:pathLst>
                <a:path w="1331" h="986" extrusionOk="0">
                  <a:moveTo>
                    <a:pt x="688" y="0"/>
                  </a:moveTo>
                  <a:lnTo>
                    <a:pt x="1" y="554"/>
                  </a:lnTo>
                  <a:lnTo>
                    <a:pt x="245" y="820"/>
                  </a:lnTo>
                  <a:lnTo>
                    <a:pt x="466" y="532"/>
                  </a:lnTo>
                  <a:cubicBezTo>
                    <a:pt x="533" y="687"/>
                    <a:pt x="577" y="820"/>
                    <a:pt x="643" y="953"/>
                  </a:cubicBezTo>
                  <a:cubicBezTo>
                    <a:pt x="703" y="976"/>
                    <a:pt x="757" y="985"/>
                    <a:pt x="805" y="985"/>
                  </a:cubicBezTo>
                  <a:cubicBezTo>
                    <a:pt x="1045" y="985"/>
                    <a:pt x="1164" y="746"/>
                    <a:pt x="1330" y="599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1" name="Google Shape;5879;p59">
              <a:extLst>
                <a:ext uri="{FF2B5EF4-FFF2-40B4-BE49-F238E27FC236}">
                  <a16:creationId xmlns:a16="http://schemas.microsoft.com/office/drawing/2014/main" id="{EBE620F9-E7DC-4199-8F7B-D29DC433D405}"/>
                </a:ext>
              </a:extLst>
            </p:cNvPr>
            <p:cNvSpPr/>
            <p:nvPr/>
          </p:nvSpPr>
          <p:spPr>
            <a:xfrm>
              <a:off x="7056175" y="2567250"/>
              <a:ext cx="30475" cy="27150"/>
            </a:xfrm>
            <a:custGeom>
              <a:avLst/>
              <a:gdLst/>
              <a:ahLst/>
              <a:cxnLst/>
              <a:rect l="l" t="t" r="r" b="b"/>
              <a:pathLst>
                <a:path w="1219" h="1086" extrusionOk="0">
                  <a:moveTo>
                    <a:pt x="864" y="643"/>
                  </a:moveTo>
                  <a:lnTo>
                    <a:pt x="864" y="687"/>
                  </a:lnTo>
                  <a:lnTo>
                    <a:pt x="842" y="687"/>
                  </a:lnTo>
                  <a:lnTo>
                    <a:pt x="842" y="643"/>
                  </a:lnTo>
                  <a:close/>
                  <a:moveTo>
                    <a:pt x="377" y="0"/>
                  </a:moveTo>
                  <a:lnTo>
                    <a:pt x="22" y="200"/>
                  </a:lnTo>
                  <a:lnTo>
                    <a:pt x="0" y="355"/>
                  </a:lnTo>
                  <a:cubicBezTo>
                    <a:pt x="0" y="399"/>
                    <a:pt x="22" y="443"/>
                    <a:pt x="44" y="488"/>
                  </a:cubicBezTo>
                  <a:cubicBezTo>
                    <a:pt x="105" y="468"/>
                    <a:pt x="161" y="460"/>
                    <a:pt x="211" y="460"/>
                  </a:cubicBezTo>
                  <a:cubicBezTo>
                    <a:pt x="513" y="460"/>
                    <a:pt x="659" y="760"/>
                    <a:pt x="886" y="931"/>
                  </a:cubicBezTo>
                  <a:lnTo>
                    <a:pt x="997" y="1086"/>
                  </a:lnTo>
                  <a:cubicBezTo>
                    <a:pt x="1064" y="997"/>
                    <a:pt x="1219" y="909"/>
                    <a:pt x="1197" y="842"/>
                  </a:cubicBezTo>
                  <a:cubicBezTo>
                    <a:pt x="1130" y="576"/>
                    <a:pt x="1041" y="310"/>
                    <a:pt x="931" y="67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2" name="Google Shape;5880;p59">
              <a:extLst>
                <a:ext uri="{FF2B5EF4-FFF2-40B4-BE49-F238E27FC236}">
                  <a16:creationId xmlns:a16="http://schemas.microsoft.com/office/drawing/2014/main" id="{68DAE2FB-9217-4660-809B-1D2F3CAA8E62}"/>
                </a:ext>
              </a:extLst>
            </p:cNvPr>
            <p:cNvSpPr/>
            <p:nvPr/>
          </p:nvSpPr>
          <p:spPr>
            <a:xfrm>
              <a:off x="7273850" y="2476400"/>
              <a:ext cx="27725" cy="29925"/>
            </a:xfrm>
            <a:custGeom>
              <a:avLst/>
              <a:gdLst/>
              <a:ahLst/>
              <a:cxnLst/>
              <a:rect l="l" t="t" r="r" b="b"/>
              <a:pathLst>
                <a:path w="1109" h="1197" extrusionOk="0">
                  <a:moveTo>
                    <a:pt x="643" y="1"/>
                  </a:moveTo>
                  <a:cubicBezTo>
                    <a:pt x="621" y="67"/>
                    <a:pt x="577" y="156"/>
                    <a:pt x="554" y="156"/>
                  </a:cubicBezTo>
                  <a:cubicBezTo>
                    <a:pt x="355" y="133"/>
                    <a:pt x="178" y="89"/>
                    <a:pt x="1" y="45"/>
                  </a:cubicBezTo>
                  <a:lnTo>
                    <a:pt x="1" y="45"/>
                  </a:lnTo>
                  <a:cubicBezTo>
                    <a:pt x="89" y="200"/>
                    <a:pt x="200" y="311"/>
                    <a:pt x="311" y="421"/>
                  </a:cubicBezTo>
                  <a:cubicBezTo>
                    <a:pt x="399" y="510"/>
                    <a:pt x="621" y="665"/>
                    <a:pt x="311" y="754"/>
                  </a:cubicBezTo>
                  <a:lnTo>
                    <a:pt x="355" y="1197"/>
                  </a:lnTo>
                  <a:cubicBezTo>
                    <a:pt x="466" y="1130"/>
                    <a:pt x="577" y="1064"/>
                    <a:pt x="687" y="975"/>
                  </a:cubicBezTo>
                  <a:cubicBezTo>
                    <a:pt x="749" y="923"/>
                    <a:pt x="799" y="898"/>
                    <a:pt x="841" y="898"/>
                  </a:cubicBezTo>
                  <a:cubicBezTo>
                    <a:pt x="905" y="898"/>
                    <a:pt x="949" y="957"/>
                    <a:pt x="975" y="1064"/>
                  </a:cubicBezTo>
                  <a:cubicBezTo>
                    <a:pt x="998" y="953"/>
                    <a:pt x="1108" y="798"/>
                    <a:pt x="1064" y="710"/>
                  </a:cubicBezTo>
                  <a:cubicBezTo>
                    <a:pt x="931" y="466"/>
                    <a:pt x="798" y="244"/>
                    <a:pt x="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3" name="Google Shape;5881;p59">
              <a:extLst>
                <a:ext uri="{FF2B5EF4-FFF2-40B4-BE49-F238E27FC236}">
                  <a16:creationId xmlns:a16="http://schemas.microsoft.com/office/drawing/2014/main" id="{0528AA25-8F7F-4A80-9F8C-B4D92C07F52E}"/>
                </a:ext>
              </a:extLst>
            </p:cNvPr>
            <p:cNvSpPr/>
            <p:nvPr/>
          </p:nvSpPr>
          <p:spPr>
            <a:xfrm>
              <a:off x="7176925" y="2783825"/>
              <a:ext cx="24950" cy="44325"/>
            </a:xfrm>
            <a:custGeom>
              <a:avLst/>
              <a:gdLst/>
              <a:ahLst/>
              <a:cxnLst/>
              <a:rect l="l" t="t" r="r" b="b"/>
              <a:pathLst>
                <a:path w="998" h="1773" extrusionOk="0">
                  <a:moveTo>
                    <a:pt x="687" y="0"/>
                  </a:moveTo>
                  <a:cubicBezTo>
                    <a:pt x="576" y="266"/>
                    <a:pt x="488" y="466"/>
                    <a:pt x="443" y="621"/>
                  </a:cubicBezTo>
                  <a:cubicBezTo>
                    <a:pt x="377" y="798"/>
                    <a:pt x="333" y="953"/>
                    <a:pt x="288" y="1130"/>
                  </a:cubicBezTo>
                  <a:cubicBezTo>
                    <a:pt x="266" y="1175"/>
                    <a:pt x="288" y="1241"/>
                    <a:pt x="244" y="1285"/>
                  </a:cubicBezTo>
                  <a:cubicBezTo>
                    <a:pt x="0" y="1551"/>
                    <a:pt x="0" y="1551"/>
                    <a:pt x="288" y="1751"/>
                  </a:cubicBezTo>
                  <a:lnTo>
                    <a:pt x="399" y="1773"/>
                  </a:lnTo>
                  <a:cubicBezTo>
                    <a:pt x="421" y="1706"/>
                    <a:pt x="510" y="1618"/>
                    <a:pt x="488" y="1573"/>
                  </a:cubicBezTo>
                  <a:cubicBezTo>
                    <a:pt x="266" y="1175"/>
                    <a:pt x="776" y="975"/>
                    <a:pt x="776" y="621"/>
                  </a:cubicBezTo>
                  <a:cubicBezTo>
                    <a:pt x="798" y="421"/>
                    <a:pt x="886" y="244"/>
                    <a:pt x="997" y="67"/>
                  </a:cubicBezTo>
                  <a:cubicBezTo>
                    <a:pt x="975" y="67"/>
                    <a:pt x="953" y="67"/>
                    <a:pt x="931" y="45"/>
                  </a:cubicBezTo>
                  <a:lnTo>
                    <a:pt x="6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4" name="Google Shape;5882;p59">
              <a:extLst>
                <a:ext uri="{FF2B5EF4-FFF2-40B4-BE49-F238E27FC236}">
                  <a16:creationId xmlns:a16="http://schemas.microsoft.com/office/drawing/2014/main" id="{F0D19F95-A604-45A5-AF36-259AD1D9C76B}"/>
                </a:ext>
              </a:extLst>
            </p:cNvPr>
            <p:cNvSpPr/>
            <p:nvPr/>
          </p:nvSpPr>
          <p:spPr>
            <a:xfrm>
              <a:off x="6469025" y="2808750"/>
              <a:ext cx="27175" cy="27550"/>
            </a:xfrm>
            <a:custGeom>
              <a:avLst/>
              <a:gdLst/>
              <a:ahLst/>
              <a:cxnLst/>
              <a:rect l="l" t="t" r="r" b="b"/>
              <a:pathLst>
                <a:path w="1087" h="1102" extrusionOk="0">
                  <a:moveTo>
                    <a:pt x="887" y="0"/>
                  </a:moveTo>
                  <a:cubicBezTo>
                    <a:pt x="576" y="155"/>
                    <a:pt x="311" y="266"/>
                    <a:pt x="23" y="443"/>
                  </a:cubicBezTo>
                  <a:cubicBezTo>
                    <a:pt x="0" y="466"/>
                    <a:pt x="0" y="621"/>
                    <a:pt x="0" y="709"/>
                  </a:cubicBezTo>
                  <a:cubicBezTo>
                    <a:pt x="176" y="846"/>
                    <a:pt x="265" y="1102"/>
                    <a:pt x="510" y="1102"/>
                  </a:cubicBezTo>
                  <a:cubicBezTo>
                    <a:pt x="544" y="1102"/>
                    <a:pt x="580" y="1097"/>
                    <a:pt x="621" y="1086"/>
                  </a:cubicBezTo>
                  <a:lnTo>
                    <a:pt x="643" y="1086"/>
                  </a:lnTo>
                  <a:lnTo>
                    <a:pt x="532" y="798"/>
                  </a:lnTo>
                  <a:lnTo>
                    <a:pt x="1086" y="598"/>
                  </a:lnTo>
                  <a:cubicBezTo>
                    <a:pt x="1042" y="488"/>
                    <a:pt x="1042" y="377"/>
                    <a:pt x="997" y="266"/>
                  </a:cubicBezTo>
                  <a:cubicBezTo>
                    <a:pt x="953" y="178"/>
                    <a:pt x="931" y="89"/>
                    <a:pt x="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5" name="Google Shape;5883;p59">
              <a:extLst>
                <a:ext uri="{FF2B5EF4-FFF2-40B4-BE49-F238E27FC236}">
                  <a16:creationId xmlns:a16="http://schemas.microsoft.com/office/drawing/2014/main" id="{90E7315A-16B0-42BC-9777-7B482954BAF9}"/>
                </a:ext>
              </a:extLst>
            </p:cNvPr>
            <p:cNvSpPr/>
            <p:nvPr/>
          </p:nvSpPr>
          <p:spPr>
            <a:xfrm>
              <a:off x="7247825" y="2578875"/>
              <a:ext cx="28275" cy="20525"/>
            </a:xfrm>
            <a:custGeom>
              <a:avLst/>
              <a:gdLst/>
              <a:ahLst/>
              <a:cxnLst/>
              <a:rect l="l" t="t" r="r" b="b"/>
              <a:pathLst>
                <a:path w="1131" h="821" extrusionOk="0">
                  <a:moveTo>
                    <a:pt x="532" y="0"/>
                  </a:moveTo>
                  <a:lnTo>
                    <a:pt x="44" y="222"/>
                  </a:lnTo>
                  <a:cubicBezTo>
                    <a:pt x="22" y="288"/>
                    <a:pt x="0" y="355"/>
                    <a:pt x="0" y="444"/>
                  </a:cubicBezTo>
                  <a:cubicBezTo>
                    <a:pt x="44" y="554"/>
                    <a:pt x="89" y="687"/>
                    <a:pt x="133" y="820"/>
                  </a:cubicBezTo>
                  <a:lnTo>
                    <a:pt x="1130" y="621"/>
                  </a:lnTo>
                  <a:lnTo>
                    <a:pt x="953" y="244"/>
                  </a:lnTo>
                  <a:cubicBezTo>
                    <a:pt x="876" y="304"/>
                    <a:pt x="829" y="340"/>
                    <a:pt x="788" y="340"/>
                  </a:cubicBezTo>
                  <a:cubicBezTo>
                    <a:pt x="721" y="340"/>
                    <a:pt x="668" y="246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6" name="Google Shape;5884;p59">
              <a:extLst>
                <a:ext uri="{FF2B5EF4-FFF2-40B4-BE49-F238E27FC236}">
                  <a16:creationId xmlns:a16="http://schemas.microsoft.com/office/drawing/2014/main" id="{DCF63F14-9457-4787-B63B-5A19F7145681}"/>
                </a:ext>
              </a:extLst>
            </p:cNvPr>
            <p:cNvSpPr/>
            <p:nvPr/>
          </p:nvSpPr>
          <p:spPr>
            <a:xfrm>
              <a:off x="7096600" y="3100650"/>
              <a:ext cx="35475" cy="22175"/>
            </a:xfrm>
            <a:custGeom>
              <a:avLst/>
              <a:gdLst/>
              <a:ahLst/>
              <a:cxnLst/>
              <a:rect l="l" t="t" r="r" b="b"/>
              <a:pathLst>
                <a:path w="1419" h="887" extrusionOk="0">
                  <a:moveTo>
                    <a:pt x="1175" y="1"/>
                  </a:moveTo>
                  <a:lnTo>
                    <a:pt x="1" y="599"/>
                  </a:lnTo>
                  <a:lnTo>
                    <a:pt x="333" y="887"/>
                  </a:lnTo>
                  <a:lnTo>
                    <a:pt x="377" y="710"/>
                  </a:lnTo>
                  <a:lnTo>
                    <a:pt x="554" y="865"/>
                  </a:lnTo>
                  <a:lnTo>
                    <a:pt x="1419" y="466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7" name="Google Shape;5885;p59">
              <a:extLst>
                <a:ext uri="{FF2B5EF4-FFF2-40B4-BE49-F238E27FC236}">
                  <a16:creationId xmlns:a16="http://schemas.microsoft.com/office/drawing/2014/main" id="{6AED2CCF-DE97-41FB-A8F7-17A50DEEBE9D}"/>
                </a:ext>
              </a:extLst>
            </p:cNvPr>
            <p:cNvSpPr/>
            <p:nvPr/>
          </p:nvSpPr>
          <p:spPr>
            <a:xfrm>
              <a:off x="6880025" y="2276450"/>
              <a:ext cx="24400" cy="36025"/>
            </a:xfrm>
            <a:custGeom>
              <a:avLst/>
              <a:gdLst/>
              <a:ahLst/>
              <a:cxnLst/>
              <a:rect l="l" t="t" r="r" b="b"/>
              <a:pathLst>
                <a:path w="976" h="1441" extrusionOk="0">
                  <a:moveTo>
                    <a:pt x="554" y="532"/>
                  </a:moveTo>
                  <a:cubicBezTo>
                    <a:pt x="576" y="554"/>
                    <a:pt x="599" y="554"/>
                    <a:pt x="599" y="576"/>
                  </a:cubicBezTo>
                  <a:lnTo>
                    <a:pt x="554" y="598"/>
                  </a:lnTo>
                  <a:cubicBezTo>
                    <a:pt x="554" y="598"/>
                    <a:pt x="532" y="554"/>
                    <a:pt x="532" y="554"/>
                  </a:cubicBezTo>
                  <a:cubicBezTo>
                    <a:pt x="532" y="554"/>
                    <a:pt x="554" y="532"/>
                    <a:pt x="554" y="532"/>
                  </a:cubicBezTo>
                  <a:close/>
                  <a:moveTo>
                    <a:pt x="222" y="0"/>
                  </a:moveTo>
                  <a:lnTo>
                    <a:pt x="0" y="133"/>
                  </a:lnTo>
                  <a:cubicBezTo>
                    <a:pt x="45" y="465"/>
                    <a:pt x="89" y="776"/>
                    <a:pt x="155" y="1086"/>
                  </a:cubicBezTo>
                  <a:lnTo>
                    <a:pt x="266" y="1086"/>
                  </a:lnTo>
                  <a:lnTo>
                    <a:pt x="111" y="1374"/>
                  </a:lnTo>
                  <a:lnTo>
                    <a:pt x="200" y="1440"/>
                  </a:lnTo>
                  <a:cubicBezTo>
                    <a:pt x="266" y="1352"/>
                    <a:pt x="333" y="1263"/>
                    <a:pt x="421" y="1197"/>
                  </a:cubicBezTo>
                  <a:cubicBezTo>
                    <a:pt x="508" y="1145"/>
                    <a:pt x="513" y="943"/>
                    <a:pt x="639" y="943"/>
                  </a:cubicBezTo>
                  <a:cubicBezTo>
                    <a:pt x="674" y="943"/>
                    <a:pt x="718" y="959"/>
                    <a:pt x="776" y="997"/>
                  </a:cubicBezTo>
                  <a:lnTo>
                    <a:pt x="975" y="909"/>
                  </a:lnTo>
                  <a:cubicBezTo>
                    <a:pt x="864" y="687"/>
                    <a:pt x="754" y="443"/>
                    <a:pt x="643" y="222"/>
                  </a:cubicBezTo>
                  <a:cubicBezTo>
                    <a:pt x="482" y="311"/>
                    <a:pt x="383" y="361"/>
                    <a:pt x="321" y="361"/>
                  </a:cubicBezTo>
                  <a:cubicBezTo>
                    <a:pt x="230" y="361"/>
                    <a:pt x="222" y="25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8" name="Google Shape;5886;p59">
              <a:extLst>
                <a:ext uri="{FF2B5EF4-FFF2-40B4-BE49-F238E27FC236}">
                  <a16:creationId xmlns:a16="http://schemas.microsoft.com/office/drawing/2014/main" id="{17818D5E-9356-4E0C-ACE6-B8FD3CA81618}"/>
                </a:ext>
              </a:extLst>
            </p:cNvPr>
            <p:cNvSpPr/>
            <p:nvPr/>
          </p:nvSpPr>
          <p:spPr>
            <a:xfrm>
              <a:off x="7086075" y="2918050"/>
              <a:ext cx="33825" cy="34725"/>
            </a:xfrm>
            <a:custGeom>
              <a:avLst/>
              <a:gdLst/>
              <a:ahLst/>
              <a:cxnLst/>
              <a:rect l="l" t="t" r="r" b="b"/>
              <a:pathLst>
                <a:path w="1353" h="1389" extrusionOk="0">
                  <a:moveTo>
                    <a:pt x="1001" y="1"/>
                  </a:moveTo>
                  <a:cubicBezTo>
                    <a:pt x="980" y="1"/>
                    <a:pt x="964" y="5"/>
                    <a:pt x="953" y="15"/>
                  </a:cubicBezTo>
                  <a:cubicBezTo>
                    <a:pt x="820" y="170"/>
                    <a:pt x="488" y="215"/>
                    <a:pt x="599" y="525"/>
                  </a:cubicBezTo>
                  <a:lnTo>
                    <a:pt x="643" y="569"/>
                  </a:lnTo>
                  <a:lnTo>
                    <a:pt x="554" y="569"/>
                  </a:lnTo>
                  <a:cubicBezTo>
                    <a:pt x="461" y="543"/>
                    <a:pt x="385" y="526"/>
                    <a:pt x="324" y="526"/>
                  </a:cubicBezTo>
                  <a:cubicBezTo>
                    <a:pt x="123" y="526"/>
                    <a:pt x="68" y="711"/>
                    <a:pt x="1" y="1389"/>
                  </a:cubicBezTo>
                  <a:lnTo>
                    <a:pt x="1352" y="82"/>
                  </a:lnTo>
                  <a:cubicBezTo>
                    <a:pt x="1199" y="48"/>
                    <a:pt x="1072" y="1"/>
                    <a:pt x="10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9" name="Google Shape;5887;p59">
              <a:extLst>
                <a:ext uri="{FF2B5EF4-FFF2-40B4-BE49-F238E27FC236}">
                  <a16:creationId xmlns:a16="http://schemas.microsoft.com/office/drawing/2014/main" id="{0B53ACFB-7EBA-4C46-83A5-D3699B235301}"/>
                </a:ext>
              </a:extLst>
            </p:cNvPr>
            <p:cNvSpPr/>
            <p:nvPr/>
          </p:nvSpPr>
          <p:spPr>
            <a:xfrm>
              <a:off x="6903850" y="2219950"/>
              <a:ext cx="39900" cy="19400"/>
            </a:xfrm>
            <a:custGeom>
              <a:avLst/>
              <a:gdLst/>
              <a:ahLst/>
              <a:cxnLst/>
              <a:rect l="l" t="t" r="r" b="b"/>
              <a:pathLst>
                <a:path w="1596" h="776" extrusionOk="0">
                  <a:moveTo>
                    <a:pt x="355" y="510"/>
                  </a:moveTo>
                  <a:lnTo>
                    <a:pt x="643" y="598"/>
                  </a:lnTo>
                  <a:lnTo>
                    <a:pt x="598" y="687"/>
                  </a:lnTo>
                  <a:lnTo>
                    <a:pt x="332" y="643"/>
                  </a:lnTo>
                  <a:lnTo>
                    <a:pt x="355" y="510"/>
                  </a:lnTo>
                  <a:close/>
                  <a:moveTo>
                    <a:pt x="355" y="0"/>
                  </a:moveTo>
                  <a:lnTo>
                    <a:pt x="310" y="111"/>
                  </a:lnTo>
                  <a:lnTo>
                    <a:pt x="488" y="310"/>
                  </a:lnTo>
                  <a:lnTo>
                    <a:pt x="0" y="754"/>
                  </a:lnTo>
                  <a:lnTo>
                    <a:pt x="776" y="776"/>
                  </a:lnTo>
                  <a:lnTo>
                    <a:pt x="1019" y="576"/>
                  </a:lnTo>
                  <a:lnTo>
                    <a:pt x="1374" y="776"/>
                  </a:lnTo>
                  <a:lnTo>
                    <a:pt x="1595" y="776"/>
                  </a:lnTo>
                  <a:cubicBezTo>
                    <a:pt x="1595" y="687"/>
                    <a:pt x="1595" y="554"/>
                    <a:pt x="1551" y="532"/>
                  </a:cubicBezTo>
                  <a:cubicBezTo>
                    <a:pt x="1152" y="355"/>
                    <a:pt x="753" y="177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0" name="Google Shape;5888;p59">
              <a:extLst>
                <a:ext uri="{FF2B5EF4-FFF2-40B4-BE49-F238E27FC236}">
                  <a16:creationId xmlns:a16="http://schemas.microsoft.com/office/drawing/2014/main" id="{7E34EA51-F3F4-47FA-8693-84CDFF3ED5DE}"/>
                </a:ext>
              </a:extLst>
            </p:cNvPr>
            <p:cNvSpPr/>
            <p:nvPr/>
          </p:nvSpPr>
          <p:spPr>
            <a:xfrm>
              <a:off x="7272750" y="2732300"/>
              <a:ext cx="38800" cy="19425"/>
            </a:xfrm>
            <a:custGeom>
              <a:avLst/>
              <a:gdLst/>
              <a:ahLst/>
              <a:cxnLst/>
              <a:rect l="l" t="t" r="r" b="b"/>
              <a:pathLst>
                <a:path w="1552" h="777" extrusionOk="0">
                  <a:moveTo>
                    <a:pt x="0" y="1"/>
                  </a:moveTo>
                  <a:lnTo>
                    <a:pt x="155" y="311"/>
                  </a:lnTo>
                  <a:lnTo>
                    <a:pt x="310" y="400"/>
                  </a:lnTo>
                  <a:lnTo>
                    <a:pt x="466" y="710"/>
                  </a:lnTo>
                  <a:lnTo>
                    <a:pt x="1197" y="621"/>
                  </a:lnTo>
                  <a:lnTo>
                    <a:pt x="1396" y="776"/>
                  </a:lnTo>
                  <a:lnTo>
                    <a:pt x="1551" y="333"/>
                  </a:lnTo>
                  <a:lnTo>
                    <a:pt x="1374" y="377"/>
                  </a:lnTo>
                  <a:cubicBezTo>
                    <a:pt x="1352" y="267"/>
                    <a:pt x="1307" y="89"/>
                    <a:pt x="1285" y="89"/>
                  </a:cubicBezTo>
                  <a:cubicBezTo>
                    <a:pt x="1152" y="89"/>
                    <a:pt x="953" y="89"/>
                    <a:pt x="886" y="178"/>
                  </a:cubicBezTo>
                  <a:cubicBezTo>
                    <a:pt x="802" y="273"/>
                    <a:pt x="743" y="322"/>
                    <a:pt x="690" y="322"/>
                  </a:cubicBezTo>
                  <a:cubicBezTo>
                    <a:pt x="631" y="322"/>
                    <a:pt x="580" y="262"/>
                    <a:pt x="510" y="134"/>
                  </a:cubicBezTo>
                  <a:cubicBezTo>
                    <a:pt x="443" y="23"/>
                    <a:pt x="177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1" name="Google Shape;5889;p59">
              <a:extLst>
                <a:ext uri="{FF2B5EF4-FFF2-40B4-BE49-F238E27FC236}">
                  <a16:creationId xmlns:a16="http://schemas.microsoft.com/office/drawing/2014/main" id="{5C39BFA0-4524-4941-9B1A-C4BA5BF0EC70}"/>
                </a:ext>
              </a:extLst>
            </p:cNvPr>
            <p:cNvSpPr/>
            <p:nvPr/>
          </p:nvSpPr>
          <p:spPr>
            <a:xfrm>
              <a:off x="7021275" y="2481375"/>
              <a:ext cx="21625" cy="40275"/>
            </a:xfrm>
            <a:custGeom>
              <a:avLst/>
              <a:gdLst/>
              <a:ahLst/>
              <a:cxnLst/>
              <a:rect l="l" t="t" r="r" b="b"/>
              <a:pathLst>
                <a:path w="865" h="1611" extrusionOk="0">
                  <a:moveTo>
                    <a:pt x="598" y="1"/>
                  </a:moveTo>
                  <a:lnTo>
                    <a:pt x="554" y="90"/>
                  </a:lnTo>
                  <a:lnTo>
                    <a:pt x="687" y="178"/>
                  </a:lnTo>
                  <a:cubicBezTo>
                    <a:pt x="576" y="311"/>
                    <a:pt x="488" y="488"/>
                    <a:pt x="355" y="577"/>
                  </a:cubicBezTo>
                  <a:cubicBezTo>
                    <a:pt x="0" y="776"/>
                    <a:pt x="133" y="1153"/>
                    <a:pt x="67" y="1419"/>
                  </a:cubicBezTo>
                  <a:cubicBezTo>
                    <a:pt x="67" y="1485"/>
                    <a:pt x="89" y="1574"/>
                    <a:pt x="155" y="1596"/>
                  </a:cubicBezTo>
                  <a:cubicBezTo>
                    <a:pt x="183" y="1605"/>
                    <a:pt x="214" y="1611"/>
                    <a:pt x="245" y="1611"/>
                  </a:cubicBezTo>
                  <a:cubicBezTo>
                    <a:pt x="288" y="1611"/>
                    <a:pt x="329" y="1600"/>
                    <a:pt x="355" y="1574"/>
                  </a:cubicBezTo>
                  <a:cubicBezTo>
                    <a:pt x="421" y="1485"/>
                    <a:pt x="488" y="1397"/>
                    <a:pt x="532" y="1308"/>
                  </a:cubicBezTo>
                  <a:lnTo>
                    <a:pt x="776" y="666"/>
                  </a:lnTo>
                  <a:cubicBezTo>
                    <a:pt x="798" y="488"/>
                    <a:pt x="842" y="311"/>
                    <a:pt x="864" y="90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2" name="Google Shape;5890;p59">
              <a:extLst>
                <a:ext uri="{FF2B5EF4-FFF2-40B4-BE49-F238E27FC236}">
                  <a16:creationId xmlns:a16="http://schemas.microsoft.com/office/drawing/2014/main" id="{F0F263D4-C4FF-4067-9840-94C228513649}"/>
                </a:ext>
              </a:extLst>
            </p:cNvPr>
            <p:cNvSpPr/>
            <p:nvPr/>
          </p:nvSpPr>
          <p:spPr>
            <a:xfrm>
              <a:off x="6908275" y="2291950"/>
              <a:ext cx="39350" cy="23925"/>
            </a:xfrm>
            <a:custGeom>
              <a:avLst/>
              <a:gdLst/>
              <a:ahLst/>
              <a:cxnLst/>
              <a:rect l="l" t="t" r="r" b="b"/>
              <a:pathLst>
                <a:path w="1574" h="957" extrusionOk="0">
                  <a:moveTo>
                    <a:pt x="1064" y="1"/>
                  </a:moveTo>
                  <a:cubicBezTo>
                    <a:pt x="1020" y="45"/>
                    <a:pt x="953" y="111"/>
                    <a:pt x="953" y="178"/>
                  </a:cubicBezTo>
                  <a:cubicBezTo>
                    <a:pt x="927" y="469"/>
                    <a:pt x="813" y="562"/>
                    <a:pt x="661" y="562"/>
                  </a:cubicBezTo>
                  <a:cubicBezTo>
                    <a:pt x="557" y="562"/>
                    <a:pt x="436" y="519"/>
                    <a:pt x="311" y="466"/>
                  </a:cubicBezTo>
                  <a:lnTo>
                    <a:pt x="178" y="643"/>
                  </a:lnTo>
                  <a:lnTo>
                    <a:pt x="443" y="776"/>
                  </a:lnTo>
                  <a:lnTo>
                    <a:pt x="0" y="909"/>
                  </a:lnTo>
                  <a:cubicBezTo>
                    <a:pt x="117" y="941"/>
                    <a:pt x="234" y="956"/>
                    <a:pt x="349" y="956"/>
                  </a:cubicBezTo>
                  <a:cubicBezTo>
                    <a:pt x="870" y="956"/>
                    <a:pt x="1356" y="642"/>
                    <a:pt x="1573" y="133"/>
                  </a:cubicBezTo>
                  <a:lnTo>
                    <a:pt x="10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3" name="Google Shape;5891;p59">
              <a:extLst>
                <a:ext uri="{FF2B5EF4-FFF2-40B4-BE49-F238E27FC236}">
                  <a16:creationId xmlns:a16="http://schemas.microsoft.com/office/drawing/2014/main" id="{EE0AE631-F412-4016-B503-FF8F8FB0D3D1}"/>
                </a:ext>
              </a:extLst>
            </p:cNvPr>
            <p:cNvSpPr/>
            <p:nvPr/>
          </p:nvSpPr>
          <p:spPr>
            <a:xfrm>
              <a:off x="7003000" y="3029200"/>
              <a:ext cx="21075" cy="34925"/>
            </a:xfrm>
            <a:custGeom>
              <a:avLst/>
              <a:gdLst/>
              <a:ahLst/>
              <a:cxnLst/>
              <a:rect l="l" t="t" r="r" b="b"/>
              <a:pathLst>
                <a:path w="843" h="1397" extrusionOk="0">
                  <a:moveTo>
                    <a:pt x="244" y="0"/>
                  </a:moveTo>
                  <a:cubicBezTo>
                    <a:pt x="222" y="178"/>
                    <a:pt x="200" y="377"/>
                    <a:pt x="177" y="621"/>
                  </a:cubicBezTo>
                  <a:cubicBezTo>
                    <a:pt x="0" y="732"/>
                    <a:pt x="155" y="953"/>
                    <a:pt x="200" y="1175"/>
                  </a:cubicBezTo>
                  <a:lnTo>
                    <a:pt x="399" y="1352"/>
                  </a:lnTo>
                  <a:lnTo>
                    <a:pt x="798" y="1396"/>
                  </a:lnTo>
                  <a:cubicBezTo>
                    <a:pt x="820" y="1308"/>
                    <a:pt x="842" y="1219"/>
                    <a:pt x="842" y="1197"/>
                  </a:cubicBezTo>
                  <a:lnTo>
                    <a:pt x="465" y="1020"/>
                  </a:lnTo>
                  <a:lnTo>
                    <a:pt x="709" y="798"/>
                  </a:lnTo>
                  <a:cubicBezTo>
                    <a:pt x="731" y="665"/>
                    <a:pt x="776" y="554"/>
                    <a:pt x="798" y="421"/>
                  </a:cubicBezTo>
                  <a:lnTo>
                    <a:pt x="355" y="26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4" name="Google Shape;5892;p59">
              <a:extLst>
                <a:ext uri="{FF2B5EF4-FFF2-40B4-BE49-F238E27FC236}">
                  <a16:creationId xmlns:a16="http://schemas.microsoft.com/office/drawing/2014/main" id="{855C8508-A808-41B6-A9A0-72A198F9E4F8}"/>
                </a:ext>
              </a:extLst>
            </p:cNvPr>
            <p:cNvSpPr/>
            <p:nvPr/>
          </p:nvSpPr>
          <p:spPr>
            <a:xfrm>
              <a:off x="7295450" y="2907900"/>
              <a:ext cx="24400" cy="33250"/>
            </a:xfrm>
            <a:custGeom>
              <a:avLst/>
              <a:gdLst/>
              <a:ahLst/>
              <a:cxnLst/>
              <a:rect l="l" t="t" r="r" b="b"/>
              <a:pathLst>
                <a:path w="976" h="1330" extrusionOk="0">
                  <a:moveTo>
                    <a:pt x="510" y="488"/>
                  </a:moveTo>
                  <a:lnTo>
                    <a:pt x="532" y="510"/>
                  </a:lnTo>
                  <a:lnTo>
                    <a:pt x="510" y="532"/>
                  </a:lnTo>
                  <a:cubicBezTo>
                    <a:pt x="488" y="532"/>
                    <a:pt x="488" y="532"/>
                    <a:pt x="488" y="510"/>
                  </a:cubicBezTo>
                  <a:cubicBezTo>
                    <a:pt x="488" y="510"/>
                    <a:pt x="510" y="488"/>
                    <a:pt x="510" y="488"/>
                  </a:cubicBezTo>
                  <a:close/>
                  <a:moveTo>
                    <a:pt x="444" y="643"/>
                  </a:moveTo>
                  <a:lnTo>
                    <a:pt x="444" y="665"/>
                  </a:lnTo>
                  <a:lnTo>
                    <a:pt x="466" y="665"/>
                  </a:lnTo>
                  <a:cubicBezTo>
                    <a:pt x="466" y="687"/>
                    <a:pt x="444" y="687"/>
                    <a:pt x="444" y="687"/>
                  </a:cubicBezTo>
                  <a:cubicBezTo>
                    <a:pt x="444" y="687"/>
                    <a:pt x="422" y="665"/>
                    <a:pt x="422" y="665"/>
                  </a:cubicBezTo>
                  <a:cubicBezTo>
                    <a:pt x="422" y="665"/>
                    <a:pt x="444" y="643"/>
                    <a:pt x="444" y="643"/>
                  </a:cubicBezTo>
                  <a:close/>
                  <a:moveTo>
                    <a:pt x="555" y="0"/>
                  </a:moveTo>
                  <a:cubicBezTo>
                    <a:pt x="488" y="177"/>
                    <a:pt x="444" y="310"/>
                    <a:pt x="333" y="488"/>
                  </a:cubicBezTo>
                  <a:cubicBezTo>
                    <a:pt x="244" y="665"/>
                    <a:pt x="111" y="842"/>
                    <a:pt x="1" y="1019"/>
                  </a:cubicBezTo>
                  <a:lnTo>
                    <a:pt x="399" y="1330"/>
                  </a:lnTo>
                  <a:lnTo>
                    <a:pt x="887" y="532"/>
                  </a:lnTo>
                  <a:lnTo>
                    <a:pt x="687" y="377"/>
                  </a:lnTo>
                  <a:lnTo>
                    <a:pt x="710" y="333"/>
                  </a:lnTo>
                  <a:lnTo>
                    <a:pt x="953" y="399"/>
                  </a:lnTo>
                  <a:lnTo>
                    <a:pt x="976" y="310"/>
                  </a:lnTo>
                  <a:lnTo>
                    <a:pt x="953" y="155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5" name="Google Shape;5893;p59">
              <a:extLst>
                <a:ext uri="{FF2B5EF4-FFF2-40B4-BE49-F238E27FC236}">
                  <a16:creationId xmlns:a16="http://schemas.microsoft.com/office/drawing/2014/main" id="{59A98B8E-E69E-4073-A9BD-208A0A57C59A}"/>
                </a:ext>
              </a:extLst>
            </p:cNvPr>
            <p:cNvSpPr/>
            <p:nvPr/>
          </p:nvSpPr>
          <p:spPr>
            <a:xfrm>
              <a:off x="6740450" y="2354350"/>
              <a:ext cx="41000" cy="21825"/>
            </a:xfrm>
            <a:custGeom>
              <a:avLst/>
              <a:gdLst/>
              <a:ahLst/>
              <a:cxnLst/>
              <a:rect l="l" t="t" r="r" b="b"/>
              <a:pathLst>
                <a:path w="1640" h="873" extrusionOk="0">
                  <a:moveTo>
                    <a:pt x="1175" y="0"/>
                  </a:moveTo>
                  <a:cubicBezTo>
                    <a:pt x="1082" y="0"/>
                    <a:pt x="983" y="48"/>
                    <a:pt x="864" y="141"/>
                  </a:cubicBezTo>
                  <a:cubicBezTo>
                    <a:pt x="665" y="318"/>
                    <a:pt x="244" y="163"/>
                    <a:pt x="244" y="584"/>
                  </a:cubicBezTo>
                  <a:lnTo>
                    <a:pt x="133" y="584"/>
                  </a:lnTo>
                  <a:cubicBezTo>
                    <a:pt x="89" y="673"/>
                    <a:pt x="44" y="784"/>
                    <a:pt x="0" y="872"/>
                  </a:cubicBezTo>
                  <a:lnTo>
                    <a:pt x="953" y="584"/>
                  </a:lnTo>
                  <a:cubicBezTo>
                    <a:pt x="953" y="496"/>
                    <a:pt x="953" y="429"/>
                    <a:pt x="953" y="429"/>
                  </a:cubicBezTo>
                  <a:lnTo>
                    <a:pt x="1640" y="385"/>
                  </a:lnTo>
                  <a:cubicBezTo>
                    <a:pt x="1462" y="125"/>
                    <a:pt x="1326" y="0"/>
                    <a:pt x="11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6" name="Google Shape;5894;p59">
              <a:extLst>
                <a:ext uri="{FF2B5EF4-FFF2-40B4-BE49-F238E27FC236}">
                  <a16:creationId xmlns:a16="http://schemas.microsoft.com/office/drawing/2014/main" id="{0C2C5971-0DE0-4C5C-803C-0EE08CC162D4}"/>
                </a:ext>
              </a:extLst>
            </p:cNvPr>
            <p:cNvSpPr/>
            <p:nvPr/>
          </p:nvSpPr>
          <p:spPr>
            <a:xfrm>
              <a:off x="7173050" y="2905675"/>
              <a:ext cx="31025" cy="20025"/>
            </a:xfrm>
            <a:custGeom>
              <a:avLst/>
              <a:gdLst/>
              <a:ahLst/>
              <a:cxnLst/>
              <a:rect l="l" t="t" r="r" b="b"/>
              <a:pathLst>
                <a:path w="1241" h="801" extrusionOk="0">
                  <a:moveTo>
                    <a:pt x="688" y="212"/>
                  </a:moveTo>
                  <a:cubicBezTo>
                    <a:pt x="821" y="212"/>
                    <a:pt x="720" y="521"/>
                    <a:pt x="820" y="554"/>
                  </a:cubicBezTo>
                  <a:lnTo>
                    <a:pt x="753" y="643"/>
                  </a:lnTo>
                  <a:lnTo>
                    <a:pt x="465" y="333"/>
                  </a:lnTo>
                  <a:cubicBezTo>
                    <a:pt x="575" y="245"/>
                    <a:pt x="644" y="212"/>
                    <a:pt x="688" y="212"/>
                  </a:cubicBezTo>
                  <a:close/>
                  <a:moveTo>
                    <a:pt x="0" y="1"/>
                  </a:moveTo>
                  <a:lnTo>
                    <a:pt x="155" y="399"/>
                  </a:lnTo>
                  <a:cubicBezTo>
                    <a:pt x="197" y="648"/>
                    <a:pt x="316" y="800"/>
                    <a:pt x="549" y="800"/>
                  </a:cubicBezTo>
                  <a:cubicBezTo>
                    <a:pt x="565" y="800"/>
                    <a:pt x="581" y="800"/>
                    <a:pt x="598" y="798"/>
                  </a:cubicBezTo>
                  <a:lnTo>
                    <a:pt x="687" y="798"/>
                  </a:lnTo>
                  <a:lnTo>
                    <a:pt x="931" y="754"/>
                  </a:lnTo>
                  <a:lnTo>
                    <a:pt x="1241" y="643"/>
                  </a:lnTo>
                  <a:cubicBezTo>
                    <a:pt x="1108" y="444"/>
                    <a:pt x="1241" y="45"/>
                    <a:pt x="820" y="45"/>
                  </a:cubicBezTo>
                  <a:cubicBezTo>
                    <a:pt x="576" y="45"/>
                    <a:pt x="310" y="2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7" name="Google Shape;5895;p59">
              <a:extLst>
                <a:ext uri="{FF2B5EF4-FFF2-40B4-BE49-F238E27FC236}">
                  <a16:creationId xmlns:a16="http://schemas.microsoft.com/office/drawing/2014/main" id="{4B3E4074-BF53-44AB-A220-C39C712F2D34}"/>
                </a:ext>
              </a:extLst>
            </p:cNvPr>
            <p:cNvSpPr/>
            <p:nvPr/>
          </p:nvSpPr>
          <p:spPr>
            <a:xfrm>
              <a:off x="6774225" y="2984875"/>
              <a:ext cx="80350" cy="15825"/>
            </a:xfrm>
            <a:custGeom>
              <a:avLst/>
              <a:gdLst/>
              <a:ahLst/>
              <a:cxnLst/>
              <a:rect l="l" t="t" r="r" b="b"/>
              <a:pathLst>
                <a:path w="3214" h="633" extrusionOk="0">
                  <a:moveTo>
                    <a:pt x="1" y="1"/>
                  </a:moveTo>
                  <a:lnTo>
                    <a:pt x="1" y="1"/>
                  </a:lnTo>
                  <a:cubicBezTo>
                    <a:pt x="881" y="412"/>
                    <a:pt x="1849" y="633"/>
                    <a:pt x="2826" y="633"/>
                  </a:cubicBezTo>
                  <a:cubicBezTo>
                    <a:pt x="2955" y="633"/>
                    <a:pt x="3084" y="629"/>
                    <a:pt x="3213" y="6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8" name="Google Shape;5896;p59">
              <a:extLst>
                <a:ext uri="{FF2B5EF4-FFF2-40B4-BE49-F238E27FC236}">
                  <a16:creationId xmlns:a16="http://schemas.microsoft.com/office/drawing/2014/main" id="{C461AFFF-7780-41DA-9BA1-366527B597BB}"/>
                </a:ext>
              </a:extLst>
            </p:cNvPr>
            <p:cNvSpPr/>
            <p:nvPr/>
          </p:nvSpPr>
          <p:spPr>
            <a:xfrm>
              <a:off x="6492850" y="2656425"/>
              <a:ext cx="19400" cy="25500"/>
            </a:xfrm>
            <a:custGeom>
              <a:avLst/>
              <a:gdLst/>
              <a:ahLst/>
              <a:cxnLst/>
              <a:rect l="l" t="t" r="r" b="b"/>
              <a:pathLst>
                <a:path w="776" h="1020" extrusionOk="0">
                  <a:moveTo>
                    <a:pt x="222" y="0"/>
                  </a:moveTo>
                  <a:cubicBezTo>
                    <a:pt x="177" y="200"/>
                    <a:pt x="133" y="399"/>
                    <a:pt x="67" y="599"/>
                  </a:cubicBezTo>
                  <a:lnTo>
                    <a:pt x="0" y="776"/>
                  </a:lnTo>
                  <a:lnTo>
                    <a:pt x="776" y="1019"/>
                  </a:lnTo>
                  <a:lnTo>
                    <a:pt x="776" y="8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9" name="Google Shape;5897;p59">
              <a:extLst>
                <a:ext uri="{FF2B5EF4-FFF2-40B4-BE49-F238E27FC236}">
                  <a16:creationId xmlns:a16="http://schemas.microsoft.com/office/drawing/2014/main" id="{C7F29EBD-DE40-4B27-A899-9F5CCAA1C0F1}"/>
                </a:ext>
              </a:extLst>
            </p:cNvPr>
            <p:cNvSpPr/>
            <p:nvPr/>
          </p:nvSpPr>
          <p:spPr>
            <a:xfrm>
              <a:off x="7058925" y="2613800"/>
              <a:ext cx="29950" cy="27700"/>
            </a:xfrm>
            <a:custGeom>
              <a:avLst/>
              <a:gdLst/>
              <a:ahLst/>
              <a:cxnLst/>
              <a:rect l="l" t="t" r="r" b="b"/>
              <a:pathLst>
                <a:path w="1198" h="1108" extrusionOk="0">
                  <a:moveTo>
                    <a:pt x="163" y="0"/>
                  </a:moveTo>
                  <a:cubicBezTo>
                    <a:pt x="79" y="0"/>
                    <a:pt x="18" y="34"/>
                    <a:pt x="1" y="110"/>
                  </a:cubicBezTo>
                  <a:lnTo>
                    <a:pt x="355" y="177"/>
                  </a:lnTo>
                  <a:lnTo>
                    <a:pt x="90" y="265"/>
                  </a:lnTo>
                  <a:cubicBezTo>
                    <a:pt x="112" y="398"/>
                    <a:pt x="134" y="487"/>
                    <a:pt x="112" y="642"/>
                  </a:cubicBezTo>
                  <a:cubicBezTo>
                    <a:pt x="90" y="797"/>
                    <a:pt x="67" y="952"/>
                    <a:pt x="45" y="1107"/>
                  </a:cubicBezTo>
                  <a:lnTo>
                    <a:pt x="156" y="1107"/>
                  </a:lnTo>
                  <a:cubicBezTo>
                    <a:pt x="267" y="1063"/>
                    <a:pt x="378" y="1041"/>
                    <a:pt x="510" y="996"/>
                  </a:cubicBezTo>
                  <a:cubicBezTo>
                    <a:pt x="643" y="952"/>
                    <a:pt x="776" y="863"/>
                    <a:pt x="909" y="797"/>
                  </a:cubicBezTo>
                  <a:cubicBezTo>
                    <a:pt x="887" y="686"/>
                    <a:pt x="1197" y="553"/>
                    <a:pt x="909" y="465"/>
                  </a:cubicBezTo>
                  <a:lnTo>
                    <a:pt x="909" y="465"/>
                  </a:lnTo>
                  <a:lnTo>
                    <a:pt x="776" y="620"/>
                  </a:lnTo>
                  <a:lnTo>
                    <a:pt x="666" y="465"/>
                  </a:lnTo>
                  <a:lnTo>
                    <a:pt x="666" y="243"/>
                  </a:lnTo>
                  <a:cubicBezTo>
                    <a:pt x="501" y="92"/>
                    <a:pt x="30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0" name="Google Shape;5898;p59">
              <a:extLst>
                <a:ext uri="{FF2B5EF4-FFF2-40B4-BE49-F238E27FC236}">
                  <a16:creationId xmlns:a16="http://schemas.microsoft.com/office/drawing/2014/main" id="{4DE07AE6-66CA-4917-83CC-83A5244ECE0B}"/>
                </a:ext>
              </a:extLst>
            </p:cNvPr>
            <p:cNvSpPr/>
            <p:nvPr/>
          </p:nvSpPr>
          <p:spPr>
            <a:xfrm>
              <a:off x="6975850" y="2979900"/>
              <a:ext cx="47100" cy="20525"/>
            </a:xfrm>
            <a:custGeom>
              <a:avLst/>
              <a:gdLst/>
              <a:ahLst/>
              <a:cxnLst/>
              <a:rect l="l" t="t" r="r" b="b"/>
              <a:pathLst>
                <a:path w="1884" h="821" extrusionOk="0">
                  <a:moveTo>
                    <a:pt x="1640" y="1"/>
                  </a:moveTo>
                  <a:lnTo>
                    <a:pt x="1020" y="421"/>
                  </a:lnTo>
                  <a:cubicBezTo>
                    <a:pt x="754" y="466"/>
                    <a:pt x="577" y="510"/>
                    <a:pt x="377" y="554"/>
                  </a:cubicBezTo>
                  <a:cubicBezTo>
                    <a:pt x="244" y="599"/>
                    <a:pt x="133" y="643"/>
                    <a:pt x="0" y="710"/>
                  </a:cubicBezTo>
                  <a:lnTo>
                    <a:pt x="510" y="820"/>
                  </a:lnTo>
                  <a:cubicBezTo>
                    <a:pt x="577" y="776"/>
                    <a:pt x="621" y="710"/>
                    <a:pt x="687" y="710"/>
                  </a:cubicBezTo>
                  <a:cubicBezTo>
                    <a:pt x="765" y="721"/>
                    <a:pt x="842" y="726"/>
                    <a:pt x="923" y="726"/>
                  </a:cubicBezTo>
                  <a:cubicBezTo>
                    <a:pt x="1003" y="726"/>
                    <a:pt x="1086" y="721"/>
                    <a:pt x="1175" y="710"/>
                  </a:cubicBezTo>
                  <a:cubicBezTo>
                    <a:pt x="1418" y="621"/>
                    <a:pt x="1662" y="510"/>
                    <a:pt x="1884" y="377"/>
                  </a:cubicBezTo>
                  <a:lnTo>
                    <a:pt x="16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1" name="Google Shape;5899;p59">
              <a:extLst>
                <a:ext uri="{FF2B5EF4-FFF2-40B4-BE49-F238E27FC236}">
                  <a16:creationId xmlns:a16="http://schemas.microsoft.com/office/drawing/2014/main" id="{392C860A-5D12-472A-81DD-384CE8245FB0}"/>
                </a:ext>
              </a:extLst>
            </p:cNvPr>
            <p:cNvSpPr/>
            <p:nvPr/>
          </p:nvSpPr>
          <p:spPr>
            <a:xfrm>
              <a:off x="6539925" y="2589950"/>
              <a:ext cx="18300" cy="39350"/>
            </a:xfrm>
            <a:custGeom>
              <a:avLst/>
              <a:gdLst/>
              <a:ahLst/>
              <a:cxnLst/>
              <a:rect l="l" t="t" r="r" b="b"/>
              <a:pathLst>
                <a:path w="732" h="1574" extrusionOk="0">
                  <a:moveTo>
                    <a:pt x="732" y="1"/>
                  </a:moveTo>
                  <a:lnTo>
                    <a:pt x="444" y="289"/>
                  </a:lnTo>
                  <a:lnTo>
                    <a:pt x="510" y="532"/>
                  </a:lnTo>
                  <a:lnTo>
                    <a:pt x="399" y="554"/>
                  </a:lnTo>
                  <a:lnTo>
                    <a:pt x="421" y="311"/>
                  </a:lnTo>
                  <a:lnTo>
                    <a:pt x="244" y="311"/>
                  </a:lnTo>
                  <a:cubicBezTo>
                    <a:pt x="156" y="643"/>
                    <a:pt x="89" y="975"/>
                    <a:pt x="0" y="1308"/>
                  </a:cubicBezTo>
                  <a:lnTo>
                    <a:pt x="266" y="1197"/>
                  </a:lnTo>
                  <a:lnTo>
                    <a:pt x="311" y="1263"/>
                  </a:lnTo>
                  <a:lnTo>
                    <a:pt x="23" y="1574"/>
                  </a:lnTo>
                  <a:lnTo>
                    <a:pt x="377" y="1574"/>
                  </a:lnTo>
                  <a:cubicBezTo>
                    <a:pt x="488" y="1042"/>
                    <a:pt x="621" y="532"/>
                    <a:pt x="7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2" name="Google Shape;5900;p59">
              <a:extLst>
                <a:ext uri="{FF2B5EF4-FFF2-40B4-BE49-F238E27FC236}">
                  <a16:creationId xmlns:a16="http://schemas.microsoft.com/office/drawing/2014/main" id="{4B54E390-C47C-49BE-9E8E-BF03E0621FCC}"/>
                </a:ext>
              </a:extLst>
            </p:cNvPr>
            <p:cNvSpPr/>
            <p:nvPr/>
          </p:nvSpPr>
          <p:spPr>
            <a:xfrm>
              <a:off x="7052300" y="2652550"/>
              <a:ext cx="26050" cy="34925"/>
            </a:xfrm>
            <a:custGeom>
              <a:avLst/>
              <a:gdLst/>
              <a:ahLst/>
              <a:cxnLst/>
              <a:rect l="l" t="t" r="r" b="b"/>
              <a:pathLst>
                <a:path w="1042" h="1397" extrusionOk="0">
                  <a:moveTo>
                    <a:pt x="864" y="0"/>
                  </a:moveTo>
                  <a:lnTo>
                    <a:pt x="709" y="22"/>
                  </a:lnTo>
                  <a:lnTo>
                    <a:pt x="244" y="177"/>
                  </a:lnTo>
                  <a:lnTo>
                    <a:pt x="266" y="244"/>
                  </a:lnTo>
                  <a:lnTo>
                    <a:pt x="0" y="177"/>
                  </a:lnTo>
                  <a:lnTo>
                    <a:pt x="0" y="177"/>
                  </a:lnTo>
                  <a:cubicBezTo>
                    <a:pt x="44" y="399"/>
                    <a:pt x="89" y="643"/>
                    <a:pt x="155" y="864"/>
                  </a:cubicBezTo>
                  <a:lnTo>
                    <a:pt x="399" y="1064"/>
                  </a:lnTo>
                  <a:lnTo>
                    <a:pt x="133" y="1396"/>
                  </a:lnTo>
                  <a:lnTo>
                    <a:pt x="510" y="1396"/>
                  </a:lnTo>
                  <a:cubicBezTo>
                    <a:pt x="532" y="1042"/>
                    <a:pt x="532" y="754"/>
                    <a:pt x="576" y="465"/>
                  </a:cubicBezTo>
                  <a:cubicBezTo>
                    <a:pt x="576" y="399"/>
                    <a:pt x="709" y="377"/>
                    <a:pt x="798" y="310"/>
                  </a:cubicBezTo>
                  <a:lnTo>
                    <a:pt x="1041" y="377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3" name="Google Shape;5901;p59">
              <a:extLst>
                <a:ext uri="{FF2B5EF4-FFF2-40B4-BE49-F238E27FC236}">
                  <a16:creationId xmlns:a16="http://schemas.microsoft.com/office/drawing/2014/main" id="{64ACE179-7B6E-485D-A273-30898FFF6834}"/>
                </a:ext>
              </a:extLst>
            </p:cNvPr>
            <p:cNvSpPr/>
            <p:nvPr/>
          </p:nvSpPr>
          <p:spPr>
            <a:xfrm>
              <a:off x="6714400" y="2310225"/>
              <a:ext cx="33275" cy="36575"/>
            </a:xfrm>
            <a:custGeom>
              <a:avLst/>
              <a:gdLst/>
              <a:ahLst/>
              <a:cxnLst/>
              <a:rect l="l" t="t" r="r" b="b"/>
              <a:pathLst>
                <a:path w="1331" h="1463" extrusionOk="0">
                  <a:moveTo>
                    <a:pt x="1086" y="1"/>
                  </a:moveTo>
                  <a:lnTo>
                    <a:pt x="798" y="377"/>
                  </a:lnTo>
                  <a:cubicBezTo>
                    <a:pt x="820" y="555"/>
                    <a:pt x="820" y="710"/>
                    <a:pt x="843" y="976"/>
                  </a:cubicBezTo>
                  <a:cubicBezTo>
                    <a:pt x="674" y="834"/>
                    <a:pt x="538" y="777"/>
                    <a:pt x="422" y="777"/>
                  </a:cubicBezTo>
                  <a:cubicBezTo>
                    <a:pt x="248" y="777"/>
                    <a:pt x="120" y="905"/>
                    <a:pt x="1" y="1064"/>
                  </a:cubicBezTo>
                  <a:lnTo>
                    <a:pt x="111" y="1153"/>
                  </a:lnTo>
                  <a:lnTo>
                    <a:pt x="732" y="931"/>
                  </a:lnTo>
                  <a:lnTo>
                    <a:pt x="820" y="1086"/>
                  </a:lnTo>
                  <a:lnTo>
                    <a:pt x="577" y="1264"/>
                  </a:lnTo>
                  <a:lnTo>
                    <a:pt x="643" y="1463"/>
                  </a:lnTo>
                  <a:cubicBezTo>
                    <a:pt x="909" y="1264"/>
                    <a:pt x="1330" y="1153"/>
                    <a:pt x="1197" y="665"/>
                  </a:cubicBezTo>
                  <a:cubicBezTo>
                    <a:pt x="1153" y="466"/>
                    <a:pt x="1131" y="244"/>
                    <a:pt x="1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4" name="Google Shape;5902;p59">
              <a:extLst>
                <a:ext uri="{FF2B5EF4-FFF2-40B4-BE49-F238E27FC236}">
                  <a16:creationId xmlns:a16="http://schemas.microsoft.com/office/drawing/2014/main" id="{F5312F96-BE54-41DD-BC18-E4305C677A6F}"/>
                </a:ext>
              </a:extLst>
            </p:cNvPr>
            <p:cNvSpPr/>
            <p:nvPr/>
          </p:nvSpPr>
          <p:spPr>
            <a:xfrm>
              <a:off x="6703325" y="2865250"/>
              <a:ext cx="79225" cy="7775"/>
            </a:xfrm>
            <a:custGeom>
              <a:avLst/>
              <a:gdLst/>
              <a:ahLst/>
              <a:cxnLst/>
              <a:rect l="l" t="t" r="r" b="b"/>
              <a:pathLst>
                <a:path w="3169" h="311" extrusionOk="0">
                  <a:moveTo>
                    <a:pt x="2319" y="0"/>
                  </a:moveTo>
                  <a:cubicBezTo>
                    <a:pt x="2133" y="0"/>
                    <a:pt x="1939" y="76"/>
                    <a:pt x="1751" y="89"/>
                  </a:cubicBezTo>
                  <a:cubicBezTo>
                    <a:pt x="1175" y="133"/>
                    <a:pt x="577" y="244"/>
                    <a:pt x="1" y="310"/>
                  </a:cubicBezTo>
                  <a:lnTo>
                    <a:pt x="2083" y="310"/>
                  </a:lnTo>
                  <a:lnTo>
                    <a:pt x="3169" y="222"/>
                  </a:lnTo>
                  <a:lnTo>
                    <a:pt x="3014" y="22"/>
                  </a:lnTo>
                  <a:cubicBezTo>
                    <a:pt x="2925" y="89"/>
                    <a:pt x="2837" y="155"/>
                    <a:pt x="2726" y="200"/>
                  </a:cubicBezTo>
                  <a:cubicBezTo>
                    <a:pt x="2600" y="45"/>
                    <a:pt x="2463" y="0"/>
                    <a:pt x="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5" name="Google Shape;5903;p59">
              <a:extLst>
                <a:ext uri="{FF2B5EF4-FFF2-40B4-BE49-F238E27FC236}">
                  <a16:creationId xmlns:a16="http://schemas.microsoft.com/office/drawing/2014/main" id="{0E875C1C-EB69-41EB-B1D0-08B257871BB2}"/>
                </a:ext>
              </a:extLst>
            </p:cNvPr>
            <p:cNvSpPr/>
            <p:nvPr/>
          </p:nvSpPr>
          <p:spPr>
            <a:xfrm>
              <a:off x="7108225" y="2956625"/>
              <a:ext cx="28275" cy="23550"/>
            </a:xfrm>
            <a:custGeom>
              <a:avLst/>
              <a:gdLst/>
              <a:ahLst/>
              <a:cxnLst/>
              <a:rect l="l" t="t" r="r" b="b"/>
              <a:pathLst>
                <a:path w="1131" h="942" extrusionOk="0">
                  <a:moveTo>
                    <a:pt x="488" y="1"/>
                  </a:moveTo>
                  <a:lnTo>
                    <a:pt x="89" y="245"/>
                  </a:lnTo>
                  <a:lnTo>
                    <a:pt x="178" y="466"/>
                  </a:lnTo>
                  <a:lnTo>
                    <a:pt x="200" y="511"/>
                  </a:lnTo>
                  <a:lnTo>
                    <a:pt x="200" y="511"/>
                  </a:lnTo>
                  <a:lnTo>
                    <a:pt x="156" y="488"/>
                  </a:lnTo>
                  <a:lnTo>
                    <a:pt x="1" y="555"/>
                  </a:lnTo>
                  <a:cubicBezTo>
                    <a:pt x="289" y="688"/>
                    <a:pt x="533" y="821"/>
                    <a:pt x="821" y="932"/>
                  </a:cubicBezTo>
                  <a:cubicBezTo>
                    <a:pt x="880" y="932"/>
                    <a:pt x="949" y="941"/>
                    <a:pt x="1021" y="941"/>
                  </a:cubicBezTo>
                  <a:cubicBezTo>
                    <a:pt x="1057" y="941"/>
                    <a:pt x="1094" y="939"/>
                    <a:pt x="1131" y="932"/>
                  </a:cubicBezTo>
                  <a:cubicBezTo>
                    <a:pt x="1109" y="865"/>
                    <a:pt x="1131" y="776"/>
                    <a:pt x="1086" y="710"/>
                  </a:cubicBezTo>
                  <a:cubicBezTo>
                    <a:pt x="909" y="488"/>
                    <a:pt x="710" y="267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6" name="Google Shape;5904;p59">
              <a:extLst>
                <a:ext uri="{FF2B5EF4-FFF2-40B4-BE49-F238E27FC236}">
                  <a16:creationId xmlns:a16="http://schemas.microsoft.com/office/drawing/2014/main" id="{B17BBD6A-996D-4168-9549-7E3214D39D04}"/>
                </a:ext>
              </a:extLst>
            </p:cNvPr>
            <p:cNvSpPr/>
            <p:nvPr/>
          </p:nvSpPr>
          <p:spPr>
            <a:xfrm>
              <a:off x="6796375" y="3002600"/>
              <a:ext cx="33275" cy="16100"/>
            </a:xfrm>
            <a:custGeom>
              <a:avLst/>
              <a:gdLst/>
              <a:ahLst/>
              <a:cxnLst/>
              <a:rect l="l" t="t" r="r" b="b"/>
              <a:pathLst>
                <a:path w="1331" h="644" extrusionOk="0">
                  <a:moveTo>
                    <a:pt x="754" y="267"/>
                  </a:moveTo>
                  <a:lnTo>
                    <a:pt x="998" y="400"/>
                  </a:lnTo>
                  <a:lnTo>
                    <a:pt x="998" y="511"/>
                  </a:lnTo>
                  <a:lnTo>
                    <a:pt x="909" y="466"/>
                  </a:lnTo>
                  <a:lnTo>
                    <a:pt x="688" y="378"/>
                  </a:lnTo>
                  <a:lnTo>
                    <a:pt x="754" y="267"/>
                  </a:lnTo>
                  <a:close/>
                  <a:moveTo>
                    <a:pt x="156" y="1"/>
                  </a:moveTo>
                  <a:lnTo>
                    <a:pt x="156" y="1"/>
                  </a:lnTo>
                  <a:cubicBezTo>
                    <a:pt x="178" y="112"/>
                    <a:pt x="178" y="200"/>
                    <a:pt x="178" y="355"/>
                  </a:cubicBezTo>
                  <a:lnTo>
                    <a:pt x="1" y="200"/>
                  </a:lnTo>
                  <a:lnTo>
                    <a:pt x="1" y="200"/>
                  </a:lnTo>
                  <a:cubicBezTo>
                    <a:pt x="67" y="267"/>
                    <a:pt x="112" y="422"/>
                    <a:pt x="178" y="444"/>
                  </a:cubicBezTo>
                  <a:cubicBezTo>
                    <a:pt x="555" y="533"/>
                    <a:pt x="931" y="577"/>
                    <a:pt x="1330" y="643"/>
                  </a:cubicBezTo>
                  <a:lnTo>
                    <a:pt x="1330" y="200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7" name="Google Shape;5905;p59">
              <a:extLst>
                <a:ext uri="{FF2B5EF4-FFF2-40B4-BE49-F238E27FC236}">
                  <a16:creationId xmlns:a16="http://schemas.microsoft.com/office/drawing/2014/main" id="{201D7B1F-6D30-4784-92B1-3CA649D70DD9}"/>
                </a:ext>
              </a:extLst>
            </p:cNvPr>
            <p:cNvSpPr/>
            <p:nvPr/>
          </p:nvSpPr>
          <p:spPr>
            <a:xfrm>
              <a:off x="7004100" y="2551175"/>
              <a:ext cx="22725" cy="27725"/>
            </a:xfrm>
            <a:custGeom>
              <a:avLst/>
              <a:gdLst/>
              <a:ahLst/>
              <a:cxnLst/>
              <a:rect l="l" t="t" r="r" b="b"/>
              <a:pathLst>
                <a:path w="909" h="1109" extrusionOk="0">
                  <a:moveTo>
                    <a:pt x="621" y="1"/>
                  </a:moveTo>
                  <a:cubicBezTo>
                    <a:pt x="399" y="67"/>
                    <a:pt x="111" y="23"/>
                    <a:pt x="67" y="355"/>
                  </a:cubicBezTo>
                  <a:cubicBezTo>
                    <a:pt x="45" y="621"/>
                    <a:pt x="23" y="865"/>
                    <a:pt x="0" y="1108"/>
                  </a:cubicBezTo>
                  <a:lnTo>
                    <a:pt x="288" y="865"/>
                  </a:lnTo>
                  <a:lnTo>
                    <a:pt x="156" y="776"/>
                  </a:lnTo>
                  <a:lnTo>
                    <a:pt x="311" y="710"/>
                  </a:lnTo>
                  <a:lnTo>
                    <a:pt x="510" y="710"/>
                  </a:lnTo>
                  <a:lnTo>
                    <a:pt x="909" y="399"/>
                  </a:lnTo>
                  <a:lnTo>
                    <a:pt x="754" y="111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8" name="Google Shape;5906;p59">
              <a:extLst>
                <a:ext uri="{FF2B5EF4-FFF2-40B4-BE49-F238E27FC236}">
                  <a16:creationId xmlns:a16="http://schemas.microsoft.com/office/drawing/2014/main" id="{932828CC-775E-4049-8EA2-4E032F780B82}"/>
                </a:ext>
              </a:extLst>
            </p:cNvPr>
            <p:cNvSpPr/>
            <p:nvPr/>
          </p:nvSpPr>
          <p:spPr>
            <a:xfrm>
              <a:off x="7148125" y="2849725"/>
              <a:ext cx="21625" cy="31050"/>
            </a:xfrm>
            <a:custGeom>
              <a:avLst/>
              <a:gdLst/>
              <a:ahLst/>
              <a:cxnLst/>
              <a:rect l="l" t="t" r="r" b="b"/>
              <a:pathLst>
                <a:path w="865" h="1242" extrusionOk="0">
                  <a:moveTo>
                    <a:pt x="731" y="1"/>
                  </a:moveTo>
                  <a:cubicBezTo>
                    <a:pt x="554" y="89"/>
                    <a:pt x="0" y="821"/>
                    <a:pt x="0" y="998"/>
                  </a:cubicBezTo>
                  <a:cubicBezTo>
                    <a:pt x="0" y="1042"/>
                    <a:pt x="22" y="1109"/>
                    <a:pt x="67" y="1175"/>
                  </a:cubicBezTo>
                  <a:lnTo>
                    <a:pt x="67" y="1153"/>
                  </a:lnTo>
                  <a:lnTo>
                    <a:pt x="177" y="1242"/>
                  </a:lnTo>
                  <a:cubicBezTo>
                    <a:pt x="421" y="998"/>
                    <a:pt x="731" y="821"/>
                    <a:pt x="687" y="422"/>
                  </a:cubicBezTo>
                  <a:cubicBezTo>
                    <a:pt x="687" y="355"/>
                    <a:pt x="820" y="267"/>
                    <a:pt x="864" y="222"/>
                  </a:cubicBezTo>
                  <a:cubicBezTo>
                    <a:pt x="820" y="156"/>
                    <a:pt x="776" y="67"/>
                    <a:pt x="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9" name="Google Shape;5907;p59">
              <a:extLst>
                <a:ext uri="{FF2B5EF4-FFF2-40B4-BE49-F238E27FC236}">
                  <a16:creationId xmlns:a16="http://schemas.microsoft.com/office/drawing/2014/main" id="{8796B668-74A4-4E74-8149-231C3E3D9BB6}"/>
                </a:ext>
              </a:extLst>
            </p:cNvPr>
            <p:cNvSpPr/>
            <p:nvPr/>
          </p:nvSpPr>
          <p:spPr>
            <a:xfrm>
              <a:off x="7165275" y="306187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1020" y="1"/>
                  </a:moveTo>
                  <a:lnTo>
                    <a:pt x="599" y="89"/>
                  </a:lnTo>
                  <a:cubicBezTo>
                    <a:pt x="533" y="200"/>
                    <a:pt x="444" y="267"/>
                    <a:pt x="355" y="355"/>
                  </a:cubicBezTo>
                  <a:cubicBezTo>
                    <a:pt x="267" y="377"/>
                    <a:pt x="156" y="399"/>
                    <a:pt x="67" y="399"/>
                  </a:cubicBezTo>
                  <a:lnTo>
                    <a:pt x="178" y="621"/>
                  </a:lnTo>
                  <a:lnTo>
                    <a:pt x="1" y="1108"/>
                  </a:lnTo>
                  <a:lnTo>
                    <a:pt x="90" y="1108"/>
                  </a:lnTo>
                  <a:lnTo>
                    <a:pt x="156" y="1020"/>
                  </a:lnTo>
                  <a:lnTo>
                    <a:pt x="643" y="710"/>
                  </a:lnTo>
                  <a:lnTo>
                    <a:pt x="776" y="577"/>
                  </a:lnTo>
                  <a:lnTo>
                    <a:pt x="1242" y="178"/>
                  </a:lnTo>
                  <a:lnTo>
                    <a:pt x="1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0" name="Google Shape;5908;p59">
              <a:extLst>
                <a:ext uri="{FF2B5EF4-FFF2-40B4-BE49-F238E27FC236}">
                  <a16:creationId xmlns:a16="http://schemas.microsoft.com/office/drawing/2014/main" id="{044D70D4-DA10-475E-84CC-D7958D90EAC2}"/>
                </a:ext>
              </a:extLst>
            </p:cNvPr>
            <p:cNvSpPr/>
            <p:nvPr/>
          </p:nvSpPr>
          <p:spPr>
            <a:xfrm>
              <a:off x="7141475" y="3071850"/>
              <a:ext cx="28275" cy="28825"/>
            </a:xfrm>
            <a:custGeom>
              <a:avLst/>
              <a:gdLst/>
              <a:ahLst/>
              <a:cxnLst/>
              <a:rect l="l" t="t" r="r" b="b"/>
              <a:pathLst>
                <a:path w="1131" h="1153" extrusionOk="0">
                  <a:moveTo>
                    <a:pt x="1019" y="0"/>
                  </a:moveTo>
                  <a:lnTo>
                    <a:pt x="687" y="311"/>
                  </a:lnTo>
                  <a:cubicBezTo>
                    <a:pt x="629" y="446"/>
                    <a:pt x="605" y="633"/>
                    <a:pt x="407" y="633"/>
                  </a:cubicBezTo>
                  <a:cubicBezTo>
                    <a:pt x="378" y="633"/>
                    <a:pt x="346" y="629"/>
                    <a:pt x="310" y="621"/>
                  </a:cubicBezTo>
                  <a:lnTo>
                    <a:pt x="222" y="621"/>
                  </a:lnTo>
                  <a:lnTo>
                    <a:pt x="0" y="776"/>
                  </a:lnTo>
                  <a:lnTo>
                    <a:pt x="67" y="1153"/>
                  </a:lnTo>
                  <a:lnTo>
                    <a:pt x="488" y="1086"/>
                  </a:lnTo>
                  <a:cubicBezTo>
                    <a:pt x="510" y="1064"/>
                    <a:pt x="532" y="1042"/>
                    <a:pt x="554" y="1020"/>
                  </a:cubicBezTo>
                  <a:lnTo>
                    <a:pt x="953" y="709"/>
                  </a:lnTo>
                  <a:lnTo>
                    <a:pt x="1130" y="200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1" name="Google Shape;5909;p59">
              <a:extLst>
                <a:ext uri="{FF2B5EF4-FFF2-40B4-BE49-F238E27FC236}">
                  <a16:creationId xmlns:a16="http://schemas.microsoft.com/office/drawing/2014/main" id="{F85F8CCC-501D-4C3B-B84D-BC643D1BB5FD}"/>
                </a:ext>
              </a:extLst>
            </p:cNvPr>
            <p:cNvSpPr/>
            <p:nvPr/>
          </p:nvSpPr>
          <p:spPr>
            <a:xfrm>
              <a:off x="6552100" y="2621525"/>
              <a:ext cx="8900" cy="62625"/>
            </a:xfrm>
            <a:custGeom>
              <a:avLst/>
              <a:gdLst/>
              <a:ahLst/>
              <a:cxnLst/>
              <a:rect l="l" t="t" r="r" b="b"/>
              <a:pathLst>
                <a:path w="356" h="2505" extrusionOk="0">
                  <a:moveTo>
                    <a:pt x="267" y="0"/>
                  </a:moveTo>
                  <a:cubicBezTo>
                    <a:pt x="67" y="820"/>
                    <a:pt x="1" y="1662"/>
                    <a:pt x="67" y="2504"/>
                  </a:cubicBezTo>
                  <a:lnTo>
                    <a:pt x="178" y="2504"/>
                  </a:lnTo>
                  <a:cubicBezTo>
                    <a:pt x="245" y="1729"/>
                    <a:pt x="289" y="953"/>
                    <a:pt x="355" y="178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2" name="Google Shape;5910;p59">
              <a:extLst>
                <a:ext uri="{FF2B5EF4-FFF2-40B4-BE49-F238E27FC236}">
                  <a16:creationId xmlns:a16="http://schemas.microsoft.com/office/drawing/2014/main" id="{4BA77D76-80A6-4DD3-B53A-0127AA40341D}"/>
                </a:ext>
              </a:extLst>
            </p:cNvPr>
            <p:cNvSpPr/>
            <p:nvPr/>
          </p:nvSpPr>
          <p:spPr>
            <a:xfrm>
              <a:off x="6812450" y="2682250"/>
              <a:ext cx="21075" cy="25150"/>
            </a:xfrm>
            <a:custGeom>
              <a:avLst/>
              <a:gdLst/>
              <a:ahLst/>
              <a:cxnLst/>
              <a:rect l="l" t="t" r="r" b="b"/>
              <a:pathLst>
                <a:path w="843" h="1006" extrusionOk="0">
                  <a:moveTo>
                    <a:pt x="510" y="186"/>
                  </a:moveTo>
                  <a:cubicBezTo>
                    <a:pt x="532" y="186"/>
                    <a:pt x="576" y="252"/>
                    <a:pt x="599" y="275"/>
                  </a:cubicBezTo>
                  <a:lnTo>
                    <a:pt x="421" y="452"/>
                  </a:lnTo>
                  <a:lnTo>
                    <a:pt x="333" y="341"/>
                  </a:lnTo>
                  <a:cubicBezTo>
                    <a:pt x="377" y="275"/>
                    <a:pt x="443" y="230"/>
                    <a:pt x="510" y="186"/>
                  </a:cubicBezTo>
                  <a:close/>
                  <a:moveTo>
                    <a:pt x="278" y="1"/>
                  </a:moveTo>
                  <a:cubicBezTo>
                    <a:pt x="186" y="1"/>
                    <a:pt x="91" y="24"/>
                    <a:pt x="0" y="75"/>
                  </a:cubicBezTo>
                  <a:cubicBezTo>
                    <a:pt x="22" y="230"/>
                    <a:pt x="45" y="385"/>
                    <a:pt x="89" y="540"/>
                  </a:cubicBezTo>
                  <a:lnTo>
                    <a:pt x="67" y="695"/>
                  </a:lnTo>
                  <a:cubicBezTo>
                    <a:pt x="98" y="690"/>
                    <a:pt x="125" y="688"/>
                    <a:pt x="149" y="688"/>
                  </a:cubicBezTo>
                  <a:cubicBezTo>
                    <a:pt x="332" y="688"/>
                    <a:pt x="330" y="829"/>
                    <a:pt x="311" y="1006"/>
                  </a:cubicBezTo>
                  <a:lnTo>
                    <a:pt x="532" y="784"/>
                  </a:lnTo>
                  <a:lnTo>
                    <a:pt x="842" y="496"/>
                  </a:lnTo>
                  <a:cubicBezTo>
                    <a:pt x="793" y="199"/>
                    <a:pt x="547" y="1"/>
                    <a:pt x="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3" name="Google Shape;5911;p59">
              <a:extLst>
                <a:ext uri="{FF2B5EF4-FFF2-40B4-BE49-F238E27FC236}">
                  <a16:creationId xmlns:a16="http://schemas.microsoft.com/office/drawing/2014/main" id="{F231CD01-D502-48D6-871E-EA62EFC0FD99}"/>
                </a:ext>
              </a:extLst>
            </p:cNvPr>
            <p:cNvSpPr/>
            <p:nvPr/>
          </p:nvSpPr>
          <p:spPr>
            <a:xfrm>
              <a:off x="6466250" y="2964400"/>
              <a:ext cx="22175" cy="23825"/>
            </a:xfrm>
            <a:custGeom>
              <a:avLst/>
              <a:gdLst/>
              <a:ahLst/>
              <a:cxnLst/>
              <a:rect l="l" t="t" r="r" b="b"/>
              <a:pathLst>
                <a:path w="887" h="953" extrusionOk="0">
                  <a:moveTo>
                    <a:pt x="89" y="0"/>
                  </a:moveTo>
                  <a:cubicBezTo>
                    <a:pt x="67" y="67"/>
                    <a:pt x="1" y="133"/>
                    <a:pt x="23" y="155"/>
                  </a:cubicBezTo>
                  <a:cubicBezTo>
                    <a:pt x="244" y="421"/>
                    <a:pt x="466" y="687"/>
                    <a:pt x="687" y="953"/>
                  </a:cubicBezTo>
                  <a:cubicBezTo>
                    <a:pt x="754" y="776"/>
                    <a:pt x="820" y="576"/>
                    <a:pt x="887" y="399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4" name="Google Shape;5912;p59">
              <a:extLst>
                <a:ext uri="{FF2B5EF4-FFF2-40B4-BE49-F238E27FC236}">
                  <a16:creationId xmlns:a16="http://schemas.microsoft.com/office/drawing/2014/main" id="{B4FEF66A-910C-4AB1-9F53-AC14F67FDBF0}"/>
                </a:ext>
              </a:extLst>
            </p:cNvPr>
            <p:cNvSpPr/>
            <p:nvPr/>
          </p:nvSpPr>
          <p:spPr>
            <a:xfrm>
              <a:off x="7125400" y="2987650"/>
              <a:ext cx="26625" cy="17750"/>
            </a:xfrm>
            <a:custGeom>
              <a:avLst/>
              <a:gdLst/>
              <a:ahLst/>
              <a:cxnLst/>
              <a:rect l="l" t="t" r="r" b="b"/>
              <a:pathLst>
                <a:path w="1065" h="710" extrusionOk="0">
                  <a:moveTo>
                    <a:pt x="732" y="1"/>
                  </a:moveTo>
                  <a:lnTo>
                    <a:pt x="488" y="178"/>
                  </a:lnTo>
                  <a:lnTo>
                    <a:pt x="466" y="244"/>
                  </a:lnTo>
                  <a:lnTo>
                    <a:pt x="399" y="178"/>
                  </a:lnTo>
                  <a:lnTo>
                    <a:pt x="1" y="289"/>
                  </a:lnTo>
                  <a:lnTo>
                    <a:pt x="488" y="710"/>
                  </a:lnTo>
                  <a:lnTo>
                    <a:pt x="776" y="643"/>
                  </a:lnTo>
                  <a:lnTo>
                    <a:pt x="865" y="643"/>
                  </a:lnTo>
                  <a:cubicBezTo>
                    <a:pt x="931" y="532"/>
                    <a:pt x="1064" y="400"/>
                    <a:pt x="1042" y="333"/>
                  </a:cubicBezTo>
                  <a:cubicBezTo>
                    <a:pt x="998" y="200"/>
                    <a:pt x="843" y="111"/>
                    <a:pt x="7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5" name="Google Shape;5913;p59">
              <a:extLst>
                <a:ext uri="{FF2B5EF4-FFF2-40B4-BE49-F238E27FC236}">
                  <a16:creationId xmlns:a16="http://schemas.microsoft.com/office/drawing/2014/main" id="{89C40FFC-006C-4C28-ABD4-29EC712E430A}"/>
                </a:ext>
              </a:extLst>
            </p:cNvPr>
            <p:cNvSpPr/>
            <p:nvPr/>
          </p:nvSpPr>
          <p:spPr>
            <a:xfrm>
              <a:off x="7026250" y="2959950"/>
              <a:ext cx="38250" cy="18150"/>
            </a:xfrm>
            <a:custGeom>
              <a:avLst/>
              <a:gdLst/>
              <a:ahLst/>
              <a:cxnLst/>
              <a:rect l="l" t="t" r="r" b="b"/>
              <a:pathLst>
                <a:path w="1530" h="726" extrusionOk="0">
                  <a:moveTo>
                    <a:pt x="1219" y="1"/>
                  </a:moveTo>
                  <a:lnTo>
                    <a:pt x="998" y="466"/>
                  </a:lnTo>
                  <a:lnTo>
                    <a:pt x="820" y="200"/>
                  </a:lnTo>
                  <a:lnTo>
                    <a:pt x="1" y="688"/>
                  </a:lnTo>
                  <a:cubicBezTo>
                    <a:pt x="129" y="713"/>
                    <a:pt x="248" y="725"/>
                    <a:pt x="360" y="725"/>
                  </a:cubicBezTo>
                  <a:cubicBezTo>
                    <a:pt x="829" y="725"/>
                    <a:pt x="1172" y="521"/>
                    <a:pt x="1529" y="289"/>
                  </a:cubicBezTo>
                  <a:lnTo>
                    <a:pt x="1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6" name="Google Shape;5914;p59">
              <a:extLst>
                <a:ext uri="{FF2B5EF4-FFF2-40B4-BE49-F238E27FC236}">
                  <a16:creationId xmlns:a16="http://schemas.microsoft.com/office/drawing/2014/main" id="{60C6EE64-FA40-4AF7-BA46-7C1EEEDDB701}"/>
                </a:ext>
              </a:extLst>
            </p:cNvPr>
            <p:cNvSpPr/>
            <p:nvPr/>
          </p:nvSpPr>
          <p:spPr>
            <a:xfrm>
              <a:off x="7024600" y="2851950"/>
              <a:ext cx="49325" cy="21625"/>
            </a:xfrm>
            <a:custGeom>
              <a:avLst/>
              <a:gdLst/>
              <a:ahLst/>
              <a:cxnLst/>
              <a:rect l="l" t="t" r="r" b="b"/>
              <a:pathLst>
                <a:path w="1973" h="865" extrusionOk="0">
                  <a:moveTo>
                    <a:pt x="177" y="0"/>
                  </a:moveTo>
                  <a:lnTo>
                    <a:pt x="0" y="133"/>
                  </a:lnTo>
                  <a:cubicBezTo>
                    <a:pt x="0" y="178"/>
                    <a:pt x="0" y="200"/>
                    <a:pt x="0" y="222"/>
                  </a:cubicBezTo>
                  <a:lnTo>
                    <a:pt x="89" y="288"/>
                  </a:lnTo>
                  <a:lnTo>
                    <a:pt x="488" y="532"/>
                  </a:lnTo>
                  <a:lnTo>
                    <a:pt x="709" y="665"/>
                  </a:lnTo>
                  <a:lnTo>
                    <a:pt x="465" y="776"/>
                  </a:lnTo>
                  <a:lnTo>
                    <a:pt x="399" y="865"/>
                  </a:lnTo>
                  <a:lnTo>
                    <a:pt x="864" y="754"/>
                  </a:lnTo>
                  <a:lnTo>
                    <a:pt x="798" y="466"/>
                  </a:lnTo>
                  <a:lnTo>
                    <a:pt x="1795" y="621"/>
                  </a:lnTo>
                  <a:lnTo>
                    <a:pt x="1972" y="621"/>
                  </a:lnTo>
                  <a:cubicBezTo>
                    <a:pt x="1795" y="288"/>
                    <a:pt x="1485" y="311"/>
                    <a:pt x="1197" y="288"/>
                  </a:cubicBezTo>
                  <a:cubicBezTo>
                    <a:pt x="909" y="288"/>
                    <a:pt x="621" y="266"/>
                    <a:pt x="333" y="222"/>
                  </a:cubicBezTo>
                  <a:cubicBezTo>
                    <a:pt x="266" y="222"/>
                    <a:pt x="222" y="67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7" name="Google Shape;5915;p59">
              <a:extLst>
                <a:ext uri="{FF2B5EF4-FFF2-40B4-BE49-F238E27FC236}">
                  <a16:creationId xmlns:a16="http://schemas.microsoft.com/office/drawing/2014/main" id="{34BF6128-7525-4EEF-A9CD-7938643F3F71}"/>
                </a:ext>
              </a:extLst>
            </p:cNvPr>
            <p:cNvSpPr/>
            <p:nvPr/>
          </p:nvSpPr>
          <p:spPr>
            <a:xfrm>
              <a:off x="6878925" y="2264250"/>
              <a:ext cx="24950" cy="21400"/>
            </a:xfrm>
            <a:custGeom>
              <a:avLst/>
              <a:gdLst/>
              <a:ahLst/>
              <a:cxnLst/>
              <a:rect l="l" t="t" r="r" b="b"/>
              <a:pathLst>
                <a:path w="998" h="856" extrusionOk="0">
                  <a:moveTo>
                    <a:pt x="687" y="1"/>
                  </a:moveTo>
                  <a:cubicBezTo>
                    <a:pt x="643" y="111"/>
                    <a:pt x="620" y="200"/>
                    <a:pt x="576" y="333"/>
                  </a:cubicBezTo>
                  <a:lnTo>
                    <a:pt x="465" y="222"/>
                  </a:lnTo>
                  <a:lnTo>
                    <a:pt x="0" y="311"/>
                  </a:lnTo>
                  <a:cubicBezTo>
                    <a:pt x="22" y="422"/>
                    <a:pt x="22" y="532"/>
                    <a:pt x="44" y="643"/>
                  </a:cubicBezTo>
                  <a:lnTo>
                    <a:pt x="266" y="488"/>
                  </a:lnTo>
                  <a:cubicBezTo>
                    <a:pt x="266" y="748"/>
                    <a:pt x="274" y="855"/>
                    <a:pt x="360" y="855"/>
                  </a:cubicBezTo>
                  <a:cubicBezTo>
                    <a:pt x="421" y="855"/>
                    <a:pt x="522" y="801"/>
                    <a:pt x="687" y="710"/>
                  </a:cubicBezTo>
                  <a:cubicBezTo>
                    <a:pt x="997" y="555"/>
                    <a:pt x="931" y="289"/>
                    <a:pt x="9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8" name="Google Shape;5916;p59">
              <a:extLst>
                <a:ext uri="{FF2B5EF4-FFF2-40B4-BE49-F238E27FC236}">
                  <a16:creationId xmlns:a16="http://schemas.microsoft.com/office/drawing/2014/main" id="{D0E7091C-8B66-491F-AF89-557B26918981}"/>
                </a:ext>
              </a:extLst>
            </p:cNvPr>
            <p:cNvSpPr/>
            <p:nvPr/>
          </p:nvSpPr>
          <p:spPr>
            <a:xfrm>
              <a:off x="6377075" y="2672900"/>
              <a:ext cx="14425" cy="24525"/>
            </a:xfrm>
            <a:custGeom>
              <a:avLst/>
              <a:gdLst/>
              <a:ahLst/>
              <a:cxnLst/>
              <a:rect l="l" t="t" r="r" b="b"/>
              <a:pathLst>
                <a:path w="577" h="981" extrusionOk="0">
                  <a:moveTo>
                    <a:pt x="314" y="0"/>
                  </a:moveTo>
                  <a:cubicBezTo>
                    <a:pt x="208" y="0"/>
                    <a:pt x="100" y="111"/>
                    <a:pt x="0" y="139"/>
                  </a:cubicBezTo>
                  <a:cubicBezTo>
                    <a:pt x="0" y="427"/>
                    <a:pt x="23" y="715"/>
                    <a:pt x="45" y="981"/>
                  </a:cubicBezTo>
                  <a:lnTo>
                    <a:pt x="89" y="914"/>
                  </a:lnTo>
                  <a:lnTo>
                    <a:pt x="200" y="538"/>
                  </a:lnTo>
                  <a:lnTo>
                    <a:pt x="333" y="892"/>
                  </a:lnTo>
                  <a:lnTo>
                    <a:pt x="577" y="892"/>
                  </a:lnTo>
                  <a:cubicBezTo>
                    <a:pt x="554" y="649"/>
                    <a:pt x="532" y="405"/>
                    <a:pt x="488" y="139"/>
                  </a:cubicBezTo>
                  <a:cubicBezTo>
                    <a:pt x="432" y="35"/>
                    <a:pt x="373" y="0"/>
                    <a:pt x="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9" name="Google Shape;5917;p59">
              <a:extLst>
                <a:ext uri="{FF2B5EF4-FFF2-40B4-BE49-F238E27FC236}">
                  <a16:creationId xmlns:a16="http://schemas.microsoft.com/office/drawing/2014/main" id="{73EE2D4E-49DC-4A06-8CFC-B38DC9D19F55}"/>
                </a:ext>
              </a:extLst>
            </p:cNvPr>
            <p:cNvSpPr/>
            <p:nvPr/>
          </p:nvSpPr>
          <p:spPr>
            <a:xfrm>
              <a:off x="7242825" y="2635375"/>
              <a:ext cx="29400" cy="20375"/>
            </a:xfrm>
            <a:custGeom>
              <a:avLst/>
              <a:gdLst/>
              <a:ahLst/>
              <a:cxnLst/>
              <a:rect l="l" t="t" r="r" b="b"/>
              <a:pathLst>
                <a:path w="1176" h="815" extrusionOk="0">
                  <a:moveTo>
                    <a:pt x="1" y="0"/>
                  </a:moveTo>
                  <a:lnTo>
                    <a:pt x="1" y="798"/>
                  </a:lnTo>
                  <a:cubicBezTo>
                    <a:pt x="78" y="809"/>
                    <a:pt x="156" y="815"/>
                    <a:pt x="233" y="815"/>
                  </a:cubicBezTo>
                  <a:cubicBezTo>
                    <a:pt x="311" y="815"/>
                    <a:pt x="389" y="809"/>
                    <a:pt x="466" y="798"/>
                  </a:cubicBezTo>
                  <a:cubicBezTo>
                    <a:pt x="732" y="732"/>
                    <a:pt x="1086" y="776"/>
                    <a:pt x="1175" y="377"/>
                  </a:cubicBezTo>
                  <a:lnTo>
                    <a:pt x="555" y="377"/>
                  </a:lnTo>
                  <a:lnTo>
                    <a:pt x="555" y="599"/>
                  </a:lnTo>
                  <a:lnTo>
                    <a:pt x="444" y="6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0" name="Google Shape;5918;p59">
              <a:extLst>
                <a:ext uri="{FF2B5EF4-FFF2-40B4-BE49-F238E27FC236}">
                  <a16:creationId xmlns:a16="http://schemas.microsoft.com/office/drawing/2014/main" id="{D3BFF40A-C4D9-4AD6-941C-F0243C9DB321}"/>
                </a:ext>
              </a:extLst>
            </p:cNvPr>
            <p:cNvSpPr/>
            <p:nvPr/>
          </p:nvSpPr>
          <p:spPr>
            <a:xfrm>
              <a:off x="7234625" y="2583525"/>
              <a:ext cx="16550" cy="23625"/>
            </a:xfrm>
            <a:custGeom>
              <a:avLst/>
              <a:gdLst/>
              <a:ahLst/>
              <a:cxnLst/>
              <a:rect l="l" t="t" r="r" b="b"/>
              <a:pathLst>
                <a:path w="662" h="945" extrusionOk="0">
                  <a:moveTo>
                    <a:pt x="309" y="1"/>
                  </a:moveTo>
                  <a:cubicBezTo>
                    <a:pt x="22" y="1"/>
                    <a:pt x="1" y="216"/>
                    <a:pt x="107" y="944"/>
                  </a:cubicBezTo>
                  <a:lnTo>
                    <a:pt x="661" y="634"/>
                  </a:lnTo>
                  <a:cubicBezTo>
                    <a:pt x="617" y="501"/>
                    <a:pt x="572" y="368"/>
                    <a:pt x="528" y="258"/>
                  </a:cubicBezTo>
                  <a:cubicBezTo>
                    <a:pt x="528" y="169"/>
                    <a:pt x="550" y="102"/>
                    <a:pt x="572" y="36"/>
                  </a:cubicBezTo>
                  <a:cubicBezTo>
                    <a:pt x="467" y="14"/>
                    <a:pt x="380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1" name="Google Shape;5919;p59">
              <a:extLst>
                <a:ext uri="{FF2B5EF4-FFF2-40B4-BE49-F238E27FC236}">
                  <a16:creationId xmlns:a16="http://schemas.microsoft.com/office/drawing/2014/main" id="{E7D2DD34-E458-432D-9E8B-856B9FC633AB}"/>
                </a:ext>
              </a:extLst>
            </p:cNvPr>
            <p:cNvSpPr/>
            <p:nvPr/>
          </p:nvSpPr>
          <p:spPr>
            <a:xfrm>
              <a:off x="6906050" y="3043000"/>
              <a:ext cx="20950" cy="17250"/>
            </a:xfrm>
            <a:custGeom>
              <a:avLst/>
              <a:gdLst/>
              <a:ahLst/>
              <a:cxnLst/>
              <a:rect l="l" t="t" r="r" b="b"/>
              <a:pathLst>
                <a:path w="838" h="690" extrusionOk="0">
                  <a:moveTo>
                    <a:pt x="537" y="0"/>
                  </a:moveTo>
                  <a:cubicBezTo>
                    <a:pt x="521" y="0"/>
                    <a:pt x="505" y="1"/>
                    <a:pt x="488" y="2"/>
                  </a:cubicBezTo>
                  <a:cubicBezTo>
                    <a:pt x="333" y="24"/>
                    <a:pt x="200" y="69"/>
                    <a:pt x="67" y="91"/>
                  </a:cubicBezTo>
                  <a:cubicBezTo>
                    <a:pt x="23" y="290"/>
                    <a:pt x="1" y="468"/>
                    <a:pt x="244" y="556"/>
                  </a:cubicBezTo>
                  <a:cubicBezTo>
                    <a:pt x="422" y="601"/>
                    <a:pt x="599" y="645"/>
                    <a:pt x="798" y="689"/>
                  </a:cubicBezTo>
                  <a:cubicBezTo>
                    <a:pt x="776" y="578"/>
                    <a:pt x="710" y="468"/>
                    <a:pt x="754" y="379"/>
                  </a:cubicBezTo>
                  <a:cubicBezTo>
                    <a:pt x="837" y="151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2" name="Google Shape;5920;p59">
              <a:extLst>
                <a:ext uri="{FF2B5EF4-FFF2-40B4-BE49-F238E27FC236}">
                  <a16:creationId xmlns:a16="http://schemas.microsoft.com/office/drawing/2014/main" id="{F8265145-7EEB-4CCB-BD34-C48AD389FD15}"/>
                </a:ext>
              </a:extLst>
            </p:cNvPr>
            <p:cNvSpPr/>
            <p:nvPr/>
          </p:nvSpPr>
          <p:spPr>
            <a:xfrm>
              <a:off x="6438550" y="2743100"/>
              <a:ext cx="27725" cy="20100"/>
            </a:xfrm>
            <a:custGeom>
              <a:avLst/>
              <a:gdLst/>
              <a:ahLst/>
              <a:cxnLst/>
              <a:rect l="l" t="t" r="r" b="b"/>
              <a:pathLst>
                <a:path w="1109" h="804" extrusionOk="0">
                  <a:moveTo>
                    <a:pt x="915" y="0"/>
                  </a:moveTo>
                  <a:cubicBezTo>
                    <a:pt x="841" y="0"/>
                    <a:pt x="783" y="62"/>
                    <a:pt x="732" y="189"/>
                  </a:cubicBezTo>
                  <a:cubicBezTo>
                    <a:pt x="688" y="278"/>
                    <a:pt x="621" y="344"/>
                    <a:pt x="555" y="388"/>
                  </a:cubicBezTo>
                  <a:cubicBezTo>
                    <a:pt x="377" y="499"/>
                    <a:pt x="178" y="566"/>
                    <a:pt x="1" y="654"/>
                  </a:cubicBezTo>
                  <a:cubicBezTo>
                    <a:pt x="101" y="754"/>
                    <a:pt x="233" y="804"/>
                    <a:pt x="369" y="804"/>
                  </a:cubicBezTo>
                  <a:cubicBezTo>
                    <a:pt x="505" y="804"/>
                    <a:pt x="643" y="754"/>
                    <a:pt x="754" y="654"/>
                  </a:cubicBezTo>
                  <a:cubicBezTo>
                    <a:pt x="757" y="651"/>
                    <a:pt x="762" y="650"/>
                    <a:pt x="769" y="650"/>
                  </a:cubicBezTo>
                  <a:cubicBezTo>
                    <a:pt x="813" y="650"/>
                    <a:pt x="922" y="702"/>
                    <a:pt x="998" y="721"/>
                  </a:cubicBezTo>
                  <a:cubicBezTo>
                    <a:pt x="1020" y="566"/>
                    <a:pt x="1064" y="433"/>
                    <a:pt x="1109" y="278"/>
                  </a:cubicBezTo>
                  <a:lnTo>
                    <a:pt x="1109" y="100"/>
                  </a:lnTo>
                  <a:cubicBezTo>
                    <a:pt x="1033" y="34"/>
                    <a:pt x="970" y="0"/>
                    <a:pt x="9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3" name="Google Shape;5921;p59">
              <a:extLst>
                <a:ext uri="{FF2B5EF4-FFF2-40B4-BE49-F238E27FC236}">
                  <a16:creationId xmlns:a16="http://schemas.microsoft.com/office/drawing/2014/main" id="{208F4891-8E29-4916-8812-AF9EEAFF40A6}"/>
                </a:ext>
              </a:extLst>
            </p:cNvPr>
            <p:cNvSpPr/>
            <p:nvPr/>
          </p:nvSpPr>
          <p:spPr>
            <a:xfrm>
              <a:off x="6433575" y="2759325"/>
              <a:ext cx="29925" cy="16775"/>
            </a:xfrm>
            <a:custGeom>
              <a:avLst/>
              <a:gdLst/>
              <a:ahLst/>
              <a:cxnLst/>
              <a:rect l="l" t="t" r="r" b="b"/>
              <a:pathLst>
                <a:path w="1197" h="671" extrusionOk="0">
                  <a:moveTo>
                    <a:pt x="975" y="1"/>
                  </a:moveTo>
                  <a:cubicBezTo>
                    <a:pt x="967" y="1"/>
                    <a:pt x="959" y="2"/>
                    <a:pt x="953" y="5"/>
                  </a:cubicBezTo>
                  <a:cubicBezTo>
                    <a:pt x="853" y="116"/>
                    <a:pt x="720" y="172"/>
                    <a:pt x="585" y="172"/>
                  </a:cubicBezTo>
                  <a:cubicBezTo>
                    <a:pt x="449" y="172"/>
                    <a:pt x="311" y="116"/>
                    <a:pt x="200" y="5"/>
                  </a:cubicBezTo>
                  <a:lnTo>
                    <a:pt x="0" y="205"/>
                  </a:lnTo>
                  <a:lnTo>
                    <a:pt x="532" y="338"/>
                  </a:lnTo>
                  <a:lnTo>
                    <a:pt x="466" y="626"/>
                  </a:lnTo>
                  <a:lnTo>
                    <a:pt x="776" y="670"/>
                  </a:lnTo>
                  <a:cubicBezTo>
                    <a:pt x="776" y="670"/>
                    <a:pt x="798" y="648"/>
                    <a:pt x="798" y="648"/>
                  </a:cubicBezTo>
                  <a:lnTo>
                    <a:pt x="776" y="537"/>
                  </a:lnTo>
                  <a:lnTo>
                    <a:pt x="1175" y="670"/>
                  </a:lnTo>
                  <a:cubicBezTo>
                    <a:pt x="1153" y="515"/>
                    <a:pt x="1130" y="404"/>
                    <a:pt x="1108" y="271"/>
                  </a:cubicBezTo>
                  <a:lnTo>
                    <a:pt x="1020" y="249"/>
                  </a:lnTo>
                  <a:lnTo>
                    <a:pt x="1197" y="72"/>
                  </a:lnTo>
                  <a:cubicBezTo>
                    <a:pt x="1121" y="53"/>
                    <a:pt x="1028" y="1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4" name="Google Shape;5922;p59">
              <a:extLst>
                <a:ext uri="{FF2B5EF4-FFF2-40B4-BE49-F238E27FC236}">
                  <a16:creationId xmlns:a16="http://schemas.microsoft.com/office/drawing/2014/main" id="{240BBC93-E0C3-4407-A671-439ACB336882}"/>
                </a:ext>
              </a:extLst>
            </p:cNvPr>
            <p:cNvSpPr/>
            <p:nvPr/>
          </p:nvSpPr>
          <p:spPr>
            <a:xfrm>
              <a:off x="6695575" y="2206100"/>
              <a:ext cx="27150" cy="17750"/>
            </a:xfrm>
            <a:custGeom>
              <a:avLst/>
              <a:gdLst/>
              <a:ahLst/>
              <a:cxnLst/>
              <a:rect l="l" t="t" r="r" b="b"/>
              <a:pathLst>
                <a:path w="1086" h="710" extrusionOk="0">
                  <a:moveTo>
                    <a:pt x="1086" y="0"/>
                  </a:moveTo>
                  <a:lnTo>
                    <a:pt x="0" y="244"/>
                  </a:lnTo>
                  <a:lnTo>
                    <a:pt x="355" y="554"/>
                  </a:lnTo>
                  <a:lnTo>
                    <a:pt x="554" y="355"/>
                  </a:lnTo>
                  <a:lnTo>
                    <a:pt x="665" y="488"/>
                  </a:lnTo>
                  <a:lnTo>
                    <a:pt x="399" y="576"/>
                  </a:lnTo>
                  <a:cubicBezTo>
                    <a:pt x="377" y="621"/>
                    <a:pt x="377" y="665"/>
                    <a:pt x="377" y="709"/>
                  </a:cubicBezTo>
                  <a:lnTo>
                    <a:pt x="842" y="576"/>
                  </a:lnTo>
                  <a:lnTo>
                    <a:pt x="754" y="488"/>
                  </a:lnTo>
                  <a:cubicBezTo>
                    <a:pt x="864" y="377"/>
                    <a:pt x="975" y="266"/>
                    <a:pt x="1086" y="133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5" name="Google Shape;5923;p59">
              <a:extLst>
                <a:ext uri="{FF2B5EF4-FFF2-40B4-BE49-F238E27FC236}">
                  <a16:creationId xmlns:a16="http://schemas.microsoft.com/office/drawing/2014/main" id="{9EC67DFB-9C8B-498F-A720-BD286984FC00}"/>
                </a:ext>
              </a:extLst>
            </p:cNvPr>
            <p:cNvSpPr/>
            <p:nvPr/>
          </p:nvSpPr>
          <p:spPr>
            <a:xfrm>
              <a:off x="7244500" y="2845050"/>
              <a:ext cx="22175" cy="18425"/>
            </a:xfrm>
            <a:custGeom>
              <a:avLst/>
              <a:gdLst/>
              <a:ahLst/>
              <a:cxnLst/>
              <a:rect l="l" t="t" r="r" b="b"/>
              <a:pathLst>
                <a:path w="887" h="737" extrusionOk="0">
                  <a:moveTo>
                    <a:pt x="552" y="1"/>
                  </a:moveTo>
                  <a:cubicBezTo>
                    <a:pt x="507" y="1"/>
                    <a:pt x="443" y="11"/>
                    <a:pt x="399" y="11"/>
                  </a:cubicBezTo>
                  <a:lnTo>
                    <a:pt x="45" y="387"/>
                  </a:lnTo>
                  <a:lnTo>
                    <a:pt x="0" y="432"/>
                  </a:lnTo>
                  <a:cubicBezTo>
                    <a:pt x="0" y="476"/>
                    <a:pt x="22" y="520"/>
                    <a:pt x="22" y="564"/>
                  </a:cubicBezTo>
                  <a:lnTo>
                    <a:pt x="89" y="631"/>
                  </a:lnTo>
                  <a:cubicBezTo>
                    <a:pt x="222" y="675"/>
                    <a:pt x="333" y="697"/>
                    <a:pt x="466" y="720"/>
                  </a:cubicBezTo>
                  <a:cubicBezTo>
                    <a:pt x="510" y="731"/>
                    <a:pt x="554" y="736"/>
                    <a:pt x="598" y="736"/>
                  </a:cubicBezTo>
                  <a:cubicBezTo>
                    <a:pt x="643" y="736"/>
                    <a:pt x="687" y="731"/>
                    <a:pt x="731" y="720"/>
                  </a:cubicBezTo>
                  <a:lnTo>
                    <a:pt x="887" y="498"/>
                  </a:lnTo>
                  <a:cubicBezTo>
                    <a:pt x="798" y="343"/>
                    <a:pt x="709" y="166"/>
                    <a:pt x="598" y="11"/>
                  </a:cubicBezTo>
                  <a:cubicBezTo>
                    <a:pt x="591" y="3"/>
                    <a:pt x="574" y="1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6" name="Google Shape;5924;p59">
              <a:extLst>
                <a:ext uri="{FF2B5EF4-FFF2-40B4-BE49-F238E27FC236}">
                  <a16:creationId xmlns:a16="http://schemas.microsoft.com/office/drawing/2014/main" id="{378BBBFF-3409-4152-BFB1-0492B1D4E711}"/>
                </a:ext>
              </a:extLst>
            </p:cNvPr>
            <p:cNvSpPr/>
            <p:nvPr/>
          </p:nvSpPr>
          <p:spPr>
            <a:xfrm>
              <a:off x="6905500" y="2853600"/>
              <a:ext cx="24950" cy="19975"/>
            </a:xfrm>
            <a:custGeom>
              <a:avLst/>
              <a:gdLst/>
              <a:ahLst/>
              <a:cxnLst/>
              <a:rect l="l" t="t" r="r" b="b"/>
              <a:pathLst>
                <a:path w="998" h="799" extrusionOk="0">
                  <a:moveTo>
                    <a:pt x="156" y="1"/>
                  </a:moveTo>
                  <a:lnTo>
                    <a:pt x="67" y="289"/>
                  </a:lnTo>
                  <a:lnTo>
                    <a:pt x="289" y="599"/>
                  </a:lnTo>
                  <a:lnTo>
                    <a:pt x="1" y="776"/>
                  </a:lnTo>
                  <a:cubicBezTo>
                    <a:pt x="134" y="799"/>
                    <a:pt x="289" y="799"/>
                    <a:pt x="422" y="799"/>
                  </a:cubicBezTo>
                  <a:cubicBezTo>
                    <a:pt x="843" y="754"/>
                    <a:pt x="998" y="555"/>
                    <a:pt x="953" y="200"/>
                  </a:cubicBezTo>
                  <a:lnTo>
                    <a:pt x="953" y="90"/>
                  </a:lnTo>
                  <a:lnTo>
                    <a:pt x="798" y="112"/>
                  </a:lnTo>
                  <a:lnTo>
                    <a:pt x="621" y="245"/>
                  </a:lnTo>
                  <a:cubicBezTo>
                    <a:pt x="571" y="307"/>
                    <a:pt x="522" y="368"/>
                    <a:pt x="480" y="368"/>
                  </a:cubicBezTo>
                  <a:cubicBezTo>
                    <a:pt x="447" y="368"/>
                    <a:pt x="419" y="330"/>
                    <a:pt x="399" y="222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7" name="Google Shape;5925;p59">
              <a:extLst>
                <a:ext uri="{FF2B5EF4-FFF2-40B4-BE49-F238E27FC236}">
                  <a16:creationId xmlns:a16="http://schemas.microsoft.com/office/drawing/2014/main" id="{C56BE250-00A1-4643-A2B5-45906B3A6F61}"/>
                </a:ext>
              </a:extLst>
            </p:cNvPr>
            <p:cNvSpPr/>
            <p:nvPr/>
          </p:nvSpPr>
          <p:spPr>
            <a:xfrm>
              <a:off x="6834050" y="2179500"/>
              <a:ext cx="37700" cy="13550"/>
            </a:xfrm>
            <a:custGeom>
              <a:avLst/>
              <a:gdLst/>
              <a:ahLst/>
              <a:cxnLst/>
              <a:rect l="l" t="t" r="r" b="b"/>
              <a:pathLst>
                <a:path w="1508" h="542" extrusionOk="0">
                  <a:moveTo>
                    <a:pt x="842" y="1"/>
                  </a:moveTo>
                  <a:lnTo>
                    <a:pt x="0" y="67"/>
                  </a:lnTo>
                  <a:cubicBezTo>
                    <a:pt x="200" y="267"/>
                    <a:pt x="311" y="510"/>
                    <a:pt x="444" y="533"/>
                  </a:cubicBezTo>
                  <a:cubicBezTo>
                    <a:pt x="539" y="538"/>
                    <a:pt x="634" y="541"/>
                    <a:pt x="729" y="541"/>
                  </a:cubicBezTo>
                  <a:cubicBezTo>
                    <a:pt x="988" y="541"/>
                    <a:pt x="1248" y="521"/>
                    <a:pt x="1507" y="488"/>
                  </a:cubicBezTo>
                  <a:lnTo>
                    <a:pt x="1485" y="444"/>
                  </a:lnTo>
                  <a:lnTo>
                    <a:pt x="621" y="31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8" name="Google Shape;5926;p59">
              <a:extLst>
                <a:ext uri="{FF2B5EF4-FFF2-40B4-BE49-F238E27FC236}">
                  <a16:creationId xmlns:a16="http://schemas.microsoft.com/office/drawing/2014/main" id="{4B811331-2796-40CE-B0D8-84DB1430961D}"/>
                </a:ext>
              </a:extLst>
            </p:cNvPr>
            <p:cNvSpPr/>
            <p:nvPr/>
          </p:nvSpPr>
          <p:spPr>
            <a:xfrm>
              <a:off x="7039000" y="2437625"/>
              <a:ext cx="12750" cy="41025"/>
            </a:xfrm>
            <a:custGeom>
              <a:avLst/>
              <a:gdLst/>
              <a:ahLst/>
              <a:cxnLst/>
              <a:rect l="l" t="t" r="r" b="b"/>
              <a:pathLst>
                <a:path w="510" h="1641" extrusionOk="0">
                  <a:moveTo>
                    <a:pt x="200" y="1"/>
                  </a:moveTo>
                  <a:cubicBezTo>
                    <a:pt x="133" y="599"/>
                    <a:pt x="67" y="1108"/>
                    <a:pt x="0" y="1640"/>
                  </a:cubicBezTo>
                  <a:cubicBezTo>
                    <a:pt x="355" y="1640"/>
                    <a:pt x="510" y="1529"/>
                    <a:pt x="399" y="1153"/>
                  </a:cubicBezTo>
                  <a:cubicBezTo>
                    <a:pt x="333" y="865"/>
                    <a:pt x="310" y="554"/>
                    <a:pt x="333" y="266"/>
                  </a:cubicBezTo>
                  <a:cubicBezTo>
                    <a:pt x="288" y="178"/>
                    <a:pt x="244" y="89"/>
                    <a:pt x="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9" name="Google Shape;5927;p59">
              <a:extLst>
                <a:ext uri="{FF2B5EF4-FFF2-40B4-BE49-F238E27FC236}">
                  <a16:creationId xmlns:a16="http://schemas.microsoft.com/office/drawing/2014/main" id="{A00CC695-24DC-49BE-A63E-593E3776BA3A}"/>
                </a:ext>
              </a:extLst>
            </p:cNvPr>
            <p:cNvSpPr/>
            <p:nvPr/>
          </p:nvSpPr>
          <p:spPr>
            <a:xfrm>
              <a:off x="7244500" y="2678575"/>
              <a:ext cx="18300" cy="21625"/>
            </a:xfrm>
            <a:custGeom>
              <a:avLst/>
              <a:gdLst/>
              <a:ahLst/>
              <a:cxnLst/>
              <a:rect l="l" t="t" r="r" b="b"/>
              <a:pathLst>
                <a:path w="732" h="865" extrusionOk="0">
                  <a:moveTo>
                    <a:pt x="0" y="1"/>
                  </a:moveTo>
                  <a:lnTo>
                    <a:pt x="0" y="865"/>
                  </a:lnTo>
                  <a:lnTo>
                    <a:pt x="643" y="444"/>
                  </a:lnTo>
                  <a:lnTo>
                    <a:pt x="731" y="2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0" name="Google Shape;5928;p59">
              <a:extLst>
                <a:ext uri="{FF2B5EF4-FFF2-40B4-BE49-F238E27FC236}">
                  <a16:creationId xmlns:a16="http://schemas.microsoft.com/office/drawing/2014/main" id="{ABEE69AD-DC57-4FBF-ABD8-AD1584F42CBE}"/>
                </a:ext>
              </a:extLst>
            </p:cNvPr>
            <p:cNvSpPr/>
            <p:nvPr/>
          </p:nvSpPr>
          <p:spPr>
            <a:xfrm>
              <a:off x="7185775" y="2717350"/>
              <a:ext cx="14425" cy="55975"/>
            </a:xfrm>
            <a:custGeom>
              <a:avLst/>
              <a:gdLst/>
              <a:ahLst/>
              <a:cxnLst/>
              <a:rect l="l" t="t" r="r" b="b"/>
              <a:pathLst>
                <a:path w="577" h="2239" extrusionOk="0">
                  <a:moveTo>
                    <a:pt x="444" y="0"/>
                  </a:moveTo>
                  <a:cubicBezTo>
                    <a:pt x="289" y="842"/>
                    <a:pt x="156" y="1529"/>
                    <a:pt x="1" y="2216"/>
                  </a:cubicBezTo>
                  <a:lnTo>
                    <a:pt x="111" y="2238"/>
                  </a:lnTo>
                  <a:cubicBezTo>
                    <a:pt x="200" y="1906"/>
                    <a:pt x="311" y="1574"/>
                    <a:pt x="399" y="1219"/>
                  </a:cubicBezTo>
                  <a:cubicBezTo>
                    <a:pt x="466" y="931"/>
                    <a:pt x="510" y="643"/>
                    <a:pt x="555" y="355"/>
                  </a:cubicBezTo>
                  <a:cubicBezTo>
                    <a:pt x="577" y="289"/>
                    <a:pt x="510" y="178"/>
                    <a:pt x="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1" name="Google Shape;5929;p59">
              <a:extLst>
                <a:ext uri="{FF2B5EF4-FFF2-40B4-BE49-F238E27FC236}">
                  <a16:creationId xmlns:a16="http://schemas.microsoft.com/office/drawing/2014/main" id="{20F76DBC-52D6-4374-B8A8-EDB921A8CF73}"/>
                </a:ext>
              </a:extLst>
            </p:cNvPr>
            <p:cNvSpPr/>
            <p:nvPr/>
          </p:nvSpPr>
          <p:spPr>
            <a:xfrm>
              <a:off x="7192425" y="2750575"/>
              <a:ext cx="17750" cy="34925"/>
            </a:xfrm>
            <a:custGeom>
              <a:avLst/>
              <a:gdLst/>
              <a:ahLst/>
              <a:cxnLst/>
              <a:rect l="l" t="t" r="r" b="b"/>
              <a:pathLst>
                <a:path w="710" h="1397" extrusionOk="0">
                  <a:moveTo>
                    <a:pt x="399" y="1"/>
                  </a:moveTo>
                  <a:cubicBezTo>
                    <a:pt x="244" y="444"/>
                    <a:pt x="1" y="887"/>
                    <a:pt x="311" y="1375"/>
                  </a:cubicBezTo>
                  <a:cubicBezTo>
                    <a:pt x="333" y="1397"/>
                    <a:pt x="355" y="1397"/>
                    <a:pt x="377" y="1397"/>
                  </a:cubicBezTo>
                  <a:lnTo>
                    <a:pt x="710" y="754"/>
                  </a:lnTo>
                  <a:lnTo>
                    <a:pt x="488" y="444"/>
                  </a:lnTo>
                  <a:lnTo>
                    <a:pt x="488" y="378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2" name="Google Shape;5930;p59">
              <a:extLst>
                <a:ext uri="{FF2B5EF4-FFF2-40B4-BE49-F238E27FC236}">
                  <a16:creationId xmlns:a16="http://schemas.microsoft.com/office/drawing/2014/main" id="{6DAB1777-9269-46C9-9E91-EAF748E042C3}"/>
                </a:ext>
              </a:extLst>
            </p:cNvPr>
            <p:cNvSpPr/>
            <p:nvPr/>
          </p:nvSpPr>
          <p:spPr>
            <a:xfrm>
              <a:off x="7359150" y="2724550"/>
              <a:ext cx="18850" cy="32150"/>
            </a:xfrm>
            <a:custGeom>
              <a:avLst/>
              <a:gdLst/>
              <a:ahLst/>
              <a:cxnLst/>
              <a:rect l="l" t="t" r="r" b="b"/>
              <a:pathLst>
                <a:path w="754" h="1286" extrusionOk="0">
                  <a:moveTo>
                    <a:pt x="665" y="1"/>
                  </a:moveTo>
                  <a:cubicBezTo>
                    <a:pt x="577" y="45"/>
                    <a:pt x="466" y="89"/>
                    <a:pt x="444" y="156"/>
                  </a:cubicBezTo>
                  <a:cubicBezTo>
                    <a:pt x="266" y="510"/>
                    <a:pt x="134" y="865"/>
                    <a:pt x="1" y="1241"/>
                  </a:cubicBezTo>
                  <a:lnTo>
                    <a:pt x="67" y="1286"/>
                  </a:lnTo>
                  <a:cubicBezTo>
                    <a:pt x="289" y="975"/>
                    <a:pt x="510" y="710"/>
                    <a:pt x="687" y="399"/>
                  </a:cubicBezTo>
                  <a:cubicBezTo>
                    <a:pt x="754" y="311"/>
                    <a:pt x="665" y="133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3" name="Google Shape;5931;p59">
              <a:extLst>
                <a:ext uri="{FF2B5EF4-FFF2-40B4-BE49-F238E27FC236}">
                  <a16:creationId xmlns:a16="http://schemas.microsoft.com/office/drawing/2014/main" id="{709E45FC-4D17-4106-94E0-F47CFB3EBFCA}"/>
                </a:ext>
              </a:extLst>
            </p:cNvPr>
            <p:cNvSpPr/>
            <p:nvPr/>
          </p:nvSpPr>
          <p:spPr>
            <a:xfrm>
              <a:off x="6719400" y="2672475"/>
              <a:ext cx="27700" cy="17150"/>
            </a:xfrm>
            <a:custGeom>
              <a:avLst/>
              <a:gdLst/>
              <a:ahLst/>
              <a:cxnLst/>
              <a:rect l="l" t="t" r="r" b="b"/>
              <a:pathLst>
                <a:path w="1108" h="686" extrusionOk="0">
                  <a:moveTo>
                    <a:pt x="443" y="1"/>
                  </a:moveTo>
                  <a:lnTo>
                    <a:pt x="133" y="67"/>
                  </a:lnTo>
                  <a:lnTo>
                    <a:pt x="44" y="67"/>
                  </a:lnTo>
                  <a:cubicBezTo>
                    <a:pt x="22" y="156"/>
                    <a:pt x="0" y="222"/>
                    <a:pt x="0" y="311"/>
                  </a:cubicBezTo>
                  <a:cubicBezTo>
                    <a:pt x="62" y="299"/>
                    <a:pt x="117" y="292"/>
                    <a:pt x="167" y="292"/>
                  </a:cubicBezTo>
                  <a:cubicBezTo>
                    <a:pt x="384" y="292"/>
                    <a:pt x="483" y="413"/>
                    <a:pt x="465" y="666"/>
                  </a:cubicBezTo>
                  <a:cubicBezTo>
                    <a:pt x="550" y="677"/>
                    <a:pt x="613" y="685"/>
                    <a:pt x="666" y="685"/>
                  </a:cubicBezTo>
                  <a:cubicBezTo>
                    <a:pt x="818" y="685"/>
                    <a:pt x="877" y="614"/>
                    <a:pt x="1108" y="333"/>
                  </a:cubicBezTo>
                  <a:lnTo>
                    <a:pt x="1064" y="156"/>
                  </a:lnTo>
                  <a:lnTo>
                    <a:pt x="687" y="156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4" name="Google Shape;5932;p59">
              <a:extLst>
                <a:ext uri="{FF2B5EF4-FFF2-40B4-BE49-F238E27FC236}">
                  <a16:creationId xmlns:a16="http://schemas.microsoft.com/office/drawing/2014/main" id="{AF2A3804-C858-4322-85AA-B3BD5F48C167}"/>
                </a:ext>
              </a:extLst>
            </p:cNvPr>
            <p:cNvSpPr/>
            <p:nvPr/>
          </p:nvSpPr>
          <p:spPr>
            <a:xfrm>
              <a:off x="6866175" y="2355025"/>
              <a:ext cx="48775" cy="7300"/>
            </a:xfrm>
            <a:custGeom>
              <a:avLst/>
              <a:gdLst/>
              <a:ahLst/>
              <a:cxnLst/>
              <a:rect l="l" t="t" r="r" b="b"/>
              <a:pathLst>
                <a:path w="1951" h="292" extrusionOk="0">
                  <a:moveTo>
                    <a:pt x="851" y="1"/>
                  </a:moveTo>
                  <a:cubicBezTo>
                    <a:pt x="588" y="1"/>
                    <a:pt x="325" y="24"/>
                    <a:pt x="67" y="70"/>
                  </a:cubicBezTo>
                  <a:lnTo>
                    <a:pt x="0" y="203"/>
                  </a:lnTo>
                  <a:lnTo>
                    <a:pt x="1950" y="291"/>
                  </a:lnTo>
                  <a:lnTo>
                    <a:pt x="1950" y="136"/>
                  </a:lnTo>
                  <a:cubicBezTo>
                    <a:pt x="1588" y="46"/>
                    <a:pt x="1219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5" name="Google Shape;5933;p59">
              <a:extLst>
                <a:ext uri="{FF2B5EF4-FFF2-40B4-BE49-F238E27FC236}">
                  <a16:creationId xmlns:a16="http://schemas.microsoft.com/office/drawing/2014/main" id="{06F9B46B-C4DC-4980-8A9B-51830639A371}"/>
                </a:ext>
              </a:extLst>
            </p:cNvPr>
            <p:cNvSpPr/>
            <p:nvPr/>
          </p:nvSpPr>
          <p:spPr>
            <a:xfrm>
              <a:off x="6773675" y="2265925"/>
              <a:ext cx="20525" cy="21075"/>
            </a:xfrm>
            <a:custGeom>
              <a:avLst/>
              <a:gdLst/>
              <a:ahLst/>
              <a:cxnLst/>
              <a:rect l="l" t="t" r="r" b="b"/>
              <a:pathLst>
                <a:path w="821" h="843" extrusionOk="0">
                  <a:moveTo>
                    <a:pt x="111" y="0"/>
                  </a:moveTo>
                  <a:lnTo>
                    <a:pt x="0" y="44"/>
                  </a:lnTo>
                  <a:lnTo>
                    <a:pt x="67" y="842"/>
                  </a:lnTo>
                  <a:lnTo>
                    <a:pt x="687" y="731"/>
                  </a:lnTo>
                  <a:cubicBezTo>
                    <a:pt x="732" y="621"/>
                    <a:pt x="776" y="488"/>
                    <a:pt x="820" y="333"/>
                  </a:cubicBezTo>
                  <a:lnTo>
                    <a:pt x="820" y="333"/>
                  </a:lnTo>
                  <a:lnTo>
                    <a:pt x="311" y="443"/>
                  </a:lnTo>
                  <a:lnTo>
                    <a:pt x="244" y="465"/>
                  </a:lnTo>
                  <a:cubicBezTo>
                    <a:pt x="244" y="443"/>
                    <a:pt x="266" y="421"/>
                    <a:pt x="266" y="399"/>
                  </a:cubicBezTo>
                  <a:cubicBezTo>
                    <a:pt x="222" y="266"/>
                    <a:pt x="155" y="133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6" name="Google Shape;5934;p59">
              <a:extLst>
                <a:ext uri="{FF2B5EF4-FFF2-40B4-BE49-F238E27FC236}">
                  <a16:creationId xmlns:a16="http://schemas.microsoft.com/office/drawing/2014/main" id="{D8B55B33-5C70-4AC1-9BAC-D649CA810B76}"/>
                </a:ext>
              </a:extLst>
            </p:cNvPr>
            <p:cNvSpPr/>
            <p:nvPr/>
          </p:nvSpPr>
          <p:spPr>
            <a:xfrm>
              <a:off x="7311825" y="2624300"/>
              <a:ext cx="22425" cy="20525"/>
            </a:xfrm>
            <a:custGeom>
              <a:avLst/>
              <a:gdLst/>
              <a:ahLst/>
              <a:cxnLst/>
              <a:rect l="l" t="t" r="r" b="b"/>
              <a:pathLst>
                <a:path w="897" h="821" extrusionOk="0">
                  <a:moveTo>
                    <a:pt x="897" y="0"/>
                  </a:moveTo>
                  <a:cubicBezTo>
                    <a:pt x="719" y="67"/>
                    <a:pt x="542" y="111"/>
                    <a:pt x="343" y="133"/>
                  </a:cubicBezTo>
                  <a:cubicBezTo>
                    <a:pt x="287" y="120"/>
                    <a:pt x="240" y="114"/>
                    <a:pt x="201" y="114"/>
                  </a:cubicBezTo>
                  <a:cubicBezTo>
                    <a:pt x="34" y="114"/>
                    <a:pt x="1" y="224"/>
                    <a:pt x="55" y="421"/>
                  </a:cubicBezTo>
                  <a:cubicBezTo>
                    <a:pt x="77" y="554"/>
                    <a:pt x="99" y="687"/>
                    <a:pt x="121" y="820"/>
                  </a:cubicBezTo>
                  <a:lnTo>
                    <a:pt x="409" y="443"/>
                  </a:lnTo>
                  <a:lnTo>
                    <a:pt x="520" y="510"/>
                  </a:lnTo>
                  <a:lnTo>
                    <a:pt x="897" y="399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7" name="Google Shape;5935;p59">
              <a:extLst>
                <a:ext uri="{FF2B5EF4-FFF2-40B4-BE49-F238E27FC236}">
                  <a16:creationId xmlns:a16="http://schemas.microsoft.com/office/drawing/2014/main" id="{5B08DBBB-095A-41DC-9A87-D39D12088A60}"/>
                </a:ext>
              </a:extLst>
            </p:cNvPr>
            <p:cNvSpPr/>
            <p:nvPr/>
          </p:nvSpPr>
          <p:spPr>
            <a:xfrm>
              <a:off x="7272750" y="2632700"/>
              <a:ext cx="19950" cy="19325"/>
            </a:xfrm>
            <a:custGeom>
              <a:avLst/>
              <a:gdLst/>
              <a:ahLst/>
              <a:cxnLst/>
              <a:rect l="l" t="t" r="r" b="b"/>
              <a:pathLst>
                <a:path w="798" h="773" extrusionOk="0">
                  <a:moveTo>
                    <a:pt x="467" y="0"/>
                  </a:moveTo>
                  <a:cubicBezTo>
                    <a:pt x="185" y="0"/>
                    <a:pt x="76" y="218"/>
                    <a:pt x="0" y="484"/>
                  </a:cubicBezTo>
                  <a:lnTo>
                    <a:pt x="0" y="506"/>
                  </a:lnTo>
                  <a:lnTo>
                    <a:pt x="310" y="772"/>
                  </a:lnTo>
                  <a:lnTo>
                    <a:pt x="798" y="661"/>
                  </a:lnTo>
                  <a:lnTo>
                    <a:pt x="798" y="573"/>
                  </a:lnTo>
                  <a:lnTo>
                    <a:pt x="466" y="528"/>
                  </a:lnTo>
                  <a:lnTo>
                    <a:pt x="532" y="152"/>
                  </a:lnTo>
                  <a:lnTo>
                    <a:pt x="621" y="19"/>
                  </a:lnTo>
                  <a:cubicBezTo>
                    <a:pt x="564" y="6"/>
                    <a:pt x="513" y="0"/>
                    <a:pt x="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8" name="Google Shape;5936;p59">
              <a:extLst>
                <a:ext uri="{FF2B5EF4-FFF2-40B4-BE49-F238E27FC236}">
                  <a16:creationId xmlns:a16="http://schemas.microsoft.com/office/drawing/2014/main" id="{72FDD1D8-EB93-4B8C-BB13-FDA616296384}"/>
                </a:ext>
              </a:extLst>
            </p:cNvPr>
            <p:cNvSpPr/>
            <p:nvPr/>
          </p:nvSpPr>
          <p:spPr>
            <a:xfrm>
              <a:off x="7296000" y="2685225"/>
              <a:ext cx="23850" cy="14975"/>
            </a:xfrm>
            <a:custGeom>
              <a:avLst/>
              <a:gdLst/>
              <a:ahLst/>
              <a:cxnLst/>
              <a:rect l="l" t="t" r="r" b="b"/>
              <a:pathLst>
                <a:path w="954" h="599" extrusionOk="0">
                  <a:moveTo>
                    <a:pt x="311" y="0"/>
                  </a:moveTo>
                  <a:lnTo>
                    <a:pt x="1" y="156"/>
                  </a:lnTo>
                  <a:lnTo>
                    <a:pt x="67" y="421"/>
                  </a:lnTo>
                  <a:lnTo>
                    <a:pt x="178" y="510"/>
                  </a:lnTo>
                  <a:lnTo>
                    <a:pt x="533" y="599"/>
                  </a:lnTo>
                  <a:lnTo>
                    <a:pt x="821" y="576"/>
                  </a:lnTo>
                  <a:cubicBezTo>
                    <a:pt x="865" y="444"/>
                    <a:pt x="887" y="333"/>
                    <a:pt x="954" y="111"/>
                  </a:cubicBezTo>
                  <a:lnTo>
                    <a:pt x="8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9" name="Google Shape;5937;p59">
              <a:extLst>
                <a:ext uri="{FF2B5EF4-FFF2-40B4-BE49-F238E27FC236}">
                  <a16:creationId xmlns:a16="http://schemas.microsoft.com/office/drawing/2014/main" id="{28E49278-1466-42E9-B9AB-0F7F2F8C35BF}"/>
                </a:ext>
              </a:extLst>
            </p:cNvPr>
            <p:cNvSpPr/>
            <p:nvPr/>
          </p:nvSpPr>
          <p:spPr>
            <a:xfrm>
              <a:off x="7166950" y="2517400"/>
              <a:ext cx="21625" cy="24375"/>
            </a:xfrm>
            <a:custGeom>
              <a:avLst/>
              <a:gdLst/>
              <a:ahLst/>
              <a:cxnLst/>
              <a:rect l="l" t="t" r="r" b="b"/>
              <a:pathLst>
                <a:path w="865" h="975" extrusionOk="0">
                  <a:moveTo>
                    <a:pt x="0" y="0"/>
                  </a:moveTo>
                  <a:lnTo>
                    <a:pt x="554" y="975"/>
                  </a:lnTo>
                  <a:lnTo>
                    <a:pt x="864" y="753"/>
                  </a:lnTo>
                  <a:cubicBezTo>
                    <a:pt x="776" y="532"/>
                    <a:pt x="266" y="488"/>
                    <a:pt x="599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0" name="Google Shape;5938;p59">
              <a:extLst>
                <a:ext uri="{FF2B5EF4-FFF2-40B4-BE49-F238E27FC236}">
                  <a16:creationId xmlns:a16="http://schemas.microsoft.com/office/drawing/2014/main" id="{615E26F0-2ABD-4565-9109-5A4B47333415}"/>
                </a:ext>
              </a:extLst>
            </p:cNvPr>
            <p:cNvSpPr/>
            <p:nvPr/>
          </p:nvSpPr>
          <p:spPr>
            <a:xfrm>
              <a:off x="6952575" y="3033075"/>
              <a:ext cx="21625" cy="18850"/>
            </a:xfrm>
            <a:custGeom>
              <a:avLst/>
              <a:gdLst/>
              <a:ahLst/>
              <a:cxnLst/>
              <a:rect l="l" t="t" r="r" b="b"/>
              <a:pathLst>
                <a:path w="865" h="754" extrusionOk="0">
                  <a:moveTo>
                    <a:pt x="865" y="1"/>
                  </a:moveTo>
                  <a:lnTo>
                    <a:pt x="1" y="178"/>
                  </a:lnTo>
                  <a:lnTo>
                    <a:pt x="67" y="532"/>
                  </a:lnTo>
                  <a:lnTo>
                    <a:pt x="156" y="621"/>
                  </a:lnTo>
                  <a:lnTo>
                    <a:pt x="533" y="754"/>
                  </a:lnTo>
                  <a:cubicBezTo>
                    <a:pt x="410" y="491"/>
                    <a:pt x="522" y="464"/>
                    <a:pt x="662" y="464"/>
                  </a:cubicBezTo>
                  <a:cubicBezTo>
                    <a:pt x="700" y="464"/>
                    <a:pt x="739" y="466"/>
                    <a:pt x="776" y="466"/>
                  </a:cubicBezTo>
                  <a:lnTo>
                    <a:pt x="8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1" name="Google Shape;5939;p59">
              <a:extLst>
                <a:ext uri="{FF2B5EF4-FFF2-40B4-BE49-F238E27FC236}">
                  <a16:creationId xmlns:a16="http://schemas.microsoft.com/office/drawing/2014/main" id="{CD05220A-50D0-4453-AFA2-AA96FE6A6A06}"/>
                </a:ext>
              </a:extLst>
            </p:cNvPr>
            <p:cNvSpPr/>
            <p:nvPr/>
          </p:nvSpPr>
          <p:spPr>
            <a:xfrm>
              <a:off x="6733225" y="2285300"/>
              <a:ext cx="19975" cy="28275"/>
            </a:xfrm>
            <a:custGeom>
              <a:avLst/>
              <a:gdLst/>
              <a:ahLst/>
              <a:cxnLst/>
              <a:rect l="l" t="t" r="r" b="b"/>
              <a:pathLst>
                <a:path w="799" h="1131" extrusionOk="0">
                  <a:moveTo>
                    <a:pt x="444" y="1"/>
                  </a:moveTo>
                  <a:cubicBezTo>
                    <a:pt x="378" y="200"/>
                    <a:pt x="200" y="333"/>
                    <a:pt x="1" y="355"/>
                  </a:cubicBezTo>
                  <a:lnTo>
                    <a:pt x="599" y="1131"/>
                  </a:lnTo>
                  <a:lnTo>
                    <a:pt x="710" y="1086"/>
                  </a:lnTo>
                  <a:cubicBezTo>
                    <a:pt x="666" y="887"/>
                    <a:pt x="599" y="687"/>
                    <a:pt x="533" y="466"/>
                  </a:cubicBezTo>
                  <a:cubicBezTo>
                    <a:pt x="799" y="333"/>
                    <a:pt x="488" y="178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2" name="Google Shape;5940;p59">
              <a:extLst>
                <a:ext uri="{FF2B5EF4-FFF2-40B4-BE49-F238E27FC236}">
                  <a16:creationId xmlns:a16="http://schemas.microsoft.com/office/drawing/2014/main" id="{182DA5AB-9AD8-4392-9767-CA945CC5F530}"/>
                </a:ext>
              </a:extLst>
            </p:cNvPr>
            <p:cNvSpPr/>
            <p:nvPr/>
          </p:nvSpPr>
          <p:spPr>
            <a:xfrm>
              <a:off x="6829625" y="3007600"/>
              <a:ext cx="19950" cy="14275"/>
            </a:xfrm>
            <a:custGeom>
              <a:avLst/>
              <a:gdLst/>
              <a:ahLst/>
              <a:cxnLst/>
              <a:rect l="l" t="t" r="r" b="b"/>
              <a:pathLst>
                <a:path w="798" h="571" extrusionOk="0">
                  <a:moveTo>
                    <a:pt x="0" y="0"/>
                  </a:moveTo>
                  <a:lnTo>
                    <a:pt x="0" y="443"/>
                  </a:lnTo>
                  <a:cubicBezTo>
                    <a:pt x="159" y="480"/>
                    <a:pt x="324" y="570"/>
                    <a:pt x="473" y="570"/>
                  </a:cubicBezTo>
                  <a:cubicBezTo>
                    <a:pt x="596" y="570"/>
                    <a:pt x="708" y="510"/>
                    <a:pt x="798" y="311"/>
                  </a:cubicBezTo>
                  <a:lnTo>
                    <a:pt x="643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3" name="Google Shape;5941;p59">
              <a:extLst>
                <a:ext uri="{FF2B5EF4-FFF2-40B4-BE49-F238E27FC236}">
                  <a16:creationId xmlns:a16="http://schemas.microsoft.com/office/drawing/2014/main" id="{53AD314C-7D69-44B1-8422-EEACC35B82CC}"/>
                </a:ext>
              </a:extLst>
            </p:cNvPr>
            <p:cNvSpPr/>
            <p:nvPr/>
          </p:nvSpPr>
          <p:spPr>
            <a:xfrm>
              <a:off x="6958125" y="2728975"/>
              <a:ext cx="11650" cy="27175"/>
            </a:xfrm>
            <a:custGeom>
              <a:avLst/>
              <a:gdLst/>
              <a:ahLst/>
              <a:cxnLst/>
              <a:rect l="l" t="t" r="r" b="b"/>
              <a:pathLst>
                <a:path w="466" h="1087" extrusionOk="0">
                  <a:moveTo>
                    <a:pt x="111" y="1"/>
                  </a:moveTo>
                  <a:lnTo>
                    <a:pt x="0" y="1086"/>
                  </a:lnTo>
                  <a:lnTo>
                    <a:pt x="355" y="998"/>
                  </a:lnTo>
                  <a:cubicBezTo>
                    <a:pt x="466" y="665"/>
                    <a:pt x="421" y="311"/>
                    <a:pt x="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4" name="Google Shape;5942;p59">
              <a:extLst>
                <a:ext uri="{FF2B5EF4-FFF2-40B4-BE49-F238E27FC236}">
                  <a16:creationId xmlns:a16="http://schemas.microsoft.com/office/drawing/2014/main" id="{E11C3819-6D2D-4FDC-807A-CF5A833D349F}"/>
                </a:ext>
              </a:extLst>
            </p:cNvPr>
            <p:cNvSpPr/>
            <p:nvPr/>
          </p:nvSpPr>
          <p:spPr>
            <a:xfrm>
              <a:off x="7125950" y="3091800"/>
              <a:ext cx="17750" cy="21075"/>
            </a:xfrm>
            <a:custGeom>
              <a:avLst/>
              <a:gdLst/>
              <a:ahLst/>
              <a:cxnLst/>
              <a:rect l="l" t="t" r="r" b="b"/>
              <a:pathLst>
                <a:path w="710" h="843" extrusionOk="0">
                  <a:moveTo>
                    <a:pt x="621" y="0"/>
                  </a:moveTo>
                  <a:lnTo>
                    <a:pt x="1" y="377"/>
                  </a:lnTo>
                  <a:lnTo>
                    <a:pt x="245" y="842"/>
                  </a:lnTo>
                  <a:cubicBezTo>
                    <a:pt x="422" y="731"/>
                    <a:pt x="710" y="687"/>
                    <a:pt x="710" y="355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5" name="Google Shape;5943;p59">
              <a:extLst>
                <a:ext uri="{FF2B5EF4-FFF2-40B4-BE49-F238E27FC236}">
                  <a16:creationId xmlns:a16="http://schemas.microsoft.com/office/drawing/2014/main" id="{CF9A2BF5-D10F-4C48-BA60-BC260F8EDBA2}"/>
                </a:ext>
              </a:extLst>
            </p:cNvPr>
            <p:cNvSpPr/>
            <p:nvPr/>
          </p:nvSpPr>
          <p:spPr>
            <a:xfrm>
              <a:off x="7165275" y="2827575"/>
              <a:ext cx="21625" cy="22725"/>
            </a:xfrm>
            <a:custGeom>
              <a:avLst/>
              <a:gdLst/>
              <a:ahLst/>
              <a:cxnLst/>
              <a:rect l="l" t="t" r="r" b="b"/>
              <a:pathLst>
                <a:path w="865" h="909" extrusionOk="0">
                  <a:moveTo>
                    <a:pt x="754" y="1"/>
                  </a:moveTo>
                  <a:lnTo>
                    <a:pt x="577" y="200"/>
                  </a:lnTo>
                  <a:lnTo>
                    <a:pt x="378" y="45"/>
                  </a:lnTo>
                  <a:cubicBezTo>
                    <a:pt x="245" y="222"/>
                    <a:pt x="134" y="422"/>
                    <a:pt x="45" y="599"/>
                  </a:cubicBezTo>
                  <a:cubicBezTo>
                    <a:pt x="1" y="687"/>
                    <a:pt x="45" y="798"/>
                    <a:pt x="45" y="887"/>
                  </a:cubicBezTo>
                  <a:lnTo>
                    <a:pt x="400" y="909"/>
                  </a:lnTo>
                  <a:lnTo>
                    <a:pt x="444" y="843"/>
                  </a:lnTo>
                  <a:lnTo>
                    <a:pt x="311" y="776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6" name="Google Shape;5944;p59">
              <a:extLst>
                <a:ext uri="{FF2B5EF4-FFF2-40B4-BE49-F238E27FC236}">
                  <a16:creationId xmlns:a16="http://schemas.microsoft.com/office/drawing/2014/main" id="{57D7DAB9-D09E-457B-AC54-A780DB0D44D9}"/>
                </a:ext>
              </a:extLst>
            </p:cNvPr>
            <p:cNvSpPr/>
            <p:nvPr/>
          </p:nvSpPr>
          <p:spPr>
            <a:xfrm>
              <a:off x="6929875" y="2266475"/>
              <a:ext cx="18850" cy="22175"/>
            </a:xfrm>
            <a:custGeom>
              <a:avLst/>
              <a:gdLst/>
              <a:ahLst/>
              <a:cxnLst/>
              <a:rect l="l" t="t" r="r" b="b"/>
              <a:pathLst>
                <a:path w="754" h="887" extrusionOk="0">
                  <a:moveTo>
                    <a:pt x="421" y="0"/>
                  </a:moveTo>
                  <a:lnTo>
                    <a:pt x="178" y="133"/>
                  </a:lnTo>
                  <a:lnTo>
                    <a:pt x="0" y="798"/>
                  </a:lnTo>
                  <a:lnTo>
                    <a:pt x="333" y="887"/>
                  </a:lnTo>
                  <a:lnTo>
                    <a:pt x="466" y="776"/>
                  </a:lnTo>
                  <a:lnTo>
                    <a:pt x="421" y="665"/>
                  </a:lnTo>
                  <a:lnTo>
                    <a:pt x="399" y="532"/>
                  </a:lnTo>
                  <a:lnTo>
                    <a:pt x="466" y="621"/>
                  </a:lnTo>
                  <a:lnTo>
                    <a:pt x="754" y="532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7" name="Google Shape;5945;p59">
              <a:extLst>
                <a:ext uri="{FF2B5EF4-FFF2-40B4-BE49-F238E27FC236}">
                  <a16:creationId xmlns:a16="http://schemas.microsoft.com/office/drawing/2014/main" id="{162A669B-8708-4FBA-9958-92DAE2BF67D8}"/>
                </a:ext>
              </a:extLst>
            </p:cNvPr>
            <p:cNvSpPr/>
            <p:nvPr/>
          </p:nvSpPr>
          <p:spPr>
            <a:xfrm>
              <a:off x="7260550" y="2681900"/>
              <a:ext cx="23850" cy="21625"/>
            </a:xfrm>
            <a:custGeom>
              <a:avLst/>
              <a:gdLst/>
              <a:ahLst/>
              <a:cxnLst/>
              <a:rect l="l" t="t" r="r" b="b"/>
              <a:pathLst>
                <a:path w="954" h="865" extrusionOk="0">
                  <a:moveTo>
                    <a:pt x="400" y="0"/>
                  </a:moveTo>
                  <a:lnTo>
                    <a:pt x="89" y="89"/>
                  </a:lnTo>
                  <a:lnTo>
                    <a:pt x="1" y="311"/>
                  </a:lnTo>
                  <a:cubicBezTo>
                    <a:pt x="67" y="444"/>
                    <a:pt x="156" y="577"/>
                    <a:pt x="222" y="709"/>
                  </a:cubicBezTo>
                  <a:lnTo>
                    <a:pt x="355" y="754"/>
                  </a:lnTo>
                  <a:lnTo>
                    <a:pt x="466" y="754"/>
                  </a:lnTo>
                  <a:cubicBezTo>
                    <a:pt x="541" y="679"/>
                    <a:pt x="605" y="639"/>
                    <a:pt x="656" y="639"/>
                  </a:cubicBezTo>
                  <a:cubicBezTo>
                    <a:pt x="725" y="639"/>
                    <a:pt x="773" y="712"/>
                    <a:pt x="798" y="865"/>
                  </a:cubicBezTo>
                  <a:lnTo>
                    <a:pt x="954" y="709"/>
                  </a:lnTo>
                  <a:cubicBezTo>
                    <a:pt x="754" y="466"/>
                    <a:pt x="577" y="222"/>
                    <a:pt x="4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8" name="Google Shape;5946;p59">
              <a:extLst>
                <a:ext uri="{FF2B5EF4-FFF2-40B4-BE49-F238E27FC236}">
                  <a16:creationId xmlns:a16="http://schemas.microsoft.com/office/drawing/2014/main" id="{EB0C4B01-A74C-4E1D-9EF8-164E771C3DBD}"/>
                </a:ext>
              </a:extLst>
            </p:cNvPr>
            <p:cNvSpPr/>
            <p:nvPr/>
          </p:nvSpPr>
          <p:spPr>
            <a:xfrm>
              <a:off x="7270125" y="2576650"/>
              <a:ext cx="22025" cy="17750"/>
            </a:xfrm>
            <a:custGeom>
              <a:avLst/>
              <a:gdLst/>
              <a:ahLst/>
              <a:cxnLst/>
              <a:rect l="l" t="t" r="r" b="b"/>
              <a:pathLst>
                <a:path w="881" h="710" extrusionOk="0">
                  <a:moveTo>
                    <a:pt x="327" y="222"/>
                  </a:moveTo>
                  <a:lnTo>
                    <a:pt x="792" y="311"/>
                  </a:lnTo>
                  <a:lnTo>
                    <a:pt x="327" y="311"/>
                  </a:lnTo>
                  <a:lnTo>
                    <a:pt x="327" y="222"/>
                  </a:lnTo>
                  <a:close/>
                  <a:moveTo>
                    <a:pt x="548" y="1"/>
                  </a:moveTo>
                  <a:cubicBezTo>
                    <a:pt x="518" y="16"/>
                    <a:pt x="480" y="21"/>
                    <a:pt x="439" y="21"/>
                  </a:cubicBezTo>
                  <a:cubicBezTo>
                    <a:pt x="372" y="21"/>
                    <a:pt x="295" y="8"/>
                    <a:pt x="228" y="8"/>
                  </a:cubicBezTo>
                  <a:cubicBezTo>
                    <a:pt x="98" y="8"/>
                    <a:pt x="1" y="55"/>
                    <a:pt x="61" y="333"/>
                  </a:cubicBezTo>
                  <a:lnTo>
                    <a:pt x="238" y="710"/>
                  </a:lnTo>
                  <a:lnTo>
                    <a:pt x="327" y="688"/>
                  </a:lnTo>
                  <a:lnTo>
                    <a:pt x="814" y="621"/>
                  </a:lnTo>
                  <a:lnTo>
                    <a:pt x="881" y="555"/>
                  </a:lnTo>
                  <a:lnTo>
                    <a:pt x="814" y="311"/>
                  </a:lnTo>
                  <a:lnTo>
                    <a:pt x="792" y="31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9" name="Google Shape;5947;p59">
              <a:extLst>
                <a:ext uri="{FF2B5EF4-FFF2-40B4-BE49-F238E27FC236}">
                  <a16:creationId xmlns:a16="http://schemas.microsoft.com/office/drawing/2014/main" id="{88D06043-3F1A-43BC-B20C-8BE19410C9A5}"/>
                </a:ext>
              </a:extLst>
            </p:cNvPr>
            <p:cNvSpPr/>
            <p:nvPr/>
          </p:nvSpPr>
          <p:spPr>
            <a:xfrm>
              <a:off x="6387050" y="2769425"/>
              <a:ext cx="14425" cy="22725"/>
            </a:xfrm>
            <a:custGeom>
              <a:avLst/>
              <a:gdLst/>
              <a:ahLst/>
              <a:cxnLst/>
              <a:rect l="l" t="t" r="r" b="b"/>
              <a:pathLst>
                <a:path w="577" h="909" extrusionOk="0">
                  <a:moveTo>
                    <a:pt x="399" y="0"/>
                  </a:moveTo>
                  <a:lnTo>
                    <a:pt x="377" y="22"/>
                  </a:lnTo>
                  <a:lnTo>
                    <a:pt x="377" y="333"/>
                  </a:lnTo>
                  <a:lnTo>
                    <a:pt x="0" y="89"/>
                  </a:lnTo>
                  <a:lnTo>
                    <a:pt x="133" y="909"/>
                  </a:lnTo>
                  <a:cubicBezTo>
                    <a:pt x="532" y="842"/>
                    <a:pt x="576" y="776"/>
                    <a:pt x="554" y="465"/>
                  </a:cubicBezTo>
                  <a:cubicBezTo>
                    <a:pt x="532" y="310"/>
                    <a:pt x="510" y="155"/>
                    <a:pt x="466" y="22"/>
                  </a:cubicBezTo>
                  <a:cubicBezTo>
                    <a:pt x="443" y="0"/>
                    <a:pt x="421" y="0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0" name="Google Shape;5948;p59">
              <a:extLst>
                <a:ext uri="{FF2B5EF4-FFF2-40B4-BE49-F238E27FC236}">
                  <a16:creationId xmlns:a16="http://schemas.microsoft.com/office/drawing/2014/main" id="{F8818323-F38D-4BFD-B4B2-D14886802813}"/>
                </a:ext>
              </a:extLst>
            </p:cNvPr>
            <p:cNvSpPr/>
            <p:nvPr/>
          </p:nvSpPr>
          <p:spPr>
            <a:xfrm>
              <a:off x="6942625" y="2183375"/>
              <a:ext cx="23825" cy="16650"/>
            </a:xfrm>
            <a:custGeom>
              <a:avLst/>
              <a:gdLst/>
              <a:ahLst/>
              <a:cxnLst/>
              <a:rect l="l" t="t" r="r" b="b"/>
              <a:pathLst>
                <a:path w="953" h="666" extrusionOk="0">
                  <a:moveTo>
                    <a:pt x="487" y="1"/>
                  </a:moveTo>
                  <a:cubicBezTo>
                    <a:pt x="332" y="23"/>
                    <a:pt x="155" y="90"/>
                    <a:pt x="0" y="178"/>
                  </a:cubicBezTo>
                  <a:lnTo>
                    <a:pt x="663" y="509"/>
                  </a:lnTo>
                  <a:lnTo>
                    <a:pt x="663" y="509"/>
                  </a:lnTo>
                  <a:cubicBezTo>
                    <a:pt x="660" y="530"/>
                    <a:pt x="655" y="572"/>
                    <a:pt x="643" y="621"/>
                  </a:cubicBezTo>
                  <a:lnTo>
                    <a:pt x="798" y="666"/>
                  </a:lnTo>
                  <a:lnTo>
                    <a:pt x="953" y="134"/>
                  </a:lnTo>
                  <a:cubicBezTo>
                    <a:pt x="798" y="67"/>
                    <a:pt x="643" y="23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1" name="Google Shape;5949;p59">
              <a:extLst>
                <a:ext uri="{FF2B5EF4-FFF2-40B4-BE49-F238E27FC236}">
                  <a16:creationId xmlns:a16="http://schemas.microsoft.com/office/drawing/2014/main" id="{8AF13025-BD5C-4AE6-8871-F5B2757F9F90}"/>
                </a:ext>
              </a:extLst>
            </p:cNvPr>
            <p:cNvSpPr/>
            <p:nvPr/>
          </p:nvSpPr>
          <p:spPr>
            <a:xfrm>
              <a:off x="7287700" y="2589400"/>
              <a:ext cx="17200" cy="25500"/>
            </a:xfrm>
            <a:custGeom>
              <a:avLst/>
              <a:gdLst/>
              <a:ahLst/>
              <a:cxnLst/>
              <a:rect l="l" t="t" r="r" b="b"/>
              <a:pathLst>
                <a:path w="688" h="1020" extrusionOk="0">
                  <a:moveTo>
                    <a:pt x="577" y="0"/>
                  </a:moveTo>
                  <a:lnTo>
                    <a:pt x="377" y="111"/>
                  </a:lnTo>
                  <a:lnTo>
                    <a:pt x="0" y="532"/>
                  </a:lnTo>
                  <a:lnTo>
                    <a:pt x="222" y="776"/>
                  </a:lnTo>
                  <a:cubicBezTo>
                    <a:pt x="222" y="864"/>
                    <a:pt x="244" y="931"/>
                    <a:pt x="244" y="1020"/>
                  </a:cubicBezTo>
                  <a:cubicBezTo>
                    <a:pt x="488" y="975"/>
                    <a:pt x="687" y="909"/>
                    <a:pt x="599" y="599"/>
                  </a:cubicBezTo>
                  <a:lnTo>
                    <a:pt x="466" y="488"/>
                  </a:lnTo>
                  <a:cubicBezTo>
                    <a:pt x="510" y="311"/>
                    <a:pt x="532" y="178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2" name="Google Shape;5950;p59">
              <a:extLst>
                <a:ext uri="{FF2B5EF4-FFF2-40B4-BE49-F238E27FC236}">
                  <a16:creationId xmlns:a16="http://schemas.microsoft.com/office/drawing/2014/main" id="{1DC4B265-0DD6-41D1-AF1E-77E758CC8E64}"/>
                </a:ext>
              </a:extLst>
            </p:cNvPr>
            <p:cNvSpPr/>
            <p:nvPr/>
          </p:nvSpPr>
          <p:spPr>
            <a:xfrm>
              <a:off x="6671750" y="2732850"/>
              <a:ext cx="21625" cy="17750"/>
            </a:xfrm>
            <a:custGeom>
              <a:avLst/>
              <a:gdLst/>
              <a:ahLst/>
              <a:cxnLst/>
              <a:rect l="l" t="t" r="r" b="b"/>
              <a:pathLst>
                <a:path w="865" h="710" extrusionOk="0">
                  <a:moveTo>
                    <a:pt x="266" y="1"/>
                  </a:moveTo>
                  <a:lnTo>
                    <a:pt x="67" y="67"/>
                  </a:lnTo>
                  <a:lnTo>
                    <a:pt x="1" y="200"/>
                  </a:lnTo>
                  <a:lnTo>
                    <a:pt x="200" y="710"/>
                  </a:lnTo>
                  <a:lnTo>
                    <a:pt x="422" y="466"/>
                  </a:lnTo>
                  <a:lnTo>
                    <a:pt x="820" y="688"/>
                  </a:lnTo>
                  <a:lnTo>
                    <a:pt x="865" y="48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3" name="Google Shape;5951;p59">
              <a:extLst>
                <a:ext uri="{FF2B5EF4-FFF2-40B4-BE49-F238E27FC236}">
                  <a16:creationId xmlns:a16="http://schemas.microsoft.com/office/drawing/2014/main" id="{B5DBC0B3-8F6F-49E7-BADA-7E0E8D43DA1C}"/>
                </a:ext>
              </a:extLst>
            </p:cNvPr>
            <p:cNvSpPr/>
            <p:nvPr/>
          </p:nvSpPr>
          <p:spPr>
            <a:xfrm>
              <a:off x="7281050" y="2683000"/>
              <a:ext cx="22725" cy="20525"/>
            </a:xfrm>
            <a:custGeom>
              <a:avLst/>
              <a:gdLst/>
              <a:ahLst/>
              <a:cxnLst/>
              <a:rect l="l" t="t" r="r" b="b"/>
              <a:pathLst>
                <a:path w="909" h="821" extrusionOk="0">
                  <a:moveTo>
                    <a:pt x="333" y="1"/>
                  </a:moveTo>
                  <a:cubicBezTo>
                    <a:pt x="222" y="1"/>
                    <a:pt x="111" y="45"/>
                    <a:pt x="1" y="112"/>
                  </a:cubicBezTo>
                  <a:lnTo>
                    <a:pt x="289" y="245"/>
                  </a:lnTo>
                  <a:cubicBezTo>
                    <a:pt x="222" y="400"/>
                    <a:pt x="178" y="533"/>
                    <a:pt x="111" y="665"/>
                  </a:cubicBezTo>
                  <a:lnTo>
                    <a:pt x="399" y="821"/>
                  </a:lnTo>
                  <a:cubicBezTo>
                    <a:pt x="314" y="581"/>
                    <a:pt x="374" y="487"/>
                    <a:pt x="517" y="487"/>
                  </a:cubicBezTo>
                  <a:cubicBezTo>
                    <a:pt x="560" y="487"/>
                    <a:pt x="610" y="495"/>
                    <a:pt x="665" y="510"/>
                  </a:cubicBezTo>
                  <a:lnTo>
                    <a:pt x="621" y="245"/>
                  </a:lnTo>
                  <a:lnTo>
                    <a:pt x="909" y="89"/>
                  </a:lnTo>
                  <a:cubicBezTo>
                    <a:pt x="710" y="45"/>
                    <a:pt x="532" y="23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4" name="Google Shape;5952;p59">
              <a:extLst>
                <a:ext uri="{FF2B5EF4-FFF2-40B4-BE49-F238E27FC236}">
                  <a16:creationId xmlns:a16="http://schemas.microsoft.com/office/drawing/2014/main" id="{221A1529-CA77-43DB-9F8D-3DC3A9A58DDD}"/>
                </a:ext>
              </a:extLst>
            </p:cNvPr>
            <p:cNvSpPr/>
            <p:nvPr/>
          </p:nvSpPr>
          <p:spPr>
            <a:xfrm>
              <a:off x="6383175" y="2757225"/>
              <a:ext cx="15525" cy="20525"/>
            </a:xfrm>
            <a:custGeom>
              <a:avLst/>
              <a:gdLst/>
              <a:ahLst/>
              <a:cxnLst/>
              <a:rect l="l" t="t" r="r" b="b"/>
              <a:pathLst>
                <a:path w="621" h="821" extrusionOk="0">
                  <a:moveTo>
                    <a:pt x="510" y="1"/>
                  </a:moveTo>
                  <a:lnTo>
                    <a:pt x="0" y="112"/>
                  </a:lnTo>
                  <a:lnTo>
                    <a:pt x="155" y="577"/>
                  </a:lnTo>
                  <a:lnTo>
                    <a:pt x="532" y="821"/>
                  </a:lnTo>
                  <a:lnTo>
                    <a:pt x="532" y="510"/>
                  </a:lnTo>
                  <a:lnTo>
                    <a:pt x="510" y="444"/>
                  </a:lnTo>
                  <a:lnTo>
                    <a:pt x="510" y="444"/>
                  </a:lnTo>
                  <a:lnTo>
                    <a:pt x="554" y="488"/>
                  </a:lnTo>
                  <a:cubicBezTo>
                    <a:pt x="576" y="488"/>
                    <a:pt x="598" y="488"/>
                    <a:pt x="621" y="510"/>
                  </a:cubicBezTo>
                  <a:cubicBezTo>
                    <a:pt x="576" y="333"/>
                    <a:pt x="554" y="178"/>
                    <a:pt x="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5" name="Google Shape;5953;p59">
              <a:extLst>
                <a:ext uri="{FF2B5EF4-FFF2-40B4-BE49-F238E27FC236}">
                  <a16:creationId xmlns:a16="http://schemas.microsoft.com/office/drawing/2014/main" id="{A4DFD014-603A-46C4-B0D4-F6E3CBF0D385}"/>
                </a:ext>
              </a:extLst>
            </p:cNvPr>
            <p:cNvSpPr/>
            <p:nvPr/>
          </p:nvSpPr>
          <p:spPr>
            <a:xfrm>
              <a:off x="6823525" y="2356750"/>
              <a:ext cx="44325" cy="6250"/>
            </a:xfrm>
            <a:custGeom>
              <a:avLst/>
              <a:gdLst/>
              <a:ahLst/>
              <a:cxnLst/>
              <a:rect l="l" t="t" r="r" b="b"/>
              <a:pathLst>
                <a:path w="1773" h="250" extrusionOk="0">
                  <a:moveTo>
                    <a:pt x="1773" y="1"/>
                  </a:moveTo>
                  <a:lnTo>
                    <a:pt x="0" y="89"/>
                  </a:lnTo>
                  <a:lnTo>
                    <a:pt x="0" y="222"/>
                  </a:lnTo>
                  <a:cubicBezTo>
                    <a:pt x="127" y="242"/>
                    <a:pt x="253" y="249"/>
                    <a:pt x="379" y="249"/>
                  </a:cubicBezTo>
                  <a:cubicBezTo>
                    <a:pt x="829" y="249"/>
                    <a:pt x="1279" y="151"/>
                    <a:pt x="1729" y="134"/>
                  </a:cubicBezTo>
                  <a:lnTo>
                    <a:pt x="1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6" name="Google Shape;5954;p59">
              <a:extLst>
                <a:ext uri="{FF2B5EF4-FFF2-40B4-BE49-F238E27FC236}">
                  <a16:creationId xmlns:a16="http://schemas.microsoft.com/office/drawing/2014/main" id="{C03D3592-C373-4396-83AA-1972CD7DD5B8}"/>
                </a:ext>
              </a:extLst>
            </p:cNvPr>
            <p:cNvSpPr/>
            <p:nvPr/>
          </p:nvSpPr>
          <p:spPr>
            <a:xfrm>
              <a:off x="7019050" y="2859150"/>
              <a:ext cx="17750" cy="14425"/>
            </a:xfrm>
            <a:custGeom>
              <a:avLst/>
              <a:gdLst/>
              <a:ahLst/>
              <a:cxnLst/>
              <a:rect l="l" t="t" r="r" b="b"/>
              <a:pathLst>
                <a:path w="710" h="577" extrusionOk="0">
                  <a:moveTo>
                    <a:pt x="1" y="0"/>
                  </a:moveTo>
                  <a:lnTo>
                    <a:pt x="1" y="577"/>
                  </a:lnTo>
                  <a:lnTo>
                    <a:pt x="621" y="577"/>
                  </a:lnTo>
                  <a:lnTo>
                    <a:pt x="687" y="488"/>
                  </a:lnTo>
                  <a:lnTo>
                    <a:pt x="710" y="244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7" name="Google Shape;5955;p59">
              <a:extLst>
                <a:ext uri="{FF2B5EF4-FFF2-40B4-BE49-F238E27FC236}">
                  <a16:creationId xmlns:a16="http://schemas.microsoft.com/office/drawing/2014/main" id="{2DA1D820-AA70-447F-9990-CA8BA846BD96}"/>
                </a:ext>
              </a:extLst>
            </p:cNvPr>
            <p:cNvSpPr/>
            <p:nvPr/>
          </p:nvSpPr>
          <p:spPr>
            <a:xfrm>
              <a:off x="7061700" y="2552275"/>
              <a:ext cx="24400" cy="16650"/>
            </a:xfrm>
            <a:custGeom>
              <a:avLst/>
              <a:gdLst/>
              <a:ahLst/>
              <a:cxnLst/>
              <a:rect l="l" t="t" r="r" b="b"/>
              <a:pathLst>
                <a:path w="976" h="666" extrusionOk="0">
                  <a:moveTo>
                    <a:pt x="23" y="1"/>
                  </a:moveTo>
                  <a:lnTo>
                    <a:pt x="1" y="90"/>
                  </a:lnTo>
                  <a:lnTo>
                    <a:pt x="289" y="333"/>
                  </a:lnTo>
                  <a:lnTo>
                    <a:pt x="156" y="599"/>
                  </a:lnTo>
                  <a:lnTo>
                    <a:pt x="710" y="666"/>
                  </a:lnTo>
                  <a:cubicBezTo>
                    <a:pt x="976" y="245"/>
                    <a:pt x="488" y="245"/>
                    <a:pt x="355" y="45"/>
                  </a:cubicBezTo>
                  <a:cubicBezTo>
                    <a:pt x="311" y="1"/>
                    <a:pt x="134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8" name="Google Shape;5956;p59">
              <a:extLst>
                <a:ext uri="{FF2B5EF4-FFF2-40B4-BE49-F238E27FC236}">
                  <a16:creationId xmlns:a16="http://schemas.microsoft.com/office/drawing/2014/main" id="{093AA81F-09A6-4125-9D43-51AD00CBF291}"/>
                </a:ext>
              </a:extLst>
            </p:cNvPr>
            <p:cNvSpPr/>
            <p:nvPr/>
          </p:nvSpPr>
          <p:spPr>
            <a:xfrm>
              <a:off x="7032900" y="3136100"/>
              <a:ext cx="24950" cy="15525"/>
            </a:xfrm>
            <a:custGeom>
              <a:avLst/>
              <a:gdLst/>
              <a:ahLst/>
              <a:cxnLst/>
              <a:rect l="l" t="t" r="r" b="b"/>
              <a:pathLst>
                <a:path w="998" h="621" extrusionOk="0">
                  <a:moveTo>
                    <a:pt x="931" y="1"/>
                  </a:moveTo>
                  <a:lnTo>
                    <a:pt x="1" y="266"/>
                  </a:lnTo>
                  <a:lnTo>
                    <a:pt x="1" y="266"/>
                  </a:lnTo>
                  <a:lnTo>
                    <a:pt x="266" y="222"/>
                  </a:lnTo>
                  <a:lnTo>
                    <a:pt x="577" y="222"/>
                  </a:lnTo>
                  <a:cubicBezTo>
                    <a:pt x="510" y="333"/>
                    <a:pt x="488" y="399"/>
                    <a:pt x="444" y="466"/>
                  </a:cubicBezTo>
                  <a:lnTo>
                    <a:pt x="621" y="621"/>
                  </a:lnTo>
                  <a:lnTo>
                    <a:pt x="998" y="466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9" name="Google Shape;5957;p59">
              <a:extLst>
                <a:ext uri="{FF2B5EF4-FFF2-40B4-BE49-F238E27FC236}">
                  <a16:creationId xmlns:a16="http://schemas.microsoft.com/office/drawing/2014/main" id="{85FD332C-B8C9-4AD3-AEA7-00D9CA93D2EC}"/>
                </a:ext>
              </a:extLst>
            </p:cNvPr>
            <p:cNvSpPr/>
            <p:nvPr/>
          </p:nvSpPr>
          <p:spPr>
            <a:xfrm>
              <a:off x="6929875" y="2178950"/>
              <a:ext cx="29375" cy="21625"/>
            </a:xfrm>
            <a:custGeom>
              <a:avLst/>
              <a:gdLst/>
              <a:ahLst/>
              <a:cxnLst/>
              <a:rect l="l" t="t" r="r" b="b"/>
              <a:pathLst>
                <a:path w="1175" h="865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222"/>
                    <a:pt x="89" y="311"/>
                    <a:pt x="133" y="422"/>
                  </a:cubicBezTo>
                  <a:lnTo>
                    <a:pt x="200" y="532"/>
                  </a:lnTo>
                  <a:cubicBezTo>
                    <a:pt x="444" y="865"/>
                    <a:pt x="820" y="732"/>
                    <a:pt x="1153" y="798"/>
                  </a:cubicBezTo>
                  <a:cubicBezTo>
                    <a:pt x="1167" y="740"/>
                    <a:pt x="1172" y="701"/>
                    <a:pt x="1174" y="687"/>
                  </a:cubicBezTo>
                  <a:lnTo>
                    <a:pt x="1174" y="687"/>
                  </a:lnTo>
                  <a:lnTo>
                    <a:pt x="1175" y="687"/>
                  </a:lnTo>
                  <a:cubicBezTo>
                    <a:pt x="1175" y="684"/>
                    <a:pt x="1175" y="682"/>
                    <a:pt x="1175" y="682"/>
                  </a:cubicBezTo>
                  <a:cubicBezTo>
                    <a:pt x="1175" y="682"/>
                    <a:pt x="1174" y="684"/>
                    <a:pt x="1174" y="687"/>
                  </a:cubicBezTo>
                  <a:lnTo>
                    <a:pt x="1174" y="687"/>
                  </a:lnTo>
                  <a:lnTo>
                    <a:pt x="510" y="35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0" name="Google Shape;5958;p59">
              <a:extLst>
                <a:ext uri="{FF2B5EF4-FFF2-40B4-BE49-F238E27FC236}">
                  <a16:creationId xmlns:a16="http://schemas.microsoft.com/office/drawing/2014/main" id="{7D8A75C3-849C-4583-A3DF-05C3D529F42C}"/>
                </a:ext>
              </a:extLst>
            </p:cNvPr>
            <p:cNvSpPr/>
            <p:nvPr/>
          </p:nvSpPr>
          <p:spPr>
            <a:xfrm>
              <a:off x="7131500" y="2879100"/>
              <a:ext cx="21075" cy="17600"/>
            </a:xfrm>
            <a:custGeom>
              <a:avLst/>
              <a:gdLst/>
              <a:ahLst/>
              <a:cxnLst/>
              <a:rect l="l" t="t" r="r" b="b"/>
              <a:pathLst>
                <a:path w="843" h="704" extrusionOk="0">
                  <a:moveTo>
                    <a:pt x="709" y="0"/>
                  </a:moveTo>
                  <a:cubicBezTo>
                    <a:pt x="333" y="22"/>
                    <a:pt x="178" y="332"/>
                    <a:pt x="0" y="598"/>
                  </a:cubicBezTo>
                  <a:cubicBezTo>
                    <a:pt x="64" y="637"/>
                    <a:pt x="135" y="704"/>
                    <a:pt x="201" y="704"/>
                  </a:cubicBezTo>
                  <a:cubicBezTo>
                    <a:pt x="249" y="704"/>
                    <a:pt x="295" y="667"/>
                    <a:pt x="333" y="554"/>
                  </a:cubicBezTo>
                  <a:cubicBezTo>
                    <a:pt x="340" y="547"/>
                    <a:pt x="360" y="544"/>
                    <a:pt x="386" y="544"/>
                  </a:cubicBezTo>
                  <a:cubicBezTo>
                    <a:pt x="439" y="544"/>
                    <a:pt x="517" y="554"/>
                    <a:pt x="576" y="554"/>
                  </a:cubicBezTo>
                  <a:cubicBezTo>
                    <a:pt x="665" y="399"/>
                    <a:pt x="754" y="222"/>
                    <a:pt x="842" y="67"/>
                  </a:cubicBezTo>
                  <a:lnTo>
                    <a:pt x="7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1" name="Google Shape;5959;p59">
              <a:extLst>
                <a:ext uri="{FF2B5EF4-FFF2-40B4-BE49-F238E27FC236}">
                  <a16:creationId xmlns:a16="http://schemas.microsoft.com/office/drawing/2014/main" id="{C20C54FA-609B-4B36-8F6D-88FC5648A36B}"/>
                </a:ext>
              </a:extLst>
            </p:cNvPr>
            <p:cNvSpPr/>
            <p:nvPr/>
          </p:nvSpPr>
          <p:spPr>
            <a:xfrm>
              <a:off x="7274400" y="2608575"/>
              <a:ext cx="19975" cy="20200"/>
            </a:xfrm>
            <a:custGeom>
              <a:avLst/>
              <a:gdLst/>
              <a:ahLst/>
              <a:cxnLst/>
              <a:rect l="l" t="t" r="r" b="b"/>
              <a:pathLst>
                <a:path w="799" h="808" extrusionOk="0">
                  <a:moveTo>
                    <a:pt x="633" y="1"/>
                  </a:moveTo>
                  <a:cubicBezTo>
                    <a:pt x="457" y="1"/>
                    <a:pt x="324" y="55"/>
                    <a:pt x="289" y="319"/>
                  </a:cubicBezTo>
                  <a:cubicBezTo>
                    <a:pt x="289" y="430"/>
                    <a:pt x="111" y="541"/>
                    <a:pt x="23" y="674"/>
                  </a:cubicBezTo>
                  <a:cubicBezTo>
                    <a:pt x="1" y="718"/>
                    <a:pt x="1" y="762"/>
                    <a:pt x="1" y="806"/>
                  </a:cubicBezTo>
                  <a:cubicBezTo>
                    <a:pt x="14" y="807"/>
                    <a:pt x="28" y="808"/>
                    <a:pt x="41" y="808"/>
                  </a:cubicBezTo>
                  <a:cubicBezTo>
                    <a:pt x="413" y="808"/>
                    <a:pt x="606" y="509"/>
                    <a:pt x="798" y="253"/>
                  </a:cubicBezTo>
                  <a:cubicBezTo>
                    <a:pt x="776" y="164"/>
                    <a:pt x="776" y="97"/>
                    <a:pt x="776" y="9"/>
                  </a:cubicBezTo>
                  <a:cubicBezTo>
                    <a:pt x="726" y="4"/>
                    <a:pt x="678" y="1"/>
                    <a:pt x="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2" name="Google Shape;5960;p59">
              <a:extLst>
                <a:ext uri="{FF2B5EF4-FFF2-40B4-BE49-F238E27FC236}">
                  <a16:creationId xmlns:a16="http://schemas.microsoft.com/office/drawing/2014/main" id="{2265E684-9DAD-4FFD-97A6-E0A570308B39}"/>
                </a:ext>
              </a:extLst>
            </p:cNvPr>
            <p:cNvSpPr/>
            <p:nvPr/>
          </p:nvSpPr>
          <p:spPr>
            <a:xfrm>
              <a:off x="6845675" y="3009800"/>
              <a:ext cx="22750" cy="14450"/>
            </a:xfrm>
            <a:custGeom>
              <a:avLst/>
              <a:gdLst/>
              <a:ahLst/>
              <a:cxnLst/>
              <a:rect l="l" t="t" r="r" b="b"/>
              <a:pathLst>
                <a:path w="910" h="578" extrusionOk="0">
                  <a:moveTo>
                    <a:pt x="1" y="1"/>
                  </a:moveTo>
                  <a:lnTo>
                    <a:pt x="156" y="223"/>
                  </a:lnTo>
                  <a:lnTo>
                    <a:pt x="798" y="577"/>
                  </a:lnTo>
                  <a:cubicBezTo>
                    <a:pt x="843" y="355"/>
                    <a:pt x="865" y="245"/>
                    <a:pt x="909" y="1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3" name="Google Shape;5961;p59">
              <a:extLst>
                <a:ext uri="{FF2B5EF4-FFF2-40B4-BE49-F238E27FC236}">
                  <a16:creationId xmlns:a16="http://schemas.microsoft.com/office/drawing/2014/main" id="{87A5FB55-32FF-4060-964D-DB053E942156}"/>
                </a:ext>
              </a:extLst>
            </p:cNvPr>
            <p:cNvSpPr/>
            <p:nvPr/>
          </p:nvSpPr>
          <p:spPr>
            <a:xfrm>
              <a:off x="7293800" y="2819825"/>
              <a:ext cx="17750" cy="23850"/>
            </a:xfrm>
            <a:custGeom>
              <a:avLst/>
              <a:gdLst/>
              <a:ahLst/>
              <a:cxnLst/>
              <a:rect l="l" t="t" r="r" b="b"/>
              <a:pathLst>
                <a:path w="710" h="954" extrusionOk="0">
                  <a:moveTo>
                    <a:pt x="22" y="0"/>
                  </a:moveTo>
                  <a:lnTo>
                    <a:pt x="0" y="421"/>
                  </a:lnTo>
                  <a:cubicBezTo>
                    <a:pt x="133" y="554"/>
                    <a:pt x="244" y="709"/>
                    <a:pt x="377" y="820"/>
                  </a:cubicBezTo>
                  <a:cubicBezTo>
                    <a:pt x="443" y="887"/>
                    <a:pt x="532" y="931"/>
                    <a:pt x="621" y="953"/>
                  </a:cubicBezTo>
                  <a:lnTo>
                    <a:pt x="709" y="576"/>
                  </a:lnTo>
                  <a:lnTo>
                    <a:pt x="355" y="421"/>
                  </a:lnTo>
                  <a:lnTo>
                    <a:pt x="510" y="15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4" name="Google Shape;5962;p59">
              <a:extLst>
                <a:ext uri="{FF2B5EF4-FFF2-40B4-BE49-F238E27FC236}">
                  <a16:creationId xmlns:a16="http://schemas.microsoft.com/office/drawing/2014/main" id="{79891188-DC6E-4E0F-B702-9CFF417EB62E}"/>
                </a:ext>
              </a:extLst>
            </p:cNvPr>
            <p:cNvSpPr/>
            <p:nvPr/>
          </p:nvSpPr>
          <p:spPr>
            <a:xfrm>
              <a:off x="7212375" y="2535675"/>
              <a:ext cx="28825" cy="11650"/>
            </a:xfrm>
            <a:custGeom>
              <a:avLst/>
              <a:gdLst/>
              <a:ahLst/>
              <a:cxnLst/>
              <a:rect l="l" t="t" r="r" b="b"/>
              <a:pathLst>
                <a:path w="1153" h="466" extrusionOk="0">
                  <a:moveTo>
                    <a:pt x="443" y="0"/>
                  </a:moveTo>
                  <a:lnTo>
                    <a:pt x="0" y="89"/>
                  </a:lnTo>
                  <a:lnTo>
                    <a:pt x="598" y="466"/>
                  </a:lnTo>
                  <a:lnTo>
                    <a:pt x="1152" y="443"/>
                  </a:lnTo>
                  <a:lnTo>
                    <a:pt x="1152" y="310"/>
                  </a:lnTo>
                  <a:cubicBezTo>
                    <a:pt x="1108" y="288"/>
                    <a:pt x="1042" y="266"/>
                    <a:pt x="997" y="244"/>
                  </a:cubicBezTo>
                  <a:lnTo>
                    <a:pt x="4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5" name="Google Shape;5963;p59">
              <a:extLst>
                <a:ext uri="{FF2B5EF4-FFF2-40B4-BE49-F238E27FC236}">
                  <a16:creationId xmlns:a16="http://schemas.microsoft.com/office/drawing/2014/main" id="{F641C809-4216-4245-8B93-D6C6D37C23CB}"/>
                </a:ext>
              </a:extLst>
            </p:cNvPr>
            <p:cNvSpPr/>
            <p:nvPr/>
          </p:nvSpPr>
          <p:spPr>
            <a:xfrm>
              <a:off x="6911050" y="2286400"/>
              <a:ext cx="26600" cy="19500"/>
            </a:xfrm>
            <a:custGeom>
              <a:avLst/>
              <a:gdLst/>
              <a:ahLst/>
              <a:cxnLst/>
              <a:rect l="l" t="t" r="r" b="b"/>
              <a:pathLst>
                <a:path w="1064" h="780" extrusionOk="0">
                  <a:moveTo>
                    <a:pt x="731" y="1"/>
                  </a:moveTo>
                  <a:cubicBezTo>
                    <a:pt x="687" y="90"/>
                    <a:pt x="576" y="178"/>
                    <a:pt x="576" y="245"/>
                  </a:cubicBezTo>
                  <a:cubicBezTo>
                    <a:pt x="634" y="447"/>
                    <a:pt x="588" y="517"/>
                    <a:pt x="488" y="517"/>
                  </a:cubicBezTo>
                  <a:cubicBezTo>
                    <a:pt x="434" y="517"/>
                    <a:pt x="365" y="497"/>
                    <a:pt x="288" y="466"/>
                  </a:cubicBezTo>
                  <a:cubicBezTo>
                    <a:pt x="244" y="455"/>
                    <a:pt x="200" y="450"/>
                    <a:pt x="152" y="450"/>
                  </a:cubicBezTo>
                  <a:cubicBezTo>
                    <a:pt x="105" y="450"/>
                    <a:pt x="56" y="455"/>
                    <a:pt x="0" y="466"/>
                  </a:cubicBezTo>
                  <a:lnTo>
                    <a:pt x="200" y="666"/>
                  </a:lnTo>
                  <a:cubicBezTo>
                    <a:pt x="329" y="730"/>
                    <a:pt x="455" y="780"/>
                    <a:pt x="559" y="780"/>
                  </a:cubicBezTo>
                  <a:cubicBezTo>
                    <a:pt x="704" y="780"/>
                    <a:pt x="807" y="684"/>
                    <a:pt x="820" y="400"/>
                  </a:cubicBezTo>
                  <a:cubicBezTo>
                    <a:pt x="842" y="333"/>
                    <a:pt x="909" y="267"/>
                    <a:pt x="953" y="223"/>
                  </a:cubicBezTo>
                  <a:lnTo>
                    <a:pt x="1064" y="6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6" name="Google Shape;5964;p59">
              <a:extLst>
                <a:ext uri="{FF2B5EF4-FFF2-40B4-BE49-F238E27FC236}">
                  <a16:creationId xmlns:a16="http://schemas.microsoft.com/office/drawing/2014/main" id="{6C65BABC-9202-4F73-877B-5A2FA77CBE8A}"/>
                </a:ext>
              </a:extLst>
            </p:cNvPr>
            <p:cNvSpPr/>
            <p:nvPr/>
          </p:nvSpPr>
          <p:spPr>
            <a:xfrm>
              <a:off x="6728250" y="2274225"/>
              <a:ext cx="16100" cy="19975"/>
            </a:xfrm>
            <a:custGeom>
              <a:avLst/>
              <a:gdLst/>
              <a:ahLst/>
              <a:cxnLst/>
              <a:rect l="l" t="t" r="r" b="b"/>
              <a:pathLst>
                <a:path w="644" h="799" extrusionOk="0">
                  <a:moveTo>
                    <a:pt x="289" y="1"/>
                  </a:moveTo>
                  <a:cubicBezTo>
                    <a:pt x="1" y="244"/>
                    <a:pt x="89" y="532"/>
                    <a:pt x="200" y="798"/>
                  </a:cubicBezTo>
                  <a:cubicBezTo>
                    <a:pt x="399" y="776"/>
                    <a:pt x="577" y="643"/>
                    <a:pt x="643" y="444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7" name="Google Shape;5965;p59">
              <a:extLst>
                <a:ext uri="{FF2B5EF4-FFF2-40B4-BE49-F238E27FC236}">
                  <a16:creationId xmlns:a16="http://schemas.microsoft.com/office/drawing/2014/main" id="{E859B49D-F0FD-4AA9-A038-9E6C43D543D4}"/>
                </a:ext>
              </a:extLst>
            </p:cNvPr>
            <p:cNvSpPr/>
            <p:nvPr/>
          </p:nvSpPr>
          <p:spPr>
            <a:xfrm>
              <a:off x="6924900" y="2340700"/>
              <a:ext cx="22175" cy="15200"/>
            </a:xfrm>
            <a:custGeom>
              <a:avLst/>
              <a:gdLst/>
              <a:ahLst/>
              <a:cxnLst/>
              <a:rect l="l" t="t" r="r" b="b"/>
              <a:pathLst>
                <a:path w="887" h="608" extrusionOk="0">
                  <a:moveTo>
                    <a:pt x="22" y="0"/>
                  </a:moveTo>
                  <a:cubicBezTo>
                    <a:pt x="22" y="133"/>
                    <a:pt x="0" y="266"/>
                    <a:pt x="0" y="399"/>
                  </a:cubicBezTo>
                  <a:cubicBezTo>
                    <a:pt x="164" y="534"/>
                    <a:pt x="369" y="608"/>
                    <a:pt x="580" y="608"/>
                  </a:cubicBezTo>
                  <a:cubicBezTo>
                    <a:pt x="682" y="608"/>
                    <a:pt x="785" y="590"/>
                    <a:pt x="886" y="554"/>
                  </a:cubicBezTo>
                  <a:lnTo>
                    <a:pt x="332" y="8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8" name="Google Shape;5966;p59">
              <a:extLst>
                <a:ext uri="{FF2B5EF4-FFF2-40B4-BE49-F238E27FC236}">
                  <a16:creationId xmlns:a16="http://schemas.microsoft.com/office/drawing/2014/main" id="{212AF65D-B17C-4214-8246-383014DF3CA5}"/>
                </a:ext>
              </a:extLst>
            </p:cNvPr>
            <p:cNvSpPr/>
            <p:nvPr/>
          </p:nvSpPr>
          <p:spPr>
            <a:xfrm>
              <a:off x="6888325" y="2732850"/>
              <a:ext cx="15550" cy="19600"/>
            </a:xfrm>
            <a:custGeom>
              <a:avLst/>
              <a:gdLst/>
              <a:ahLst/>
              <a:cxnLst/>
              <a:rect l="l" t="t" r="r" b="b"/>
              <a:pathLst>
                <a:path w="622" h="784" extrusionOk="0">
                  <a:moveTo>
                    <a:pt x="377" y="1"/>
                  </a:moveTo>
                  <a:cubicBezTo>
                    <a:pt x="333" y="112"/>
                    <a:pt x="289" y="245"/>
                    <a:pt x="222" y="355"/>
                  </a:cubicBezTo>
                  <a:cubicBezTo>
                    <a:pt x="178" y="444"/>
                    <a:pt x="67" y="488"/>
                    <a:pt x="1" y="533"/>
                  </a:cubicBezTo>
                  <a:cubicBezTo>
                    <a:pt x="84" y="700"/>
                    <a:pt x="206" y="783"/>
                    <a:pt x="329" y="783"/>
                  </a:cubicBezTo>
                  <a:cubicBezTo>
                    <a:pt x="434" y="783"/>
                    <a:pt x="539" y="722"/>
                    <a:pt x="621" y="599"/>
                  </a:cubicBezTo>
                  <a:cubicBezTo>
                    <a:pt x="577" y="400"/>
                    <a:pt x="532" y="200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9" name="Google Shape;5967;p59">
              <a:extLst>
                <a:ext uri="{FF2B5EF4-FFF2-40B4-BE49-F238E27FC236}">
                  <a16:creationId xmlns:a16="http://schemas.microsoft.com/office/drawing/2014/main" id="{20D5E1DF-08B5-4DB4-B183-89A186200B23}"/>
                </a:ext>
              </a:extLst>
            </p:cNvPr>
            <p:cNvSpPr/>
            <p:nvPr/>
          </p:nvSpPr>
          <p:spPr>
            <a:xfrm>
              <a:off x="6780875" y="2295275"/>
              <a:ext cx="14425" cy="18300"/>
            </a:xfrm>
            <a:custGeom>
              <a:avLst/>
              <a:gdLst/>
              <a:ahLst/>
              <a:cxnLst/>
              <a:rect l="l" t="t" r="r" b="b"/>
              <a:pathLst>
                <a:path w="577" h="732" extrusionOk="0">
                  <a:moveTo>
                    <a:pt x="133" y="0"/>
                  </a:moveTo>
                  <a:cubicBezTo>
                    <a:pt x="89" y="89"/>
                    <a:pt x="45" y="178"/>
                    <a:pt x="0" y="288"/>
                  </a:cubicBezTo>
                  <a:cubicBezTo>
                    <a:pt x="0" y="399"/>
                    <a:pt x="0" y="532"/>
                    <a:pt x="23" y="643"/>
                  </a:cubicBezTo>
                  <a:lnTo>
                    <a:pt x="399" y="732"/>
                  </a:lnTo>
                  <a:lnTo>
                    <a:pt x="576" y="532"/>
                  </a:lnTo>
                  <a:cubicBezTo>
                    <a:pt x="554" y="510"/>
                    <a:pt x="554" y="488"/>
                    <a:pt x="576" y="466"/>
                  </a:cubicBezTo>
                  <a:lnTo>
                    <a:pt x="466" y="244"/>
                  </a:lnTo>
                  <a:lnTo>
                    <a:pt x="311" y="67"/>
                  </a:lnTo>
                  <a:lnTo>
                    <a:pt x="311" y="23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0" name="Google Shape;5968;p59">
              <a:extLst>
                <a:ext uri="{FF2B5EF4-FFF2-40B4-BE49-F238E27FC236}">
                  <a16:creationId xmlns:a16="http://schemas.microsoft.com/office/drawing/2014/main" id="{CB6A61A2-0562-4C44-8295-9BE649B56C65}"/>
                </a:ext>
              </a:extLst>
            </p:cNvPr>
            <p:cNvSpPr/>
            <p:nvPr/>
          </p:nvSpPr>
          <p:spPr>
            <a:xfrm>
              <a:off x="6554875" y="2712925"/>
              <a:ext cx="9450" cy="39350"/>
            </a:xfrm>
            <a:custGeom>
              <a:avLst/>
              <a:gdLst/>
              <a:ahLst/>
              <a:cxnLst/>
              <a:rect l="l" t="t" r="r" b="b"/>
              <a:pathLst>
                <a:path w="378" h="1574" extrusionOk="0">
                  <a:moveTo>
                    <a:pt x="156" y="0"/>
                  </a:moveTo>
                  <a:lnTo>
                    <a:pt x="156" y="0"/>
                  </a:lnTo>
                  <a:cubicBezTo>
                    <a:pt x="1" y="288"/>
                    <a:pt x="1" y="399"/>
                    <a:pt x="289" y="1573"/>
                  </a:cubicBezTo>
                  <a:lnTo>
                    <a:pt x="377" y="1573"/>
                  </a:lnTo>
                  <a:cubicBezTo>
                    <a:pt x="311" y="1042"/>
                    <a:pt x="244" y="532"/>
                    <a:pt x="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1" name="Google Shape;5969;p59">
              <a:extLst>
                <a:ext uri="{FF2B5EF4-FFF2-40B4-BE49-F238E27FC236}">
                  <a16:creationId xmlns:a16="http://schemas.microsoft.com/office/drawing/2014/main" id="{3C4A6618-CEA5-4ECB-BCC0-3FCA8399477F}"/>
                </a:ext>
              </a:extLst>
            </p:cNvPr>
            <p:cNvSpPr/>
            <p:nvPr/>
          </p:nvSpPr>
          <p:spPr>
            <a:xfrm>
              <a:off x="7350850" y="2810400"/>
              <a:ext cx="11650" cy="21075"/>
            </a:xfrm>
            <a:custGeom>
              <a:avLst/>
              <a:gdLst/>
              <a:ahLst/>
              <a:cxnLst/>
              <a:rect l="l" t="t" r="r" b="b"/>
              <a:pathLst>
                <a:path w="466" h="843" extrusionOk="0">
                  <a:moveTo>
                    <a:pt x="133" y="1"/>
                  </a:moveTo>
                  <a:lnTo>
                    <a:pt x="0" y="156"/>
                  </a:lnTo>
                  <a:lnTo>
                    <a:pt x="67" y="621"/>
                  </a:lnTo>
                  <a:lnTo>
                    <a:pt x="266" y="843"/>
                  </a:lnTo>
                  <a:lnTo>
                    <a:pt x="466" y="67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2" name="Google Shape;5970;p59">
              <a:extLst>
                <a:ext uri="{FF2B5EF4-FFF2-40B4-BE49-F238E27FC236}">
                  <a16:creationId xmlns:a16="http://schemas.microsoft.com/office/drawing/2014/main" id="{A98FF660-3CAA-40CA-9186-2E60167EAFBE}"/>
                </a:ext>
              </a:extLst>
            </p:cNvPr>
            <p:cNvSpPr/>
            <p:nvPr/>
          </p:nvSpPr>
          <p:spPr>
            <a:xfrm>
              <a:off x="7294900" y="2627625"/>
              <a:ext cx="14975" cy="15525"/>
            </a:xfrm>
            <a:custGeom>
              <a:avLst/>
              <a:gdLst/>
              <a:ahLst/>
              <a:cxnLst/>
              <a:rect l="l" t="t" r="r" b="b"/>
              <a:pathLst>
                <a:path w="599" h="621" extrusionOk="0">
                  <a:moveTo>
                    <a:pt x="311" y="0"/>
                  </a:moveTo>
                  <a:lnTo>
                    <a:pt x="45" y="244"/>
                  </a:lnTo>
                  <a:lnTo>
                    <a:pt x="0" y="421"/>
                  </a:lnTo>
                  <a:cubicBezTo>
                    <a:pt x="45" y="488"/>
                    <a:pt x="67" y="554"/>
                    <a:pt x="111" y="621"/>
                  </a:cubicBezTo>
                  <a:lnTo>
                    <a:pt x="599" y="288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3" name="Google Shape;5971;p59">
              <a:extLst>
                <a:ext uri="{FF2B5EF4-FFF2-40B4-BE49-F238E27FC236}">
                  <a16:creationId xmlns:a16="http://schemas.microsoft.com/office/drawing/2014/main" id="{CBA30548-2D9F-40DB-A757-6FA63A1F6C11}"/>
                </a:ext>
              </a:extLst>
            </p:cNvPr>
            <p:cNvSpPr/>
            <p:nvPr/>
          </p:nvSpPr>
          <p:spPr>
            <a:xfrm>
              <a:off x="6913250" y="3110625"/>
              <a:ext cx="13875" cy="19975"/>
            </a:xfrm>
            <a:custGeom>
              <a:avLst/>
              <a:gdLst/>
              <a:ahLst/>
              <a:cxnLst/>
              <a:rect l="l" t="t" r="r" b="b"/>
              <a:pathLst>
                <a:path w="555" h="799" extrusionOk="0">
                  <a:moveTo>
                    <a:pt x="267" y="0"/>
                  </a:moveTo>
                  <a:cubicBezTo>
                    <a:pt x="222" y="111"/>
                    <a:pt x="200" y="244"/>
                    <a:pt x="156" y="355"/>
                  </a:cubicBezTo>
                  <a:cubicBezTo>
                    <a:pt x="112" y="421"/>
                    <a:pt x="67" y="488"/>
                    <a:pt x="23" y="554"/>
                  </a:cubicBezTo>
                  <a:cubicBezTo>
                    <a:pt x="1" y="576"/>
                    <a:pt x="1" y="599"/>
                    <a:pt x="1" y="621"/>
                  </a:cubicBezTo>
                  <a:lnTo>
                    <a:pt x="555" y="798"/>
                  </a:lnTo>
                  <a:cubicBezTo>
                    <a:pt x="510" y="532"/>
                    <a:pt x="444" y="266"/>
                    <a:pt x="400" y="23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4" name="Google Shape;5972;p59">
              <a:extLst>
                <a:ext uri="{FF2B5EF4-FFF2-40B4-BE49-F238E27FC236}">
                  <a16:creationId xmlns:a16="http://schemas.microsoft.com/office/drawing/2014/main" id="{36F9EF76-BA5E-44A1-AD05-7343A73AC260}"/>
                </a:ext>
              </a:extLst>
            </p:cNvPr>
            <p:cNvSpPr/>
            <p:nvPr/>
          </p:nvSpPr>
          <p:spPr>
            <a:xfrm>
              <a:off x="7233425" y="2467550"/>
              <a:ext cx="17750" cy="19400"/>
            </a:xfrm>
            <a:custGeom>
              <a:avLst/>
              <a:gdLst/>
              <a:ahLst/>
              <a:cxnLst/>
              <a:rect l="l" t="t" r="r" b="b"/>
              <a:pathLst>
                <a:path w="710" h="776" extrusionOk="0">
                  <a:moveTo>
                    <a:pt x="377" y="0"/>
                  </a:moveTo>
                  <a:lnTo>
                    <a:pt x="0" y="244"/>
                  </a:lnTo>
                  <a:lnTo>
                    <a:pt x="222" y="355"/>
                  </a:lnTo>
                  <a:lnTo>
                    <a:pt x="399" y="288"/>
                  </a:lnTo>
                  <a:lnTo>
                    <a:pt x="421" y="355"/>
                  </a:lnTo>
                  <a:lnTo>
                    <a:pt x="266" y="421"/>
                  </a:lnTo>
                  <a:cubicBezTo>
                    <a:pt x="244" y="510"/>
                    <a:pt x="244" y="620"/>
                    <a:pt x="244" y="775"/>
                  </a:cubicBezTo>
                  <a:cubicBezTo>
                    <a:pt x="709" y="310"/>
                    <a:pt x="709" y="310"/>
                    <a:pt x="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5" name="Google Shape;5973;p59">
              <a:extLst>
                <a:ext uri="{FF2B5EF4-FFF2-40B4-BE49-F238E27FC236}">
                  <a16:creationId xmlns:a16="http://schemas.microsoft.com/office/drawing/2014/main" id="{FF664A9D-9654-4FE9-9A69-85E4F7BF05CD}"/>
                </a:ext>
              </a:extLst>
            </p:cNvPr>
            <p:cNvSpPr/>
            <p:nvPr/>
          </p:nvSpPr>
          <p:spPr>
            <a:xfrm>
              <a:off x="6843475" y="2858600"/>
              <a:ext cx="17175" cy="14425"/>
            </a:xfrm>
            <a:custGeom>
              <a:avLst/>
              <a:gdLst/>
              <a:ahLst/>
              <a:cxnLst/>
              <a:rect l="l" t="t" r="r" b="b"/>
              <a:pathLst>
                <a:path w="687" h="577" extrusionOk="0">
                  <a:moveTo>
                    <a:pt x="177" y="0"/>
                  </a:moveTo>
                  <a:lnTo>
                    <a:pt x="0" y="554"/>
                  </a:lnTo>
                  <a:lnTo>
                    <a:pt x="687" y="576"/>
                  </a:lnTo>
                  <a:lnTo>
                    <a:pt x="399" y="222"/>
                  </a:lnTo>
                  <a:lnTo>
                    <a:pt x="310" y="311"/>
                  </a:lnTo>
                  <a:lnTo>
                    <a:pt x="288" y="2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6" name="Google Shape;5974;p59">
              <a:extLst>
                <a:ext uri="{FF2B5EF4-FFF2-40B4-BE49-F238E27FC236}">
                  <a16:creationId xmlns:a16="http://schemas.microsoft.com/office/drawing/2014/main" id="{A651CCA6-8CC4-46C3-A120-F2A270025EE4}"/>
                </a:ext>
              </a:extLst>
            </p:cNvPr>
            <p:cNvSpPr/>
            <p:nvPr/>
          </p:nvSpPr>
          <p:spPr>
            <a:xfrm>
              <a:off x="7316500" y="2685225"/>
              <a:ext cx="16100" cy="14425"/>
            </a:xfrm>
            <a:custGeom>
              <a:avLst/>
              <a:gdLst/>
              <a:ahLst/>
              <a:cxnLst/>
              <a:rect l="l" t="t" r="r" b="b"/>
              <a:pathLst>
                <a:path w="644" h="577" extrusionOk="0">
                  <a:moveTo>
                    <a:pt x="45" y="0"/>
                  </a:moveTo>
                  <a:lnTo>
                    <a:pt x="134" y="111"/>
                  </a:lnTo>
                  <a:cubicBezTo>
                    <a:pt x="67" y="333"/>
                    <a:pt x="23" y="444"/>
                    <a:pt x="1" y="576"/>
                  </a:cubicBezTo>
                  <a:lnTo>
                    <a:pt x="67" y="576"/>
                  </a:lnTo>
                  <a:cubicBezTo>
                    <a:pt x="266" y="421"/>
                    <a:pt x="643" y="488"/>
                    <a:pt x="643" y="11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7" name="Google Shape;5975;p59">
              <a:extLst>
                <a:ext uri="{FF2B5EF4-FFF2-40B4-BE49-F238E27FC236}">
                  <a16:creationId xmlns:a16="http://schemas.microsoft.com/office/drawing/2014/main" id="{112B0C23-97E5-49D5-BA09-8A844F7267F3}"/>
                </a:ext>
              </a:extLst>
            </p:cNvPr>
            <p:cNvSpPr/>
            <p:nvPr/>
          </p:nvSpPr>
          <p:spPr>
            <a:xfrm>
              <a:off x="6776450" y="2311325"/>
              <a:ext cx="27150" cy="10550"/>
            </a:xfrm>
            <a:custGeom>
              <a:avLst/>
              <a:gdLst/>
              <a:ahLst/>
              <a:cxnLst/>
              <a:rect l="l" t="t" r="r" b="b"/>
              <a:pathLst>
                <a:path w="1086" h="422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33"/>
                    <a:pt x="554" y="178"/>
                    <a:pt x="465" y="422"/>
                  </a:cubicBezTo>
                  <a:lnTo>
                    <a:pt x="1086" y="400"/>
                  </a:lnTo>
                  <a:lnTo>
                    <a:pt x="886" y="156"/>
                  </a:lnTo>
                  <a:lnTo>
                    <a:pt x="554" y="9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8" name="Google Shape;5976;p59">
              <a:extLst>
                <a:ext uri="{FF2B5EF4-FFF2-40B4-BE49-F238E27FC236}">
                  <a16:creationId xmlns:a16="http://schemas.microsoft.com/office/drawing/2014/main" id="{D53A8EAB-530A-4BCA-91A4-4251408E1673}"/>
                </a:ext>
              </a:extLst>
            </p:cNvPr>
            <p:cNvSpPr/>
            <p:nvPr/>
          </p:nvSpPr>
          <p:spPr>
            <a:xfrm>
              <a:off x="6462375" y="2947225"/>
              <a:ext cx="19400" cy="17750"/>
            </a:xfrm>
            <a:custGeom>
              <a:avLst/>
              <a:gdLst/>
              <a:ahLst/>
              <a:cxnLst/>
              <a:rect l="l" t="t" r="r" b="b"/>
              <a:pathLst>
                <a:path w="776" h="710" extrusionOk="0">
                  <a:moveTo>
                    <a:pt x="266" y="0"/>
                  </a:moveTo>
                  <a:cubicBezTo>
                    <a:pt x="178" y="111"/>
                    <a:pt x="89" y="266"/>
                    <a:pt x="1" y="399"/>
                  </a:cubicBezTo>
                  <a:lnTo>
                    <a:pt x="244" y="709"/>
                  </a:lnTo>
                  <a:lnTo>
                    <a:pt x="776" y="709"/>
                  </a:lnTo>
                  <a:lnTo>
                    <a:pt x="311" y="22"/>
                  </a:lnTo>
                  <a:cubicBezTo>
                    <a:pt x="289" y="22"/>
                    <a:pt x="289" y="0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9" name="Google Shape;5977;p59">
              <a:extLst>
                <a:ext uri="{FF2B5EF4-FFF2-40B4-BE49-F238E27FC236}">
                  <a16:creationId xmlns:a16="http://schemas.microsoft.com/office/drawing/2014/main" id="{7E075A38-4272-46FC-9435-3B88E7B4D83F}"/>
                </a:ext>
              </a:extLst>
            </p:cNvPr>
            <p:cNvSpPr/>
            <p:nvPr/>
          </p:nvSpPr>
          <p:spPr>
            <a:xfrm>
              <a:off x="7124300" y="2892700"/>
              <a:ext cx="21625" cy="11675"/>
            </a:xfrm>
            <a:custGeom>
              <a:avLst/>
              <a:gdLst/>
              <a:ahLst/>
              <a:cxnLst/>
              <a:rect l="l" t="t" r="r" b="b"/>
              <a:pathLst>
                <a:path w="865" h="467" extrusionOk="0">
                  <a:moveTo>
                    <a:pt x="681" y="0"/>
                  </a:moveTo>
                  <a:cubicBezTo>
                    <a:pt x="658" y="0"/>
                    <a:pt x="643" y="3"/>
                    <a:pt x="643" y="10"/>
                  </a:cubicBezTo>
                  <a:cubicBezTo>
                    <a:pt x="606" y="111"/>
                    <a:pt x="561" y="144"/>
                    <a:pt x="512" y="144"/>
                  </a:cubicBezTo>
                  <a:cubicBezTo>
                    <a:pt x="444" y="144"/>
                    <a:pt x="366" y="80"/>
                    <a:pt x="288" y="54"/>
                  </a:cubicBezTo>
                  <a:lnTo>
                    <a:pt x="0" y="453"/>
                  </a:lnTo>
                  <a:cubicBezTo>
                    <a:pt x="50" y="462"/>
                    <a:pt x="100" y="467"/>
                    <a:pt x="149" y="467"/>
                  </a:cubicBezTo>
                  <a:cubicBezTo>
                    <a:pt x="450" y="467"/>
                    <a:pt x="731" y="296"/>
                    <a:pt x="864" y="10"/>
                  </a:cubicBezTo>
                  <a:cubicBezTo>
                    <a:pt x="805" y="10"/>
                    <a:pt x="727" y="0"/>
                    <a:pt x="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0" name="Google Shape;5978;p59">
              <a:extLst>
                <a:ext uri="{FF2B5EF4-FFF2-40B4-BE49-F238E27FC236}">
                  <a16:creationId xmlns:a16="http://schemas.microsoft.com/office/drawing/2014/main" id="{1E1312D7-5775-432E-8ABF-83A52DE93735}"/>
                </a:ext>
              </a:extLst>
            </p:cNvPr>
            <p:cNvSpPr/>
            <p:nvPr/>
          </p:nvSpPr>
          <p:spPr>
            <a:xfrm>
              <a:off x="6722725" y="2651425"/>
              <a:ext cx="7775" cy="22750"/>
            </a:xfrm>
            <a:custGeom>
              <a:avLst/>
              <a:gdLst/>
              <a:ahLst/>
              <a:cxnLst/>
              <a:rect l="l" t="t" r="r" b="b"/>
              <a:pathLst>
                <a:path w="311" h="910" extrusionOk="0">
                  <a:moveTo>
                    <a:pt x="133" y="1"/>
                  </a:moveTo>
                  <a:cubicBezTo>
                    <a:pt x="89" y="311"/>
                    <a:pt x="44" y="599"/>
                    <a:pt x="0" y="909"/>
                  </a:cubicBezTo>
                  <a:lnTo>
                    <a:pt x="310" y="821"/>
                  </a:lnTo>
                  <a:cubicBezTo>
                    <a:pt x="288" y="555"/>
                    <a:pt x="266" y="289"/>
                    <a:pt x="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1" name="Google Shape;5979;p59">
              <a:extLst>
                <a:ext uri="{FF2B5EF4-FFF2-40B4-BE49-F238E27FC236}">
                  <a16:creationId xmlns:a16="http://schemas.microsoft.com/office/drawing/2014/main" id="{AC62B3A3-9BB9-4871-9EC4-E079FE54DEBE}"/>
                </a:ext>
              </a:extLst>
            </p:cNvPr>
            <p:cNvSpPr/>
            <p:nvPr/>
          </p:nvSpPr>
          <p:spPr>
            <a:xfrm>
              <a:off x="7044525" y="2863575"/>
              <a:ext cx="25500" cy="9450"/>
            </a:xfrm>
            <a:custGeom>
              <a:avLst/>
              <a:gdLst/>
              <a:ahLst/>
              <a:cxnLst/>
              <a:rect l="l" t="t" r="r" b="b"/>
              <a:pathLst>
                <a:path w="1020" h="378" extrusionOk="0">
                  <a:moveTo>
                    <a:pt x="1" y="1"/>
                  </a:moveTo>
                  <a:lnTo>
                    <a:pt x="67" y="289"/>
                  </a:lnTo>
                  <a:lnTo>
                    <a:pt x="222" y="333"/>
                  </a:lnTo>
                  <a:lnTo>
                    <a:pt x="466" y="377"/>
                  </a:lnTo>
                  <a:lnTo>
                    <a:pt x="1020" y="377"/>
                  </a:lnTo>
                  <a:lnTo>
                    <a:pt x="976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2" name="Google Shape;5980;p59">
              <a:extLst>
                <a:ext uri="{FF2B5EF4-FFF2-40B4-BE49-F238E27FC236}">
                  <a16:creationId xmlns:a16="http://schemas.microsoft.com/office/drawing/2014/main" id="{16875AAC-57CE-4C66-B9B5-BA079F0D6378}"/>
                </a:ext>
              </a:extLst>
            </p:cNvPr>
            <p:cNvSpPr/>
            <p:nvPr/>
          </p:nvSpPr>
          <p:spPr>
            <a:xfrm>
              <a:off x="6878925" y="2260375"/>
              <a:ext cx="17175" cy="12225"/>
            </a:xfrm>
            <a:custGeom>
              <a:avLst/>
              <a:gdLst/>
              <a:ahLst/>
              <a:cxnLst/>
              <a:rect l="l" t="t" r="r" b="b"/>
              <a:pathLst>
                <a:path w="687" h="489" extrusionOk="0">
                  <a:moveTo>
                    <a:pt x="244" y="1"/>
                  </a:moveTo>
                  <a:lnTo>
                    <a:pt x="0" y="466"/>
                  </a:lnTo>
                  <a:lnTo>
                    <a:pt x="465" y="377"/>
                  </a:lnTo>
                  <a:lnTo>
                    <a:pt x="576" y="488"/>
                  </a:lnTo>
                  <a:lnTo>
                    <a:pt x="687" y="178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3" name="Google Shape;5981;p59">
              <a:extLst>
                <a:ext uri="{FF2B5EF4-FFF2-40B4-BE49-F238E27FC236}">
                  <a16:creationId xmlns:a16="http://schemas.microsoft.com/office/drawing/2014/main" id="{C38D24DF-5772-4935-B1E8-89EE4D24ED48}"/>
                </a:ext>
              </a:extLst>
            </p:cNvPr>
            <p:cNvSpPr/>
            <p:nvPr/>
          </p:nvSpPr>
          <p:spPr>
            <a:xfrm>
              <a:off x="7000775" y="2847850"/>
              <a:ext cx="23850" cy="11325"/>
            </a:xfrm>
            <a:custGeom>
              <a:avLst/>
              <a:gdLst/>
              <a:ahLst/>
              <a:cxnLst/>
              <a:rect l="l" t="t" r="r" b="b"/>
              <a:pathLst>
                <a:path w="954" h="453" extrusionOk="0">
                  <a:moveTo>
                    <a:pt x="139" y="0"/>
                  </a:moveTo>
                  <a:cubicBezTo>
                    <a:pt x="109" y="0"/>
                    <a:pt x="83" y="16"/>
                    <a:pt x="67" y="32"/>
                  </a:cubicBezTo>
                  <a:cubicBezTo>
                    <a:pt x="23" y="98"/>
                    <a:pt x="23" y="142"/>
                    <a:pt x="0" y="209"/>
                  </a:cubicBezTo>
                  <a:cubicBezTo>
                    <a:pt x="67" y="275"/>
                    <a:pt x="111" y="342"/>
                    <a:pt x="178" y="408"/>
                  </a:cubicBezTo>
                  <a:cubicBezTo>
                    <a:pt x="250" y="315"/>
                    <a:pt x="323" y="275"/>
                    <a:pt x="398" y="275"/>
                  </a:cubicBezTo>
                  <a:cubicBezTo>
                    <a:pt x="483" y="275"/>
                    <a:pt x="571" y="326"/>
                    <a:pt x="665" y="408"/>
                  </a:cubicBezTo>
                  <a:lnTo>
                    <a:pt x="732" y="452"/>
                  </a:lnTo>
                  <a:lnTo>
                    <a:pt x="820" y="452"/>
                  </a:lnTo>
                  <a:lnTo>
                    <a:pt x="953" y="342"/>
                  </a:lnTo>
                  <a:cubicBezTo>
                    <a:pt x="953" y="320"/>
                    <a:pt x="953" y="297"/>
                    <a:pt x="953" y="275"/>
                  </a:cubicBezTo>
                  <a:cubicBezTo>
                    <a:pt x="915" y="115"/>
                    <a:pt x="833" y="73"/>
                    <a:pt x="734" y="73"/>
                  </a:cubicBezTo>
                  <a:cubicBezTo>
                    <a:pt x="623" y="73"/>
                    <a:pt x="491" y="126"/>
                    <a:pt x="377" y="126"/>
                  </a:cubicBezTo>
                  <a:cubicBezTo>
                    <a:pt x="297" y="126"/>
                    <a:pt x="226" y="100"/>
                    <a:pt x="178" y="9"/>
                  </a:cubicBezTo>
                  <a:cubicBezTo>
                    <a:pt x="165" y="3"/>
                    <a:pt x="152" y="0"/>
                    <a:pt x="1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4" name="Google Shape;5982;p59">
              <a:extLst>
                <a:ext uri="{FF2B5EF4-FFF2-40B4-BE49-F238E27FC236}">
                  <a16:creationId xmlns:a16="http://schemas.microsoft.com/office/drawing/2014/main" id="{CE62C187-72D9-40BD-817C-5238061A26D4}"/>
                </a:ext>
              </a:extLst>
            </p:cNvPr>
            <p:cNvSpPr/>
            <p:nvPr/>
          </p:nvSpPr>
          <p:spPr>
            <a:xfrm>
              <a:off x="7089400" y="2434850"/>
              <a:ext cx="24950" cy="26625"/>
            </a:xfrm>
            <a:custGeom>
              <a:avLst/>
              <a:gdLst/>
              <a:ahLst/>
              <a:cxnLst/>
              <a:rect l="l" t="t" r="r" b="b"/>
              <a:pathLst>
                <a:path w="998" h="1065" extrusionOk="0">
                  <a:moveTo>
                    <a:pt x="111" y="1"/>
                  </a:moveTo>
                  <a:lnTo>
                    <a:pt x="0" y="134"/>
                  </a:lnTo>
                  <a:lnTo>
                    <a:pt x="998" y="1064"/>
                  </a:lnTo>
                  <a:lnTo>
                    <a:pt x="998" y="106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5" name="Google Shape;5983;p59">
              <a:extLst>
                <a:ext uri="{FF2B5EF4-FFF2-40B4-BE49-F238E27FC236}">
                  <a16:creationId xmlns:a16="http://schemas.microsoft.com/office/drawing/2014/main" id="{962AFA1C-D7CE-4B4F-B537-F9283F5BF0D8}"/>
                </a:ext>
              </a:extLst>
            </p:cNvPr>
            <p:cNvSpPr/>
            <p:nvPr/>
          </p:nvSpPr>
          <p:spPr>
            <a:xfrm>
              <a:off x="7061150" y="2951925"/>
              <a:ext cx="16100" cy="12500"/>
            </a:xfrm>
            <a:custGeom>
              <a:avLst/>
              <a:gdLst/>
              <a:ahLst/>
              <a:cxnLst/>
              <a:rect l="l" t="t" r="r" b="b"/>
              <a:pathLst>
                <a:path w="644" h="500" extrusionOk="0">
                  <a:moveTo>
                    <a:pt x="261" y="1"/>
                  </a:moveTo>
                  <a:cubicBezTo>
                    <a:pt x="166" y="1"/>
                    <a:pt x="77" y="42"/>
                    <a:pt x="1" y="167"/>
                  </a:cubicBezTo>
                  <a:lnTo>
                    <a:pt x="311" y="499"/>
                  </a:lnTo>
                  <a:cubicBezTo>
                    <a:pt x="399" y="388"/>
                    <a:pt x="532" y="255"/>
                    <a:pt x="643" y="122"/>
                  </a:cubicBezTo>
                  <a:cubicBezTo>
                    <a:pt x="517" y="72"/>
                    <a:pt x="384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6" name="Google Shape;5984;p59">
              <a:extLst>
                <a:ext uri="{FF2B5EF4-FFF2-40B4-BE49-F238E27FC236}">
                  <a16:creationId xmlns:a16="http://schemas.microsoft.com/office/drawing/2014/main" id="{0728EA84-5731-473C-A4FF-140EB9DE0B59}"/>
                </a:ext>
              </a:extLst>
            </p:cNvPr>
            <p:cNvSpPr/>
            <p:nvPr/>
          </p:nvSpPr>
          <p:spPr>
            <a:xfrm>
              <a:off x="6798600" y="2660850"/>
              <a:ext cx="8875" cy="23300"/>
            </a:xfrm>
            <a:custGeom>
              <a:avLst/>
              <a:gdLst/>
              <a:ahLst/>
              <a:cxnLst/>
              <a:rect l="l" t="t" r="r" b="b"/>
              <a:pathLst>
                <a:path w="355" h="932" extrusionOk="0">
                  <a:moveTo>
                    <a:pt x="23" y="1"/>
                  </a:moveTo>
                  <a:lnTo>
                    <a:pt x="0" y="244"/>
                  </a:lnTo>
                  <a:cubicBezTo>
                    <a:pt x="23" y="422"/>
                    <a:pt x="67" y="599"/>
                    <a:pt x="89" y="754"/>
                  </a:cubicBezTo>
                  <a:lnTo>
                    <a:pt x="111" y="776"/>
                  </a:lnTo>
                  <a:lnTo>
                    <a:pt x="67" y="776"/>
                  </a:lnTo>
                  <a:cubicBezTo>
                    <a:pt x="45" y="820"/>
                    <a:pt x="45" y="865"/>
                    <a:pt x="45" y="931"/>
                  </a:cubicBezTo>
                  <a:lnTo>
                    <a:pt x="222" y="931"/>
                  </a:lnTo>
                  <a:cubicBezTo>
                    <a:pt x="355" y="599"/>
                    <a:pt x="288" y="244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7" name="Google Shape;5985;p59">
              <a:extLst>
                <a:ext uri="{FF2B5EF4-FFF2-40B4-BE49-F238E27FC236}">
                  <a16:creationId xmlns:a16="http://schemas.microsoft.com/office/drawing/2014/main" id="{1F44BD4A-3E06-4C5C-9B0F-CD69E6B75036}"/>
                </a:ext>
              </a:extLst>
            </p:cNvPr>
            <p:cNvSpPr/>
            <p:nvPr/>
          </p:nvSpPr>
          <p:spPr>
            <a:xfrm>
              <a:off x="6751525" y="2654200"/>
              <a:ext cx="13875" cy="29950"/>
            </a:xfrm>
            <a:custGeom>
              <a:avLst/>
              <a:gdLst/>
              <a:ahLst/>
              <a:cxnLst/>
              <a:rect l="l" t="t" r="r" b="b"/>
              <a:pathLst>
                <a:path w="555" h="1198" extrusionOk="0">
                  <a:moveTo>
                    <a:pt x="200" y="1"/>
                  </a:moveTo>
                  <a:lnTo>
                    <a:pt x="0" y="1197"/>
                  </a:lnTo>
                  <a:lnTo>
                    <a:pt x="177" y="1197"/>
                  </a:lnTo>
                  <a:cubicBezTo>
                    <a:pt x="177" y="1131"/>
                    <a:pt x="200" y="1086"/>
                    <a:pt x="200" y="1020"/>
                  </a:cubicBezTo>
                  <a:cubicBezTo>
                    <a:pt x="200" y="931"/>
                    <a:pt x="155" y="754"/>
                    <a:pt x="200" y="732"/>
                  </a:cubicBezTo>
                  <a:cubicBezTo>
                    <a:pt x="554" y="488"/>
                    <a:pt x="222" y="244"/>
                    <a:pt x="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8" name="Google Shape;5986;p59">
              <a:extLst>
                <a:ext uri="{FF2B5EF4-FFF2-40B4-BE49-F238E27FC236}">
                  <a16:creationId xmlns:a16="http://schemas.microsoft.com/office/drawing/2014/main" id="{07D14E2F-6254-4FBE-81FD-3B6022820581}"/>
                </a:ext>
              </a:extLst>
            </p:cNvPr>
            <p:cNvSpPr/>
            <p:nvPr/>
          </p:nvSpPr>
          <p:spPr>
            <a:xfrm>
              <a:off x="6817975" y="2180450"/>
              <a:ext cx="19975" cy="14600"/>
            </a:xfrm>
            <a:custGeom>
              <a:avLst/>
              <a:gdLst/>
              <a:ahLst/>
              <a:cxnLst/>
              <a:rect l="l" t="t" r="r" b="b"/>
              <a:pathLst>
                <a:path w="799" h="584" extrusionOk="0">
                  <a:moveTo>
                    <a:pt x="282" y="0"/>
                  </a:moveTo>
                  <a:cubicBezTo>
                    <a:pt x="196" y="0"/>
                    <a:pt x="108" y="84"/>
                    <a:pt x="1" y="251"/>
                  </a:cubicBezTo>
                  <a:lnTo>
                    <a:pt x="112" y="362"/>
                  </a:lnTo>
                  <a:lnTo>
                    <a:pt x="799" y="583"/>
                  </a:lnTo>
                  <a:lnTo>
                    <a:pt x="510" y="184"/>
                  </a:lnTo>
                  <a:cubicBezTo>
                    <a:pt x="429" y="62"/>
                    <a:pt x="356" y="0"/>
                    <a:pt x="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9" name="Google Shape;5987;p59">
              <a:extLst>
                <a:ext uri="{FF2B5EF4-FFF2-40B4-BE49-F238E27FC236}">
                  <a16:creationId xmlns:a16="http://schemas.microsoft.com/office/drawing/2014/main" id="{0AD1938B-FC12-452C-BC70-3CC673DC3286}"/>
                </a:ext>
              </a:extLst>
            </p:cNvPr>
            <p:cNvSpPr/>
            <p:nvPr/>
          </p:nvSpPr>
          <p:spPr>
            <a:xfrm>
              <a:off x="7270525" y="2680000"/>
              <a:ext cx="18300" cy="19650"/>
            </a:xfrm>
            <a:custGeom>
              <a:avLst/>
              <a:gdLst/>
              <a:ahLst/>
              <a:cxnLst/>
              <a:rect l="l" t="t" r="r" b="b"/>
              <a:pathLst>
                <a:path w="732" h="786" extrusionOk="0">
                  <a:moveTo>
                    <a:pt x="149" y="1"/>
                  </a:moveTo>
                  <a:cubicBezTo>
                    <a:pt x="108" y="1"/>
                    <a:pt x="61" y="22"/>
                    <a:pt x="1" y="76"/>
                  </a:cubicBezTo>
                  <a:cubicBezTo>
                    <a:pt x="178" y="298"/>
                    <a:pt x="355" y="542"/>
                    <a:pt x="555" y="785"/>
                  </a:cubicBezTo>
                  <a:cubicBezTo>
                    <a:pt x="599" y="653"/>
                    <a:pt x="643" y="542"/>
                    <a:pt x="732" y="387"/>
                  </a:cubicBezTo>
                  <a:lnTo>
                    <a:pt x="422" y="232"/>
                  </a:lnTo>
                  <a:cubicBezTo>
                    <a:pt x="321" y="198"/>
                    <a:pt x="271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0" name="Google Shape;5988;p59">
              <a:extLst>
                <a:ext uri="{FF2B5EF4-FFF2-40B4-BE49-F238E27FC236}">
                  <a16:creationId xmlns:a16="http://schemas.microsoft.com/office/drawing/2014/main" id="{497589B2-5386-4D48-BE87-7B56AE15AA47}"/>
                </a:ext>
              </a:extLst>
            </p:cNvPr>
            <p:cNvSpPr/>
            <p:nvPr/>
          </p:nvSpPr>
          <p:spPr>
            <a:xfrm>
              <a:off x="6570950" y="2518500"/>
              <a:ext cx="9975" cy="18850"/>
            </a:xfrm>
            <a:custGeom>
              <a:avLst/>
              <a:gdLst/>
              <a:ahLst/>
              <a:cxnLst/>
              <a:rect l="l" t="t" r="r" b="b"/>
              <a:pathLst>
                <a:path w="399" h="754" extrusionOk="0">
                  <a:moveTo>
                    <a:pt x="244" y="0"/>
                  </a:moveTo>
                  <a:cubicBezTo>
                    <a:pt x="133" y="155"/>
                    <a:pt x="67" y="333"/>
                    <a:pt x="22" y="532"/>
                  </a:cubicBezTo>
                  <a:cubicBezTo>
                    <a:pt x="0" y="576"/>
                    <a:pt x="200" y="665"/>
                    <a:pt x="310" y="754"/>
                  </a:cubicBezTo>
                  <a:cubicBezTo>
                    <a:pt x="355" y="554"/>
                    <a:pt x="377" y="444"/>
                    <a:pt x="399" y="311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1" name="Google Shape;5989;p59">
              <a:extLst>
                <a:ext uri="{FF2B5EF4-FFF2-40B4-BE49-F238E27FC236}">
                  <a16:creationId xmlns:a16="http://schemas.microsoft.com/office/drawing/2014/main" id="{5C189037-14D1-4C95-91F2-D21F0C6F4541}"/>
                </a:ext>
              </a:extLst>
            </p:cNvPr>
            <p:cNvSpPr/>
            <p:nvPr/>
          </p:nvSpPr>
          <p:spPr>
            <a:xfrm>
              <a:off x="7061700" y="2412700"/>
              <a:ext cx="23850" cy="21625"/>
            </a:xfrm>
            <a:custGeom>
              <a:avLst/>
              <a:gdLst/>
              <a:ahLst/>
              <a:cxnLst/>
              <a:rect l="l" t="t" r="r" b="b"/>
              <a:pathLst>
                <a:path w="954" h="865" extrusionOk="0">
                  <a:moveTo>
                    <a:pt x="89" y="1"/>
                  </a:moveTo>
                  <a:lnTo>
                    <a:pt x="1" y="111"/>
                  </a:lnTo>
                  <a:lnTo>
                    <a:pt x="820" y="865"/>
                  </a:lnTo>
                  <a:lnTo>
                    <a:pt x="953" y="7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2" name="Google Shape;5990;p59">
              <a:extLst>
                <a:ext uri="{FF2B5EF4-FFF2-40B4-BE49-F238E27FC236}">
                  <a16:creationId xmlns:a16="http://schemas.microsoft.com/office/drawing/2014/main" id="{9175E84F-955B-4747-BD4C-1CC5A349E0F8}"/>
                </a:ext>
              </a:extLst>
            </p:cNvPr>
            <p:cNvSpPr/>
            <p:nvPr/>
          </p:nvSpPr>
          <p:spPr>
            <a:xfrm>
              <a:off x="6894975" y="2299700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377" y="1"/>
                  </a:moveTo>
                  <a:lnTo>
                    <a:pt x="178" y="67"/>
                  </a:lnTo>
                  <a:lnTo>
                    <a:pt x="1" y="599"/>
                  </a:lnTo>
                  <a:lnTo>
                    <a:pt x="422" y="599"/>
                  </a:lnTo>
                  <a:cubicBezTo>
                    <a:pt x="399" y="400"/>
                    <a:pt x="377" y="200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3" name="Google Shape;5991;p59">
              <a:extLst>
                <a:ext uri="{FF2B5EF4-FFF2-40B4-BE49-F238E27FC236}">
                  <a16:creationId xmlns:a16="http://schemas.microsoft.com/office/drawing/2014/main" id="{B972C3D0-CBCF-4B74-8C35-45568767D69C}"/>
                </a:ext>
              </a:extLst>
            </p:cNvPr>
            <p:cNvSpPr/>
            <p:nvPr/>
          </p:nvSpPr>
          <p:spPr>
            <a:xfrm>
              <a:off x="7083300" y="3038625"/>
              <a:ext cx="11100" cy="19400"/>
            </a:xfrm>
            <a:custGeom>
              <a:avLst/>
              <a:gdLst/>
              <a:ahLst/>
              <a:cxnLst/>
              <a:rect l="l" t="t" r="r" b="b"/>
              <a:pathLst>
                <a:path w="444" h="776" extrusionOk="0">
                  <a:moveTo>
                    <a:pt x="89" y="0"/>
                  </a:moveTo>
                  <a:lnTo>
                    <a:pt x="89" y="0"/>
                  </a:lnTo>
                  <a:cubicBezTo>
                    <a:pt x="1" y="643"/>
                    <a:pt x="1" y="643"/>
                    <a:pt x="444" y="776"/>
                  </a:cubicBezTo>
                  <a:cubicBezTo>
                    <a:pt x="444" y="620"/>
                    <a:pt x="400" y="465"/>
                    <a:pt x="355" y="332"/>
                  </a:cubicBezTo>
                  <a:cubicBezTo>
                    <a:pt x="267" y="222"/>
                    <a:pt x="178" y="111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4" name="Google Shape;5992;p59">
              <a:extLst>
                <a:ext uri="{FF2B5EF4-FFF2-40B4-BE49-F238E27FC236}">
                  <a16:creationId xmlns:a16="http://schemas.microsoft.com/office/drawing/2014/main" id="{527675E1-6F4D-47BE-BAF4-87DA7FF78BBD}"/>
                </a:ext>
              </a:extLst>
            </p:cNvPr>
            <p:cNvSpPr/>
            <p:nvPr/>
          </p:nvSpPr>
          <p:spPr>
            <a:xfrm>
              <a:off x="6873925" y="2177300"/>
              <a:ext cx="12775" cy="16075"/>
            </a:xfrm>
            <a:custGeom>
              <a:avLst/>
              <a:gdLst/>
              <a:ahLst/>
              <a:cxnLst/>
              <a:rect l="l" t="t" r="r" b="b"/>
              <a:pathLst>
                <a:path w="511" h="643" extrusionOk="0">
                  <a:moveTo>
                    <a:pt x="422" y="0"/>
                  </a:moveTo>
                  <a:lnTo>
                    <a:pt x="1" y="111"/>
                  </a:lnTo>
                  <a:lnTo>
                    <a:pt x="111" y="598"/>
                  </a:lnTo>
                  <a:lnTo>
                    <a:pt x="200" y="643"/>
                  </a:lnTo>
                  <a:lnTo>
                    <a:pt x="510" y="89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5" name="Google Shape;5993;p59">
              <a:extLst>
                <a:ext uri="{FF2B5EF4-FFF2-40B4-BE49-F238E27FC236}">
                  <a16:creationId xmlns:a16="http://schemas.microsoft.com/office/drawing/2014/main" id="{04C50656-85DA-4481-B17E-FFDA59D2CF18}"/>
                </a:ext>
              </a:extLst>
            </p:cNvPr>
            <p:cNvSpPr/>
            <p:nvPr/>
          </p:nvSpPr>
          <p:spPr>
            <a:xfrm>
              <a:off x="7203500" y="2630375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555" y="1"/>
                  </a:moveTo>
                  <a:lnTo>
                    <a:pt x="1" y="223"/>
                  </a:lnTo>
                  <a:lnTo>
                    <a:pt x="555" y="710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6" name="Google Shape;5994;p59">
              <a:extLst>
                <a:ext uri="{FF2B5EF4-FFF2-40B4-BE49-F238E27FC236}">
                  <a16:creationId xmlns:a16="http://schemas.microsoft.com/office/drawing/2014/main" id="{B249D5DF-34CB-4D29-91A2-0D11E745A9F0}"/>
                </a:ext>
              </a:extLst>
            </p:cNvPr>
            <p:cNvSpPr/>
            <p:nvPr/>
          </p:nvSpPr>
          <p:spPr>
            <a:xfrm>
              <a:off x="7233425" y="3005375"/>
              <a:ext cx="11650" cy="22175"/>
            </a:xfrm>
            <a:custGeom>
              <a:avLst/>
              <a:gdLst/>
              <a:ahLst/>
              <a:cxnLst/>
              <a:rect l="l" t="t" r="r" b="b"/>
              <a:pathLst>
                <a:path w="466" h="887" extrusionOk="0">
                  <a:moveTo>
                    <a:pt x="288" y="1"/>
                  </a:moveTo>
                  <a:lnTo>
                    <a:pt x="0" y="400"/>
                  </a:lnTo>
                  <a:cubicBezTo>
                    <a:pt x="67" y="555"/>
                    <a:pt x="133" y="710"/>
                    <a:pt x="200" y="887"/>
                  </a:cubicBezTo>
                  <a:lnTo>
                    <a:pt x="465" y="643"/>
                  </a:lnTo>
                  <a:cubicBezTo>
                    <a:pt x="421" y="422"/>
                    <a:pt x="355" y="222"/>
                    <a:pt x="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7" name="Google Shape;5995;p59">
              <a:extLst>
                <a:ext uri="{FF2B5EF4-FFF2-40B4-BE49-F238E27FC236}">
                  <a16:creationId xmlns:a16="http://schemas.microsoft.com/office/drawing/2014/main" id="{D21DC9C4-6B32-460E-9E0B-6CA6454C1F8B}"/>
                </a:ext>
              </a:extLst>
            </p:cNvPr>
            <p:cNvSpPr/>
            <p:nvPr/>
          </p:nvSpPr>
          <p:spPr>
            <a:xfrm>
              <a:off x="7114325" y="2461450"/>
              <a:ext cx="21625" cy="24400"/>
            </a:xfrm>
            <a:custGeom>
              <a:avLst/>
              <a:gdLst/>
              <a:ahLst/>
              <a:cxnLst/>
              <a:rect l="l" t="t" r="r" b="b"/>
              <a:pathLst>
                <a:path w="865" h="976" extrusionOk="0">
                  <a:moveTo>
                    <a:pt x="1" y="0"/>
                  </a:moveTo>
                  <a:lnTo>
                    <a:pt x="754" y="975"/>
                  </a:lnTo>
                  <a:lnTo>
                    <a:pt x="865" y="887"/>
                  </a:lnTo>
                  <a:cubicBezTo>
                    <a:pt x="621" y="554"/>
                    <a:pt x="444" y="17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8" name="Google Shape;5996;p59">
              <a:extLst>
                <a:ext uri="{FF2B5EF4-FFF2-40B4-BE49-F238E27FC236}">
                  <a16:creationId xmlns:a16="http://schemas.microsoft.com/office/drawing/2014/main" id="{45B7A699-0D92-4B58-9993-2347FE5D94EB}"/>
                </a:ext>
              </a:extLst>
            </p:cNvPr>
            <p:cNvSpPr/>
            <p:nvPr/>
          </p:nvSpPr>
          <p:spPr>
            <a:xfrm>
              <a:off x="6893325" y="2998175"/>
              <a:ext cx="30475" cy="4825"/>
            </a:xfrm>
            <a:custGeom>
              <a:avLst/>
              <a:gdLst/>
              <a:ahLst/>
              <a:cxnLst/>
              <a:rect l="l" t="t" r="r" b="b"/>
              <a:pathLst>
                <a:path w="1219" h="193" extrusionOk="0">
                  <a:moveTo>
                    <a:pt x="1219" y="1"/>
                  </a:moveTo>
                  <a:lnTo>
                    <a:pt x="0" y="67"/>
                  </a:lnTo>
                  <a:cubicBezTo>
                    <a:pt x="133" y="163"/>
                    <a:pt x="268" y="193"/>
                    <a:pt x="405" y="193"/>
                  </a:cubicBezTo>
                  <a:cubicBezTo>
                    <a:pt x="623" y="193"/>
                    <a:pt x="843" y="117"/>
                    <a:pt x="1058" y="117"/>
                  </a:cubicBezTo>
                  <a:cubicBezTo>
                    <a:pt x="1112" y="117"/>
                    <a:pt x="1166" y="122"/>
                    <a:pt x="1219" y="134"/>
                  </a:cubicBezTo>
                  <a:lnTo>
                    <a:pt x="1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9" name="Google Shape;5997;p59">
              <a:extLst>
                <a:ext uri="{FF2B5EF4-FFF2-40B4-BE49-F238E27FC236}">
                  <a16:creationId xmlns:a16="http://schemas.microsoft.com/office/drawing/2014/main" id="{F492342E-FF6B-48A7-B248-8F464CA77405}"/>
                </a:ext>
              </a:extLst>
            </p:cNvPr>
            <p:cNvSpPr/>
            <p:nvPr/>
          </p:nvSpPr>
          <p:spPr>
            <a:xfrm>
              <a:off x="7216250" y="2947225"/>
              <a:ext cx="16075" cy="18300"/>
            </a:xfrm>
            <a:custGeom>
              <a:avLst/>
              <a:gdLst/>
              <a:ahLst/>
              <a:cxnLst/>
              <a:rect l="l" t="t" r="r" b="b"/>
              <a:pathLst>
                <a:path w="643" h="732" extrusionOk="0">
                  <a:moveTo>
                    <a:pt x="266" y="0"/>
                  </a:moveTo>
                  <a:cubicBezTo>
                    <a:pt x="0" y="178"/>
                    <a:pt x="222" y="377"/>
                    <a:pt x="288" y="554"/>
                  </a:cubicBezTo>
                  <a:cubicBezTo>
                    <a:pt x="310" y="643"/>
                    <a:pt x="510" y="665"/>
                    <a:pt x="643" y="731"/>
                  </a:cubicBezTo>
                  <a:lnTo>
                    <a:pt x="443" y="22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0" name="Google Shape;5998;p59">
              <a:extLst>
                <a:ext uri="{FF2B5EF4-FFF2-40B4-BE49-F238E27FC236}">
                  <a16:creationId xmlns:a16="http://schemas.microsoft.com/office/drawing/2014/main" id="{05A6A17E-BFFA-4CA0-9C65-240CED7765EF}"/>
                </a:ext>
              </a:extLst>
            </p:cNvPr>
            <p:cNvSpPr/>
            <p:nvPr/>
          </p:nvSpPr>
          <p:spPr>
            <a:xfrm>
              <a:off x="6923225" y="2234350"/>
              <a:ext cx="16400" cy="14975"/>
            </a:xfrm>
            <a:custGeom>
              <a:avLst/>
              <a:gdLst/>
              <a:ahLst/>
              <a:cxnLst/>
              <a:rect l="l" t="t" r="r" b="b"/>
              <a:pathLst>
                <a:path w="656" h="599" extrusionOk="0">
                  <a:moveTo>
                    <a:pt x="244" y="0"/>
                  </a:moveTo>
                  <a:lnTo>
                    <a:pt x="1" y="200"/>
                  </a:lnTo>
                  <a:lnTo>
                    <a:pt x="244" y="598"/>
                  </a:lnTo>
                  <a:cubicBezTo>
                    <a:pt x="289" y="532"/>
                    <a:pt x="333" y="443"/>
                    <a:pt x="399" y="443"/>
                  </a:cubicBezTo>
                  <a:cubicBezTo>
                    <a:pt x="426" y="447"/>
                    <a:pt x="451" y="449"/>
                    <a:pt x="474" y="449"/>
                  </a:cubicBezTo>
                  <a:cubicBezTo>
                    <a:pt x="600" y="449"/>
                    <a:pt x="655" y="391"/>
                    <a:pt x="599" y="222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1" name="Google Shape;5999;p59">
              <a:extLst>
                <a:ext uri="{FF2B5EF4-FFF2-40B4-BE49-F238E27FC236}">
                  <a16:creationId xmlns:a16="http://schemas.microsoft.com/office/drawing/2014/main" id="{9068B693-A5B6-4913-9F7C-3E831145F5B1}"/>
                </a:ext>
              </a:extLst>
            </p:cNvPr>
            <p:cNvSpPr/>
            <p:nvPr/>
          </p:nvSpPr>
          <p:spPr>
            <a:xfrm>
              <a:off x="7241175" y="2346225"/>
              <a:ext cx="12200" cy="18300"/>
            </a:xfrm>
            <a:custGeom>
              <a:avLst/>
              <a:gdLst/>
              <a:ahLst/>
              <a:cxnLst/>
              <a:rect l="l" t="t" r="r" b="b"/>
              <a:pathLst>
                <a:path w="488" h="732" extrusionOk="0">
                  <a:moveTo>
                    <a:pt x="89" y="1"/>
                  </a:moveTo>
                  <a:lnTo>
                    <a:pt x="0" y="245"/>
                  </a:lnTo>
                  <a:cubicBezTo>
                    <a:pt x="67" y="311"/>
                    <a:pt x="133" y="400"/>
                    <a:pt x="178" y="466"/>
                  </a:cubicBezTo>
                  <a:cubicBezTo>
                    <a:pt x="222" y="555"/>
                    <a:pt x="266" y="643"/>
                    <a:pt x="310" y="732"/>
                  </a:cubicBezTo>
                  <a:cubicBezTo>
                    <a:pt x="399" y="422"/>
                    <a:pt x="443" y="200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2" name="Google Shape;6000;p59">
              <a:extLst>
                <a:ext uri="{FF2B5EF4-FFF2-40B4-BE49-F238E27FC236}">
                  <a16:creationId xmlns:a16="http://schemas.microsoft.com/office/drawing/2014/main" id="{958D654D-6CDE-424C-8594-4F153E9A9113}"/>
                </a:ext>
              </a:extLst>
            </p:cNvPr>
            <p:cNvSpPr/>
            <p:nvPr/>
          </p:nvSpPr>
          <p:spPr>
            <a:xfrm>
              <a:off x="7246700" y="2625300"/>
              <a:ext cx="13875" cy="17850"/>
            </a:xfrm>
            <a:custGeom>
              <a:avLst/>
              <a:gdLst/>
              <a:ahLst/>
              <a:cxnLst/>
              <a:rect l="l" t="t" r="r" b="b"/>
              <a:pathLst>
                <a:path w="555" h="714" extrusionOk="0">
                  <a:moveTo>
                    <a:pt x="467" y="1"/>
                  </a:moveTo>
                  <a:cubicBezTo>
                    <a:pt x="237" y="1"/>
                    <a:pt x="40" y="88"/>
                    <a:pt x="1" y="403"/>
                  </a:cubicBezTo>
                  <a:lnTo>
                    <a:pt x="333" y="714"/>
                  </a:lnTo>
                  <a:cubicBezTo>
                    <a:pt x="311" y="603"/>
                    <a:pt x="289" y="492"/>
                    <a:pt x="267" y="337"/>
                  </a:cubicBezTo>
                  <a:lnTo>
                    <a:pt x="555" y="115"/>
                  </a:lnTo>
                  <a:lnTo>
                    <a:pt x="555" y="5"/>
                  </a:lnTo>
                  <a:cubicBezTo>
                    <a:pt x="525" y="2"/>
                    <a:pt x="496" y="1"/>
                    <a:pt x="4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3" name="Google Shape;6001;p59">
              <a:extLst>
                <a:ext uri="{FF2B5EF4-FFF2-40B4-BE49-F238E27FC236}">
                  <a16:creationId xmlns:a16="http://schemas.microsoft.com/office/drawing/2014/main" id="{F043CC54-BF50-4160-95FC-88B1A2811B13}"/>
                </a:ext>
              </a:extLst>
            </p:cNvPr>
            <p:cNvSpPr/>
            <p:nvPr/>
          </p:nvSpPr>
          <p:spPr>
            <a:xfrm>
              <a:off x="7297675" y="2634825"/>
              <a:ext cx="17750" cy="13300"/>
            </a:xfrm>
            <a:custGeom>
              <a:avLst/>
              <a:gdLst/>
              <a:ahLst/>
              <a:cxnLst/>
              <a:rect l="l" t="t" r="r" b="b"/>
              <a:pathLst>
                <a:path w="710" h="532" extrusionOk="0">
                  <a:moveTo>
                    <a:pt x="488" y="0"/>
                  </a:moveTo>
                  <a:lnTo>
                    <a:pt x="0" y="333"/>
                  </a:lnTo>
                  <a:cubicBezTo>
                    <a:pt x="67" y="421"/>
                    <a:pt x="155" y="532"/>
                    <a:pt x="222" y="532"/>
                  </a:cubicBezTo>
                  <a:cubicBezTo>
                    <a:pt x="377" y="510"/>
                    <a:pt x="554" y="465"/>
                    <a:pt x="709" y="399"/>
                  </a:cubicBezTo>
                  <a:cubicBezTo>
                    <a:pt x="687" y="266"/>
                    <a:pt x="643" y="133"/>
                    <a:pt x="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4" name="Google Shape;6002;p59">
              <a:extLst>
                <a:ext uri="{FF2B5EF4-FFF2-40B4-BE49-F238E27FC236}">
                  <a16:creationId xmlns:a16="http://schemas.microsoft.com/office/drawing/2014/main" id="{337AEE94-C871-4133-8E17-A74F7F9357FA}"/>
                </a:ext>
              </a:extLst>
            </p:cNvPr>
            <p:cNvSpPr/>
            <p:nvPr/>
          </p:nvSpPr>
          <p:spPr>
            <a:xfrm>
              <a:off x="6736550" y="2658075"/>
              <a:ext cx="9450" cy="18300"/>
            </a:xfrm>
            <a:custGeom>
              <a:avLst/>
              <a:gdLst/>
              <a:ahLst/>
              <a:cxnLst/>
              <a:rect l="l" t="t" r="r" b="b"/>
              <a:pathLst>
                <a:path w="378" h="732" extrusionOk="0">
                  <a:moveTo>
                    <a:pt x="156" y="1"/>
                  </a:moveTo>
                  <a:lnTo>
                    <a:pt x="1" y="732"/>
                  </a:lnTo>
                  <a:lnTo>
                    <a:pt x="378" y="732"/>
                  </a:lnTo>
                  <a:cubicBezTo>
                    <a:pt x="333" y="488"/>
                    <a:pt x="311" y="244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5" name="Google Shape;6003;p59">
              <a:extLst>
                <a:ext uri="{FF2B5EF4-FFF2-40B4-BE49-F238E27FC236}">
                  <a16:creationId xmlns:a16="http://schemas.microsoft.com/office/drawing/2014/main" id="{360848EC-427E-49D8-9F61-104555759DD6}"/>
                </a:ext>
              </a:extLst>
            </p:cNvPr>
            <p:cNvSpPr/>
            <p:nvPr/>
          </p:nvSpPr>
          <p:spPr>
            <a:xfrm>
              <a:off x="6471800" y="2886850"/>
              <a:ext cx="23825" cy="11100"/>
            </a:xfrm>
            <a:custGeom>
              <a:avLst/>
              <a:gdLst/>
              <a:ahLst/>
              <a:cxnLst/>
              <a:rect l="l" t="t" r="r" b="b"/>
              <a:pathLst>
                <a:path w="953" h="444" extrusionOk="0">
                  <a:moveTo>
                    <a:pt x="753" y="0"/>
                  </a:moveTo>
                  <a:lnTo>
                    <a:pt x="665" y="67"/>
                  </a:lnTo>
                  <a:lnTo>
                    <a:pt x="510" y="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820" y="443"/>
                  </a:lnTo>
                  <a:lnTo>
                    <a:pt x="953" y="310"/>
                  </a:lnTo>
                  <a:cubicBezTo>
                    <a:pt x="886" y="200"/>
                    <a:pt x="820" y="89"/>
                    <a:pt x="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6" name="Google Shape;6004;p59">
              <a:extLst>
                <a:ext uri="{FF2B5EF4-FFF2-40B4-BE49-F238E27FC236}">
                  <a16:creationId xmlns:a16="http://schemas.microsoft.com/office/drawing/2014/main" id="{3B51FFB0-0A4C-4890-967A-C9A808DC7485}"/>
                </a:ext>
              </a:extLst>
            </p:cNvPr>
            <p:cNvSpPr/>
            <p:nvPr/>
          </p:nvSpPr>
          <p:spPr>
            <a:xfrm>
              <a:off x="6667875" y="2409375"/>
              <a:ext cx="12200" cy="13325"/>
            </a:xfrm>
            <a:custGeom>
              <a:avLst/>
              <a:gdLst/>
              <a:ahLst/>
              <a:cxnLst/>
              <a:rect l="l" t="t" r="r" b="b"/>
              <a:pathLst>
                <a:path w="488" h="533" extrusionOk="0">
                  <a:moveTo>
                    <a:pt x="178" y="1"/>
                  </a:moveTo>
                  <a:lnTo>
                    <a:pt x="1" y="134"/>
                  </a:lnTo>
                  <a:lnTo>
                    <a:pt x="1" y="532"/>
                  </a:lnTo>
                  <a:lnTo>
                    <a:pt x="488" y="67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7" name="Google Shape;6005;p59">
              <a:extLst>
                <a:ext uri="{FF2B5EF4-FFF2-40B4-BE49-F238E27FC236}">
                  <a16:creationId xmlns:a16="http://schemas.microsoft.com/office/drawing/2014/main" id="{C04CFA64-959F-41CD-A53E-2F95EC7E178E}"/>
                </a:ext>
              </a:extLst>
            </p:cNvPr>
            <p:cNvSpPr/>
            <p:nvPr/>
          </p:nvSpPr>
          <p:spPr>
            <a:xfrm>
              <a:off x="7016850" y="2387775"/>
              <a:ext cx="21625" cy="13875"/>
            </a:xfrm>
            <a:custGeom>
              <a:avLst/>
              <a:gdLst/>
              <a:ahLst/>
              <a:cxnLst/>
              <a:rect l="l" t="t" r="r" b="b"/>
              <a:pathLst>
                <a:path w="865" h="555" extrusionOk="0">
                  <a:moveTo>
                    <a:pt x="66" y="1"/>
                  </a:moveTo>
                  <a:lnTo>
                    <a:pt x="0" y="133"/>
                  </a:lnTo>
                  <a:lnTo>
                    <a:pt x="854" y="527"/>
                  </a:lnTo>
                  <a:lnTo>
                    <a:pt x="854" y="527"/>
                  </a:lnTo>
                  <a:cubicBezTo>
                    <a:pt x="693" y="134"/>
                    <a:pt x="327" y="152"/>
                    <a:pt x="66" y="1"/>
                  </a:cubicBezTo>
                  <a:close/>
                  <a:moveTo>
                    <a:pt x="854" y="527"/>
                  </a:moveTo>
                  <a:lnTo>
                    <a:pt x="854" y="527"/>
                  </a:lnTo>
                  <a:cubicBezTo>
                    <a:pt x="857" y="536"/>
                    <a:pt x="861" y="545"/>
                    <a:pt x="864" y="554"/>
                  </a:cubicBezTo>
                  <a:lnTo>
                    <a:pt x="864" y="532"/>
                  </a:lnTo>
                  <a:lnTo>
                    <a:pt x="854" y="5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8" name="Google Shape;6006;p59">
              <a:extLst>
                <a:ext uri="{FF2B5EF4-FFF2-40B4-BE49-F238E27FC236}">
                  <a16:creationId xmlns:a16="http://schemas.microsoft.com/office/drawing/2014/main" id="{A0473B8C-FB22-4693-B3A4-624C0348FD2B}"/>
                </a:ext>
              </a:extLst>
            </p:cNvPr>
            <p:cNvSpPr/>
            <p:nvPr/>
          </p:nvSpPr>
          <p:spPr>
            <a:xfrm>
              <a:off x="6792500" y="2346775"/>
              <a:ext cx="20525" cy="6675"/>
            </a:xfrm>
            <a:custGeom>
              <a:avLst/>
              <a:gdLst/>
              <a:ahLst/>
              <a:cxnLst/>
              <a:rect l="l" t="t" r="r" b="b"/>
              <a:pathLst>
                <a:path w="821" h="267" extrusionOk="0">
                  <a:moveTo>
                    <a:pt x="1" y="1"/>
                  </a:moveTo>
                  <a:lnTo>
                    <a:pt x="178" y="267"/>
                  </a:lnTo>
                  <a:cubicBezTo>
                    <a:pt x="244" y="267"/>
                    <a:pt x="311" y="245"/>
                    <a:pt x="377" y="223"/>
                  </a:cubicBezTo>
                  <a:cubicBezTo>
                    <a:pt x="532" y="200"/>
                    <a:pt x="688" y="200"/>
                    <a:pt x="820" y="178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9" name="Google Shape;6007;p59">
              <a:extLst>
                <a:ext uri="{FF2B5EF4-FFF2-40B4-BE49-F238E27FC236}">
                  <a16:creationId xmlns:a16="http://schemas.microsoft.com/office/drawing/2014/main" id="{D92B6F38-13E9-4DF0-8154-15F6D5A6F292}"/>
                </a:ext>
              </a:extLst>
            </p:cNvPr>
            <p:cNvSpPr/>
            <p:nvPr/>
          </p:nvSpPr>
          <p:spPr>
            <a:xfrm>
              <a:off x="6769800" y="2366175"/>
              <a:ext cx="22725" cy="11650"/>
            </a:xfrm>
            <a:custGeom>
              <a:avLst/>
              <a:gdLst/>
              <a:ahLst/>
              <a:cxnLst/>
              <a:rect l="l" t="t" r="r" b="b"/>
              <a:pathLst>
                <a:path w="909" h="466" extrusionOk="0">
                  <a:moveTo>
                    <a:pt x="842" y="0"/>
                  </a:moveTo>
                  <a:lnTo>
                    <a:pt x="0" y="333"/>
                  </a:lnTo>
                  <a:lnTo>
                    <a:pt x="45" y="466"/>
                  </a:lnTo>
                  <a:lnTo>
                    <a:pt x="909" y="156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0" name="Google Shape;6008;p59">
              <a:extLst>
                <a:ext uri="{FF2B5EF4-FFF2-40B4-BE49-F238E27FC236}">
                  <a16:creationId xmlns:a16="http://schemas.microsoft.com/office/drawing/2014/main" id="{F4983D18-3A0C-417D-A7B6-E6E3DA61193D}"/>
                </a:ext>
              </a:extLst>
            </p:cNvPr>
            <p:cNvSpPr/>
            <p:nvPr/>
          </p:nvSpPr>
          <p:spPr>
            <a:xfrm>
              <a:off x="6859525" y="3001500"/>
              <a:ext cx="27725" cy="3900"/>
            </a:xfrm>
            <a:custGeom>
              <a:avLst/>
              <a:gdLst/>
              <a:ahLst/>
              <a:cxnLst/>
              <a:rect l="l" t="t" r="r" b="b"/>
              <a:pathLst>
                <a:path w="1109" h="156" extrusionOk="0">
                  <a:moveTo>
                    <a:pt x="23" y="1"/>
                  </a:moveTo>
                  <a:lnTo>
                    <a:pt x="1" y="156"/>
                  </a:lnTo>
                  <a:lnTo>
                    <a:pt x="1" y="156"/>
                  </a:lnTo>
                  <a:lnTo>
                    <a:pt x="1108" y="89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1" name="Google Shape;6009;p59">
              <a:extLst>
                <a:ext uri="{FF2B5EF4-FFF2-40B4-BE49-F238E27FC236}">
                  <a16:creationId xmlns:a16="http://schemas.microsoft.com/office/drawing/2014/main" id="{5881AADA-2C47-4813-B922-BAD530D16945}"/>
                </a:ext>
              </a:extLst>
            </p:cNvPr>
            <p:cNvSpPr/>
            <p:nvPr/>
          </p:nvSpPr>
          <p:spPr>
            <a:xfrm>
              <a:off x="7307650" y="2740050"/>
              <a:ext cx="17175" cy="12150"/>
            </a:xfrm>
            <a:custGeom>
              <a:avLst/>
              <a:gdLst/>
              <a:ahLst/>
              <a:cxnLst/>
              <a:rect l="l" t="t" r="r" b="b"/>
              <a:pathLst>
                <a:path w="687" h="486" extrusionOk="0">
                  <a:moveTo>
                    <a:pt x="222" y="1"/>
                  </a:moveTo>
                  <a:lnTo>
                    <a:pt x="155" y="23"/>
                  </a:lnTo>
                  <a:cubicBezTo>
                    <a:pt x="89" y="178"/>
                    <a:pt x="44" y="333"/>
                    <a:pt x="0" y="466"/>
                  </a:cubicBezTo>
                  <a:cubicBezTo>
                    <a:pt x="51" y="479"/>
                    <a:pt x="103" y="485"/>
                    <a:pt x="155" y="485"/>
                  </a:cubicBezTo>
                  <a:cubicBezTo>
                    <a:pt x="371" y="485"/>
                    <a:pt x="580" y="375"/>
                    <a:pt x="687" y="178"/>
                  </a:cubicBezTo>
                  <a:cubicBezTo>
                    <a:pt x="620" y="156"/>
                    <a:pt x="532" y="134"/>
                    <a:pt x="465" y="134"/>
                  </a:cubicBezTo>
                  <a:cubicBezTo>
                    <a:pt x="377" y="90"/>
                    <a:pt x="310" y="45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2" name="Google Shape;6010;p59">
              <a:extLst>
                <a:ext uri="{FF2B5EF4-FFF2-40B4-BE49-F238E27FC236}">
                  <a16:creationId xmlns:a16="http://schemas.microsoft.com/office/drawing/2014/main" id="{C9518223-1F7A-43E6-9CA7-7CDC5F86BD36}"/>
                </a:ext>
              </a:extLst>
            </p:cNvPr>
            <p:cNvSpPr/>
            <p:nvPr/>
          </p:nvSpPr>
          <p:spPr>
            <a:xfrm>
              <a:off x="7108225" y="2356750"/>
              <a:ext cx="12775" cy="11675"/>
            </a:xfrm>
            <a:custGeom>
              <a:avLst/>
              <a:gdLst/>
              <a:ahLst/>
              <a:cxnLst/>
              <a:rect l="l" t="t" r="r" b="b"/>
              <a:pathLst>
                <a:path w="511" h="467" extrusionOk="0">
                  <a:moveTo>
                    <a:pt x="222" y="1"/>
                  </a:moveTo>
                  <a:lnTo>
                    <a:pt x="1" y="355"/>
                  </a:lnTo>
                  <a:lnTo>
                    <a:pt x="1" y="444"/>
                  </a:lnTo>
                  <a:lnTo>
                    <a:pt x="400" y="444"/>
                  </a:lnTo>
                  <a:lnTo>
                    <a:pt x="510" y="466"/>
                  </a:lnTo>
                  <a:lnTo>
                    <a:pt x="422" y="23"/>
                  </a:lnTo>
                  <a:lnTo>
                    <a:pt x="4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3" name="Google Shape;6011;p59">
              <a:extLst>
                <a:ext uri="{FF2B5EF4-FFF2-40B4-BE49-F238E27FC236}">
                  <a16:creationId xmlns:a16="http://schemas.microsoft.com/office/drawing/2014/main" id="{7B909C13-8E30-4492-8929-EBB4E289F1CB}"/>
                </a:ext>
              </a:extLst>
            </p:cNvPr>
            <p:cNvSpPr/>
            <p:nvPr/>
          </p:nvSpPr>
          <p:spPr>
            <a:xfrm>
              <a:off x="7319275" y="2892950"/>
              <a:ext cx="8875" cy="23275"/>
            </a:xfrm>
            <a:custGeom>
              <a:avLst/>
              <a:gdLst/>
              <a:ahLst/>
              <a:cxnLst/>
              <a:rect l="l" t="t" r="r" b="b"/>
              <a:pathLst>
                <a:path w="355" h="931" extrusionOk="0">
                  <a:moveTo>
                    <a:pt x="155" y="0"/>
                  </a:moveTo>
                  <a:lnTo>
                    <a:pt x="0" y="753"/>
                  </a:lnTo>
                  <a:lnTo>
                    <a:pt x="23" y="931"/>
                  </a:lnTo>
                  <a:cubicBezTo>
                    <a:pt x="311" y="709"/>
                    <a:pt x="355" y="288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4" name="Google Shape;6012;p59">
              <a:extLst>
                <a:ext uri="{FF2B5EF4-FFF2-40B4-BE49-F238E27FC236}">
                  <a16:creationId xmlns:a16="http://schemas.microsoft.com/office/drawing/2014/main" id="{C2744534-7981-41D5-97D0-5A56CB423B7C}"/>
                </a:ext>
              </a:extLst>
            </p:cNvPr>
            <p:cNvSpPr/>
            <p:nvPr/>
          </p:nvSpPr>
          <p:spPr>
            <a:xfrm>
              <a:off x="7069450" y="2669725"/>
              <a:ext cx="10000" cy="14975"/>
            </a:xfrm>
            <a:custGeom>
              <a:avLst/>
              <a:gdLst/>
              <a:ahLst/>
              <a:cxnLst/>
              <a:rect l="l" t="t" r="r" b="b"/>
              <a:pathLst>
                <a:path w="400" h="599" extrusionOk="0">
                  <a:moveTo>
                    <a:pt x="400" y="0"/>
                  </a:moveTo>
                  <a:lnTo>
                    <a:pt x="1" y="89"/>
                  </a:lnTo>
                  <a:lnTo>
                    <a:pt x="112" y="598"/>
                  </a:lnTo>
                  <a:lnTo>
                    <a:pt x="378" y="598"/>
                  </a:lnTo>
                  <a:cubicBezTo>
                    <a:pt x="378" y="399"/>
                    <a:pt x="400" y="222"/>
                    <a:pt x="4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5" name="Google Shape;6013;p59">
              <a:extLst>
                <a:ext uri="{FF2B5EF4-FFF2-40B4-BE49-F238E27FC236}">
                  <a16:creationId xmlns:a16="http://schemas.microsoft.com/office/drawing/2014/main" id="{4C1526D2-17F1-4700-A3AD-97E227055FF2}"/>
                </a:ext>
              </a:extLst>
            </p:cNvPr>
            <p:cNvSpPr/>
            <p:nvPr/>
          </p:nvSpPr>
          <p:spPr>
            <a:xfrm>
              <a:off x="6687250" y="2212200"/>
              <a:ext cx="18325" cy="13850"/>
            </a:xfrm>
            <a:custGeom>
              <a:avLst/>
              <a:gdLst/>
              <a:ahLst/>
              <a:cxnLst/>
              <a:rect l="l" t="t" r="r" b="b"/>
              <a:pathLst>
                <a:path w="733" h="554" extrusionOk="0">
                  <a:moveTo>
                    <a:pt x="333" y="0"/>
                  </a:moveTo>
                  <a:lnTo>
                    <a:pt x="1" y="177"/>
                  </a:lnTo>
                  <a:lnTo>
                    <a:pt x="555" y="554"/>
                  </a:lnTo>
                  <a:lnTo>
                    <a:pt x="710" y="465"/>
                  </a:lnTo>
                  <a:lnTo>
                    <a:pt x="732" y="332"/>
                  </a:lnTo>
                  <a:cubicBezTo>
                    <a:pt x="732" y="310"/>
                    <a:pt x="710" y="310"/>
                    <a:pt x="710" y="288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6" name="Google Shape;6014;p59">
              <a:extLst>
                <a:ext uri="{FF2B5EF4-FFF2-40B4-BE49-F238E27FC236}">
                  <a16:creationId xmlns:a16="http://schemas.microsoft.com/office/drawing/2014/main" id="{E0B0BC0A-F7BC-4E5C-B041-9384FD081B5C}"/>
                </a:ext>
              </a:extLst>
            </p:cNvPr>
            <p:cNvSpPr/>
            <p:nvPr/>
          </p:nvSpPr>
          <p:spPr>
            <a:xfrm>
              <a:off x="6832375" y="2260375"/>
              <a:ext cx="16650" cy="10550"/>
            </a:xfrm>
            <a:custGeom>
              <a:avLst/>
              <a:gdLst/>
              <a:ahLst/>
              <a:cxnLst/>
              <a:rect l="l" t="t" r="r" b="b"/>
              <a:pathLst>
                <a:path w="666" h="422" extrusionOk="0">
                  <a:moveTo>
                    <a:pt x="577" y="1"/>
                  </a:moveTo>
                  <a:lnTo>
                    <a:pt x="1" y="67"/>
                  </a:lnTo>
                  <a:lnTo>
                    <a:pt x="134" y="399"/>
                  </a:lnTo>
                  <a:lnTo>
                    <a:pt x="666" y="422"/>
                  </a:lnTo>
                  <a:lnTo>
                    <a:pt x="666" y="422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7" name="Google Shape;6015;p59">
              <a:extLst>
                <a:ext uri="{FF2B5EF4-FFF2-40B4-BE49-F238E27FC236}">
                  <a16:creationId xmlns:a16="http://schemas.microsoft.com/office/drawing/2014/main" id="{CA53B43C-4B18-4559-AA73-C865F1F6B4C4}"/>
                </a:ext>
              </a:extLst>
            </p:cNvPr>
            <p:cNvSpPr/>
            <p:nvPr/>
          </p:nvSpPr>
          <p:spPr>
            <a:xfrm>
              <a:off x="7227325" y="3015350"/>
              <a:ext cx="11100" cy="14975"/>
            </a:xfrm>
            <a:custGeom>
              <a:avLst/>
              <a:gdLst/>
              <a:ahLst/>
              <a:cxnLst/>
              <a:rect l="l" t="t" r="r" b="b"/>
              <a:pathLst>
                <a:path w="444" h="599" extrusionOk="0">
                  <a:moveTo>
                    <a:pt x="244" y="1"/>
                  </a:moveTo>
                  <a:lnTo>
                    <a:pt x="0" y="222"/>
                  </a:lnTo>
                  <a:lnTo>
                    <a:pt x="266" y="554"/>
                  </a:lnTo>
                  <a:cubicBezTo>
                    <a:pt x="266" y="554"/>
                    <a:pt x="266" y="577"/>
                    <a:pt x="266" y="599"/>
                  </a:cubicBezTo>
                  <a:lnTo>
                    <a:pt x="444" y="488"/>
                  </a:lnTo>
                  <a:cubicBezTo>
                    <a:pt x="377" y="311"/>
                    <a:pt x="311" y="156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8" name="Google Shape;6016;p59">
              <a:extLst>
                <a:ext uri="{FF2B5EF4-FFF2-40B4-BE49-F238E27FC236}">
                  <a16:creationId xmlns:a16="http://schemas.microsoft.com/office/drawing/2014/main" id="{E7373232-2A29-48BB-9A53-FD8F53329C3F}"/>
                </a:ext>
              </a:extLst>
            </p:cNvPr>
            <p:cNvSpPr/>
            <p:nvPr/>
          </p:nvSpPr>
          <p:spPr>
            <a:xfrm>
              <a:off x="7171925" y="2915650"/>
              <a:ext cx="16100" cy="19400"/>
            </a:xfrm>
            <a:custGeom>
              <a:avLst/>
              <a:gdLst/>
              <a:ahLst/>
              <a:cxnLst/>
              <a:rect l="l" t="t" r="r" b="b"/>
              <a:pathLst>
                <a:path w="644" h="776" extrusionOk="0">
                  <a:moveTo>
                    <a:pt x="200" y="0"/>
                  </a:moveTo>
                  <a:lnTo>
                    <a:pt x="112" y="111"/>
                  </a:lnTo>
                  <a:cubicBezTo>
                    <a:pt x="1" y="488"/>
                    <a:pt x="333" y="599"/>
                    <a:pt x="555" y="776"/>
                  </a:cubicBezTo>
                  <a:cubicBezTo>
                    <a:pt x="599" y="643"/>
                    <a:pt x="621" y="532"/>
                    <a:pt x="643" y="399"/>
                  </a:cubicBezTo>
                  <a:lnTo>
                    <a:pt x="643" y="399"/>
                  </a:lnTo>
                  <a:cubicBezTo>
                    <a:pt x="626" y="401"/>
                    <a:pt x="610" y="401"/>
                    <a:pt x="594" y="401"/>
                  </a:cubicBezTo>
                  <a:cubicBezTo>
                    <a:pt x="361" y="401"/>
                    <a:pt x="242" y="249"/>
                    <a:pt x="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9" name="Google Shape;6017;p59">
              <a:extLst>
                <a:ext uri="{FF2B5EF4-FFF2-40B4-BE49-F238E27FC236}">
                  <a16:creationId xmlns:a16="http://schemas.microsoft.com/office/drawing/2014/main" id="{F4464EA7-1D73-43E9-836F-7E3318314DA0}"/>
                </a:ext>
              </a:extLst>
            </p:cNvPr>
            <p:cNvSpPr/>
            <p:nvPr/>
          </p:nvSpPr>
          <p:spPr>
            <a:xfrm>
              <a:off x="6466800" y="2880200"/>
              <a:ext cx="17750" cy="8325"/>
            </a:xfrm>
            <a:custGeom>
              <a:avLst/>
              <a:gdLst/>
              <a:ahLst/>
              <a:cxnLst/>
              <a:rect l="l" t="t" r="r" b="b"/>
              <a:pathLst>
                <a:path w="710" h="333" extrusionOk="0">
                  <a:moveTo>
                    <a:pt x="354" y="1"/>
                  </a:moveTo>
                  <a:cubicBezTo>
                    <a:pt x="245" y="1"/>
                    <a:pt x="123" y="51"/>
                    <a:pt x="1" y="156"/>
                  </a:cubicBezTo>
                  <a:lnTo>
                    <a:pt x="200" y="266"/>
                  </a:lnTo>
                  <a:lnTo>
                    <a:pt x="710" y="333"/>
                  </a:lnTo>
                  <a:cubicBezTo>
                    <a:pt x="656" y="118"/>
                    <a:pt x="521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0" name="Google Shape;6018;p59">
              <a:extLst>
                <a:ext uri="{FF2B5EF4-FFF2-40B4-BE49-F238E27FC236}">
                  <a16:creationId xmlns:a16="http://schemas.microsoft.com/office/drawing/2014/main" id="{9E1941C0-9A27-483C-A3D4-C7005F832709}"/>
                </a:ext>
              </a:extLst>
            </p:cNvPr>
            <p:cNvSpPr/>
            <p:nvPr/>
          </p:nvSpPr>
          <p:spPr>
            <a:xfrm>
              <a:off x="7260550" y="2619300"/>
              <a:ext cx="13875" cy="12675"/>
            </a:xfrm>
            <a:custGeom>
              <a:avLst/>
              <a:gdLst/>
              <a:ahLst/>
              <a:cxnLst/>
              <a:rect l="l" t="t" r="r" b="b"/>
              <a:pathLst>
                <a:path w="555" h="507" extrusionOk="0">
                  <a:moveTo>
                    <a:pt x="311" y="1"/>
                  </a:moveTo>
                  <a:lnTo>
                    <a:pt x="1" y="245"/>
                  </a:lnTo>
                  <a:lnTo>
                    <a:pt x="1" y="355"/>
                  </a:lnTo>
                  <a:cubicBezTo>
                    <a:pt x="71" y="469"/>
                    <a:pt x="141" y="507"/>
                    <a:pt x="211" y="507"/>
                  </a:cubicBezTo>
                  <a:cubicBezTo>
                    <a:pt x="318" y="507"/>
                    <a:pt x="425" y="418"/>
                    <a:pt x="533" y="377"/>
                  </a:cubicBezTo>
                  <a:cubicBezTo>
                    <a:pt x="555" y="333"/>
                    <a:pt x="555" y="289"/>
                    <a:pt x="555" y="245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1" name="Google Shape;6019;p59">
              <a:extLst>
                <a:ext uri="{FF2B5EF4-FFF2-40B4-BE49-F238E27FC236}">
                  <a16:creationId xmlns:a16="http://schemas.microsoft.com/office/drawing/2014/main" id="{C5A2ACFA-5142-41CD-A520-29421D91E75D}"/>
                </a:ext>
              </a:extLst>
            </p:cNvPr>
            <p:cNvSpPr/>
            <p:nvPr/>
          </p:nvSpPr>
          <p:spPr>
            <a:xfrm>
              <a:off x="7219575" y="2886300"/>
              <a:ext cx="12750" cy="12750"/>
            </a:xfrm>
            <a:custGeom>
              <a:avLst/>
              <a:gdLst/>
              <a:ahLst/>
              <a:cxnLst/>
              <a:rect l="l" t="t" r="r" b="b"/>
              <a:pathLst>
                <a:path w="510" h="510" extrusionOk="0">
                  <a:moveTo>
                    <a:pt x="510" y="0"/>
                  </a:moveTo>
                  <a:lnTo>
                    <a:pt x="89" y="22"/>
                  </a:lnTo>
                  <a:lnTo>
                    <a:pt x="0" y="89"/>
                  </a:lnTo>
                  <a:lnTo>
                    <a:pt x="200" y="510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2" name="Google Shape;6020;p59">
              <a:extLst>
                <a:ext uri="{FF2B5EF4-FFF2-40B4-BE49-F238E27FC236}">
                  <a16:creationId xmlns:a16="http://schemas.microsoft.com/office/drawing/2014/main" id="{EA78C212-CE84-410F-86AE-BBF5BEFBDE59}"/>
                </a:ext>
              </a:extLst>
            </p:cNvPr>
            <p:cNvSpPr/>
            <p:nvPr/>
          </p:nvSpPr>
          <p:spPr>
            <a:xfrm>
              <a:off x="7242825" y="2541750"/>
              <a:ext cx="13875" cy="12575"/>
            </a:xfrm>
            <a:custGeom>
              <a:avLst/>
              <a:gdLst/>
              <a:ahLst/>
              <a:cxnLst/>
              <a:rect l="l" t="t" r="r" b="b"/>
              <a:pathLst>
                <a:path w="555" h="503" extrusionOk="0">
                  <a:moveTo>
                    <a:pt x="178" y="1"/>
                  </a:moveTo>
                  <a:lnTo>
                    <a:pt x="244" y="200"/>
                  </a:lnTo>
                  <a:lnTo>
                    <a:pt x="1" y="289"/>
                  </a:lnTo>
                  <a:lnTo>
                    <a:pt x="1" y="444"/>
                  </a:lnTo>
                  <a:cubicBezTo>
                    <a:pt x="77" y="485"/>
                    <a:pt x="142" y="502"/>
                    <a:pt x="198" y="502"/>
                  </a:cubicBezTo>
                  <a:cubicBezTo>
                    <a:pt x="384" y="502"/>
                    <a:pt x="469" y="309"/>
                    <a:pt x="555" y="156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3" name="Google Shape;6021;p59">
              <a:extLst>
                <a:ext uri="{FF2B5EF4-FFF2-40B4-BE49-F238E27FC236}">
                  <a16:creationId xmlns:a16="http://schemas.microsoft.com/office/drawing/2014/main" id="{8FC76008-BA46-4EDD-BBEA-F524971FAB56}"/>
                </a:ext>
              </a:extLst>
            </p:cNvPr>
            <p:cNvSpPr/>
            <p:nvPr/>
          </p:nvSpPr>
          <p:spPr>
            <a:xfrm>
              <a:off x="6921000" y="2745050"/>
              <a:ext cx="12225" cy="10550"/>
            </a:xfrm>
            <a:custGeom>
              <a:avLst/>
              <a:gdLst/>
              <a:ahLst/>
              <a:cxnLst/>
              <a:rect l="l" t="t" r="r" b="b"/>
              <a:pathLst>
                <a:path w="489" h="422" extrusionOk="0">
                  <a:moveTo>
                    <a:pt x="488" y="0"/>
                  </a:moveTo>
                  <a:cubicBezTo>
                    <a:pt x="400" y="67"/>
                    <a:pt x="311" y="89"/>
                    <a:pt x="245" y="178"/>
                  </a:cubicBezTo>
                  <a:cubicBezTo>
                    <a:pt x="156" y="244"/>
                    <a:pt x="67" y="310"/>
                    <a:pt x="1" y="377"/>
                  </a:cubicBezTo>
                  <a:lnTo>
                    <a:pt x="400" y="421"/>
                  </a:lnTo>
                  <a:cubicBezTo>
                    <a:pt x="422" y="377"/>
                    <a:pt x="466" y="333"/>
                    <a:pt x="488" y="288"/>
                  </a:cubicBezTo>
                  <a:cubicBezTo>
                    <a:pt x="488" y="200"/>
                    <a:pt x="488" y="89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4" name="Google Shape;6022;p59">
              <a:extLst>
                <a:ext uri="{FF2B5EF4-FFF2-40B4-BE49-F238E27FC236}">
                  <a16:creationId xmlns:a16="http://schemas.microsoft.com/office/drawing/2014/main" id="{830AC273-6A0C-4E04-9E74-376EA1418312}"/>
                </a:ext>
              </a:extLst>
            </p:cNvPr>
            <p:cNvSpPr/>
            <p:nvPr/>
          </p:nvSpPr>
          <p:spPr>
            <a:xfrm>
              <a:off x="6830175" y="2235450"/>
              <a:ext cx="11650" cy="11100"/>
            </a:xfrm>
            <a:custGeom>
              <a:avLst/>
              <a:gdLst/>
              <a:ahLst/>
              <a:cxnLst/>
              <a:rect l="l" t="t" r="r" b="b"/>
              <a:pathLst>
                <a:path w="466" h="444" extrusionOk="0">
                  <a:moveTo>
                    <a:pt x="200" y="1"/>
                  </a:moveTo>
                  <a:cubicBezTo>
                    <a:pt x="133" y="67"/>
                    <a:pt x="0" y="111"/>
                    <a:pt x="0" y="200"/>
                  </a:cubicBezTo>
                  <a:cubicBezTo>
                    <a:pt x="0" y="266"/>
                    <a:pt x="45" y="444"/>
                    <a:pt x="111" y="444"/>
                  </a:cubicBezTo>
                  <a:cubicBezTo>
                    <a:pt x="222" y="444"/>
                    <a:pt x="355" y="422"/>
                    <a:pt x="466" y="399"/>
                  </a:cubicBezTo>
                  <a:lnTo>
                    <a:pt x="466" y="355"/>
                  </a:lnTo>
                  <a:cubicBezTo>
                    <a:pt x="399" y="311"/>
                    <a:pt x="333" y="244"/>
                    <a:pt x="266" y="178"/>
                  </a:cubicBezTo>
                  <a:cubicBezTo>
                    <a:pt x="222" y="134"/>
                    <a:pt x="200" y="67"/>
                    <a:pt x="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5" name="Google Shape;6023;p59">
              <a:extLst>
                <a:ext uri="{FF2B5EF4-FFF2-40B4-BE49-F238E27FC236}">
                  <a16:creationId xmlns:a16="http://schemas.microsoft.com/office/drawing/2014/main" id="{5C703750-AD62-4DAE-90F2-031A05D670D8}"/>
                </a:ext>
              </a:extLst>
            </p:cNvPr>
            <p:cNvSpPr/>
            <p:nvPr/>
          </p:nvSpPr>
          <p:spPr>
            <a:xfrm>
              <a:off x="6971975" y="2997625"/>
              <a:ext cx="16650" cy="8325"/>
            </a:xfrm>
            <a:custGeom>
              <a:avLst/>
              <a:gdLst/>
              <a:ahLst/>
              <a:cxnLst/>
              <a:rect l="l" t="t" r="r" b="b"/>
              <a:pathLst>
                <a:path w="666" h="333" extrusionOk="0">
                  <a:moveTo>
                    <a:pt x="155" y="1"/>
                  </a:moveTo>
                  <a:lnTo>
                    <a:pt x="0" y="89"/>
                  </a:lnTo>
                  <a:lnTo>
                    <a:pt x="133" y="333"/>
                  </a:lnTo>
                  <a:cubicBezTo>
                    <a:pt x="266" y="333"/>
                    <a:pt x="421" y="311"/>
                    <a:pt x="554" y="289"/>
                  </a:cubicBezTo>
                  <a:cubicBezTo>
                    <a:pt x="599" y="266"/>
                    <a:pt x="621" y="156"/>
                    <a:pt x="665" y="89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6" name="Google Shape;6024;p59">
              <a:extLst>
                <a:ext uri="{FF2B5EF4-FFF2-40B4-BE49-F238E27FC236}">
                  <a16:creationId xmlns:a16="http://schemas.microsoft.com/office/drawing/2014/main" id="{5D3F53AC-A7D0-446C-A8BF-38DBBAFE9E14}"/>
                </a:ext>
              </a:extLst>
            </p:cNvPr>
            <p:cNvSpPr/>
            <p:nvPr/>
          </p:nvSpPr>
          <p:spPr>
            <a:xfrm>
              <a:off x="7068350" y="2715125"/>
              <a:ext cx="10550" cy="10250"/>
            </a:xfrm>
            <a:custGeom>
              <a:avLst/>
              <a:gdLst/>
              <a:ahLst/>
              <a:cxnLst/>
              <a:rect l="l" t="t" r="r" b="b"/>
              <a:pathLst>
                <a:path w="422" h="410" extrusionOk="0">
                  <a:moveTo>
                    <a:pt x="422" y="1"/>
                  </a:moveTo>
                  <a:lnTo>
                    <a:pt x="1" y="67"/>
                  </a:lnTo>
                  <a:lnTo>
                    <a:pt x="1" y="178"/>
                  </a:lnTo>
                  <a:lnTo>
                    <a:pt x="311" y="267"/>
                  </a:lnTo>
                  <a:lnTo>
                    <a:pt x="222" y="400"/>
                  </a:lnTo>
                  <a:cubicBezTo>
                    <a:pt x="237" y="407"/>
                    <a:pt x="254" y="410"/>
                    <a:pt x="273" y="410"/>
                  </a:cubicBezTo>
                  <a:cubicBezTo>
                    <a:pt x="311" y="410"/>
                    <a:pt x="355" y="400"/>
                    <a:pt x="399" y="400"/>
                  </a:cubicBezTo>
                  <a:cubicBezTo>
                    <a:pt x="422" y="267"/>
                    <a:pt x="422" y="134"/>
                    <a:pt x="4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7" name="Google Shape;6025;p59">
              <a:extLst>
                <a:ext uri="{FF2B5EF4-FFF2-40B4-BE49-F238E27FC236}">
                  <a16:creationId xmlns:a16="http://schemas.microsoft.com/office/drawing/2014/main" id="{A265AF29-8F12-426B-8568-3332A78CB095}"/>
                </a:ext>
              </a:extLst>
            </p:cNvPr>
            <p:cNvSpPr/>
            <p:nvPr/>
          </p:nvSpPr>
          <p:spPr>
            <a:xfrm>
              <a:off x="7242825" y="2635375"/>
              <a:ext cx="13875" cy="16075"/>
            </a:xfrm>
            <a:custGeom>
              <a:avLst/>
              <a:gdLst/>
              <a:ahLst/>
              <a:cxnLst/>
              <a:rect l="l" t="t" r="r" b="b"/>
              <a:pathLst>
                <a:path w="555" h="643" extrusionOk="0">
                  <a:moveTo>
                    <a:pt x="1" y="0"/>
                  </a:moveTo>
                  <a:lnTo>
                    <a:pt x="444" y="643"/>
                  </a:lnTo>
                  <a:lnTo>
                    <a:pt x="555" y="599"/>
                  </a:lnTo>
                  <a:cubicBezTo>
                    <a:pt x="555" y="532"/>
                    <a:pt x="555" y="443"/>
                    <a:pt x="555" y="377"/>
                  </a:cubicBezTo>
                  <a:lnTo>
                    <a:pt x="488" y="31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8" name="Google Shape;6026;p59">
              <a:extLst>
                <a:ext uri="{FF2B5EF4-FFF2-40B4-BE49-F238E27FC236}">
                  <a16:creationId xmlns:a16="http://schemas.microsoft.com/office/drawing/2014/main" id="{C2EC017F-F048-4325-A51E-347704A6CE57}"/>
                </a:ext>
              </a:extLst>
            </p:cNvPr>
            <p:cNvSpPr/>
            <p:nvPr/>
          </p:nvSpPr>
          <p:spPr>
            <a:xfrm>
              <a:off x="6510000" y="2344575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533" y="0"/>
                  </a:moveTo>
                  <a:cubicBezTo>
                    <a:pt x="112" y="0"/>
                    <a:pt x="1" y="133"/>
                    <a:pt x="112" y="488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9" name="Google Shape;6027;p59">
              <a:extLst>
                <a:ext uri="{FF2B5EF4-FFF2-40B4-BE49-F238E27FC236}">
                  <a16:creationId xmlns:a16="http://schemas.microsoft.com/office/drawing/2014/main" id="{3AD09FCF-07E1-4717-B5F4-7184717A661E}"/>
                </a:ext>
              </a:extLst>
            </p:cNvPr>
            <p:cNvSpPr/>
            <p:nvPr/>
          </p:nvSpPr>
          <p:spPr>
            <a:xfrm>
              <a:off x="6783650" y="2284200"/>
              <a:ext cx="14425" cy="11650"/>
            </a:xfrm>
            <a:custGeom>
              <a:avLst/>
              <a:gdLst/>
              <a:ahLst/>
              <a:cxnLst/>
              <a:rect l="l" t="t" r="r" b="b"/>
              <a:pathLst>
                <a:path w="577" h="466" extrusionOk="0">
                  <a:moveTo>
                    <a:pt x="288" y="0"/>
                  </a:moveTo>
                  <a:lnTo>
                    <a:pt x="0" y="443"/>
                  </a:lnTo>
                  <a:lnTo>
                    <a:pt x="177" y="466"/>
                  </a:lnTo>
                  <a:cubicBezTo>
                    <a:pt x="310" y="377"/>
                    <a:pt x="421" y="288"/>
                    <a:pt x="576" y="155"/>
                  </a:cubicBez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0" name="Google Shape;6028;p59">
              <a:extLst>
                <a:ext uri="{FF2B5EF4-FFF2-40B4-BE49-F238E27FC236}">
                  <a16:creationId xmlns:a16="http://schemas.microsoft.com/office/drawing/2014/main" id="{3015E7C3-2A07-4070-8600-61063467130D}"/>
                </a:ext>
              </a:extLst>
            </p:cNvPr>
            <p:cNvSpPr/>
            <p:nvPr/>
          </p:nvSpPr>
          <p:spPr>
            <a:xfrm>
              <a:off x="6896650" y="2860800"/>
              <a:ext cx="16075" cy="12775"/>
            </a:xfrm>
            <a:custGeom>
              <a:avLst/>
              <a:gdLst/>
              <a:ahLst/>
              <a:cxnLst/>
              <a:rect l="l" t="t" r="r" b="b"/>
              <a:pathLst>
                <a:path w="643" h="511" extrusionOk="0">
                  <a:moveTo>
                    <a:pt x="443" y="1"/>
                  </a:moveTo>
                  <a:lnTo>
                    <a:pt x="310" y="90"/>
                  </a:lnTo>
                  <a:cubicBezTo>
                    <a:pt x="0" y="134"/>
                    <a:pt x="266" y="355"/>
                    <a:pt x="199" y="466"/>
                  </a:cubicBezTo>
                  <a:lnTo>
                    <a:pt x="377" y="511"/>
                  </a:lnTo>
                  <a:lnTo>
                    <a:pt x="643" y="333"/>
                  </a:lnTo>
                  <a:lnTo>
                    <a:pt x="4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1" name="Google Shape;6029;p59">
              <a:extLst>
                <a:ext uri="{FF2B5EF4-FFF2-40B4-BE49-F238E27FC236}">
                  <a16:creationId xmlns:a16="http://schemas.microsoft.com/office/drawing/2014/main" id="{3FD23A5A-ED67-4B6D-A1B6-372A2959BFD8}"/>
                </a:ext>
              </a:extLst>
            </p:cNvPr>
            <p:cNvSpPr/>
            <p:nvPr/>
          </p:nvSpPr>
          <p:spPr>
            <a:xfrm>
              <a:off x="7216250" y="2803750"/>
              <a:ext cx="13300" cy="8350"/>
            </a:xfrm>
            <a:custGeom>
              <a:avLst/>
              <a:gdLst/>
              <a:ahLst/>
              <a:cxnLst/>
              <a:rect l="l" t="t" r="r" b="b"/>
              <a:pathLst>
                <a:path w="532" h="334" extrusionOk="0">
                  <a:moveTo>
                    <a:pt x="488" y="1"/>
                  </a:moveTo>
                  <a:lnTo>
                    <a:pt x="178" y="89"/>
                  </a:lnTo>
                  <a:cubicBezTo>
                    <a:pt x="111" y="178"/>
                    <a:pt x="45" y="245"/>
                    <a:pt x="0" y="333"/>
                  </a:cubicBezTo>
                  <a:lnTo>
                    <a:pt x="178" y="333"/>
                  </a:lnTo>
                  <a:cubicBezTo>
                    <a:pt x="288" y="333"/>
                    <a:pt x="399" y="311"/>
                    <a:pt x="510" y="267"/>
                  </a:cubicBezTo>
                  <a:cubicBezTo>
                    <a:pt x="532" y="245"/>
                    <a:pt x="488" y="89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2" name="Google Shape;6030;p59">
              <a:extLst>
                <a:ext uri="{FF2B5EF4-FFF2-40B4-BE49-F238E27FC236}">
                  <a16:creationId xmlns:a16="http://schemas.microsoft.com/office/drawing/2014/main" id="{A7B6993C-95F0-4A92-BBF2-3C882D238715}"/>
                </a:ext>
              </a:extLst>
            </p:cNvPr>
            <p:cNvSpPr/>
            <p:nvPr/>
          </p:nvSpPr>
          <p:spPr>
            <a:xfrm>
              <a:off x="6625225" y="2382800"/>
              <a:ext cx="13325" cy="10600"/>
            </a:xfrm>
            <a:custGeom>
              <a:avLst/>
              <a:gdLst/>
              <a:ahLst/>
              <a:cxnLst/>
              <a:rect l="l" t="t" r="r" b="b"/>
              <a:pathLst>
                <a:path w="533" h="424" extrusionOk="0">
                  <a:moveTo>
                    <a:pt x="532" y="0"/>
                  </a:moveTo>
                  <a:lnTo>
                    <a:pt x="0" y="355"/>
                  </a:lnTo>
                  <a:lnTo>
                    <a:pt x="133" y="421"/>
                  </a:lnTo>
                  <a:cubicBezTo>
                    <a:pt x="152" y="423"/>
                    <a:pt x="171" y="423"/>
                    <a:pt x="188" y="423"/>
                  </a:cubicBezTo>
                  <a:cubicBezTo>
                    <a:pt x="418" y="423"/>
                    <a:pt x="532" y="288"/>
                    <a:pt x="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3" name="Google Shape;6031;p59">
              <a:extLst>
                <a:ext uri="{FF2B5EF4-FFF2-40B4-BE49-F238E27FC236}">
                  <a16:creationId xmlns:a16="http://schemas.microsoft.com/office/drawing/2014/main" id="{EBEDE03D-147D-4697-B5F2-4B8ADAFD6402}"/>
                </a:ext>
              </a:extLst>
            </p:cNvPr>
            <p:cNvSpPr/>
            <p:nvPr/>
          </p:nvSpPr>
          <p:spPr>
            <a:xfrm>
              <a:off x="6822425" y="2293600"/>
              <a:ext cx="11100" cy="11125"/>
            </a:xfrm>
            <a:custGeom>
              <a:avLst/>
              <a:gdLst/>
              <a:ahLst/>
              <a:cxnLst/>
              <a:rect l="l" t="t" r="r" b="b"/>
              <a:pathLst>
                <a:path w="444" h="445" extrusionOk="0">
                  <a:moveTo>
                    <a:pt x="0" y="1"/>
                  </a:moveTo>
                  <a:lnTo>
                    <a:pt x="200" y="444"/>
                  </a:lnTo>
                  <a:lnTo>
                    <a:pt x="377" y="178"/>
                  </a:lnTo>
                  <a:lnTo>
                    <a:pt x="443" y="1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4" name="Google Shape;6032;p59">
              <a:extLst>
                <a:ext uri="{FF2B5EF4-FFF2-40B4-BE49-F238E27FC236}">
                  <a16:creationId xmlns:a16="http://schemas.microsoft.com/office/drawing/2014/main" id="{3A5B846E-D92B-4F5B-8C48-70B015F4782B}"/>
                </a:ext>
              </a:extLst>
            </p:cNvPr>
            <p:cNvSpPr/>
            <p:nvPr/>
          </p:nvSpPr>
          <p:spPr>
            <a:xfrm>
              <a:off x="7004650" y="2855250"/>
              <a:ext cx="12775" cy="10025"/>
            </a:xfrm>
            <a:custGeom>
              <a:avLst/>
              <a:gdLst/>
              <a:ahLst/>
              <a:cxnLst/>
              <a:rect l="l" t="t" r="r" b="b"/>
              <a:pathLst>
                <a:path w="511" h="401" extrusionOk="0">
                  <a:moveTo>
                    <a:pt x="243" y="1"/>
                  </a:moveTo>
                  <a:cubicBezTo>
                    <a:pt x="168" y="1"/>
                    <a:pt x="95" y="41"/>
                    <a:pt x="23" y="134"/>
                  </a:cubicBezTo>
                  <a:cubicBezTo>
                    <a:pt x="1" y="156"/>
                    <a:pt x="1" y="156"/>
                    <a:pt x="1" y="179"/>
                  </a:cubicBezTo>
                  <a:cubicBezTo>
                    <a:pt x="67" y="245"/>
                    <a:pt x="134" y="334"/>
                    <a:pt x="178" y="400"/>
                  </a:cubicBezTo>
                  <a:lnTo>
                    <a:pt x="244" y="400"/>
                  </a:lnTo>
                  <a:lnTo>
                    <a:pt x="510" y="134"/>
                  </a:lnTo>
                  <a:cubicBezTo>
                    <a:pt x="416" y="52"/>
                    <a:pt x="328" y="1"/>
                    <a:pt x="2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5" name="Google Shape;6033;p59">
              <a:extLst>
                <a:ext uri="{FF2B5EF4-FFF2-40B4-BE49-F238E27FC236}">
                  <a16:creationId xmlns:a16="http://schemas.microsoft.com/office/drawing/2014/main" id="{27B8B0E3-F428-48AC-9626-ABBD2806C178}"/>
                </a:ext>
              </a:extLst>
            </p:cNvPr>
            <p:cNvSpPr/>
            <p:nvPr/>
          </p:nvSpPr>
          <p:spPr>
            <a:xfrm>
              <a:off x="6456825" y="29356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1" y="0"/>
                  </a:moveTo>
                  <a:lnTo>
                    <a:pt x="245" y="465"/>
                  </a:lnTo>
                  <a:lnTo>
                    <a:pt x="488" y="465"/>
                  </a:lnTo>
                  <a:cubicBezTo>
                    <a:pt x="511" y="465"/>
                    <a:pt x="511" y="487"/>
                    <a:pt x="533" y="487"/>
                  </a:cubicBezTo>
                  <a:cubicBezTo>
                    <a:pt x="511" y="222"/>
                    <a:pt x="267" y="2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6" name="Google Shape;6034;p59">
              <a:extLst>
                <a:ext uri="{FF2B5EF4-FFF2-40B4-BE49-F238E27FC236}">
                  <a16:creationId xmlns:a16="http://schemas.microsoft.com/office/drawing/2014/main" id="{6819CF2E-0CBF-420B-B04D-AF0461E23740}"/>
                </a:ext>
              </a:extLst>
            </p:cNvPr>
            <p:cNvSpPr/>
            <p:nvPr/>
          </p:nvSpPr>
          <p:spPr>
            <a:xfrm>
              <a:off x="6459050" y="2947225"/>
              <a:ext cx="10000" cy="10000"/>
            </a:xfrm>
            <a:custGeom>
              <a:avLst/>
              <a:gdLst/>
              <a:ahLst/>
              <a:cxnLst/>
              <a:rect l="l" t="t" r="r" b="b"/>
              <a:pathLst>
                <a:path w="400" h="400" extrusionOk="0">
                  <a:moveTo>
                    <a:pt x="156" y="0"/>
                  </a:moveTo>
                  <a:lnTo>
                    <a:pt x="1" y="155"/>
                  </a:lnTo>
                  <a:lnTo>
                    <a:pt x="1" y="310"/>
                  </a:lnTo>
                  <a:lnTo>
                    <a:pt x="134" y="399"/>
                  </a:lnTo>
                  <a:cubicBezTo>
                    <a:pt x="222" y="288"/>
                    <a:pt x="311" y="133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7" name="Google Shape;6035;p59">
              <a:extLst>
                <a:ext uri="{FF2B5EF4-FFF2-40B4-BE49-F238E27FC236}">
                  <a16:creationId xmlns:a16="http://schemas.microsoft.com/office/drawing/2014/main" id="{BEF99562-E640-4128-B4AA-6A896E4635B6}"/>
                </a:ext>
              </a:extLst>
            </p:cNvPr>
            <p:cNvSpPr/>
            <p:nvPr/>
          </p:nvSpPr>
          <p:spPr>
            <a:xfrm>
              <a:off x="6827400" y="2267025"/>
              <a:ext cx="8325" cy="11650"/>
            </a:xfrm>
            <a:custGeom>
              <a:avLst/>
              <a:gdLst/>
              <a:ahLst/>
              <a:cxnLst/>
              <a:rect l="l" t="t" r="r" b="b"/>
              <a:pathLst>
                <a:path w="333" h="466" extrusionOk="0">
                  <a:moveTo>
                    <a:pt x="1" y="0"/>
                  </a:moveTo>
                  <a:lnTo>
                    <a:pt x="23" y="466"/>
                  </a:lnTo>
                  <a:lnTo>
                    <a:pt x="333" y="466"/>
                  </a:lnTo>
                  <a:lnTo>
                    <a:pt x="333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8" name="Google Shape;6036;p59">
              <a:extLst>
                <a:ext uri="{FF2B5EF4-FFF2-40B4-BE49-F238E27FC236}">
                  <a16:creationId xmlns:a16="http://schemas.microsoft.com/office/drawing/2014/main" id="{65802D09-F601-41C1-833A-C5D75C71F772}"/>
                </a:ext>
              </a:extLst>
            </p:cNvPr>
            <p:cNvSpPr/>
            <p:nvPr/>
          </p:nvSpPr>
          <p:spPr>
            <a:xfrm>
              <a:off x="7324800" y="2637025"/>
              <a:ext cx="11675" cy="7175"/>
            </a:xfrm>
            <a:custGeom>
              <a:avLst/>
              <a:gdLst/>
              <a:ahLst/>
              <a:cxnLst/>
              <a:rect l="l" t="t" r="r" b="b"/>
              <a:pathLst>
                <a:path w="467" h="287" extrusionOk="0">
                  <a:moveTo>
                    <a:pt x="1" y="1"/>
                  </a:moveTo>
                  <a:lnTo>
                    <a:pt x="1" y="1"/>
                  </a:lnTo>
                  <a:cubicBezTo>
                    <a:pt x="38" y="199"/>
                    <a:pt x="54" y="286"/>
                    <a:pt x="131" y="286"/>
                  </a:cubicBezTo>
                  <a:cubicBezTo>
                    <a:pt x="192" y="286"/>
                    <a:pt x="290" y="232"/>
                    <a:pt x="466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9" name="Google Shape;6037;p59">
              <a:extLst>
                <a:ext uri="{FF2B5EF4-FFF2-40B4-BE49-F238E27FC236}">
                  <a16:creationId xmlns:a16="http://schemas.microsoft.com/office/drawing/2014/main" id="{01BAF593-E449-4267-8409-AC36431660DF}"/>
                </a:ext>
              </a:extLst>
            </p:cNvPr>
            <p:cNvSpPr/>
            <p:nvPr/>
          </p:nvSpPr>
          <p:spPr>
            <a:xfrm>
              <a:off x="7270525" y="2740625"/>
              <a:ext cx="13875" cy="13850"/>
            </a:xfrm>
            <a:custGeom>
              <a:avLst/>
              <a:gdLst/>
              <a:ahLst/>
              <a:cxnLst/>
              <a:rect l="l" t="t" r="r" b="b"/>
              <a:pathLst>
                <a:path w="555" h="554" extrusionOk="0">
                  <a:moveTo>
                    <a:pt x="222" y="0"/>
                  </a:moveTo>
                  <a:lnTo>
                    <a:pt x="1" y="332"/>
                  </a:lnTo>
                  <a:lnTo>
                    <a:pt x="377" y="554"/>
                  </a:lnTo>
                  <a:lnTo>
                    <a:pt x="555" y="377"/>
                  </a:lnTo>
                  <a:lnTo>
                    <a:pt x="555" y="377"/>
                  </a:lnTo>
                  <a:cubicBezTo>
                    <a:pt x="532" y="379"/>
                    <a:pt x="511" y="379"/>
                    <a:pt x="492" y="379"/>
                  </a:cubicBezTo>
                  <a:cubicBezTo>
                    <a:pt x="282" y="379"/>
                    <a:pt x="255" y="269"/>
                    <a:pt x="377" y="67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0" name="Google Shape;6038;p59">
              <a:extLst>
                <a:ext uri="{FF2B5EF4-FFF2-40B4-BE49-F238E27FC236}">
                  <a16:creationId xmlns:a16="http://schemas.microsoft.com/office/drawing/2014/main" id="{61F6AF76-9E82-4409-9F72-0AB1AF34F010}"/>
                </a:ext>
              </a:extLst>
            </p:cNvPr>
            <p:cNvSpPr/>
            <p:nvPr/>
          </p:nvSpPr>
          <p:spPr>
            <a:xfrm>
              <a:off x="6788625" y="2295450"/>
              <a:ext cx="8900" cy="5950"/>
            </a:xfrm>
            <a:custGeom>
              <a:avLst/>
              <a:gdLst/>
              <a:ahLst/>
              <a:cxnLst/>
              <a:rect l="l" t="t" r="r" b="b"/>
              <a:pathLst>
                <a:path w="356" h="238" extrusionOk="0">
                  <a:moveTo>
                    <a:pt x="161" y="1"/>
                  </a:moveTo>
                  <a:cubicBezTo>
                    <a:pt x="114" y="1"/>
                    <a:pt x="51" y="43"/>
                    <a:pt x="1" y="60"/>
                  </a:cubicBezTo>
                  <a:lnTo>
                    <a:pt x="156" y="237"/>
                  </a:lnTo>
                  <a:lnTo>
                    <a:pt x="355" y="193"/>
                  </a:lnTo>
                  <a:cubicBezTo>
                    <a:pt x="311" y="126"/>
                    <a:pt x="266" y="38"/>
                    <a:pt x="200" y="16"/>
                  </a:cubicBezTo>
                  <a:cubicBezTo>
                    <a:pt x="189" y="5"/>
                    <a:pt x="176" y="1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1" name="Google Shape;6039;p59">
              <a:extLst>
                <a:ext uri="{FF2B5EF4-FFF2-40B4-BE49-F238E27FC236}">
                  <a16:creationId xmlns:a16="http://schemas.microsoft.com/office/drawing/2014/main" id="{12EC81DA-1956-4E35-8C30-D28858F226D0}"/>
                </a:ext>
              </a:extLst>
            </p:cNvPr>
            <p:cNvSpPr/>
            <p:nvPr/>
          </p:nvSpPr>
          <p:spPr>
            <a:xfrm>
              <a:off x="7309300" y="2897375"/>
              <a:ext cx="8325" cy="11100"/>
            </a:xfrm>
            <a:custGeom>
              <a:avLst/>
              <a:gdLst/>
              <a:ahLst/>
              <a:cxnLst/>
              <a:rect l="l" t="t" r="r" b="b"/>
              <a:pathLst>
                <a:path w="333" h="444" extrusionOk="0">
                  <a:moveTo>
                    <a:pt x="178" y="0"/>
                  </a:moveTo>
                  <a:lnTo>
                    <a:pt x="1" y="443"/>
                  </a:lnTo>
                  <a:lnTo>
                    <a:pt x="133" y="443"/>
                  </a:lnTo>
                  <a:lnTo>
                    <a:pt x="333" y="6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2" name="Google Shape;6040;p59">
              <a:extLst>
                <a:ext uri="{FF2B5EF4-FFF2-40B4-BE49-F238E27FC236}">
                  <a16:creationId xmlns:a16="http://schemas.microsoft.com/office/drawing/2014/main" id="{4F27DC45-2EEF-4F87-81E2-C387854E2F55}"/>
                </a:ext>
              </a:extLst>
            </p:cNvPr>
            <p:cNvSpPr/>
            <p:nvPr/>
          </p:nvSpPr>
          <p:spPr>
            <a:xfrm>
              <a:off x="7256675" y="2699625"/>
              <a:ext cx="12225" cy="10000"/>
            </a:xfrm>
            <a:custGeom>
              <a:avLst/>
              <a:gdLst/>
              <a:ahLst/>
              <a:cxnLst/>
              <a:rect l="l" t="t" r="r" b="b"/>
              <a:pathLst>
                <a:path w="489" h="400" extrusionOk="0">
                  <a:moveTo>
                    <a:pt x="377" y="0"/>
                  </a:moveTo>
                  <a:lnTo>
                    <a:pt x="1" y="89"/>
                  </a:lnTo>
                  <a:lnTo>
                    <a:pt x="67" y="399"/>
                  </a:lnTo>
                  <a:lnTo>
                    <a:pt x="488" y="45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3" name="Google Shape;6041;p59">
              <a:extLst>
                <a:ext uri="{FF2B5EF4-FFF2-40B4-BE49-F238E27FC236}">
                  <a16:creationId xmlns:a16="http://schemas.microsoft.com/office/drawing/2014/main" id="{EB76E2A7-8A70-4179-8AF1-2CBE95492AC3}"/>
                </a:ext>
              </a:extLst>
            </p:cNvPr>
            <p:cNvSpPr/>
            <p:nvPr/>
          </p:nvSpPr>
          <p:spPr>
            <a:xfrm>
              <a:off x="6893875" y="2254850"/>
              <a:ext cx="7775" cy="9975"/>
            </a:xfrm>
            <a:custGeom>
              <a:avLst/>
              <a:gdLst/>
              <a:ahLst/>
              <a:cxnLst/>
              <a:rect l="l" t="t" r="r" b="b"/>
              <a:pathLst>
                <a:path w="311" h="399" extrusionOk="0">
                  <a:moveTo>
                    <a:pt x="0" y="0"/>
                  </a:moveTo>
                  <a:cubicBezTo>
                    <a:pt x="0" y="22"/>
                    <a:pt x="0" y="67"/>
                    <a:pt x="0" y="89"/>
                  </a:cubicBezTo>
                  <a:lnTo>
                    <a:pt x="89" y="399"/>
                  </a:lnTo>
                  <a:lnTo>
                    <a:pt x="310" y="399"/>
                  </a:lnTo>
                  <a:lnTo>
                    <a:pt x="288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4" name="Google Shape;6042;p59">
              <a:extLst>
                <a:ext uri="{FF2B5EF4-FFF2-40B4-BE49-F238E27FC236}">
                  <a16:creationId xmlns:a16="http://schemas.microsoft.com/office/drawing/2014/main" id="{5DC8BCFF-1163-4A3A-A448-5DE093C1675B}"/>
                </a:ext>
              </a:extLst>
            </p:cNvPr>
            <p:cNvSpPr/>
            <p:nvPr/>
          </p:nvSpPr>
          <p:spPr>
            <a:xfrm>
              <a:off x="6802475" y="2695750"/>
              <a:ext cx="12200" cy="10000"/>
            </a:xfrm>
            <a:custGeom>
              <a:avLst/>
              <a:gdLst/>
              <a:ahLst/>
              <a:cxnLst/>
              <a:rect l="l" t="t" r="r" b="b"/>
              <a:pathLst>
                <a:path w="488" h="400" extrusionOk="0">
                  <a:moveTo>
                    <a:pt x="377" y="0"/>
                  </a:moveTo>
                  <a:lnTo>
                    <a:pt x="1" y="311"/>
                  </a:lnTo>
                  <a:lnTo>
                    <a:pt x="67" y="399"/>
                  </a:lnTo>
                  <a:lnTo>
                    <a:pt x="466" y="155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5" name="Google Shape;6043;p59">
              <a:extLst>
                <a:ext uri="{FF2B5EF4-FFF2-40B4-BE49-F238E27FC236}">
                  <a16:creationId xmlns:a16="http://schemas.microsoft.com/office/drawing/2014/main" id="{22B23F97-AE59-477F-83B2-E4148066772E}"/>
                </a:ext>
              </a:extLst>
            </p:cNvPr>
            <p:cNvSpPr/>
            <p:nvPr/>
          </p:nvSpPr>
          <p:spPr>
            <a:xfrm>
              <a:off x="7148675" y="3079600"/>
              <a:ext cx="9975" cy="8650"/>
            </a:xfrm>
            <a:custGeom>
              <a:avLst/>
              <a:gdLst/>
              <a:ahLst/>
              <a:cxnLst/>
              <a:rect l="l" t="t" r="r" b="b"/>
              <a:pathLst>
                <a:path w="399" h="346" extrusionOk="0">
                  <a:moveTo>
                    <a:pt x="399" y="1"/>
                  </a:moveTo>
                  <a:lnTo>
                    <a:pt x="399" y="1"/>
                  </a:lnTo>
                  <a:cubicBezTo>
                    <a:pt x="266" y="67"/>
                    <a:pt x="0" y="45"/>
                    <a:pt x="45" y="333"/>
                  </a:cubicBezTo>
                  <a:cubicBezTo>
                    <a:pt x="78" y="341"/>
                    <a:pt x="107" y="345"/>
                    <a:pt x="133" y="345"/>
                  </a:cubicBezTo>
                  <a:cubicBezTo>
                    <a:pt x="317" y="345"/>
                    <a:pt x="341" y="156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6" name="Google Shape;6044;p59">
              <a:extLst>
                <a:ext uri="{FF2B5EF4-FFF2-40B4-BE49-F238E27FC236}">
                  <a16:creationId xmlns:a16="http://schemas.microsoft.com/office/drawing/2014/main" id="{F5EAE2E4-3631-4212-B091-BFACA028AD12}"/>
                </a:ext>
              </a:extLst>
            </p:cNvPr>
            <p:cNvSpPr/>
            <p:nvPr/>
          </p:nvSpPr>
          <p:spPr>
            <a:xfrm>
              <a:off x="6462925" y="2869125"/>
              <a:ext cx="8900" cy="10550"/>
            </a:xfrm>
            <a:custGeom>
              <a:avLst/>
              <a:gdLst/>
              <a:ahLst/>
              <a:cxnLst/>
              <a:rect l="l" t="t" r="r" b="b"/>
              <a:pathLst>
                <a:path w="356" h="422" extrusionOk="0">
                  <a:moveTo>
                    <a:pt x="267" y="0"/>
                  </a:moveTo>
                  <a:lnTo>
                    <a:pt x="1" y="333"/>
                  </a:lnTo>
                  <a:cubicBezTo>
                    <a:pt x="1" y="355"/>
                    <a:pt x="1" y="399"/>
                    <a:pt x="23" y="421"/>
                  </a:cubicBezTo>
                  <a:cubicBezTo>
                    <a:pt x="267" y="399"/>
                    <a:pt x="355" y="310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7" name="Google Shape;6045;p59">
              <a:extLst>
                <a:ext uri="{FF2B5EF4-FFF2-40B4-BE49-F238E27FC236}">
                  <a16:creationId xmlns:a16="http://schemas.microsoft.com/office/drawing/2014/main" id="{961465B2-4F6D-4B67-8168-1D6AC41C895D}"/>
                </a:ext>
              </a:extLst>
            </p:cNvPr>
            <p:cNvSpPr/>
            <p:nvPr/>
          </p:nvSpPr>
          <p:spPr>
            <a:xfrm>
              <a:off x="7075000" y="2774950"/>
              <a:ext cx="8775" cy="10150"/>
            </a:xfrm>
            <a:custGeom>
              <a:avLst/>
              <a:gdLst/>
              <a:ahLst/>
              <a:cxnLst/>
              <a:rect l="l" t="t" r="r" b="b"/>
              <a:pathLst>
                <a:path w="351" h="406" extrusionOk="0">
                  <a:moveTo>
                    <a:pt x="311" y="1"/>
                  </a:moveTo>
                  <a:cubicBezTo>
                    <a:pt x="200" y="134"/>
                    <a:pt x="111" y="267"/>
                    <a:pt x="0" y="400"/>
                  </a:cubicBezTo>
                  <a:cubicBezTo>
                    <a:pt x="32" y="404"/>
                    <a:pt x="61" y="406"/>
                    <a:pt x="87" y="406"/>
                  </a:cubicBezTo>
                  <a:cubicBezTo>
                    <a:pt x="336" y="406"/>
                    <a:pt x="351" y="221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" name="Google Shape;6046;p59">
              <a:extLst>
                <a:ext uri="{FF2B5EF4-FFF2-40B4-BE49-F238E27FC236}">
                  <a16:creationId xmlns:a16="http://schemas.microsoft.com/office/drawing/2014/main" id="{52255DA3-9DD8-47BD-9E2A-A5376D84D017}"/>
                </a:ext>
              </a:extLst>
            </p:cNvPr>
            <p:cNvSpPr/>
            <p:nvPr/>
          </p:nvSpPr>
          <p:spPr>
            <a:xfrm>
              <a:off x="6836275" y="2250400"/>
              <a:ext cx="10525" cy="7225"/>
            </a:xfrm>
            <a:custGeom>
              <a:avLst/>
              <a:gdLst/>
              <a:ahLst/>
              <a:cxnLst/>
              <a:rect l="l" t="t" r="r" b="b"/>
              <a:pathLst>
                <a:path w="421" h="289" extrusionOk="0">
                  <a:moveTo>
                    <a:pt x="332" y="1"/>
                  </a:moveTo>
                  <a:lnTo>
                    <a:pt x="0" y="222"/>
                  </a:lnTo>
                  <a:lnTo>
                    <a:pt x="421" y="289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9" name="Google Shape;6047;p59">
              <a:extLst>
                <a:ext uri="{FF2B5EF4-FFF2-40B4-BE49-F238E27FC236}">
                  <a16:creationId xmlns:a16="http://schemas.microsoft.com/office/drawing/2014/main" id="{17191E92-9A72-4400-8442-97ED51C93D0D}"/>
                </a:ext>
              </a:extLst>
            </p:cNvPr>
            <p:cNvSpPr/>
            <p:nvPr/>
          </p:nvSpPr>
          <p:spPr>
            <a:xfrm>
              <a:off x="7286025" y="2633150"/>
              <a:ext cx="10000" cy="5025"/>
            </a:xfrm>
            <a:custGeom>
              <a:avLst/>
              <a:gdLst/>
              <a:ahLst/>
              <a:cxnLst/>
              <a:rect l="l" t="t" r="r" b="b"/>
              <a:pathLst>
                <a:path w="400" h="201" extrusionOk="0">
                  <a:moveTo>
                    <a:pt x="67" y="1"/>
                  </a:moveTo>
                  <a:lnTo>
                    <a:pt x="1" y="134"/>
                  </a:lnTo>
                  <a:lnTo>
                    <a:pt x="355" y="200"/>
                  </a:lnTo>
                  <a:lnTo>
                    <a:pt x="400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0" name="Google Shape;6048;p59">
              <a:extLst>
                <a:ext uri="{FF2B5EF4-FFF2-40B4-BE49-F238E27FC236}">
                  <a16:creationId xmlns:a16="http://schemas.microsoft.com/office/drawing/2014/main" id="{5D7DA37F-D038-4863-9BCA-67C6F8154190}"/>
                </a:ext>
              </a:extLst>
            </p:cNvPr>
            <p:cNvSpPr/>
            <p:nvPr/>
          </p:nvSpPr>
          <p:spPr>
            <a:xfrm>
              <a:off x="7118750" y="2367825"/>
              <a:ext cx="10550" cy="4475"/>
            </a:xfrm>
            <a:custGeom>
              <a:avLst/>
              <a:gdLst/>
              <a:ahLst/>
              <a:cxnLst/>
              <a:rect l="l" t="t" r="r" b="b"/>
              <a:pathLst>
                <a:path w="422" h="179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45"/>
                    <a:pt x="67" y="112"/>
                    <a:pt x="89" y="156"/>
                  </a:cubicBezTo>
                  <a:lnTo>
                    <a:pt x="422" y="178"/>
                  </a:lnTo>
                  <a:lnTo>
                    <a:pt x="422" y="23"/>
                  </a:lnTo>
                  <a:lnTo>
                    <a:pt x="112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1" name="Google Shape;6049;p59">
              <a:extLst>
                <a:ext uri="{FF2B5EF4-FFF2-40B4-BE49-F238E27FC236}">
                  <a16:creationId xmlns:a16="http://schemas.microsoft.com/office/drawing/2014/main" id="{2F2A6173-D3B0-449A-A297-FD2DBA82596E}"/>
                </a:ext>
              </a:extLst>
            </p:cNvPr>
            <p:cNvSpPr/>
            <p:nvPr/>
          </p:nvSpPr>
          <p:spPr>
            <a:xfrm>
              <a:off x="7113775" y="2350675"/>
              <a:ext cx="4450" cy="6100"/>
            </a:xfrm>
            <a:custGeom>
              <a:avLst/>
              <a:gdLst/>
              <a:ahLst/>
              <a:cxnLst/>
              <a:rect l="l" t="t" r="r" b="b"/>
              <a:pathLst>
                <a:path w="178" h="244" extrusionOk="0">
                  <a:moveTo>
                    <a:pt x="45" y="0"/>
                  </a:moveTo>
                  <a:lnTo>
                    <a:pt x="0" y="244"/>
                  </a:lnTo>
                  <a:lnTo>
                    <a:pt x="178" y="24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2" name="Google Shape;6050;p59">
              <a:extLst>
                <a:ext uri="{FF2B5EF4-FFF2-40B4-BE49-F238E27FC236}">
                  <a16:creationId xmlns:a16="http://schemas.microsoft.com/office/drawing/2014/main" id="{78963E74-493C-4C9E-B169-44CC58EEABDE}"/>
                </a:ext>
              </a:extLst>
            </p:cNvPr>
            <p:cNvSpPr/>
            <p:nvPr/>
          </p:nvSpPr>
          <p:spPr>
            <a:xfrm>
              <a:off x="7077225" y="2951650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89" y="1"/>
                  </a:moveTo>
                  <a:lnTo>
                    <a:pt x="0" y="133"/>
                  </a:lnTo>
                  <a:lnTo>
                    <a:pt x="155" y="6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3" name="Google Shape;6051;p59">
              <a:extLst>
                <a:ext uri="{FF2B5EF4-FFF2-40B4-BE49-F238E27FC236}">
                  <a16:creationId xmlns:a16="http://schemas.microsoft.com/office/drawing/2014/main" id="{5005ACFA-1663-4BC6-860C-ABACEE963157}"/>
                </a:ext>
              </a:extLst>
            </p:cNvPr>
            <p:cNvSpPr/>
            <p:nvPr/>
          </p:nvSpPr>
          <p:spPr>
            <a:xfrm>
              <a:off x="6480650" y="2672850"/>
              <a:ext cx="8900" cy="4650"/>
            </a:xfrm>
            <a:custGeom>
              <a:avLst/>
              <a:gdLst/>
              <a:ahLst/>
              <a:cxnLst/>
              <a:rect l="l" t="t" r="r" b="b"/>
              <a:pathLst>
                <a:path w="356" h="186" extrusionOk="0">
                  <a:moveTo>
                    <a:pt x="132" y="0"/>
                  </a:moveTo>
                  <a:cubicBezTo>
                    <a:pt x="83" y="0"/>
                    <a:pt x="38" y="46"/>
                    <a:pt x="1" y="185"/>
                  </a:cubicBezTo>
                  <a:lnTo>
                    <a:pt x="355" y="141"/>
                  </a:lnTo>
                  <a:cubicBezTo>
                    <a:pt x="278" y="89"/>
                    <a:pt x="200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4" name="Google Shape;6052;p59">
              <a:extLst>
                <a:ext uri="{FF2B5EF4-FFF2-40B4-BE49-F238E27FC236}">
                  <a16:creationId xmlns:a16="http://schemas.microsoft.com/office/drawing/2014/main" id="{6C40D884-F038-4ED7-B1D7-51712C7789F9}"/>
                </a:ext>
              </a:extLst>
            </p:cNvPr>
            <p:cNvSpPr/>
            <p:nvPr/>
          </p:nvSpPr>
          <p:spPr>
            <a:xfrm>
              <a:off x="7196850" y="3058550"/>
              <a:ext cx="5575" cy="7775"/>
            </a:xfrm>
            <a:custGeom>
              <a:avLst/>
              <a:gdLst/>
              <a:ahLst/>
              <a:cxnLst/>
              <a:rect l="l" t="t" r="r" b="b"/>
              <a:pathLst>
                <a:path w="223" h="311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156"/>
                    <a:pt x="1" y="178"/>
                    <a:pt x="1" y="200"/>
                  </a:cubicBezTo>
                  <a:lnTo>
                    <a:pt x="67" y="311"/>
                  </a:lnTo>
                  <a:lnTo>
                    <a:pt x="222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5" name="Google Shape;6053;p59">
              <a:extLst>
                <a:ext uri="{FF2B5EF4-FFF2-40B4-BE49-F238E27FC236}">
                  <a16:creationId xmlns:a16="http://schemas.microsoft.com/office/drawing/2014/main" id="{3B5ACC8E-3DBE-4E18-A53B-B03AEF58BF35}"/>
                </a:ext>
              </a:extLst>
            </p:cNvPr>
            <p:cNvSpPr/>
            <p:nvPr/>
          </p:nvSpPr>
          <p:spPr>
            <a:xfrm>
              <a:off x="7075550" y="2624850"/>
              <a:ext cx="5575" cy="4450"/>
            </a:xfrm>
            <a:custGeom>
              <a:avLst/>
              <a:gdLst/>
              <a:ahLst/>
              <a:cxnLst/>
              <a:rect l="l" t="t" r="r" b="b"/>
              <a:pathLst>
                <a:path w="223" h="178" extrusionOk="0">
                  <a:moveTo>
                    <a:pt x="1" y="0"/>
                  </a:moveTo>
                  <a:lnTo>
                    <a:pt x="111" y="178"/>
                  </a:lnTo>
                  <a:lnTo>
                    <a:pt x="222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6" name="Google Shape;6054;p59">
              <a:extLst>
                <a:ext uri="{FF2B5EF4-FFF2-40B4-BE49-F238E27FC236}">
                  <a16:creationId xmlns:a16="http://schemas.microsoft.com/office/drawing/2014/main" id="{4E2DBAB1-B9F5-4603-A761-927965B79A41}"/>
                </a:ext>
              </a:extLst>
            </p:cNvPr>
            <p:cNvSpPr/>
            <p:nvPr/>
          </p:nvSpPr>
          <p:spPr>
            <a:xfrm>
              <a:off x="7073325" y="2701850"/>
              <a:ext cx="4475" cy="7775"/>
            </a:xfrm>
            <a:custGeom>
              <a:avLst/>
              <a:gdLst/>
              <a:ahLst/>
              <a:cxnLst/>
              <a:rect l="l" t="t" r="r" b="b"/>
              <a:pathLst>
                <a:path w="179" h="311" extrusionOk="0">
                  <a:moveTo>
                    <a:pt x="178" y="31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7" name="Google Shape;6055;p59">
              <a:extLst>
                <a:ext uri="{FF2B5EF4-FFF2-40B4-BE49-F238E27FC236}">
                  <a16:creationId xmlns:a16="http://schemas.microsoft.com/office/drawing/2014/main" id="{7B630A76-436E-40B1-8A1C-97D1D64EA6BF}"/>
                </a:ext>
              </a:extLst>
            </p:cNvPr>
            <p:cNvSpPr/>
            <p:nvPr/>
          </p:nvSpPr>
          <p:spPr>
            <a:xfrm>
              <a:off x="7009075" y="3023100"/>
              <a:ext cx="6675" cy="5575"/>
            </a:xfrm>
            <a:custGeom>
              <a:avLst/>
              <a:gdLst/>
              <a:ahLst/>
              <a:cxnLst/>
              <a:rect l="l" t="t" r="r" b="b"/>
              <a:pathLst>
                <a:path w="267" h="223" extrusionOk="0">
                  <a:moveTo>
                    <a:pt x="245" y="1"/>
                  </a:moveTo>
                  <a:lnTo>
                    <a:pt x="1" y="222"/>
                  </a:lnTo>
                  <a:lnTo>
                    <a:pt x="267" y="222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8" name="Google Shape;6056;p59">
              <a:extLst>
                <a:ext uri="{FF2B5EF4-FFF2-40B4-BE49-F238E27FC236}">
                  <a16:creationId xmlns:a16="http://schemas.microsoft.com/office/drawing/2014/main" id="{4967130A-08F6-4BDD-8EA3-6A7B14E5574C}"/>
                </a:ext>
              </a:extLst>
            </p:cNvPr>
            <p:cNvSpPr/>
            <p:nvPr/>
          </p:nvSpPr>
          <p:spPr>
            <a:xfrm>
              <a:off x="6929325" y="2855825"/>
              <a:ext cx="6100" cy="3900"/>
            </a:xfrm>
            <a:custGeom>
              <a:avLst/>
              <a:gdLst/>
              <a:ahLst/>
              <a:cxnLst/>
              <a:rect l="l" t="t" r="r" b="b"/>
              <a:pathLst>
                <a:path w="244" h="156" extrusionOk="0">
                  <a:moveTo>
                    <a:pt x="0" y="1"/>
                  </a:moveTo>
                  <a:lnTo>
                    <a:pt x="0" y="111"/>
                  </a:lnTo>
                  <a:lnTo>
                    <a:pt x="244" y="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9" name="Google Shape;6057;p59">
              <a:extLst>
                <a:ext uri="{FF2B5EF4-FFF2-40B4-BE49-F238E27FC236}">
                  <a16:creationId xmlns:a16="http://schemas.microsoft.com/office/drawing/2014/main" id="{0EF8674B-F295-4507-9792-432A9CEB3B5B}"/>
                </a:ext>
              </a:extLst>
            </p:cNvPr>
            <p:cNvSpPr/>
            <p:nvPr/>
          </p:nvSpPr>
          <p:spPr>
            <a:xfrm>
              <a:off x="6794725" y="2306900"/>
              <a:ext cx="10000" cy="8350"/>
            </a:xfrm>
            <a:custGeom>
              <a:avLst/>
              <a:gdLst/>
              <a:ahLst/>
              <a:cxnLst/>
              <a:rect l="l" t="t" r="r" b="b"/>
              <a:pathLst>
                <a:path w="400" h="334" extrusionOk="0">
                  <a:moveTo>
                    <a:pt x="22" y="1"/>
                  </a:moveTo>
                  <a:cubicBezTo>
                    <a:pt x="0" y="23"/>
                    <a:pt x="0" y="45"/>
                    <a:pt x="22" y="67"/>
                  </a:cubicBezTo>
                  <a:lnTo>
                    <a:pt x="155" y="333"/>
                  </a:lnTo>
                  <a:cubicBezTo>
                    <a:pt x="399" y="112"/>
                    <a:pt x="111" y="89"/>
                    <a:pt x="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0" name="Google Shape;6058;p59">
              <a:extLst>
                <a:ext uri="{FF2B5EF4-FFF2-40B4-BE49-F238E27FC236}">
                  <a16:creationId xmlns:a16="http://schemas.microsoft.com/office/drawing/2014/main" id="{FF6DA419-7EC2-48CD-B8D8-4994659418E9}"/>
                </a:ext>
              </a:extLst>
            </p:cNvPr>
            <p:cNvSpPr/>
            <p:nvPr/>
          </p:nvSpPr>
          <p:spPr>
            <a:xfrm>
              <a:off x="7024600" y="3143850"/>
              <a:ext cx="6100" cy="7775"/>
            </a:xfrm>
            <a:custGeom>
              <a:avLst/>
              <a:gdLst/>
              <a:ahLst/>
              <a:cxnLst/>
              <a:rect l="l" t="t" r="r" b="b"/>
              <a:pathLst>
                <a:path w="244" h="311" extrusionOk="0">
                  <a:moveTo>
                    <a:pt x="177" y="1"/>
                  </a:moveTo>
                  <a:lnTo>
                    <a:pt x="0" y="67"/>
                  </a:lnTo>
                  <a:lnTo>
                    <a:pt x="244" y="311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1" name="Google Shape;6059;p59">
              <a:extLst>
                <a:ext uri="{FF2B5EF4-FFF2-40B4-BE49-F238E27FC236}">
                  <a16:creationId xmlns:a16="http://schemas.microsoft.com/office/drawing/2014/main" id="{681D3726-605E-4442-B99C-69EF77CCCB76}"/>
                </a:ext>
              </a:extLst>
            </p:cNvPr>
            <p:cNvSpPr/>
            <p:nvPr/>
          </p:nvSpPr>
          <p:spPr>
            <a:xfrm>
              <a:off x="6839025" y="2223825"/>
              <a:ext cx="2800" cy="7775"/>
            </a:xfrm>
            <a:custGeom>
              <a:avLst/>
              <a:gdLst/>
              <a:ahLst/>
              <a:cxnLst/>
              <a:rect l="l" t="t" r="r" b="b"/>
              <a:pathLst>
                <a:path w="112" h="311" extrusionOk="0">
                  <a:moveTo>
                    <a:pt x="45" y="0"/>
                  </a:moveTo>
                  <a:cubicBezTo>
                    <a:pt x="23" y="89"/>
                    <a:pt x="1" y="178"/>
                    <a:pt x="1" y="266"/>
                  </a:cubicBezTo>
                  <a:lnTo>
                    <a:pt x="112" y="31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2" name="Google Shape;6060;p59">
              <a:extLst>
                <a:ext uri="{FF2B5EF4-FFF2-40B4-BE49-F238E27FC236}">
                  <a16:creationId xmlns:a16="http://schemas.microsoft.com/office/drawing/2014/main" id="{2C3F32B6-3D1E-45FF-BBF7-9F1B947A52AA}"/>
                </a:ext>
              </a:extLst>
            </p:cNvPr>
            <p:cNvSpPr/>
            <p:nvPr/>
          </p:nvSpPr>
          <p:spPr>
            <a:xfrm>
              <a:off x="7194100" y="2401075"/>
              <a:ext cx="7775" cy="6100"/>
            </a:xfrm>
            <a:custGeom>
              <a:avLst/>
              <a:gdLst/>
              <a:ahLst/>
              <a:cxnLst/>
              <a:rect l="l" t="t" r="r" b="b"/>
              <a:pathLst>
                <a:path w="311" h="244" extrusionOk="0">
                  <a:moveTo>
                    <a:pt x="222" y="0"/>
                  </a:moveTo>
                  <a:lnTo>
                    <a:pt x="0" y="222"/>
                  </a:lnTo>
                  <a:cubicBezTo>
                    <a:pt x="133" y="200"/>
                    <a:pt x="310" y="244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3" name="Google Shape;6061;p59">
              <a:extLst>
                <a:ext uri="{FF2B5EF4-FFF2-40B4-BE49-F238E27FC236}">
                  <a16:creationId xmlns:a16="http://schemas.microsoft.com/office/drawing/2014/main" id="{F0293797-4F48-4678-A394-DA4A93E66F24}"/>
                </a:ext>
              </a:extLst>
            </p:cNvPr>
            <p:cNvSpPr/>
            <p:nvPr/>
          </p:nvSpPr>
          <p:spPr>
            <a:xfrm>
              <a:off x="7050075" y="2871900"/>
              <a:ext cx="6125" cy="1125"/>
            </a:xfrm>
            <a:custGeom>
              <a:avLst/>
              <a:gdLst/>
              <a:ahLst/>
              <a:cxnLst/>
              <a:rect l="l" t="t" r="r" b="b"/>
              <a:pathLst>
                <a:path w="245" h="45" extrusionOk="0">
                  <a:moveTo>
                    <a:pt x="0" y="0"/>
                  </a:moveTo>
                  <a:lnTo>
                    <a:pt x="244" y="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4" name="Google Shape;6062;p59">
              <a:extLst>
                <a:ext uri="{FF2B5EF4-FFF2-40B4-BE49-F238E27FC236}">
                  <a16:creationId xmlns:a16="http://schemas.microsoft.com/office/drawing/2014/main" id="{F8AD4BE2-4243-453C-8591-39E017001097}"/>
                </a:ext>
              </a:extLst>
            </p:cNvPr>
            <p:cNvSpPr/>
            <p:nvPr/>
          </p:nvSpPr>
          <p:spPr>
            <a:xfrm>
              <a:off x="7310400" y="2427650"/>
              <a:ext cx="4475" cy="5025"/>
            </a:xfrm>
            <a:custGeom>
              <a:avLst/>
              <a:gdLst/>
              <a:ahLst/>
              <a:cxnLst/>
              <a:rect l="l" t="t" r="r" b="b"/>
              <a:pathLst>
                <a:path w="179" h="201" extrusionOk="0">
                  <a:moveTo>
                    <a:pt x="45" y="1"/>
                  </a:moveTo>
                  <a:lnTo>
                    <a:pt x="1" y="23"/>
                  </a:lnTo>
                  <a:lnTo>
                    <a:pt x="134" y="200"/>
                  </a:lnTo>
                  <a:lnTo>
                    <a:pt x="178" y="17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5" name="Google Shape;6063;p59">
              <a:extLst>
                <a:ext uri="{FF2B5EF4-FFF2-40B4-BE49-F238E27FC236}">
                  <a16:creationId xmlns:a16="http://schemas.microsoft.com/office/drawing/2014/main" id="{2C4E37A6-72FC-4AC2-B6DF-A17C5FBA99E4}"/>
                </a:ext>
              </a:extLst>
            </p:cNvPr>
            <p:cNvSpPr/>
            <p:nvPr/>
          </p:nvSpPr>
          <p:spPr>
            <a:xfrm>
              <a:off x="7312625" y="2916750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0" y="1"/>
                  </a:moveTo>
                  <a:lnTo>
                    <a:pt x="0" y="45"/>
                  </a:lnTo>
                  <a:lnTo>
                    <a:pt x="200" y="200"/>
                  </a:lnTo>
                  <a:cubicBezTo>
                    <a:pt x="222" y="156"/>
                    <a:pt x="244" y="111"/>
                    <a:pt x="266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6" name="Google Shape;6064;p59">
              <a:extLst>
                <a:ext uri="{FF2B5EF4-FFF2-40B4-BE49-F238E27FC236}">
                  <a16:creationId xmlns:a16="http://schemas.microsoft.com/office/drawing/2014/main" id="{034DDEB9-8FD1-4685-ADC1-AC7080E89E8A}"/>
                </a:ext>
              </a:extLst>
            </p:cNvPr>
            <p:cNvSpPr/>
            <p:nvPr/>
          </p:nvSpPr>
          <p:spPr>
            <a:xfrm>
              <a:off x="7242825" y="2464225"/>
              <a:ext cx="10550" cy="3350"/>
            </a:xfrm>
            <a:custGeom>
              <a:avLst/>
              <a:gdLst/>
              <a:ahLst/>
              <a:cxnLst/>
              <a:rect l="l" t="t" r="r" b="b"/>
              <a:pathLst>
                <a:path w="422" h="134" extrusionOk="0">
                  <a:moveTo>
                    <a:pt x="422" y="0"/>
                  </a:moveTo>
                  <a:lnTo>
                    <a:pt x="1" y="133"/>
                  </a:lnTo>
                  <a:lnTo>
                    <a:pt x="311" y="133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7" name="Google Shape;6065;p59">
              <a:extLst>
                <a:ext uri="{FF2B5EF4-FFF2-40B4-BE49-F238E27FC236}">
                  <a16:creationId xmlns:a16="http://schemas.microsoft.com/office/drawing/2014/main" id="{1B921DA1-470B-435F-A083-9E5AB9ED8422}"/>
                </a:ext>
              </a:extLst>
            </p:cNvPr>
            <p:cNvSpPr/>
            <p:nvPr/>
          </p:nvSpPr>
          <p:spPr>
            <a:xfrm>
              <a:off x="6749850" y="2873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8" name="Google Shape;6066;p59">
              <a:extLst>
                <a:ext uri="{FF2B5EF4-FFF2-40B4-BE49-F238E27FC236}">
                  <a16:creationId xmlns:a16="http://schemas.microsoft.com/office/drawing/2014/main" id="{1095A0FA-C70A-43E4-900E-4E722B43C7D8}"/>
                </a:ext>
              </a:extLst>
            </p:cNvPr>
            <p:cNvSpPr/>
            <p:nvPr/>
          </p:nvSpPr>
          <p:spPr>
            <a:xfrm>
              <a:off x="7123200" y="2319100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177" y="0"/>
                  </a:moveTo>
                  <a:lnTo>
                    <a:pt x="0" y="89"/>
                  </a:lnTo>
                  <a:lnTo>
                    <a:pt x="111" y="155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9" name="Google Shape;6067;p59">
              <a:extLst>
                <a:ext uri="{FF2B5EF4-FFF2-40B4-BE49-F238E27FC236}">
                  <a16:creationId xmlns:a16="http://schemas.microsoft.com/office/drawing/2014/main" id="{7325C846-33E4-4B2E-914B-BD6C17E633EA}"/>
                </a:ext>
              </a:extLst>
            </p:cNvPr>
            <p:cNvSpPr/>
            <p:nvPr/>
          </p:nvSpPr>
          <p:spPr>
            <a:xfrm>
              <a:off x="7075000" y="2732850"/>
              <a:ext cx="3900" cy="5575"/>
            </a:xfrm>
            <a:custGeom>
              <a:avLst/>
              <a:gdLst/>
              <a:ahLst/>
              <a:cxnLst/>
              <a:rect l="l" t="t" r="r" b="b"/>
              <a:pathLst>
                <a:path w="156" h="223" extrusionOk="0">
                  <a:moveTo>
                    <a:pt x="89" y="1"/>
                  </a:moveTo>
                  <a:cubicBezTo>
                    <a:pt x="67" y="89"/>
                    <a:pt x="23" y="156"/>
                    <a:pt x="0" y="222"/>
                  </a:cubicBezTo>
                  <a:lnTo>
                    <a:pt x="111" y="222"/>
                  </a:lnTo>
                  <a:lnTo>
                    <a:pt x="156" y="6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0" name="Google Shape;6068;p59">
              <a:extLst>
                <a:ext uri="{FF2B5EF4-FFF2-40B4-BE49-F238E27FC236}">
                  <a16:creationId xmlns:a16="http://schemas.microsoft.com/office/drawing/2014/main" id="{BE90478F-351D-41A2-917A-D30A6E8C8EC2}"/>
                </a:ext>
              </a:extLst>
            </p:cNvPr>
            <p:cNvSpPr/>
            <p:nvPr/>
          </p:nvSpPr>
          <p:spPr>
            <a:xfrm>
              <a:off x="7275525" y="2973250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199" y="1"/>
                  </a:moveTo>
                  <a:lnTo>
                    <a:pt x="0" y="45"/>
                  </a:lnTo>
                  <a:lnTo>
                    <a:pt x="177" y="156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1" name="Google Shape;6069;p59">
              <a:extLst>
                <a:ext uri="{FF2B5EF4-FFF2-40B4-BE49-F238E27FC236}">
                  <a16:creationId xmlns:a16="http://schemas.microsoft.com/office/drawing/2014/main" id="{036DC8A9-F318-41FB-A06C-ECEABD1B9215}"/>
                </a:ext>
              </a:extLst>
            </p:cNvPr>
            <p:cNvSpPr/>
            <p:nvPr/>
          </p:nvSpPr>
          <p:spPr>
            <a:xfrm>
              <a:off x="7360250" y="2555050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" y="1"/>
                  </a:moveTo>
                  <a:lnTo>
                    <a:pt x="112" y="89"/>
                  </a:lnTo>
                  <a:lnTo>
                    <a:pt x="134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2" name="Google Shape;6070;p59">
              <a:extLst>
                <a:ext uri="{FF2B5EF4-FFF2-40B4-BE49-F238E27FC236}">
                  <a16:creationId xmlns:a16="http://schemas.microsoft.com/office/drawing/2014/main" id="{AB232694-CB78-416D-9198-FFAD2551702F}"/>
                </a:ext>
              </a:extLst>
            </p:cNvPr>
            <p:cNvSpPr/>
            <p:nvPr/>
          </p:nvSpPr>
          <p:spPr>
            <a:xfrm>
              <a:off x="7190200" y="2924500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267" y="1"/>
                  </a:moveTo>
                  <a:lnTo>
                    <a:pt x="1" y="45"/>
                  </a:lnTo>
                  <a:lnTo>
                    <a:pt x="245" y="134"/>
                  </a:lnTo>
                  <a:cubicBezTo>
                    <a:pt x="245" y="90"/>
                    <a:pt x="267" y="45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3" name="Google Shape;6071;p59">
              <a:extLst>
                <a:ext uri="{FF2B5EF4-FFF2-40B4-BE49-F238E27FC236}">
                  <a16:creationId xmlns:a16="http://schemas.microsoft.com/office/drawing/2014/main" id="{BEF1FD0E-9590-430E-971A-9064A308A105}"/>
                </a:ext>
              </a:extLst>
            </p:cNvPr>
            <p:cNvSpPr/>
            <p:nvPr/>
          </p:nvSpPr>
          <p:spPr>
            <a:xfrm>
              <a:off x="6579800" y="2507975"/>
              <a:ext cx="2250" cy="6675"/>
            </a:xfrm>
            <a:custGeom>
              <a:avLst/>
              <a:gdLst/>
              <a:ahLst/>
              <a:cxnLst/>
              <a:rect l="l" t="t" r="r" b="b"/>
              <a:pathLst>
                <a:path w="90" h="267" extrusionOk="0">
                  <a:moveTo>
                    <a:pt x="89" y="0"/>
                  </a:moveTo>
                  <a:lnTo>
                    <a:pt x="1" y="26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4" name="Google Shape;6072;p59">
              <a:extLst>
                <a:ext uri="{FF2B5EF4-FFF2-40B4-BE49-F238E27FC236}">
                  <a16:creationId xmlns:a16="http://schemas.microsoft.com/office/drawing/2014/main" id="{6D29639E-8431-4C27-83DC-3ADE90B649AA}"/>
                </a:ext>
              </a:extLst>
            </p:cNvPr>
            <p:cNvSpPr/>
            <p:nvPr/>
          </p:nvSpPr>
          <p:spPr>
            <a:xfrm>
              <a:off x="7297675" y="250852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55" y="15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5" name="Google Shape;6073;p59">
              <a:extLst>
                <a:ext uri="{FF2B5EF4-FFF2-40B4-BE49-F238E27FC236}">
                  <a16:creationId xmlns:a16="http://schemas.microsoft.com/office/drawing/2014/main" id="{8AD78EFE-BD15-47C6-AA93-20AF2F175957}"/>
                </a:ext>
              </a:extLst>
            </p:cNvPr>
            <p:cNvSpPr/>
            <p:nvPr/>
          </p:nvSpPr>
          <p:spPr>
            <a:xfrm>
              <a:off x="6667875" y="2406600"/>
              <a:ext cx="4450" cy="6125"/>
            </a:xfrm>
            <a:custGeom>
              <a:avLst/>
              <a:gdLst/>
              <a:ahLst/>
              <a:cxnLst/>
              <a:rect l="l" t="t" r="r" b="b"/>
              <a:pathLst>
                <a:path w="178" h="245" extrusionOk="0">
                  <a:moveTo>
                    <a:pt x="156" y="1"/>
                  </a:moveTo>
                  <a:lnTo>
                    <a:pt x="1" y="245"/>
                  </a:lnTo>
                  <a:lnTo>
                    <a:pt x="1" y="245"/>
                  </a:lnTo>
                  <a:lnTo>
                    <a:pt x="178" y="13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6" name="Google Shape;6074;p59">
              <a:extLst>
                <a:ext uri="{FF2B5EF4-FFF2-40B4-BE49-F238E27FC236}">
                  <a16:creationId xmlns:a16="http://schemas.microsoft.com/office/drawing/2014/main" id="{54469C0B-94F9-47FD-B59C-6E55393499A2}"/>
                </a:ext>
              </a:extLst>
            </p:cNvPr>
            <p:cNvSpPr/>
            <p:nvPr/>
          </p:nvSpPr>
          <p:spPr>
            <a:xfrm>
              <a:off x="7069450" y="2648675"/>
              <a:ext cx="5575" cy="4450"/>
            </a:xfrm>
            <a:custGeom>
              <a:avLst/>
              <a:gdLst/>
              <a:ahLst/>
              <a:cxnLst/>
              <a:rect l="l" t="t" r="r" b="b"/>
              <a:pathLst>
                <a:path w="223" h="178" extrusionOk="0">
                  <a:moveTo>
                    <a:pt x="222" y="0"/>
                  </a:moveTo>
                  <a:cubicBezTo>
                    <a:pt x="156" y="67"/>
                    <a:pt x="89" y="111"/>
                    <a:pt x="1" y="177"/>
                  </a:cubicBezTo>
                  <a:lnTo>
                    <a:pt x="156" y="15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7" name="Google Shape;6075;p59">
              <a:extLst>
                <a:ext uri="{FF2B5EF4-FFF2-40B4-BE49-F238E27FC236}">
                  <a16:creationId xmlns:a16="http://schemas.microsoft.com/office/drawing/2014/main" id="{10CD9515-4B17-46FA-B809-2678996C5603}"/>
                </a:ext>
              </a:extLst>
            </p:cNvPr>
            <p:cNvSpPr/>
            <p:nvPr/>
          </p:nvSpPr>
          <p:spPr>
            <a:xfrm>
              <a:off x="7122625" y="2326850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156" y="0"/>
                  </a:moveTo>
                  <a:lnTo>
                    <a:pt x="1" y="155"/>
                  </a:lnTo>
                  <a:lnTo>
                    <a:pt x="134" y="244"/>
                  </a:lnTo>
                  <a:cubicBezTo>
                    <a:pt x="134" y="155"/>
                    <a:pt x="156" y="89"/>
                    <a:pt x="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8" name="Google Shape;6076;p59">
              <a:extLst>
                <a:ext uri="{FF2B5EF4-FFF2-40B4-BE49-F238E27FC236}">
                  <a16:creationId xmlns:a16="http://schemas.microsoft.com/office/drawing/2014/main" id="{1EFC9AB3-8CD2-4239-AA20-12E9FB1FC4F1}"/>
                </a:ext>
              </a:extLst>
            </p:cNvPr>
            <p:cNvSpPr/>
            <p:nvPr/>
          </p:nvSpPr>
          <p:spPr>
            <a:xfrm>
              <a:off x="7322050" y="2735625"/>
              <a:ext cx="5550" cy="2800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0" y="1"/>
                  </a:moveTo>
                  <a:lnTo>
                    <a:pt x="0" y="67"/>
                  </a:lnTo>
                  <a:lnTo>
                    <a:pt x="222" y="111"/>
                  </a:lnTo>
                  <a:lnTo>
                    <a:pt x="200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9" name="Google Shape;6077;p59">
              <a:extLst>
                <a:ext uri="{FF2B5EF4-FFF2-40B4-BE49-F238E27FC236}">
                  <a16:creationId xmlns:a16="http://schemas.microsoft.com/office/drawing/2014/main" id="{F464F7AA-8130-490E-9000-8D0BC48F3905}"/>
                </a:ext>
              </a:extLst>
            </p:cNvPr>
            <p:cNvSpPr/>
            <p:nvPr/>
          </p:nvSpPr>
          <p:spPr>
            <a:xfrm>
              <a:off x="6673425" y="2728425"/>
              <a:ext cx="5000" cy="6125"/>
            </a:xfrm>
            <a:custGeom>
              <a:avLst/>
              <a:gdLst/>
              <a:ahLst/>
              <a:cxnLst/>
              <a:rect l="l" t="t" r="r" b="b"/>
              <a:pathLst>
                <a:path w="200" h="245" extrusionOk="0">
                  <a:moveTo>
                    <a:pt x="67" y="1"/>
                  </a:moveTo>
                  <a:cubicBezTo>
                    <a:pt x="44" y="89"/>
                    <a:pt x="22" y="156"/>
                    <a:pt x="0" y="244"/>
                  </a:cubicBezTo>
                  <a:lnTo>
                    <a:pt x="199" y="178"/>
                  </a:lnTo>
                  <a:lnTo>
                    <a:pt x="177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0" name="Google Shape;6078;p59">
              <a:extLst>
                <a:ext uri="{FF2B5EF4-FFF2-40B4-BE49-F238E27FC236}">
                  <a16:creationId xmlns:a16="http://schemas.microsoft.com/office/drawing/2014/main" id="{B3326BFD-AD45-49E9-B234-E5AE6A3E4CDE}"/>
                </a:ext>
              </a:extLst>
            </p:cNvPr>
            <p:cNvSpPr/>
            <p:nvPr/>
          </p:nvSpPr>
          <p:spPr>
            <a:xfrm>
              <a:off x="7044525" y="3147725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1" y="1"/>
                  </a:moveTo>
                  <a:lnTo>
                    <a:pt x="1" y="245"/>
                  </a:lnTo>
                  <a:lnTo>
                    <a:pt x="156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1" name="Google Shape;6079;p59">
              <a:extLst>
                <a:ext uri="{FF2B5EF4-FFF2-40B4-BE49-F238E27FC236}">
                  <a16:creationId xmlns:a16="http://schemas.microsoft.com/office/drawing/2014/main" id="{9B8311F0-4A25-411B-8F17-F4DF66871D0A}"/>
                </a:ext>
              </a:extLst>
            </p:cNvPr>
            <p:cNvSpPr/>
            <p:nvPr/>
          </p:nvSpPr>
          <p:spPr>
            <a:xfrm>
              <a:off x="7106025" y="2365625"/>
              <a:ext cx="2225" cy="4450"/>
            </a:xfrm>
            <a:custGeom>
              <a:avLst/>
              <a:gdLst/>
              <a:ahLst/>
              <a:cxnLst/>
              <a:rect l="l" t="t" r="r" b="b"/>
              <a:pathLst>
                <a:path w="89" h="178" extrusionOk="0">
                  <a:moveTo>
                    <a:pt x="89" y="0"/>
                  </a:moveTo>
                  <a:cubicBezTo>
                    <a:pt x="67" y="45"/>
                    <a:pt x="44" y="89"/>
                    <a:pt x="0" y="133"/>
                  </a:cubicBezTo>
                  <a:cubicBezTo>
                    <a:pt x="0" y="133"/>
                    <a:pt x="44" y="178"/>
                    <a:pt x="67" y="178"/>
                  </a:cubicBezTo>
                  <a:cubicBezTo>
                    <a:pt x="67" y="133"/>
                    <a:pt x="89" y="111"/>
                    <a:pt x="89" y="6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2" name="Google Shape;6080;p59">
              <a:extLst>
                <a:ext uri="{FF2B5EF4-FFF2-40B4-BE49-F238E27FC236}">
                  <a16:creationId xmlns:a16="http://schemas.microsoft.com/office/drawing/2014/main" id="{1308F5AD-B6A5-4C94-93EB-ED811D10B6A8}"/>
                </a:ext>
              </a:extLst>
            </p:cNvPr>
            <p:cNvSpPr/>
            <p:nvPr/>
          </p:nvSpPr>
          <p:spPr>
            <a:xfrm>
              <a:off x="6929325" y="3055775"/>
              <a:ext cx="4450" cy="2250"/>
            </a:xfrm>
            <a:custGeom>
              <a:avLst/>
              <a:gdLst/>
              <a:ahLst/>
              <a:cxnLst/>
              <a:rect l="l" t="t" r="r" b="b"/>
              <a:pathLst>
                <a:path w="178" h="90" extrusionOk="0">
                  <a:moveTo>
                    <a:pt x="89" y="1"/>
                  </a:moveTo>
                  <a:lnTo>
                    <a:pt x="0" y="90"/>
                  </a:lnTo>
                  <a:lnTo>
                    <a:pt x="178" y="9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3" name="Google Shape;6081;p59">
              <a:extLst>
                <a:ext uri="{FF2B5EF4-FFF2-40B4-BE49-F238E27FC236}">
                  <a16:creationId xmlns:a16="http://schemas.microsoft.com/office/drawing/2014/main" id="{9D94F837-6A32-47C9-B58F-8FC221AF1148}"/>
                </a:ext>
              </a:extLst>
            </p:cNvPr>
            <p:cNvSpPr/>
            <p:nvPr/>
          </p:nvSpPr>
          <p:spPr>
            <a:xfrm>
              <a:off x="7091050" y="2344575"/>
              <a:ext cx="1700" cy="5000"/>
            </a:xfrm>
            <a:custGeom>
              <a:avLst/>
              <a:gdLst/>
              <a:ahLst/>
              <a:cxnLst/>
              <a:rect l="l" t="t" r="r" b="b"/>
              <a:pathLst>
                <a:path w="68" h="200" extrusionOk="0">
                  <a:moveTo>
                    <a:pt x="1" y="0"/>
                  </a:moveTo>
                  <a:lnTo>
                    <a:pt x="23" y="20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4" name="Google Shape;6082;p59">
              <a:extLst>
                <a:ext uri="{FF2B5EF4-FFF2-40B4-BE49-F238E27FC236}">
                  <a16:creationId xmlns:a16="http://schemas.microsoft.com/office/drawing/2014/main" id="{A769B20C-3018-4222-831A-83CE7885C7FD}"/>
                </a:ext>
              </a:extLst>
            </p:cNvPr>
            <p:cNvSpPr/>
            <p:nvPr/>
          </p:nvSpPr>
          <p:spPr>
            <a:xfrm>
              <a:off x="7181350" y="307627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134"/>
                  </a:move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5" name="Google Shape;6083;p59">
              <a:extLst>
                <a:ext uri="{FF2B5EF4-FFF2-40B4-BE49-F238E27FC236}">
                  <a16:creationId xmlns:a16="http://schemas.microsoft.com/office/drawing/2014/main" id="{47805426-E36E-4DB3-8586-672CD52B6B16}"/>
                </a:ext>
              </a:extLst>
            </p:cNvPr>
            <p:cNvSpPr/>
            <p:nvPr/>
          </p:nvSpPr>
          <p:spPr>
            <a:xfrm>
              <a:off x="7108225" y="2344575"/>
              <a:ext cx="2250" cy="280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23" y="0"/>
                  </a:moveTo>
                  <a:lnTo>
                    <a:pt x="1" y="111"/>
                  </a:lnTo>
                  <a:lnTo>
                    <a:pt x="89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6" name="Google Shape;6084;p59">
              <a:extLst>
                <a:ext uri="{FF2B5EF4-FFF2-40B4-BE49-F238E27FC236}">
                  <a16:creationId xmlns:a16="http://schemas.microsoft.com/office/drawing/2014/main" id="{BD9CB486-D8FE-49FB-BA01-E57D4B13A9DC}"/>
                </a:ext>
              </a:extLst>
            </p:cNvPr>
            <p:cNvSpPr/>
            <p:nvPr/>
          </p:nvSpPr>
          <p:spPr>
            <a:xfrm>
              <a:off x="7120975" y="2336825"/>
              <a:ext cx="1125" cy="3900"/>
            </a:xfrm>
            <a:custGeom>
              <a:avLst/>
              <a:gdLst/>
              <a:ahLst/>
              <a:cxnLst/>
              <a:rect l="l" t="t" r="r" b="b"/>
              <a:pathLst>
                <a:path w="45" h="156" extrusionOk="0">
                  <a:moveTo>
                    <a:pt x="45" y="0"/>
                  </a:moveTo>
                  <a:lnTo>
                    <a:pt x="45" y="0"/>
                  </a:lnTo>
                  <a:cubicBezTo>
                    <a:pt x="23" y="45"/>
                    <a:pt x="0" y="111"/>
                    <a:pt x="0" y="155"/>
                  </a:cubicBezTo>
                  <a:cubicBezTo>
                    <a:pt x="23" y="111"/>
                    <a:pt x="23" y="45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7" name="Google Shape;6085;p59">
              <a:extLst>
                <a:ext uri="{FF2B5EF4-FFF2-40B4-BE49-F238E27FC236}">
                  <a16:creationId xmlns:a16="http://schemas.microsoft.com/office/drawing/2014/main" id="{6785D14B-AE0A-4160-98BF-3CE3EC8D6B68}"/>
                </a:ext>
              </a:extLst>
            </p:cNvPr>
            <p:cNvSpPr/>
            <p:nvPr/>
          </p:nvSpPr>
          <p:spPr>
            <a:xfrm>
              <a:off x="6471800" y="2603800"/>
              <a:ext cx="3350" cy="5000"/>
            </a:xfrm>
            <a:custGeom>
              <a:avLst/>
              <a:gdLst/>
              <a:ahLst/>
              <a:cxnLst/>
              <a:rect l="l" t="t" r="r" b="b"/>
              <a:pathLst>
                <a:path w="134" h="200" extrusionOk="0">
                  <a:moveTo>
                    <a:pt x="44" y="0"/>
                  </a:moveTo>
                  <a:lnTo>
                    <a:pt x="0" y="178"/>
                  </a:lnTo>
                  <a:lnTo>
                    <a:pt x="67" y="200"/>
                  </a:lnTo>
                  <a:lnTo>
                    <a:pt x="133" y="2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8" name="Google Shape;6086;p59">
              <a:extLst>
                <a:ext uri="{FF2B5EF4-FFF2-40B4-BE49-F238E27FC236}">
                  <a16:creationId xmlns:a16="http://schemas.microsoft.com/office/drawing/2014/main" id="{1DC0DA7A-F72C-4649-9146-16D8AA857A34}"/>
                </a:ext>
              </a:extLst>
            </p:cNvPr>
            <p:cNvSpPr/>
            <p:nvPr/>
          </p:nvSpPr>
          <p:spPr>
            <a:xfrm>
              <a:off x="7002425" y="2668050"/>
              <a:ext cx="3925" cy="2800"/>
            </a:xfrm>
            <a:custGeom>
              <a:avLst/>
              <a:gdLst/>
              <a:ahLst/>
              <a:cxnLst/>
              <a:rect l="l" t="t" r="r" b="b"/>
              <a:pathLst>
                <a:path w="157" h="112" extrusionOk="0">
                  <a:moveTo>
                    <a:pt x="45" y="1"/>
                  </a:moveTo>
                  <a:lnTo>
                    <a:pt x="1" y="111"/>
                  </a:lnTo>
                  <a:lnTo>
                    <a:pt x="1" y="111"/>
                  </a:lnTo>
                  <a:lnTo>
                    <a:pt x="156" y="89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9" name="Google Shape;6087;p59">
              <a:extLst>
                <a:ext uri="{FF2B5EF4-FFF2-40B4-BE49-F238E27FC236}">
                  <a16:creationId xmlns:a16="http://schemas.microsoft.com/office/drawing/2014/main" id="{64EEA002-9187-4AB6-A496-4E099AB8EDB4}"/>
                </a:ext>
              </a:extLst>
            </p:cNvPr>
            <p:cNvSpPr/>
            <p:nvPr/>
          </p:nvSpPr>
          <p:spPr>
            <a:xfrm>
              <a:off x="6505025" y="262927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11" y="1"/>
                  </a:moveTo>
                  <a:lnTo>
                    <a:pt x="1" y="67"/>
                  </a:lnTo>
                  <a:cubicBezTo>
                    <a:pt x="23" y="89"/>
                    <a:pt x="45" y="134"/>
                    <a:pt x="45" y="134"/>
                  </a:cubicBezTo>
                  <a:cubicBezTo>
                    <a:pt x="67" y="111"/>
                    <a:pt x="89" y="89"/>
                    <a:pt x="133" y="67"/>
                  </a:cubicBezTo>
                  <a:cubicBezTo>
                    <a:pt x="133" y="45"/>
                    <a:pt x="133" y="23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0" name="Google Shape;6088;p59">
              <a:extLst>
                <a:ext uri="{FF2B5EF4-FFF2-40B4-BE49-F238E27FC236}">
                  <a16:creationId xmlns:a16="http://schemas.microsoft.com/office/drawing/2014/main" id="{47DE16C8-B94B-4303-9ADB-5BC878267721}"/>
                </a:ext>
              </a:extLst>
            </p:cNvPr>
            <p:cNvSpPr/>
            <p:nvPr/>
          </p:nvSpPr>
          <p:spPr>
            <a:xfrm>
              <a:off x="6465150" y="2676350"/>
              <a:ext cx="3900" cy="25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0" y="1"/>
                  </a:move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1" name="Google Shape;6089;p59">
              <a:extLst>
                <a:ext uri="{FF2B5EF4-FFF2-40B4-BE49-F238E27FC236}">
                  <a16:creationId xmlns:a16="http://schemas.microsoft.com/office/drawing/2014/main" id="{41D35319-A705-45F5-82A7-CBC00049A145}"/>
                </a:ext>
              </a:extLst>
            </p:cNvPr>
            <p:cNvSpPr/>
            <p:nvPr/>
          </p:nvSpPr>
          <p:spPr>
            <a:xfrm>
              <a:off x="6755950" y="2679675"/>
              <a:ext cx="3900" cy="4475"/>
            </a:xfrm>
            <a:custGeom>
              <a:avLst/>
              <a:gdLst/>
              <a:ahLst/>
              <a:cxnLst/>
              <a:rect l="l" t="t" r="r" b="b"/>
              <a:pathLst>
                <a:path w="156" h="179" extrusionOk="0">
                  <a:moveTo>
                    <a:pt x="23" y="1"/>
                  </a:moveTo>
                  <a:cubicBezTo>
                    <a:pt x="0" y="67"/>
                    <a:pt x="0" y="112"/>
                    <a:pt x="0" y="178"/>
                  </a:cubicBezTo>
                  <a:lnTo>
                    <a:pt x="155" y="13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2" name="Google Shape;6090;p59">
              <a:extLst>
                <a:ext uri="{FF2B5EF4-FFF2-40B4-BE49-F238E27FC236}">
                  <a16:creationId xmlns:a16="http://schemas.microsoft.com/office/drawing/2014/main" id="{3A6C4E6C-CCE5-445E-BAC0-74E91BB3515B}"/>
                </a:ext>
              </a:extLst>
            </p:cNvPr>
            <p:cNvSpPr/>
            <p:nvPr/>
          </p:nvSpPr>
          <p:spPr>
            <a:xfrm>
              <a:off x="6455725" y="295055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156" y="0"/>
                  </a:moveTo>
                  <a:lnTo>
                    <a:pt x="1" y="22"/>
                  </a:lnTo>
                  <a:lnTo>
                    <a:pt x="156" y="17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3" name="Google Shape;6091;p59">
              <a:extLst>
                <a:ext uri="{FF2B5EF4-FFF2-40B4-BE49-F238E27FC236}">
                  <a16:creationId xmlns:a16="http://schemas.microsoft.com/office/drawing/2014/main" id="{F0A6D953-CCE4-4C48-B985-E82E594BAA00}"/>
                </a:ext>
              </a:extLst>
            </p:cNvPr>
            <p:cNvSpPr/>
            <p:nvPr/>
          </p:nvSpPr>
          <p:spPr>
            <a:xfrm>
              <a:off x="7038450" y="2401075"/>
              <a:ext cx="3900" cy="1125"/>
            </a:xfrm>
            <a:custGeom>
              <a:avLst/>
              <a:gdLst/>
              <a:ahLst/>
              <a:cxnLst/>
              <a:rect l="l" t="t" r="r" b="b"/>
              <a:pathLst>
                <a:path w="156" h="45" extrusionOk="0">
                  <a:moveTo>
                    <a:pt x="0" y="0"/>
                  </a:moveTo>
                  <a:lnTo>
                    <a:pt x="155" y="4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4" name="Google Shape;6092;p59">
              <a:extLst>
                <a:ext uri="{FF2B5EF4-FFF2-40B4-BE49-F238E27FC236}">
                  <a16:creationId xmlns:a16="http://schemas.microsoft.com/office/drawing/2014/main" id="{C28F80C1-8CFF-4A5E-8818-EBDBAD534992}"/>
                </a:ext>
              </a:extLst>
            </p:cNvPr>
            <p:cNvSpPr/>
            <p:nvPr/>
          </p:nvSpPr>
          <p:spPr>
            <a:xfrm>
              <a:off x="7230100" y="3029200"/>
              <a:ext cx="3350" cy="4450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133" y="0"/>
                  </a:moveTo>
                  <a:lnTo>
                    <a:pt x="0" y="23"/>
                  </a:lnTo>
                  <a:lnTo>
                    <a:pt x="111" y="178"/>
                  </a:lnTo>
                  <a:lnTo>
                    <a:pt x="133" y="45"/>
                  </a:lnTo>
                  <a:cubicBezTo>
                    <a:pt x="133" y="23"/>
                    <a:pt x="133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5" name="Google Shape;6093;p59">
              <a:extLst>
                <a:ext uri="{FF2B5EF4-FFF2-40B4-BE49-F238E27FC236}">
                  <a16:creationId xmlns:a16="http://schemas.microsoft.com/office/drawing/2014/main" id="{6F049F0E-5523-4F63-AC06-CF1E26E47189}"/>
                </a:ext>
              </a:extLst>
            </p:cNvPr>
            <p:cNvSpPr/>
            <p:nvPr/>
          </p:nvSpPr>
          <p:spPr>
            <a:xfrm>
              <a:off x="7069450" y="2867450"/>
              <a:ext cx="2800" cy="5575"/>
            </a:xfrm>
            <a:custGeom>
              <a:avLst/>
              <a:gdLst/>
              <a:ahLst/>
              <a:cxnLst/>
              <a:rect l="l" t="t" r="r" b="b"/>
              <a:pathLst>
                <a:path w="112" h="223" extrusionOk="0">
                  <a:moveTo>
                    <a:pt x="1" y="1"/>
                  </a:moveTo>
                  <a:lnTo>
                    <a:pt x="23" y="222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6" name="Google Shape;6094;p59">
              <a:extLst>
                <a:ext uri="{FF2B5EF4-FFF2-40B4-BE49-F238E27FC236}">
                  <a16:creationId xmlns:a16="http://schemas.microsoft.com/office/drawing/2014/main" id="{BC741CB4-37EF-4560-9D90-15864CF9EBC1}"/>
                </a:ext>
              </a:extLst>
            </p:cNvPr>
            <p:cNvSpPr/>
            <p:nvPr/>
          </p:nvSpPr>
          <p:spPr>
            <a:xfrm>
              <a:off x="7227325" y="2791025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111" y="0"/>
                  </a:moveTo>
                  <a:lnTo>
                    <a:pt x="0" y="111"/>
                  </a:lnTo>
                  <a:cubicBezTo>
                    <a:pt x="45" y="67"/>
                    <a:pt x="67" y="45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7" name="Google Shape;6095;p59">
              <a:extLst>
                <a:ext uri="{FF2B5EF4-FFF2-40B4-BE49-F238E27FC236}">
                  <a16:creationId xmlns:a16="http://schemas.microsoft.com/office/drawing/2014/main" id="{C91152C4-CE96-405A-90BA-EAC8B72BEA0D}"/>
                </a:ext>
              </a:extLst>
            </p:cNvPr>
            <p:cNvSpPr/>
            <p:nvPr/>
          </p:nvSpPr>
          <p:spPr>
            <a:xfrm>
              <a:off x="7144225" y="2334600"/>
              <a:ext cx="25" cy="3350"/>
            </a:xfrm>
            <a:custGeom>
              <a:avLst/>
              <a:gdLst/>
              <a:ahLst/>
              <a:cxnLst/>
              <a:rect l="l" t="t" r="r" b="b"/>
              <a:pathLst>
                <a:path w="1" h="134" extrusionOk="0">
                  <a:moveTo>
                    <a:pt x="1" y="1"/>
                  </a:moveTo>
                  <a:lnTo>
                    <a:pt x="1" y="133"/>
                  </a:lnTo>
                  <a:cubicBezTo>
                    <a:pt x="1" y="89"/>
                    <a:pt x="1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8" name="Google Shape;6096;p59">
              <a:extLst>
                <a:ext uri="{FF2B5EF4-FFF2-40B4-BE49-F238E27FC236}">
                  <a16:creationId xmlns:a16="http://schemas.microsoft.com/office/drawing/2014/main" id="{6EE5DD0E-7AEF-4014-AF85-07B0FE89544E}"/>
                </a:ext>
              </a:extLst>
            </p:cNvPr>
            <p:cNvSpPr/>
            <p:nvPr/>
          </p:nvSpPr>
          <p:spPr>
            <a:xfrm>
              <a:off x="6541575" y="2643675"/>
              <a:ext cx="600" cy="3350"/>
            </a:xfrm>
            <a:custGeom>
              <a:avLst/>
              <a:gdLst/>
              <a:ahLst/>
              <a:cxnLst/>
              <a:rect l="l" t="t" r="r" b="b"/>
              <a:pathLst>
                <a:path w="24" h="134" extrusionOk="0">
                  <a:moveTo>
                    <a:pt x="23" y="1"/>
                  </a:moveTo>
                  <a:lnTo>
                    <a:pt x="1" y="1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9" name="Google Shape;6097;p59">
              <a:extLst>
                <a:ext uri="{FF2B5EF4-FFF2-40B4-BE49-F238E27FC236}">
                  <a16:creationId xmlns:a16="http://schemas.microsoft.com/office/drawing/2014/main" id="{446AF2E5-A1A2-48B2-B507-CD43956F9FE9}"/>
                </a:ext>
              </a:extLst>
            </p:cNvPr>
            <p:cNvSpPr/>
            <p:nvPr/>
          </p:nvSpPr>
          <p:spPr>
            <a:xfrm>
              <a:off x="7012950" y="2675250"/>
              <a:ext cx="2800" cy="575"/>
            </a:xfrm>
            <a:custGeom>
              <a:avLst/>
              <a:gdLst/>
              <a:ahLst/>
              <a:cxnLst/>
              <a:rect l="l" t="t" r="r" b="b"/>
              <a:pathLst>
                <a:path w="112" h="23" extrusionOk="0">
                  <a:moveTo>
                    <a:pt x="1" y="1"/>
                  </a:moveTo>
                  <a:lnTo>
                    <a:pt x="1" y="23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6098;p59">
              <a:extLst>
                <a:ext uri="{FF2B5EF4-FFF2-40B4-BE49-F238E27FC236}">
                  <a16:creationId xmlns:a16="http://schemas.microsoft.com/office/drawing/2014/main" id="{F11E28CD-6397-4BDF-9F4D-282C4A9C3737}"/>
                </a:ext>
              </a:extLst>
            </p:cNvPr>
            <p:cNvSpPr/>
            <p:nvPr/>
          </p:nvSpPr>
          <p:spPr>
            <a:xfrm>
              <a:off x="7299325" y="2812625"/>
              <a:ext cx="25" cy="3350"/>
            </a:xfrm>
            <a:custGeom>
              <a:avLst/>
              <a:gdLst/>
              <a:ahLst/>
              <a:cxnLst/>
              <a:rect l="l" t="t" r="r" b="b"/>
              <a:pathLst>
                <a:path w="1" h="134" extrusionOk="0">
                  <a:moveTo>
                    <a:pt x="1" y="13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6099;p59">
              <a:extLst>
                <a:ext uri="{FF2B5EF4-FFF2-40B4-BE49-F238E27FC236}">
                  <a16:creationId xmlns:a16="http://schemas.microsoft.com/office/drawing/2014/main" id="{91682CD8-B176-46B7-BBDC-6F4FA2C4DA2E}"/>
                </a:ext>
              </a:extLst>
            </p:cNvPr>
            <p:cNvSpPr/>
            <p:nvPr/>
          </p:nvSpPr>
          <p:spPr>
            <a:xfrm>
              <a:off x="6794175" y="2666400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0" y="0"/>
                  </a:moveTo>
                  <a:lnTo>
                    <a:pt x="22" y="6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6100;p59">
              <a:extLst>
                <a:ext uri="{FF2B5EF4-FFF2-40B4-BE49-F238E27FC236}">
                  <a16:creationId xmlns:a16="http://schemas.microsoft.com/office/drawing/2014/main" id="{832C7EC6-5E1A-4096-B055-37B9FE47218B}"/>
                </a:ext>
              </a:extLst>
            </p:cNvPr>
            <p:cNvSpPr/>
            <p:nvPr/>
          </p:nvSpPr>
          <p:spPr>
            <a:xfrm>
              <a:off x="7219575" y="3041950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22" y="0"/>
                  </a:moveTo>
                  <a:lnTo>
                    <a:pt x="0" y="22"/>
                  </a:lnTo>
                  <a:cubicBezTo>
                    <a:pt x="0" y="44"/>
                    <a:pt x="0" y="89"/>
                    <a:pt x="22" y="89"/>
                  </a:cubicBezTo>
                  <a:lnTo>
                    <a:pt x="89" y="22"/>
                  </a:lnTo>
                  <a:cubicBezTo>
                    <a:pt x="67" y="0"/>
                    <a:pt x="45" y="0"/>
                    <a:pt x="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3" name="Google Shape;6101;p59">
              <a:extLst>
                <a:ext uri="{FF2B5EF4-FFF2-40B4-BE49-F238E27FC236}">
                  <a16:creationId xmlns:a16="http://schemas.microsoft.com/office/drawing/2014/main" id="{06BB5861-20EE-47FB-B993-0A4DCF95212E}"/>
                </a:ext>
              </a:extLst>
            </p:cNvPr>
            <p:cNvSpPr/>
            <p:nvPr/>
          </p:nvSpPr>
          <p:spPr>
            <a:xfrm>
              <a:off x="7124300" y="2993200"/>
              <a:ext cx="1125" cy="1675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45" y="0"/>
                  </a:moveTo>
                  <a:lnTo>
                    <a:pt x="0" y="22"/>
                  </a:lnTo>
                  <a:cubicBezTo>
                    <a:pt x="0" y="45"/>
                    <a:pt x="22" y="67"/>
                    <a:pt x="45" y="67"/>
                  </a:cubicBezTo>
                  <a:cubicBezTo>
                    <a:pt x="45" y="45"/>
                    <a:pt x="45" y="22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4" name="Google Shape;6102;p59">
              <a:extLst>
                <a:ext uri="{FF2B5EF4-FFF2-40B4-BE49-F238E27FC236}">
                  <a16:creationId xmlns:a16="http://schemas.microsoft.com/office/drawing/2014/main" id="{D578AD5E-A6CC-4D48-9E79-89DC836878A3}"/>
                </a:ext>
              </a:extLst>
            </p:cNvPr>
            <p:cNvSpPr/>
            <p:nvPr/>
          </p:nvSpPr>
          <p:spPr>
            <a:xfrm>
              <a:off x="6388700" y="2666400"/>
              <a:ext cx="25" cy="2225"/>
            </a:xfrm>
            <a:custGeom>
              <a:avLst/>
              <a:gdLst/>
              <a:ahLst/>
              <a:cxnLst/>
              <a:rect l="l" t="t" r="r" b="b"/>
              <a:pathLst>
                <a:path w="1" h="89" extrusionOk="0">
                  <a:moveTo>
                    <a:pt x="1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6103;p59">
              <a:extLst>
                <a:ext uri="{FF2B5EF4-FFF2-40B4-BE49-F238E27FC236}">
                  <a16:creationId xmlns:a16="http://schemas.microsoft.com/office/drawing/2014/main" id="{C515CFBB-7843-4335-96E4-0BDB0DBAE642}"/>
                </a:ext>
              </a:extLst>
            </p:cNvPr>
            <p:cNvSpPr/>
            <p:nvPr/>
          </p:nvSpPr>
          <p:spPr>
            <a:xfrm>
              <a:off x="7262225" y="2779375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6104;p59">
              <a:extLst>
                <a:ext uri="{FF2B5EF4-FFF2-40B4-BE49-F238E27FC236}">
                  <a16:creationId xmlns:a16="http://schemas.microsoft.com/office/drawing/2014/main" id="{73E74DE5-AAE3-4DCF-A236-8636F0111D50}"/>
                </a:ext>
              </a:extLst>
            </p:cNvPr>
            <p:cNvSpPr/>
            <p:nvPr/>
          </p:nvSpPr>
          <p:spPr>
            <a:xfrm>
              <a:off x="7245050" y="2859150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0" y="0"/>
                  </a:moveTo>
                  <a:lnTo>
                    <a:pt x="89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6105;p59">
              <a:extLst>
                <a:ext uri="{FF2B5EF4-FFF2-40B4-BE49-F238E27FC236}">
                  <a16:creationId xmlns:a16="http://schemas.microsoft.com/office/drawing/2014/main" id="{C5544620-4847-4E6F-AA14-80A90F090E69}"/>
                </a:ext>
              </a:extLst>
            </p:cNvPr>
            <p:cNvSpPr/>
            <p:nvPr/>
          </p:nvSpPr>
          <p:spPr>
            <a:xfrm>
              <a:off x="6377075" y="2660300"/>
              <a:ext cx="575" cy="1675"/>
            </a:xfrm>
            <a:custGeom>
              <a:avLst/>
              <a:gdLst/>
              <a:ahLst/>
              <a:cxnLst/>
              <a:rect l="l" t="t" r="r" b="b"/>
              <a:pathLst>
                <a:path w="23" h="67" extrusionOk="0">
                  <a:moveTo>
                    <a:pt x="23" y="0"/>
                  </a:moveTo>
                  <a:lnTo>
                    <a:pt x="0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8" name="Google Shape;6106;p59">
              <a:extLst>
                <a:ext uri="{FF2B5EF4-FFF2-40B4-BE49-F238E27FC236}">
                  <a16:creationId xmlns:a16="http://schemas.microsoft.com/office/drawing/2014/main" id="{7710AAD7-F66A-47B0-B606-400530B8C2CB}"/>
                </a:ext>
              </a:extLst>
            </p:cNvPr>
            <p:cNvSpPr/>
            <p:nvPr/>
          </p:nvSpPr>
          <p:spPr>
            <a:xfrm>
              <a:off x="7009075" y="2680250"/>
              <a:ext cx="2250" cy="1125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89" y="44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9" name="Google Shape;6107;p59">
              <a:extLst>
                <a:ext uri="{FF2B5EF4-FFF2-40B4-BE49-F238E27FC236}">
                  <a16:creationId xmlns:a16="http://schemas.microsoft.com/office/drawing/2014/main" id="{F769EC34-BF56-40E5-827F-73D582515D2D}"/>
                </a:ext>
              </a:extLst>
            </p:cNvPr>
            <p:cNvSpPr/>
            <p:nvPr/>
          </p:nvSpPr>
          <p:spPr>
            <a:xfrm>
              <a:off x="7077225" y="273285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6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0" name="Google Shape;6108;p59">
              <a:extLst>
                <a:ext uri="{FF2B5EF4-FFF2-40B4-BE49-F238E27FC236}">
                  <a16:creationId xmlns:a16="http://schemas.microsoft.com/office/drawing/2014/main" id="{2B4C9AD6-C5D0-46ED-AC9D-A6960848A89F}"/>
                </a:ext>
              </a:extLst>
            </p:cNvPr>
            <p:cNvSpPr/>
            <p:nvPr/>
          </p:nvSpPr>
          <p:spPr>
            <a:xfrm>
              <a:off x="7255025" y="2642575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67" y="89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1" name="Google Shape;6109;p59">
              <a:extLst>
                <a:ext uri="{FF2B5EF4-FFF2-40B4-BE49-F238E27FC236}">
                  <a16:creationId xmlns:a16="http://schemas.microsoft.com/office/drawing/2014/main" id="{8C66611E-9591-4DCB-8E13-BCF717BEF1A2}"/>
                </a:ext>
              </a:extLst>
            </p:cNvPr>
            <p:cNvSpPr/>
            <p:nvPr/>
          </p:nvSpPr>
          <p:spPr>
            <a:xfrm>
              <a:off x="7167500" y="3087350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1" y="89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2" name="Google Shape;6110;p59">
              <a:extLst>
                <a:ext uri="{FF2B5EF4-FFF2-40B4-BE49-F238E27FC236}">
                  <a16:creationId xmlns:a16="http://schemas.microsoft.com/office/drawing/2014/main" id="{8391501A-7602-4CA3-9A71-41C8D1E7BEFC}"/>
                </a:ext>
              </a:extLst>
            </p:cNvPr>
            <p:cNvSpPr/>
            <p:nvPr/>
          </p:nvSpPr>
          <p:spPr>
            <a:xfrm>
              <a:off x="7149775" y="308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3" name="Google Shape;6111;p59">
              <a:extLst>
                <a:ext uri="{FF2B5EF4-FFF2-40B4-BE49-F238E27FC236}">
                  <a16:creationId xmlns:a16="http://schemas.microsoft.com/office/drawing/2014/main" id="{2AB43A1A-5CF0-4F94-97AC-A48B69A97464}"/>
                </a:ext>
              </a:extLst>
            </p:cNvPr>
            <p:cNvSpPr/>
            <p:nvPr/>
          </p:nvSpPr>
          <p:spPr>
            <a:xfrm>
              <a:off x="6675075" y="2726775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89" y="0"/>
                  </a:moveTo>
                  <a:lnTo>
                    <a:pt x="1" y="22"/>
                  </a:lnTo>
                  <a:cubicBezTo>
                    <a:pt x="1" y="22"/>
                    <a:pt x="1" y="44"/>
                    <a:pt x="1" y="67"/>
                  </a:cubicBezTo>
                  <a:lnTo>
                    <a:pt x="111" y="89"/>
                  </a:lnTo>
                  <a:cubicBezTo>
                    <a:pt x="89" y="44"/>
                    <a:pt x="89" y="2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4" name="Google Shape;6112;p59">
              <a:extLst>
                <a:ext uri="{FF2B5EF4-FFF2-40B4-BE49-F238E27FC236}">
                  <a16:creationId xmlns:a16="http://schemas.microsoft.com/office/drawing/2014/main" id="{2F14D2E6-BD3D-4385-9F2C-FDF954F141C9}"/>
                </a:ext>
              </a:extLst>
            </p:cNvPr>
            <p:cNvSpPr/>
            <p:nvPr/>
          </p:nvSpPr>
          <p:spPr>
            <a:xfrm>
              <a:off x="7153650" y="3097325"/>
              <a:ext cx="1700" cy="170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67"/>
                  </a:moveTo>
                  <a:cubicBezTo>
                    <a:pt x="23" y="45"/>
                    <a:pt x="45" y="23"/>
                    <a:pt x="67" y="1"/>
                  </a:cubicBezTo>
                  <a:cubicBezTo>
                    <a:pt x="45" y="23"/>
                    <a:pt x="23" y="45"/>
                    <a:pt x="1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5" name="Google Shape;6113;p59">
              <a:extLst>
                <a:ext uri="{FF2B5EF4-FFF2-40B4-BE49-F238E27FC236}">
                  <a16:creationId xmlns:a16="http://schemas.microsoft.com/office/drawing/2014/main" id="{A6B60A0E-BF54-4818-8906-96A3FD804F92}"/>
                </a:ext>
              </a:extLst>
            </p:cNvPr>
            <p:cNvSpPr/>
            <p:nvPr/>
          </p:nvSpPr>
          <p:spPr>
            <a:xfrm>
              <a:off x="6538250" y="2635925"/>
              <a:ext cx="1150" cy="112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45" y="1"/>
                  </a:moveTo>
                  <a:cubicBezTo>
                    <a:pt x="23" y="23"/>
                    <a:pt x="23" y="23"/>
                    <a:pt x="1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6" name="Google Shape;6114;p59">
              <a:extLst>
                <a:ext uri="{FF2B5EF4-FFF2-40B4-BE49-F238E27FC236}">
                  <a16:creationId xmlns:a16="http://schemas.microsoft.com/office/drawing/2014/main" id="{F4285F3E-AC5D-47AE-A254-7C366BE2DE52}"/>
                </a:ext>
              </a:extLst>
            </p:cNvPr>
            <p:cNvSpPr/>
            <p:nvPr/>
          </p:nvSpPr>
          <p:spPr>
            <a:xfrm>
              <a:off x="7234525" y="2551725"/>
              <a:ext cx="2800" cy="1150"/>
            </a:xfrm>
            <a:custGeom>
              <a:avLst/>
              <a:gdLst/>
              <a:ahLst/>
              <a:cxnLst/>
              <a:rect l="l" t="t" r="r" b="b"/>
              <a:pathLst>
                <a:path w="112" h="46" extrusionOk="0">
                  <a:moveTo>
                    <a:pt x="0" y="1"/>
                  </a:moveTo>
                  <a:lnTo>
                    <a:pt x="111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7" name="Google Shape;6115;p59">
              <a:extLst>
                <a:ext uri="{FF2B5EF4-FFF2-40B4-BE49-F238E27FC236}">
                  <a16:creationId xmlns:a16="http://schemas.microsoft.com/office/drawing/2014/main" id="{2CC0A27A-7CB3-43CC-913B-22243A492BE4}"/>
                </a:ext>
              </a:extLst>
            </p:cNvPr>
            <p:cNvSpPr/>
            <p:nvPr/>
          </p:nvSpPr>
          <p:spPr>
            <a:xfrm>
              <a:off x="7196300" y="3063550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23" y="0"/>
                  </a:moveTo>
                  <a:cubicBezTo>
                    <a:pt x="23" y="22"/>
                    <a:pt x="23" y="67"/>
                    <a:pt x="1" y="89"/>
                  </a:cubicBezTo>
                  <a:lnTo>
                    <a:pt x="89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8" name="Google Shape;6116;p59">
              <a:extLst>
                <a:ext uri="{FF2B5EF4-FFF2-40B4-BE49-F238E27FC236}">
                  <a16:creationId xmlns:a16="http://schemas.microsoft.com/office/drawing/2014/main" id="{33C1F19A-29CC-41D3-9849-8020F9A4466B}"/>
                </a:ext>
              </a:extLst>
            </p:cNvPr>
            <p:cNvSpPr/>
            <p:nvPr/>
          </p:nvSpPr>
          <p:spPr>
            <a:xfrm>
              <a:off x="7180800" y="306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9" name="Google Shape;6117;p59">
              <a:extLst>
                <a:ext uri="{FF2B5EF4-FFF2-40B4-BE49-F238E27FC236}">
                  <a16:creationId xmlns:a16="http://schemas.microsoft.com/office/drawing/2014/main" id="{06630BDF-7D73-4732-9DF9-D5F33407C9AE}"/>
                </a:ext>
              </a:extLst>
            </p:cNvPr>
            <p:cNvSpPr/>
            <p:nvPr/>
          </p:nvSpPr>
          <p:spPr>
            <a:xfrm>
              <a:off x="7081650" y="26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0" name="Google Shape;6118;p59">
              <a:extLst>
                <a:ext uri="{FF2B5EF4-FFF2-40B4-BE49-F238E27FC236}">
                  <a16:creationId xmlns:a16="http://schemas.microsoft.com/office/drawing/2014/main" id="{014A353A-1E9B-44C7-A48C-D9E139793C08}"/>
                </a:ext>
              </a:extLst>
            </p:cNvPr>
            <p:cNvSpPr/>
            <p:nvPr/>
          </p:nvSpPr>
          <p:spPr>
            <a:xfrm>
              <a:off x="6954250" y="304637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89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1" name="Google Shape;6119;p59">
              <a:extLst>
                <a:ext uri="{FF2B5EF4-FFF2-40B4-BE49-F238E27FC236}">
                  <a16:creationId xmlns:a16="http://schemas.microsoft.com/office/drawing/2014/main" id="{923E6FD0-6B0C-4526-BD19-97EB56B9725E}"/>
                </a:ext>
              </a:extLst>
            </p:cNvPr>
            <p:cNvSpPr/>
            <p:nvPr/>
          </p:nvSpPr>
          <p:spPr>
            <a:xfrm>
              <a:off x="6758725" y="2738950"/>
              <a:ext cx="79775" cy="54050"/>
            </a:xfrm>
            <a:custGeom>
              <a:avLst/>
              <a:gdLst/>
              <a:ahLst/>
              <a:cxnLst/>
              <a:rect l="l" t="t" r="r" b="b"/>
              <a:pathLst>
                <a:path w="3191" h="2162" extrusionOk="0">
                  <a:moveTo>
                    <a:pt x="820" y="1"/>
                  </a:moveTo>
                  <a:cubicBezTo>
                    <a:pt x="776" y="45"/>
                    <a:pt x="709" y="111"/>
                    <a:pt x="643" y="178"/>
                  </a:cubicBezTo>
                  <a:cubicBezTo>
                    <a:pt x="598" y="266"/>
                    <a:pt x="554" y="355"/>
                    <a:pt x="488" y="444"/>
                  </a:cubicBezTo>
                  <a:cubicBezTo>
                    <a:pt x="443" y="554"/>
                    <a:pt x="355" y="643"/>
                    <a:pt x="333" y="732"/>
                  </a:cubicBezTo>
                  <a:cubicBezTo>
                    <a:pt x="316" y="866"/>
                    <a:pt x="273" y="962"/>
                    <a:pt x="167" y="962"/>
                  </a:cubicBezTo>
                  <a:cubicBezTo>
                    <a:pt x="133" y="962"/>
                    <a:pt x="93" y="953"/>
                    <a:pt x="44" y="931"/>
                  </a:cubicBezTo>
                  <a:lnTo>
                    <a:pt x="0" y="1086"/>
                  </a:lnTo>
                  <a:cubicBezTo>
                    <a:pt x="89" y="1286"/>
                    <a:pt x="177" y="1507"/>
                    <a:pt x="244" y="1707"/>
                  </a:cubicBezTo>
                  <a:cubicBezTo>
                    <a:pt x="266" y="1817"/>
                    <a:pt x="266" y="1906"/>
                    <a:pt x="244" y="2017"/>
                  </a:cubicBezTo>
                  <a:lnTo>
                    <a:pt x="488" y="2017"/>
                  </a:lnTo>
                  <a:cubicBezTo>
                    <a:pt x="554" y="2017"/>
                    <a:pt x="621" y="2017"/>
                    <a:pt x="709" y="2061"/>
                  </a:cubicBezTo>
                  <a:cubicBezTo>
                    <a:pt x="800" y="2129"/>
                    <a:pt x="909" y="2161"/>
                    <a:pt x="1019" y="2161"/>
                  </a:cubicBezTo>
                  <a:cubicBezTo>
                    <a:pt x="1230" y="2161"/>
                    <a:pt x="1442" y="2044"/>
                    <a:pt x="1529" y="1840"/>
                  </a:cubicBezTo>
                  <a:lnTo>
                    <a:pt x="1086" y="1640"/>
                  </a:lnTo>
                  <a:cubicBezTo>
                    <a:pt x="1086" y="1808"/>
                    <a:pt x="1086" y="1885"/>
                    <a:pt x="984" y="1885"/>
                  </a:cubicBezTo>
                  <a:cubicBezTo>
                    <a:pt x="897" y="1885"/>
                    <a:pt x="738" y="1830"/>
                    <a:pt x="443" y="1729"/>
                  </a:cubicBezTo>
                  <a:lnTo>
                    <a:pt x="1285" y="1153"/>
                  </a:lnTo>
                  <a:lnTo>
                    <a:pt x="975" y="931"/>
                  </a:lnTo>
                  <a:lnTo>
                    <a:pt x="1064" y="820"/>
                  </a:lnTo>
                  <a:lnTo>
                    <a:pt x="1839" y="1153"/>
                  </a:lnTo>
                  <a:lnTo>
                    <a:pt x="1197" y="1485"/>
                  </a:lnTo>
                  <a:lnTo>
                    <a:pt x="2083" y="1840"/>
                  </a:lnTo>
                  <a:lnTo>
                    <a:pt x="2083" y="1950"/>
                  </a:lnTo>
                  <a:lnTo>
                    <a:pt x="2570" y="1684"/>
                  </a:lnTo>
                  <a:cubicBezTo>
                    <a:pt x="1773" y="1684"/>
                    <a:pt x="2127" y="843"/>
                    <a:pt x="1773" y="577"/>
                  </a:cubicBezTo>
                  <a:cubicBezTo>
                    <a:pt x="1787" y="574"/>
                    <a:pt x="1802" y="572"/>
                    <a:pt x="1816" y="572"/>
                  </a:cubicBezTo>
                  <a:cubicBezTo>
                    <a:pt x="1912" y="572"/>
                    <a:pt x="2003" y="633"/>
                    <a:pt x="2061" y="710"/>
                  </a:cubicBezTo>
                  <a:cubicBezTo>
                    <a:pt x="2194" y="953"/>
                    <a:pt x="2304" y="1219"/>
                    <a:pt x="2415" y="1507"/>
                  </a:cubicBezTo>
                  <a:lnTo>
                    <a:pt x="2792" y="1330"/>
                  </a:lnTo>
                  <a:lnTo>
                    <a:pt x="2903" y="1552"/>
                  </a:lnTo>
                  <a:cubicBezTo>
                    <a:pt x="2972" y="1606"/>
                    <a:pt x="3018" y="1627"/>
                    <a:pt x="3050" y="1627"/>
                  </a:cubicBezTo>
                  <a:cubicBezTo>
                    <a:pt x="3158" y="1627"/>
                    <a:pt x="3088" y="1374"/>
                    <a:pt x="3191" y="1374"/>
                  </a:cubicBezTo>
                  <a:cubicBezTo>
                    <a:pt x="2947" y="1197"/>
                    <a:pt x="2504" y="998"/>
                    <a:pt x="2526" y="820"/>
                  </a:cubicBezTo>
                  <a:cubicBezTo>
                    <a:pt x="2570" y="488"/>
                    <a:pt x="2349" y="311"/>
                    <a:pt x="2304" y="67"/>
                  </a:cubicBezTo>
                  <a:lnTo>
                    <a:pt x="2238" y="67"/>
                  </a:lnTo>
                  <a:cubicBezTo>
                    <a:pt x="2030" y="240"/>
                    <a:pt x="1781" y="332"/>
                    <a:pt x="1524" y="332"/>
                  </a:cubicBezTo>
                  <a:cubicBezTo>
                    <a:pt x="1452" y="332"/>
                    <a:pt x="1380" y="325"/>
                    <a:pt x="1307" y="311"/>
                  </a:cubicBezTo>
                  <a:cubicBezTo>
                    <a:pt x="1152" y="266"/>
                    <a:pt x="997" y="222"/>
                    <a:pt x="820" y="178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2" name="Google Shape;6120;p59">
              <a:extLst>
                <a:ext uri="{FF2B5EF4-FFF2-40B4-BE49-F238E27FC236}">
                  <a16:creationId xmlns:a16="http://schemas.microsoft.com/office/drawing/2014/main" id="{AD189939-BECE-4045-A828-02D045CA3523}"/>
                </a:ext>
              </a:extLst>
            </p:cNvPr>
            <p:cNvSpPr/>
            <p:nvPr/>
          </p:nvSpPr>
          <p:spPr>
            <a:xfrm>
              <a:off x="7011300" y="2686700"/>
              <a:ext cx="58725" cy="40650"/>
            </a:xfrm>
            <a:custGeom>
              <a:avLst/>
              <a:gdLst/>
              <a:ahLst/>
              <a:cxnLst/>
              <a:rect l="l" t="t" r="r" b="b"/>
              <a:pathLst>
                <a:path w="2349" h="1626" extrusionOk="0">
                  <a:moveTo>
                    <a:pt x="1503" y="1"/>
                  </a:moveTo>
                  <a:cubicBezTo>
                    <a:pt x="1377" y="1"/>
                    <a:pt x="1263" y="148"/>
                    <a:pt x="1130" y="207"/>
                  </a:cubicBezTo>
                  <a:cubicBezTo>
                    <a:pt x="1122" y="212"/>
                    <a:pt x="1112" y="213"/>
                    <a:pt x="1101" y="213"/>
                  </a:cubicBezTo>
                  <a:cubicBezTo>
                    <a:pt x="1060" y="213"/>
                    <a:pt x="1006" y="185"/>
                    <a:pt x="953" y="185"/>
                  </a:cubicBezTo>
                  <a:lnTo>
                    <a:pt x="887" y="229"/>
                  </a:lnTo>
                  <a:cubicBezTo>
                    <a:pt x="865" y="451"/>
                    <a:pt x="842" y="650"/>
                    <a:pt x="820" y="806"/>
                  </a:cubicBezTo>
                  <a:lnTo>
                    <a:pt x="0" y="1515"/>
                  </a:lnTo>
                  <a:lnTo>
                    <a:pt x="23" y="1625"/>
                  </a:lnTo>
                  <a:cubicBezTo>
                    <a:pt x="288" y="1537"/>
                    <a:pt x="554" y="1492"/>
                    <a:pt x="842" y="1404"/>
                  </a:cubicBezTo>
                  <a:cubicBezTo>
                    <a:pt x="865" y="1382"/>
                    <a:pt x="842" y="1226"/>
                    <a:pt x="842" y="1204"/>
                  </a:cubicBezTo>
                  <a:cubicBezTo>
                    <a:pt x="975" y="1094"/>
                    <a:pt x="1064" y="1027"/>
                    <a:pt x="1130" y="938"/>
                  </a:cubicBezTo>
                  <a:cubicBezTo>
                    <a:pt x="1175" y="894"/>
                    <a:pt x="1219" y="828"/>
                    <a:pt x="1263" y="761"/>
                  </a:cubicBezTo>
                  <a:cubicBezTo>
                    <a:pt x="1286" y="850"/>
                    <a:pt x="1352" y="916"/>
                    <a:pt x="1330" y="983"/>
                  </a:cubicBezTo>
                  <a:cubicBezTo>
                    <a:pt x="1286" y="1116"/>
                    <a:pt x="1219" y="1249"/>
                    <a:pt x="1130" y="1382"/>
                  </a:cubicBezTo>
                  <a:lnTo>
                    <a:pt x="1551" y="1515"/>
                  </a:lnTo>
                  <a:cubicBezTo>
                    <a:pt x="1529" y="1426"/>
                    <a:pt x="1485" y="1382"/>
                    <a:pt x="1485" y="1337"/>
                  </a:cubicBezTo>
                  <a:cubicBezTo>
                    <a:pt x="1507" y="1226"/>
                    <a:pt x="1529" y="1138"/>
                    <a:pt x="1551" y="1027"/>
                  </a:cubicBezTo>
                  <a:cubicBezTo>
                    <a:pt x="1611" y="1067"/>
                    <a:pt x="1652" y="1141"/>
                    <a:pt x="1708" y="1141"/>
                  </a:cubicBezTo>
                  <a:cubicBezTo>
                    <a:pt x="1715" y="1141"/>
                    <a:pt x="1721" y="1140"/>
                    <a:pt x="1729" y="1138"/>
                  </a:cubicBezTo>
                  <a:cubicBezTo>
                    <a:pt x="1817" y="1116"/>
                    <a:pt x="1862" y="1049"/>
                    <a:pt x="1928" y="983"/>
                  </a:cubicBezTo>
                  <a:cubicBezTo>
                    <a:pt x="1906" y="961"/>
                    <a:pt x="1884" y="938"/>
                    <a:pt x="1884" y="916"/>
                  </a:cubicBezTo>
                  <a:lnTo>
                    <a:pt x="1906" y="872"/>
                  </a:lnTo>
                  <a:cubicBezTo>
                    <a:pt x="1928" y="894"/>
                    <a:pt x="1950" y="938"/>
                    <a:pt x="1972" y="961"/>
                  </a:cubicBezTo>
                  <a:lnTo>
                    <a:pt x="2349" y="894"/>
                  </a:lnTo>
                  <a:lnTo>
                    <a:pt x="2238" y="407"/>
                  </a:lnTo>
                  <a:lnTo>
                    <a:pt x="2150" y="540"/>
                  </a:lnTo>
                  <a:cubicBezTo>
                    <a:pt x="1995" y="429"/>
                    <a:pt x="1839" y="296"/>
                    <a:pt x="1706" y="141"/>
                  </a:cubicBezTo>
                  <a:cubicBezTo>
                    <a:pt x="1633" y="37"/>
                    <a:pt x="1566" y="1"/>
                    <a:pt x="1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3" name="Google Shape;6121;p59">
              <a:extLst>
                <a:ext uri="{FF2B5EF4-FFF2-40B4-BE49-F238E27FC236}">
                  <a16:creationId xmlns:a16="http://schemas.microsoft.com/office/drawing/2014/main" id="{37D0C297-2F94-471A-937F-7453B32628BC}"/>
                </a:ext>
              </a:extLst>
            </p:cNvPr>
            <p:cNvSpPr/>
            <p:nvPr/>
          </p:nvSpPr>
          <p:spPr>
            <a:xfrm>
              <a:off x="6909925" y="2808200"/>
              <a:ext cx="44350" cy="31575"/>
            </a:xfrm>
            <a:custGeom>
              <a:avLst/>
              <a:gdLst/>
              <a:ahLst/>
              <a:cxnLst/>
              <a:rect l="l" t="t" r="r" b="b"/>
              <a:pathLst>
                <a:path w="1774" h="1263" extrusionOk="0">
                  <a:moveTo>
                    <a:pt x="1463" y="0"/>
                  </a:moveTo>
                  <a:cubicBezTo>
                    <a:pt x="1419" y="44"/>
                    <a:pt x="1352" y="89"/>
                    <a:pt x="1308" y="133"/>
                  </a:cubicBezTo>
                  <a:cubicBezTo>
                    <a:pt x="1064" y="310"/>
                    <a:pt x="821" y="465"/>
                    <a:pt x="555" y="598"/>
                  </a:cubicBezTo>
                  <a:cubicBezTo>
                    <a:pt x="536" y="604"/>
                    <a:pt x="517" y="607"/>
                    <a:pt x="496" y="607"/>
                  </a:cubicBezTo>
                  <a:cubicBezTo>
                    <a:pt x="366" y="607"/>
                    <a:pt x="192" y="501"/>
                    <a:pt x="1" y="443"/>
                  </a:cubicBezTo>
                  <a:lnTo>
                    <a:pt x="1" y="443"/>
                  </a:lnTo>
                  <a:lnTo>
                    <a:pt x="200" y="1086"/>
                  </a:lnTo>
                  <a:lnTo>
                    <a:pt x="621" y="1086"/>
                  </a:lnTo>
                  <a:lnTo>
                    <a:pt x="577" y="753"/>
                  </a:lnTo>
                  <a:lnTo>
                    <a:pt x="643" y="709"/>
                  </a:lnTo>
                  <a:lnTo>
                    <a:pt x="1153" y="1263"/>
                  </a:lnTo>
                  <a:lnTo>
                    <a:pt x="1308" y="1086"/>
                  </a:lnTo>
                  <a:cubicBezTo>
                    <a:pt x="1308" y="709"/>
                    <a:pt x="1640" y="886"/>
                    <a:pt x="1773" y="798"/>
                  </a:cubicBezTo>
                  <a:lnTo>
                    <a:pt x="14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4" name="Google Shape;6122;p59">
              <a:extLst>
                <a:ext uri="{FF2B5EF4-FFF2-40B4-BE49-F238E27FC236}">
                  <a16:creationId xmlns:a16="http://schemas.microsoft.com/office/drawing/2014/main" id="{E96B9C12-6007-4FD2-93D7-B9AD5526F22F}"/>
                </a:ext>
              </a:extLst>
            </p:cNvPr>
            <p:cNvSpPr/>
            <p:nvPr/>
          </p:nvSpPr>
          <p:spPr>
            <a:xfrm>
              <a:off x="6738225" y="2800425"/>
              <a:ext cx="36025" cy="25525"/>
            </a:xfrm>
            <a:custGeom>
              <a:avLst/>
              <a:gdLst/>
              <a:ahLst/>
              <a:cxnLst/>
              <a:rect l="l" t="t" r="r" b="b"/>
              <a:pathLst>
                <a:path w="1441" h="1021" extrusionOk="0">
                  <a:moveTo>
                    <a:pt x="903" y="656"/>
                  </a:moveTo>
                  <a:cubicBezTo>
                    <a:pt x="906" y="656"/>
                    <a:pt x="909" y="658"/>
                    <a:pt x="909" y="666"/>
                  </a:cubicBezTo>
                  <a:lnTo>
                    <a:pt x="909" y="688"/>
                  </a:lnTo>
                  <a:lnTo>
                    <a:pt x="864" y="688"/>
                  </a:lnTo>
                  <a:lnTo>
                    <a:pt x="864" y="666"/>
                  </a:lnTo>
                  <a:lnTo>
                    <a:pt x="887" y="666"/>
                  </a:lnTo>
                  <a:cubicBezTo>
                    <a:pt x="887" y="666"/>
                    <a:pt x="896" y="656"/>
                    <a:pt x="903" y="656"/>
                  </a:cubicBezTo>
                  <a:close/>
                  <a:moveTo>
                    <a:pt x="1241" y="1"/>
                  </a:moveTo>
                  <a:lnTo>
                    <a:pt x="975" y="23"/>
                  </a:lnTo>
                  <a:cubicBezTo>
                    <a:pt x="887" y="90"/>
                    <a:pt x="798" y="178"/>
                    <a:pt x="709" y="178"/>
                  </a:cubicBezTo>
                  <a:cubicBezTo>
                    <a:pt x="651" y="163"/>
                    <a:pt x="592" y="156"/>
                    <a:pt x="534" y="156"/>
                  </a:cubicBezTo>
                  <a:cubicBezTo>
                    <a:pt x="330" y="156"/>
                    <a:pt x="138" y="244"/>
                    <a:pt x="0" y="400"/>
                  </a:cubicBezTo>
                  <a:lnTo>
                    <a:pt x="133" y="621"/>
                  </a:lnTo>
                  <a:lnTo>
                    <a:pt x="222" y="732"/>
                  </a:lnTo>
                  <a:lnTo>
                    <a:pt x="311" y="821"/>
                  </a:lnTo>
                  <a:lnTo>
                    <a:pt x="1108" y="1020"/>
                  </a:lnTo>
                  <a:cubicBezTo>
                    <a:pt x="1086" y="799"/>
                    <a:pt x="1042" y="621"/>
                    <a:pt x="1020" y="355"/>
                  </a:cubicBezTo>
                  <a:lnTo>
                    <a:pt x="1441" y="267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5" name="Google Shape;6123;p59">
              <a:extLst>
                <a:ext uri="{FF2B5EF4-FFF2-40B4-BE49-F238E27FC236}">
                  <a16:creationId xmlns:a16="http://schemas.microsoft.com/office/drawing/2014/main" id="{DAA08428-3A2E-4F3E-AB9D-3D78938BF3C5}"/>
                </a:ext>
              </a:extLst>
            </p:cNvPr>
            <p:cNvSpPr/>
            <p:nvPr/>
          </p:nvSpPr>
          <p:spPr>
            <a:xfrm>
              <a:off x="6865075" y="2736175"/>
              <a:ext cx="24400" cy="41025"/>
            </a:xfrm>
            <a:custGeom>
              <a:avLst/>
              <a:gdLst/>
              <a:ahLst/>
              <a:cxnLst/>
              <a:rect l="l" t="t" r="r" b="b"/>
              <a:pathLst>
                <a:path w="976" h="1641" extrusionOk="0">
                  <a:moveTo>
                    <a:pt x="89" y="1"/>
                  </a:moveTo>
                  <a:cubicBezTo>
                    <a:pt x="67" y="67"/>
                    <a:pt x="0" y="156"/>
                    <a:pt x="22" y="200"/>
                  </a:cubicBezTo>
                  <a:cubicBezTo>
                    <a:pt x="155" y="422"/>
                    <a:pt x="200" y="665"/>
                    <a:pt x="177" y="909"/>
                  </a:cubicBezTo>
                  <a:cubicBezTo>
                    <a:pt x="200" y="1153"/>
                    <a:pt x="266" y="1374"/>
                    <a:pt x="377" y="1574"/>
                  </a:cubicBezTo>
                  <a:lnTo>
                    <a:pt x="465" y="1640"/>
                  </a:lnTo>
                  <a:lnTo>
                    <a:pt x="776" y="1640"/>
                  </a:lnTo>
                  <a:lnTo>
                    <a:pt x="576" y="1153"/>
                  </a:lnTo>
                  <a:lnTo>
                    <a:pt x="975" y="1086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6" name="Google Shape;6124;p59">
              <a:extLst>
                <a:ext uri="{FF2B5EF4-FFF2-40B4-BE49-F238E27FC236}">
                  <a16:creationId xmlns:a16="http://schemas.microsoft.com/office/drawing/2014/main" id="{FCA91913-FD50-48D2-B52D-287E1C261F0C}"/>
                </a:ext>
              </a:extLst>
            </p:cNvPr>
            <p:cNvSpPr/>
            <p:nvPr/>
          </p:nvSpPr>
          <p:spPr>
            <a:xfrm>
              <a:off x="6831825" y="2702950"/>
              <a:ext cx="39925" cy="28825"/>
            </a:xfrm>
            <a:custGeom>
              <a:avLst/>
              <a:gdLst/>
              <a:ahLst/>
              <a:cxnLst/>
              <a:rect l="l" t="t" r="r" b="b"/>
              <a:pathLst>
                <a:path w="1597" h="1153" extrusionOk="0">
                  <a:moveTo>
                    <a:pt x="311" y="0"/>
                  </a:moveTo>
                  <a:lnTo>
                    <a:pt x="1" y="156"/>
                  </a:lnTo>
                  <a:lnTo>
                    <a:pt x="156" y="333"/>
                  </a:lnTo>
                  <a:lnTo>
                    <a:pt x="555" y="377"/>
                  </a:lnTo>
                  <a:lnTo>
                    <a:pt x="466" y="466"/>
                  </a:lnTo>
                  <a:lnTo>
                    <a:pt x="444" y="488"/>
                  </a:lnTo>
                  <a:lnTo>
                    <a:pt x="710" y="975"/>
                  </a:lnTo>
                  <a:lnTo>
                    <a:pt x="710" y="1086"/>
                  </a:lnTo>
                  <a:cubicBezTo>
                    <a:pt x="827" y="1032"/>
                    <a:pt x="951" y="1007"/>
                    <a:pt x="1075" y="1007"/>
                  </a:cubicBezTo>
                  <a:cubicBezTo>
                    <a:pt x="1257" y="1007"/>
                    <a:pt x="1438" y="1060"/>
                    <a:pt x="1596" y="1153"/>
                  </a:cubicBezTo>
                  <a:cubicBezTo>
                    <a:pt x="1390" y="753"/>
                    <a:pt x="1304" y="586"/>
                    <a:pt x="1180" y="586"/>
                  </a:cubicBezTo>
                  <a:cubicBezTo>
                    <a:pt x="1091" y="586"/>
                    <a:pt x="984" y="672"/>
                    <a:pt x="798" y="820"/>
                  </a:cubicBezTo>
                  <a:cubicBezTo>
                    <a:pt x="976" y="266"/>
                    <a:pt x="510" y="222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7" name="Google Shape;6125;p59">
              <a:extLst>
                <a:ext uri="{FF2B5EF4-FFF2-40B4-BE49-F238E27FC236}">
                  <a16:creationId xmlns:a16="http://schemas.microsoft.com/office/drawing/2014/main" id="{22CFF50E-5156-453A-B086-2E48B8CBBE99}"/>
                </a:ext>
              </a:extLst>
            </p:cNvPr>
            <p:cNvSpPr/>
            <p:nvPr/>
          </p:nvSpPr>
          <p:spPr>
            <a:xfrm>
              <a:off x="6943175" y="2784925"/>
              <a:ext cx="34925" cy="27175"/>
            </a:xfrm>
            <a:custGeom>
              <a:avLst/>
              <a:gdLst/>
              <a:ahLst/>
              <a:cxnLst/>
              <a:rect l="l" t="t" r="r" b="b"/>
              <a:pathLst>
                <a:path w="1397" h="1087" extrusionOk="0">
                  <a:moveTo>
                    <a:pt x="532" y="1"/>
                  </a:moveTo>
                  <a:lnTo>
                    <a:pt x="0" y="333"/>
                  </a:lnTo>
                  <a:cubicBezTo>
                    <a:pt x="89" y="399"/>
                    <a:pt x="155" y="510"/>
                    <a:pt x="222" y="510"/>
                  </a:cubicBezTo>
                  <a:cubicBezTo>
                    <a:pt x="254" y="506"/>
                    <a:pt x="285" y="503"/>
                    <a:pt x="317" y="503"/>
                  </a:cubicBezTo>
                  <a:cubicBezTo>
                    <a:pt x="594" y="503"/>
                    <a:pt x="856" y="673"/>
                    <a:pt x="975" y="931"/>
                  </a:cubicBezTo>
                  <a:cubicBezTo>
                    <a:pt x="1042" y="1020"/>
                    <a:pt x="1130" y="1086"/>
                    <a:pt x="1241" y="1086"/>
                  </a:cubicBezTo>
                  <a:cubicBezTo>
                    <a:pt x="1285" y="1086"/>
                    <a:pt x="1352" y="953"/>
                    <a:pt x="1396" y="865"/>
                  </a:cubicBezTo>
                  <a:lnTo>
                    <a:pt x="1086" y="643"/>
                  </a:lnTo>
                  <a:lnTo>
                    <a:pt x="1330" y="488"/>
                  </a:lnTo>
                  <a:lnTo>
                    <a:pt x="953" y="1"/>
                  </a:lnTo>
                  <a:lnTo>
                    <a:pt x="886" y="67"/>
                  </a:lnTo>
                  <a:lnTo>
                    <a:pt x="1019" y="422"/>
                  </a:lnTo>
                  <a:cubicBezTo>
                    <a:pt x="909" y="222"/>
                    <a:pt x="443" y="444"/>
                    <a:pt x="554" y="23"/>
                  </a:cubicBezTo>
                  <a:lnTo>
                    <a:pt x="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8" name="Google Shape;6126;p59">
              <a:extLst>
                <a:ext uri="{FF2B5EF4-FFF2-40B4-BE49-F238E27FC236}">
                  <a16:creationId xmlns:a16="http://schemas.microsoft.com/office/drawing/2014/main" id="{56B98490-FAAF-42EE-8BF1-757FECCBAEC9}"/>
                </a:ext>
              </a:extLst>
            </p:cNvPr>
            <p:cNvSpPr/>
            <p:nvPr/>
          </p:nvSpPr>
          <p:spPr>
            <a:xfrm>
              <a:off x="7056725" y="2752250"/>
              <a:ext cx="17750" cy="32150"/>
            </a:xfrm>
            <a:custGeom>
              <a:avLst/>
              <a:gdLst/>
              <a:ahLst/>
              <a:cxnLst/>
              <a:rect l="l" t="t" r="r" b="b"/>
              <a:pathLst>
                <a:path w="710" h="1286" extrusionOk="0">
                  <a:moveTo>
                    <a:pt x="377" y="0"/>
                  </a:moveTo>
                  <a:cubicBezTo>
                    <a:pt x="111" y="178"/>
                    <a:pt x="0" y="532"/>
                    <a:pt x="111" y="842"/>
                  </a:cubicBezTo>
                  <a:cubicBezTo>
                    <a:pt x="155" y="997"/>
                    <a:pt x="200" y="1130"/>
                    <a:pt x="244" y="1285"/>
                  </a:cubicBezTo>
                  <a:lnTo>
                    <a:pt x="709" y="102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9" name="Google Shape;6127;p59">
              <a:extLst>
                <a:ext uri="{FF2B5EF4-FFF2-40B4-BE49-F238E27FC236}">
                  <a16:creationId xmlns:a16="http://schemas.microsoft.com/office/drawing/2014/main" id="{ACA02BA8-6DE1-46F7-8F96-0088CFEB196E}"/>
                </a:ext>
              </a:extLst>
            </p:cNvPr>
            <p:cNvSpPr/>
            <p:nvPr/>
          </p:nvSpPr>
          <p:spPr>
            <a:xfrm>
              <a:off x="6999125" y="2758875"/>
              <a:ext cx="25500" cy="23850"/>
            </a:xfrm>
            <a:custGeom>
              <a:avLst/>
              <a:gdLst/>
              <a:ahLst/>
              <a:cxnLst/>
              <a:rect l="l" t="t" r="r" b="b"/>
              <a:pathLst>
                <a:path w="1020" h="954" extrusionOk="0">
                  <a:moveTo>
                    <a:pt x="747" y="0"/>
                  </a:moveTo>
                  <a:cubicBezTo>
                    <a:pt x="352" y="0"/>
                    <a:pt x="303" y="447"/>
                    <a:pt x="0" y="577"/>
                  </a:cubicBezTo>
                  <a:lnTo>
                    <a:pt x="244" y="954"/>
                  </a:lnTo>
                  <a:cubicBezTo>
                    <a:pt x="289" y="738"/>
                    <a:pt x="399" y="685"/>
                    <a:pt x="531" y="685"/>
                  </a:cubicBezTo>
                  <a:cubicBezTo>
                    <a:pt x="656" y="685"/>
                    <a:pt x="801" y="732"/>
                    <a:pt x="931" y="732"/>
                  </a:cubicBezTo>
                  <a:cubicBezTo>
                    <a:pt x="886" y="511"/>
                    <a:pt x="576" y="223"/>
                    <a:pt x="1019" y="112"/>
                  </a:cubicBezTo>
                  <a:cubicBezTo>
                    <a:pt x="953" y="68"/>
                    <a:pt x="864" y="1"/>
                    <a:pt x="775" y="1"/>
                  </a:cubicBezTo>
                  <a:cubicBezTo>
                    <a:pt x="766" y="1"/>
                    <a:pt x="756" y="0"/>
                    <a:pt x="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0" name="Google Shape;6128;p59">
              <a:extLst>
                <a:ext uri="{FF2B5EF4-FFF2-40B4-BE49-F238E27FC236}">
                  <a16:creationId xmlns:a16="http://schemas.microsoft.com/office/drawing/2014/main" id="{1D9E2FBD-0C6E-49A5-B9F2-20F6880B574E}"/>
                </a:ext>
              </a:extLst>
            </p:cNvPr>
            <p:cNvSpPr/>
            <p:nvPr/>
          </p:nvSpPr>
          <p:spPr>
            <a:xfrm>
              <a:off x="7005200" y="2761650"/>
              <a:ext cx="26075" cy="24400"/>
            </a:xfrm>
            <a:custGeom>
              <a:avLst/>
              <a:gdLst/>
              <a:ahLst/>
              <a:cxnLst/>
              <a:rect l="l" t="t" r="r" b="b"/>
              <a:pathLst>
                <a:path w="1043" h="976" extrusionOk="0">
                  <a:moveTo>
                    <a:pt x="776" y="1"/>
                  </a:moveTo>
                  <a:cubicBezTo>
                    <a:pt x="333" y="112"/>
                    <a:pt x="643" y="400"/>
                    <a:pt x="688" y="621"/>
                  </a:cubicBezTo>
                  <a:cubicBezTo>
                    <a:pt x="558" y="621"/>
                    <a:pt x="413" y="574"/>
                    <a:pt x="288" y="574"/>
                  </a:cubicBezTo>
                  <a:cubicBezTo>
                    <a:pt x="156" y="574"/>
                    <a:pt x="46" y="627"/>
                    <a:pt x="1" y="843"/>
                  </a:cubicBezTo>
                  <a:cubicBezTo>
                    <a:pt x="21" y="853"/>
                    <a:pt x="42" y="857"/>
                    <a:pt x="65" y="857"/>
                  </a:cubicBezTo>
                  <a:cubicBezTo>
                    <a:pt x="169" y="857"/>
                    <a:pt x="299" y="772"/>
                    <a:pt x="413" y="772"/>
                  </a:cubicBezTo>
                  <a:cubicBezTo>
                    <a:pt x="496" y="772"/>
                    <a:pt x="571" y="818"/>
                    <a:pt x="621" y="976"/>
                  </a:cubicBezTo>
                  <a:cubicBezTo>
                    <a:pt x="754" y="976"/>
                    <a:pt x="887" y="954"/>
                    <a:pt x="1042" y="909"/>
                  </a:cubicBezTo>
                  <a:lnTo>
                    <a:pt x="798" y="599"/>
                  </a:lnTo>
                  <a:lnTo>
                    <a:pt x="1020" y="488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1" name="Google Shape;6129;p59">
              <a:extLst>
                <a:ext uri="{FF2B5EF4-FFF2-40B4-BE49-F238E27FC236}">
                  <a16:creationId xmlns:a16="http://schemas.microsoft.com/office/drawing/2014/main" id="{801E7E43-DD75-4D89-8971-52DB9692E700}"/>
                </a:ext>
              </a:extLst>
            </p:cNvPr>
            <p:cNvSpPr/>
            <p:nvPr/>
          </p:nvSpPr>
          <p:spPr>
            <a:xfrm>
              <a:off x="6815775" y="2694650"/>
              <a:ext cx="19950" cy="32150"/>
            </a:xfrm>
            <a:custGeom>
              <a:avLst/>
              <a:gdLst/>
              <a:ahLst/>
              <a:cxnLst/>
              <a:rect l="l" t="t" r="r" b="b"/>
              <a:pathLst>
                <a:path w="798" h="1286" extrusionOk="0">
                  <a:moveTo>
                    <a:pt x="709" y="0"/>
                  </a:moveTo>
                  <a:lnTo>
                    <a:pt x="377" y="288"/>
                  </a:lnTo>
                  <a:lnTo>
                    <a:pt x="155" y="510"/>
                  </a:lnTo>
                  <a:cubicBezTo>
                    <a:pt x="111" y="776"/>
                    <a:pt x="67" y="1019"/>
                    <a:pt x="0" y="1285"/>
                  </a:cubicBezTo>
                  <a:lnTo>
                    <a:pt x="798" y="665"/>
                  </a:lnTo>
                  <a:lnTo>
                    <a:pt x="643" y="488"/>
                  </a:lnTo>
                  <a:cubicBezTo>
                    <a:pt x="665" y="332"/>
                    <a:pt x="709" y="155"/>
                    <a:pt x="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2" name="Google Shape;6130;p59">
              <a:extLst>
                <a:ext uri="{FF2B5EF4-FFF2-40B4-BE49-F238E27FC236}">
                  <a16:creationId xmlns:a16="http://schemas.microsoft.com/office/drawing/2014/main" id="{31672C37-2994-4966-A4B8-0535DDD6E5C1}"/>
                </a:ext>
              </a:extLst>
            </p:cNvPr>
            <p:cNvSpPr/>
            <p:nvPr/>
          </p:nvSpPr>
          <p:spPr>
            <a:xfrm>
              <a:off x="6985275" y="2805425"/>
              <a:ext cx="27700" cy="15525"/>
            </a:xfrm>
            <a:custGeom>
              <a:avLst/>
              <a:gdLst/>
              <a:ahLst/>
              <a:cxnLst/>
              <a:rect l="l" t="t" r="r" b="b"/>
              <a:pathLst>
                <a:path w="1108" h="621" extrusionOk="0">
                  <a:moveTo>
                    <a:pt x="953" y="0"/>
                  </a:moveTo>
                  <a:cubicBezTo>
                    <a:pt x="798" y="178"/>
                    <a:pt x="709" y="266"/>
                    <a:pt x="620" y="355"/>
                  </a:cubicBezTo>
                  <a:cubicBezTo>
                    <a:pt x="576" y="333"/>
                    <a:pt x="554" y="311"/>
                    <a:pt x="510" y="266"/>
                  </a:cubicBezTo>
                  <a:cubicBezTo>
                    <a:pt x="431" y="77"/>
                    <a:pt x="408" y="23"/>
                    <a:pt x="259" y="23"/>
                  </a:cubicBezTo>
                  <a:cubicBezTo>
                    <a:pt x="198" y="23"/>
                    <a:pt x="116" y="32"/>
                    <a:pt x="0" y="45"/>
                  </a:cubicBezTo>
                  <a:lnTo>
                    <a:pt x="709" y="621"/>
                  </a:lnTo>
                  <a:lnTo>
                    <a:pt x="1108" y="621"/>
                  </a:lnTo>
                  <a:cubicBezTo>
                    <a:pt x="1064" y="421"/>
                    <a:pt x="1019" y="222"/>
                    <a:pt x="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3" name="Google Shape;6131;p59">
              <a:extLst>
                <a:ext uri="{FF2B5EF4-FFF2-40B4-BE49-F238E27FC236}">
                  <a16:creationId xmlns:a16="http://schemas.microsoft.com/office/drawing/2014/main" id="{720681CA-A716-4810-910C-6CD8553CA9D0}"/>
                </a:ext>
              </a:extLst>
            </p:cNvPr>
            <p:cNvSpPr/>
            <p:nvPr/>
          </p:nvSpPr>
          <p:spPr>
            <a:xfrm>
              <a:off x="6825750" y="2727325"/>
              <a:ext cx="23825" cy="24950"/>
            </a:xfrm>
            <a:custGeom>
              <a:avLst/>
              <a:gdLst/>
              <a:ahLst/>
              <a:cxnLst/>
              <a:rect l="l" t="t" r="r" b="b"/>
              <a:pathLst>
                <a:path w="953" h="998" extrusionOk="0">
                  <a:moveTo>
                    <a:pt x="953" y="0"/>
                  </a:moveTo>
                  <a:cubicBezTo>
                    <a:pt x="687" y="45"/>
                    <a:pt x="465" y="89"/>
                    <a:pt x="620" y="421"/>
                  </a:cubicBezTo>
                  <a:cubicBezTo>
                    <a:pt x="598" y="466"/>
                    <a:pt x="568" y="482"/>
                    <a:pt x="534" y="482"/>
                  </a:cubicBezTo>
                  <a:cubicBezTo>
                    <a:pt x="456" y="482"/>
                    <a:pt x="357" y="398"/>
                    <a:pt x="277" y="398"/>
                  </a:cubicBezTo>
                  <a:cubicBezTo>
                    <a:pt x="222" y="398"/>
                    <a:pt x="177" y="439"/>
                    <a:pt x="155" y="576"/>
                  </a:cubicBezTo>
                  <a:lnTo>
                    <a:pt x="0" y="953"/>
                  </a:lnTo>
                  <a:lnTo>
                    <a:pt x="155" y="997"/>
                  </a:lnTo>
                  <a:lnTo>
                    <a:pt x="266" y="687"/>
                  </a:lnTo>
                  <a:cubicBezTo>
                    <a:pt x="375" y="718"/>
                    <a:pt x="479" y="744"/>
                    <a:pt x="565" y="744"/>
                  </a:cubicBezTo>
                  <a:cubicBezTo>
                    <a:pt x="725" y="744"/>
                    <a:pt x="826" y="657"/>
                    <a:pt x="798" y="355"/>
                  </a:cubicBezTo>
                  <a:cubicBezTo>
                    <a:pt x="776" y="288"/>
                    <a:pt x="886" y="200"/>
                    <a:pt x="953" y="133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4" name="Google Shape;6132;p59">
              <a:extLst>
                <a:ext uri="{FF2B5EF4-FFF2-40B4-BE49-F238E27FC236}">
                  <a16:creationId xmlns:a16="http://schemas.microsoft.com/office/drawing/2014/main" id="{1EC76DD0-2E44-4292-9F73-F415BDB23DE5}"/>
                </a:ext>
              </a:extLst>
            </p:cNvPr>
            <p:cNvSpPr/>
            <p:nvPr/>
          </p:nvSpPr>
          <p:spPr>
            <a:xfrm>
              <a:off x="6804125" y="2806525"/>
              <a:ext cx="21075" cy="15525"/>
            </a:xfrm>
            <a:custGeom>
              <a:avLst/>
              <a:gdLst/>
              <a:ahLst/>
              <a:cxnLst/>
              <a:rect l="l" t="t" r="r" b="b"/>
              <a:pathLst>
                <a:path w="843" h="621" extrusionOk="0">
                  <a:moveTo>
                    <a:pt x="400" y="1"/>
                  </a:moveTo>
                  <a:lnTo>
                    <a:pt x="178" y="399"/>
                  </a:lnTo>
                  <a:lnTo>
                    <a:pt x="1" y="333"/>
                  </a:lnTo>
                  <a:lnTo>
                    <a:pt x="245" y="621"/>
                  </a:lnTo>
                  <a:lnTo>
                    <a:pt x="311" y="488"/>
                  </a:lnTo>
                  <a:lnTo>
                    <a:pt x="400" y="621"/>
                  </a:lnTo>
                  <a:lnTo>
                    <a:pt x="644" y="621"/>
                  </a:lnTo>
                  <a:cubicBezTo>
                    <a:pt x="843" y="45"/>
                    <a:pt x="843" y="23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5" name="Google Shape;6133;p59">
              <a:extLst>
                <a:ext uri="{FF2B5EF4-FFF2-40B4-BE49-F238E27FC236}">
                  <a16:creationId xmlns:a16="http://schemas.microsoft.com/office/drawing/2014/main" id="{C3BE4D87-DAE9-42F4-997E-330CE0DF37FA}"/>
                </a:ext>
              </a:extLst>
            </p:cNvPr>
            <p:cNvSpPr/>
            <p:nvPr/>
          </p:nvSpPr>
          <p:spPr>
            <a:xfrm>
              <a:off x="6979725" y="2782700"/>
              <a:ext cx="20525" cy="18325"/>
            </a:xfrm>
            <a:custGeom>
              <a:avLst/>
              <a:gdLst/>
              <a:ahLst/>
              <a:cxnLst/>
              <a:rect l="l" t="t" r="r" b="b"/>
              <a:pathLst>
                <a:path w="821" h="733" extrusionOk="0">
                  <a:moveTo>
                    <a:pt x="222" y="1"/>
                  </a:moveTo>
                  <a:lnTo>
                    <a:pt x="488" y="422"/>
                  </a:lnTo>
                  <a:lnTo>
                    <a:pt x="422" y="466"/>
                  </a:lnTo>
                  <a:lnTo>
                    <a:pt x="89" y="267"/>
                  </a:lnTo>
                  <a:cubicBezTo>
                    <a:pt x="67" y="400"/>
                    <a:pt x="45" y="533"/>
                    <a:pt x="1" y="688"/>
                  </a:cubicBezTo>
                  <a:lnTo>
                    <a:pt x="89" y="732"/>
                  </a:lnTo>
                  <a:lnTo>
                    <a:pt x="554" y="666"/>
                  </a:lnTo>
                  <a:lnTo>
                    <a:pt x="820" y="222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6" name="Google Shape;6134;p59">
              <a:extLst>
                <a:ext uri="{FF2B5EF4-FFF2-40B4-BE49-F238E27FC236}">
                  <a16:creationId xmlns:a16="http://schemas.microsoft.com/office/drawing/2014/main" id="{2FA8B005-3C30-4C1C-975D-274AB57C0B98}"/>
                </a:ext>
              </a:extLst>
            </p:cNvPr>
            <p:cNvSpPr/>
            <p:nvPr/>
          </p:nvSpPr>
          <p:spPr>
            <a:xfrm>
              <a:off x="6752075" y="2783275"/>
              <a:ext cx="18850" cy="17750"/>
            </a:xfrm>
            <a:custGeom>
              <a:avLst/>
              <a:gdLst/>
              <a:ahLst/>
              <a:cxnLst/>
              <a:rect l="l" t="t" r="r" b="b"/>
              <a:pathLst>
                <a:path w="754" h="710" extrusionOk="0">
                  <a:moveTo>
                    <a:pt x="45" y="0"/>
                  </a:moveTo>
                  <a:lnTo>
                    <a:pt x="0" y="67"/>
                  </a:lnTo>
                  <a:lnTo>
                    <a:pt x="421" y="709"/>
                  </a:lnTo>
                  <a:lnTo>
                    <a:pt x="687" y="687"/>
                  </a:lnTo>
                  <a:lnTo>
                    <a:pt x="554" y="465"/>
                  </a:lnTo>
                  <a:lnTo>
                    <a:pt x="754" y="465"/>
                  </a:lnTo>
                  <a:lnTo>
                    <a:pt x="754" y="244"/>
                  </a:lnTo>
                  <a:lnTo>
                    <a:pt x="532" y="24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7" name="Google Shape;6135;p59">
              <a:extLst>
                <a:ext uri="{FF2B5EF4-FFF2-40B4-BE49-F238E27FC236}">
                  <a16:creationId xmlns:a16="http://schemas.microsoft.com/office/drawing/2014/main" id="{207ECF42-3B83-4F58-B656-4DC4282E4CC6}"/>
                </a:ext>
              </a:extLst>
            </p:cNvPr>
            <p:cNvSpPr/>
            <p:nvPr/>
          </p:nvSpPr>
          <p:spPr>
            <a:xfrm>
              <a:off x="6907725" y="2760550"/>
              <a:ext cx="26600" cy="19975"/>
            </a:xfrm>
            <a:custGeom>
              <a:avLst/>
              <a:gdLst/>
              <a:ahLst/>
              <a:cxnLst/>
              <a:rect l="l" t="t" r="r" b="b"/>
              <a:pathLst>
                <a:path w="1064" h="799" extrusionOk="0">
                  <a:moveTo>
                    <a:pt x="421" y="1"/>
                  </a:moveTo>
                  <a:lnTo>
                    <a:pt x="0" y="355"/>
                  </a:lnTo>
                  <a:cubicBezTo>
                    <a:pt x="89" y="355"/>
                    <a:pt x="177" y="377"/>
                    <a:pt x="266" y="399"/>
                  </a:cubicBezTo>
                  <a:cubicBezTo>
                    <a:pt x="355" y="466"/>
                    <a:pt x="421" y="532"/>
                    <a:pt x="488" y="599"/>
                  </a:cubicBezTo>
                  <a:lnTo>
                    <a:pt x="1064" y="798"/>
                  </a:lnTo>
                  <a:cubicBezTo>
                    <a:pt x="842" y="532"/>
                    <a:pt x="621" y="267"/>
                    <a:pt x="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8" name="Google Shape;6136;p59">
              <a:extLst>
                <a:ext uri="{FF2B5EF4-FFF2-40B4-BE49-F238E27FC236}">
                  <a16:creationId xmlns:a16="http://schemas.microsoft.com/office/drawing/2014/main" id="{9CC01E0E-171E-4933-A5E9-12DC3E5230E9}"/>
                </a:ext>
              </a:extLst>
            </p:cNvPr>
            <p:cNvSpPr/>
            <p:nvPr/>
          </p:nvSpPr>
          <p:spPr>
            <a:xfrm>
              <a:off x="7003550" y="2822600"/>
              <a:ext cx="22725" cy="12200"/>
            </a:xfrm>
            <a:custGeom>
              <a:avLst/>
              <a:gdLst/>
              <a:ahLst/>
              <a:cxnLst/>
              <a:rect l="l" t="t" r="r" b="b"/>
              <a:pathLst>
                <a:path w="909" h="488" extrusionOk="0">
                  <a:moveTo>
                    <a:pt x="0" y="0"/>
                  </a:moveTo>
                  <a:lnTo>
                    <a:pt x="89" y="488"/>
                  </a:lnTo>
                  <a:lnTo>
                    <a:pt x="909" y="421"/>
                  </a:lnTo>
                  <a:lnTo>
                    <a:pt x="709" y="222"/>
                  </a:lnTo>
                  <a:cubicBezTo>
                    <a:pt x="640" y="272"/>
                    <a:pt x="580" y="292"/>
                    <a:pt x="525" y="292"/>
                  </a:cubicBezTo>
                  <a:cubicBezTo>
                    <a:pt x="317" y="292"/>
                    <a:pt x="193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9" name="Google Shape;6137;p59">
              <a:extLst>
                <a:ext uri="{FF2B5EF4-FFF2-40B4-BE49-F238E27FC236}">
                  <a16:creationId xmlns:a16="http://schemas.microsoft.com/office/drawing/2014/main" id="{D5077D7A-B3B8-482B-8EDE-C19CF13977B9}"/>
                </a:ext>
              </a:extLst>
            </p:cNvPr>
            <p:cNvSpPr/>
            <p:nvPr/>
          </p:nvSpPr>
          <p:spPr>
            <a:xfrm>
              <a:off x="6831275" y="2773300"/>
              <a:ext cx="14425" cy="19400"/>
            </a:xfrm>
            <a:custGeom>
              <a:avLst/>
              <a:gdLst/>
              <a:ahLst/>
              <a:cxnLst/>
              <a:rect l="l" t="t" r="r" b="b"/>
              <a:pathLst>
                <a:path w="577" h="776" extrusionOk="0">
                  <a:moveTo>
                    <a:pt x="289" y="0"/>
                  </a:moveTo>
                  <a:cubicBezTo>
                    <a:pt x="186" y="0"/>
                    <a:pt x="242" y="253"/>
                    <a:pt x="149" y="253"/>
                  </a:cubicBezTo>
                  <a:cubicBezTo>
                    <a:pt x="122" y="253"/>
                    <a:pt x="82" y="232"/>
                    <a:pt x="23" y="178"/>
                  </a:cubicBezTo>
                  <a:lnTo>
                    <a:pt x="1" y="776"/>
                  </a:lnTo>
                  <a:cubicBezTo>
                    <a:pt x="178" y="621"/>
                    <a:pt x="244" y="532"/>
                    <a:pt x="333" y="466"/>
                  </a:cubicBezTo>
                  <a:cubicBezTo>
                    <a:pt x="577" y="288"/>
                    <a:pt x="577" y="133"/>
                    <a:pt x="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0" name="Google Shape;6138;p59">
              <a:extLst>
                <a:ext uri="{FF2B5EF4-FFF2-40B4-BE49-F238E27FC236}">
                  <a16:creationId xmlns:a16="http://schemas.microsoft.com/office/drawing/2014/main" id="{B03DB270-A89D-4F2E-BAB5-CF06C80640D1}"/>
                </a:ext>
              </a:extLst>
            </p:cNvPr>
            <p:cNvSpPr/>
            <p:nvPr/>
          </p:nvSpPr>
          <p:spPr>
            <a:xfrm>
              <a:off x="6989700" y="2761650"/>
              <a:ext cx="8325" cy="18875"/>
            </a:xfrm>
            <a:custGeom>
              <a:avLst/>
              <a:gdLst/>
              <a:ahLst/>
              <a:cxnLst/>
              <a:rect l="l" t="t" r="r" b="b"/>
              <a:pathLst>
                <a:path w="333" h="755" extrusionOk="0">
                  <a:moveTo>
                    <a:pt x="0" y="1"/>
                  </a:moveTo>
                  <a:lnTo>
                    <a:pt x="67" y="710"/>
                  </a:lnTo>
                  <a:lnTo>
                    <a:pt x="200" y="754"/>
                  </a:lnTo>
                  <a:cubicBezTo>
                    <a:pt x="266" y="533"/>
                    <a:pt x="311" y="333"/>
                    <a:pt x="333" y="134"/>
                  </a:cubicBezTo>
                  <a:cubicBezTo>
                    <a:pt x="333" y="90"/>
                    <a:pt x="111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1" name="Google Shape;6139;p59">
              <a:extLst>
                <a:ext uri="{FF2B5EF4-FFF2-40B4-BE49-F238E27FC236}">
                  <a16:creationId xmlns:a16="http://schemas.microsoft.com/office/drawing/2014/main" id="{B368410A-7F27-448F-B561-D6FED2C5484F}"/>
                </a:ext>
              </a:extLst>
            </p:cNvPr>
            <p:cNvSpPr/>
            <p:nvPr/>
          </p:nvSpPr>
          <p:spPr>
            <a:xfrm>
              <a:off x="6812750" y="2733000"/>
              <a:ext cx="16900" cy="17600"/>
            </a:xfrm>
            <a:custGeom>
              <a:avLst/>
              <a:gdLst/>
              <a:ahLst/>
              <a:cxnLst/>
              <a:rect l="l" t="t" r="r" b="b"/>
              <a:pathLst>
                <a:path w="676" h="704" extrusionOk="0">
                  <a:moveTo>
                    <a:pt x="142" y="0"/>
                  </a:moveTo>
                  <a:cubicBezTo>
                    <a:pt x="30" y="0"/>
                    <a:pt x="0" y="99"/>
                    <a:pt x="77" y="283"/>
                  </a:cubicBezTo>
                  <a:lnTo>
                    <a:pt x="121" y="283"/>
                  </a:lnTo>
                  <a:cubicBezTo>
                    <a:pt x="159" y="275"/>
                    <a:pt x="191" y="271"/>
                    <a:pt x="220" y="271"/>
                  </a:cubicBezTo>
                  <a:cubicBezTo>
                    <a:pt x="490" y="271"/>
                    <a:pt x="360" y="624"/>
                    <a:pt x="520" y="704"/>
                  </a:cubicBezTo>
                  <a:lnTo>
                    <a:pt x="675" y="349"/>
                  </a:lnTo>
                  <a:cubicBezTo>
                    <a:pt x="587" y="239"/>
                    <a:pt x="476" y="128"/>
                    <a:pt x="343" y="61"/>
                  </a:cubicBezTo>
                  <a:cubicBezTo>
                    <a:pt x="261" y="20"/>
                    <a:pt x="193" y="0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2" name="Google Shape;6140;p59">
              <a:extLst>
                <a:ext uri="{FF2B5EF4-FFF2-40B4-BE49-F238E27FC236}">
                  <a16:creationId xmlns:a16="http://schemas.microsoft.com/office/drawing/2014/main" id="{D83F7B0A-0C45-428B-A70C-763F12757176}"/>
                </a:ext>
              </a:extLst>
            </p:cNvPr>
            <p:cNvSpPr/>
            <p:nvPr/>
          </p:nvSpPr>
          <p:spPr>
            <a:xfrm>
              <a:off x="7025700" y="2745050"/>
              <a:ext cx="13875" cy="13325"/>
            </a:xfrm>
            <a:custGeom>
              <a:avLst/>
              <a:gdLst/>
              <a:ahLst/>
              <a:cxnLst/>
              <a:rect l="l" t="t" r="r" b="b"/>
              <a:pathLst>
                <a:path w="555" h="533" extrusionOk="0">
                  <a:moveTo>
                    <a:pt x="554" y="0"/>
                  </a:moveTo>
                  <a:lnTo>
                    <a:pt x="1" y="133"/>
                  </a:lnTo>
                  <a:lnTo>
                    <a:pt x="222" y="532"/>
                  </a:lnTo>
                  <a:lnTo>
                    <a:pt x="333" y="532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3" name="Google Shape;6141;p59">
              <a:extLst>
                <a:ext uri="{FF2B5EF4-FFF2-40B4-BE49-F238E27FC236}">
                  <a16:creationId xmlns:a16="http://schemas.microsoft.com/office/drawing/2014/main" id="{3E625AFC-E71D-4E35-B5DD-EF1A87C672C9}"/>
                </a:ext>
              </a:extLst>
            </p:cNvPr>
            <p:cNvSpPr/>
            <p:nvPr/>
          </p:nvSpPr>
          <p:spPr>
            <a:xfrm>
              <a:off x="7002425" y="282037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422" y="1"/>
                  </a:moveTo>
                  <a:lnTo>
                    <a:pt x="1" y="23"/>
                  </a:lnTo>
                  <a:cubicBezTo>
                    <a:pt x="23" y="45"/>
                    <a:pt x="23" y="67"/>
                    <a:pt x="45" y="89"/>
                  </a:cubicBezTo>
                  <a:cubicBezTo>
                    <a:pt x="256" y="89"/>
                    <a:pt x="369" y="381"/>
                    <a:pt x="573" y="381"/>
                  </a:cubicBezTo>
                  <a:cubicBezTo>
                    <a:pt x="626" y="381"/>
                    <a:pt x="685" y="361"/>
                    <a:pt x="754" y="311"/>
                  </a:cubicBezTo>
                  <a:lnTo>
                    <a:pt x="4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4" name="Google Shape;6142;p59">
              <a:extLst>
                <a:ext uri="{FF2B5EF4-FFF2-40B4-BE49-F238E27FC236}">
                  <a16:creationId xmlns:a16="http://schemas.microsoft.com/office/drawing/2014/main" id="{F4C89879-4C06-49A1-879A-930E66EEAEA2}"/>
                </a:ext>
              </a:extLst>
            </p:cNvPr>
            <p:cNvSpPr/>
            <p:nvPr/>
          </p:nvSpPr>
          <p:spPr>
            <a:xfrm>
              <a:off x="7007425" y="2682450"/>
              <a:ext cx="17200" cy="13325"/>
            </a:xfrm>
            <a:custGeom>
              <a:avLst/>
              <a:gdLst/>
              <a:ahLst/>
              <a:cxnLst/>
              <a:rect l="l" t="t" r="r" b="b"/>
              <a:pathLst>
                <a:path w="688" h="533" extrusionOk="0">
                  <a:moveTo>
                    <a:pt x="355" y="1"/>
                  </a:moveTo>
                  <a:lnTo>
                    <a:pt x="0" y="532"/>
                  </a:lnTo>
                  <a:lnTo>
                    <a:pt x="687" y="333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5" name="Google Shape;6143;p59">
              <a:extLst>
                <a:ext uri="{FF2B5EF4-FFF2-40B4-BE49-F238E27FC236}">
                  <a16:creationId xmlns:a16="http://schemas.microsoft.com/office/drawing/2014/main" id="{8CC73FCB-0BE5-4A6B-910D-06804D61F8D3}"/>
                </a:ext>
              </a:extLst>
            </p:cNvPr>
            <p:cNvSpPr/>
            <p:nvPr/>
          </p:nvSpPr>
          <p:spPr>
            <a:xfrm>
              <a:off x="6837375" y="2790475"/>
              <a:ext cx="12750" cy="21625"/>
            </a:xfrm>
            <a:custGeom>
              <a:avLst/>
              <a:gdLst/>
              <a:ahLst/>
              <a:cxnLst/>
              <a:rect l="l" t="t" r="r" b="b"/>
              <a:pathLst>
                <a:path w="510" h="865" extrusionOk="0">
                  <a:moveTo>
                    <a:pt x="0" y="0"/>
                  </a:moveTo>
                  <a:lnTo>
                    <a:pt x="443" y="864"/>
                  </a:lnTo>
                  <a:cubicBezTo>
                    <a:pt x="510" y="399"/>
                    <a:pt x="466" y="1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6" name="Google Shape;6144;p59">
              <a:extLst>
                <a:ext uri="{FF2B5EF4-FFF2-40B4-BE49-F238E27FC236}">
                  <a16:creationId xmlns:a16="http://schemas.microsoft.com/office/drawing/2014/main" id="{2258A1F3-636D-41E2-9D88-314899AB339D}"/>
                </a:ext>
              </a:extLst>
            </p:cNvPr>
            <p:cNvSpPr/>
            <p:nvPr/>
          </p:nvSpPr>
          <p:spPr>
            <a:xfrm>
              <a:off x="7041775" y="2748925"/>
              <a:ext cx="14425" cy="11100"/>
            </a:xfrm>
            <a:custGeom>
              <a:avLst/>
              <a:gdLst/>
              <a:ahLst/>
              <a:cxnLst/>
              <a:rect l="l" t="t" r="r" b="b"/>
              <a:pathLst>
                <a:path w="577" h="444" extrusionOk="0">
                  <a:moveTo>
                    <a:pt x="554" y="0"/>
                  </a:moveTo>
                  <a:lnTo>
                    <a:pt x="44" y="155"/>
                  </a:lnTo>
                  <a:lnTo>
                    <a:pt x="0" y="266"/>
                  </a:lnTo>
                  <a:lnTo>
                    <a:pt x="576" y="444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7" name="Google Shape;6145;p59">
              <a:extLst>
                <a:ext uri="{FF2B5EF4-FFF2-40B4-BE49-F238E27FC236}">
                  <a16:creationId xmlns:a16="http://schemas.microsoft.com/office/drawing/2014/main" id="{7821FD34-A60B-4CAC-A53D-8127FAEB7463}"/>
                </a:ext>
              </a:extLst>
            </p:cNvPr>
            <p:cNvSpPr/>
            <p:nvPr/>
          </p:nvSpPr>
          <p:spPr>
            <a:xfrm>
              <a:off x="6835150" y="2813175"/>
              <a:ext cx="14425" cy="15525"/>
            </a:xfrm>
            <a:custGeom>
              <a:avLst/>
              <a:gdLst/>
              <a:ahLst/>
              <a:cxnLst/>
              <a:rect l="l" t="t" r="r" b="b"/>
              <a:pathLst>
                <a:path w="577" h="621" extrusionOk="0">
                  <a:moveTo>
                    <a:pt x="289" y="1"/>
                  </a:moveTo>
                  <a:lnTo>
                    <a:pt x="244" y="67"/>
                  </a:lnTo>
                  <a:cubicBezTo>
                    <a:pt x="488" y="377"/>
                    <a:pt x="1" y="266"/>
                    <a:pt x="23" y="444"/>
                  </a:cubicBezTo>
                  <a:cubicBezTo>
                    <a:pt x="23" y="466"/>
                    <a:pt x="23" y="488"/>
                    <a:pt x="23" y="510"/>
                  </a:cubicBezTo>
                  <a:lnTo>
                    <a:pt x="355" y="621"/>
                  </a:lnTo>
                  <a:cubicBezTo>
                    <a:pt x="488" y="377"/>
                    <a:pt x="577" y="178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8" name="Google Shape;6146;p59">
              <a:extLst>
                <a:ext uri="{FF2B5EF4-FFF2-40B4-BE49-F238E27FC236}">
                  <a16:creationId xmlns:a16="http://schemas.microsoft.com/office/drawing/2014/main" id="{CC12AD51-440C-4160-84DD-223EFECA070A}"/>
                </a:ext>
              </a:extLst>
            </p:cNvPr>
            <p:cNvSpPr/>
            <p:nvPr/>
          </p:nvSpPr>
          <p:spPr>
            <a:xfrm>
              <a:off x="6975300" y="2775500"/>
              <a:ext cx="6675" cy="19425"/>
            </a:xfrm>
            <a:custGeom>
              <a:avLst/>
              <a:gdLst/>
              <a:ahLst/>
              <a:cxnLst/>
              <a:rect l="l" t="t" r="r" b="b"/>
              <a:pathLst>
                <a:path w="267" h="777" extrusionOk="0">
                  <a:moveTo>
                    <a:pt x="200" y="1"/>
                  </a:moveTo>
                  <a:lnTo>
                    <a:pt x="0" y="45"/>
                  </a:lnTo>
                  <a:lnTo>
                    <a:pt x="89" y="776"/>
                  </a:lnTo>
                  <a:lnTo>
                    <a:pt x="266" y="555"/>
                  </a:lnTo>
                  <a:cubicBezTo>
                    <a:pt x="244" y="378"/>
                    <a:pt x="222" y="178"/>
                    <a:pt x="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9" name="Google Shape;6147;p59">
              <a:extLst>
                <a:ext uri="{FF2B5EF4-FFF2-40B4-BE49-F238E27FC236}">
                  <a16:creationId xmlns:a16="http://schemas.microsoft.com/office/drawing/2014/main" id="{A1532AA1-B3A1-45DA-8147-A024E2FCEAF6}"/>
                </a:ext>
              </a:extLst>
            </p:cNvPr>
            <p:cNvSpPr/>
            <p:nvPr/>
          </p:nvSpPr>
          <p:spPr>
            <a:xfrm>
              <a:off x="6978075" y="2813725"/>
              <a:ext cx="17750" cy="12100"/>
            </a:xfrm>
            <a:custGeom>
              <a:avLst/>
              <a:gdLst/>
              <a:ahLst/>
              <a:cxnLst/>
              <a:rect l="l" t="t" r="r" b="b"/>
              <a:pathLst>
                <a:path w="710" h="484" extrusionOk="0">
                  <a:moveTo>
                    <a:pt x="67" y="1"/>
                  </a:moveTo>
                  <a:lnTo>
                    <a:pt x="0" y="111"/>
                  </a:lnTo>
                  <a:cubicBezTo>
                    <a:pt x="134" y="264"/>
                    <a:pt x="251" y="484"/>
                    <a:pt x="552" y="484"/>
                  </a:cubicBezTo>
                  <a:cubicBezTo>
                    <a:pt x="599" y="484"/>
                    <a:pt x="652" y="478"/>
                    <a:pt x="709" y="46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0" name="Google Shape;6148;p59">
              <a:extLst>
                <a:ext uri="{FF2B5EF4-FFF2-40B4-BE49-F238E27FC236}">
                  <a16:creationId xmlns:a16="http://schemas.microsoft.com/office/drawing/2014/main" id="{67F53B8D-3C04-4913-AE7C-56266714589A}"/>
                </a:ext>
              </a:extLst>
            </p:cNvPr>
            <p:cNvSpPr/>
            <p:nvPr/>
          </p:nvSpPr>
          <p:spPr>
            <a:xfrm>
              <a:off x="7024600" y="2761650"/>
              <a:ext cx="14425" cy="12225"/>
            </a:xfrm>
            <a:custGeom>
              <a:avLst/>
              <a:gdLst/>
              <a:ahLst/>
              <a:cxnLst/>
              <a:rect l="l" t="t" r="r" b="b"/>
              <a:pathLst>
                <a:path w="577" h="489" extrusionOk="0">
                  <a:moveTo>
                    <a:pt x="0" y="1"/>
                  </a:moveTo>
                  <a:lnTo>
                    <a:pt x="244" y="488"/>
                  </a:lnTo>
                  <a:lnTo>
                    <a:pt x="576" y="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1" name="Google Shape;6149;p59">
              <a:extLst>
                <a:ext uri="{FF2B5EF4-FFF2-40B4-BE49-F238E27FC236}">
                  <a16:creationId xmlns:a16="http://schemas.microsoft.com/office/drawing/2014/main" id="{CF7893F8-92FB-4045-98B7-274B946DEC1B}"/>
                </a:ext>
              </a:extLst>
            </p:cNvPr>
            <p:cNvSpPr/>
            <p:nvPr/>
          </p:nvSpPr>
          <p:spPr>
            <a:xfrm>
              <a:off x="6829625" y="2752250"/>
              <a:ext cx="16075" cy="7225"/>
            </a:xfrm>
            <a:custGeom>
              <a:avLst/>
              <a:gdLst/>
              <a:ahLst/>
              <a:cxnLst/>
              <a:rect l="l" t="t" r="r" b="b"/>
              <a:pathLst>
                <a:path w="643" h="289" extrusionOk="0">
                  <a:moveTo>
                    <a:pt x="0" y="0"/>
                  </a:moveTo>
                  <a:lnTo>
                    <a:pt x="67" y="288"/>
                  </a:lnTo>
                  <a:lnTo>
                    <a:pt x="621" y="155"/>
                  </a:lnTo>
                  <a:lnTo>
                    <a:pt x="643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2" name="Google Shape;6150;p59">
              <a:extLst>
                <a:ext uri="{FF2B5EF4-FFF2-40B4-BE49-F238E27FC236}">
                  <a16:creationId xmlns:a16="http://schemas.microsoft.com/office/drawing/2014/main" id="{180E4F34-DC9D-424F-B617-0792B184E2D2}"/>
                </a:ext>
              </a:extLst>
            </p:cNvPr>
            <p:cNvSpPr/>
            <p:nvPr/>
          </p:nvSpPr>
          <p:spPr>
            <a:xfrm>
              <a:off x="6970300" y="2797100"/>
              <a:ext cx="7800" cy="9450"/>
            </a:xfrm>
            <a:custGeom>
              <a:avLst/>
              <a:gdLst/>
              <a:ahLst/>
              <a:cxnLst/>
              <a:rect l="l" t="t" r="r" b="b"/>
              <a:pathLst>
                <a:path w="312" h="378" extrusionOk="0">
                  <a:moveTo>
                    <a:pt x="245" y="1"/>
                  </a:moveTo>
                  <a:lnTo>
                    <a:pt x="1" y="156"/>
                  </a:lnTo>
                  <a:lnTo>
                    <a:pt x="311" y="378"/>
                  </a:lnTo>
                  <a:lnTo>
                    <a:pt x="311" y="267"/>
                  </a:lnTo>
                  <a:cubicBezTo>
                    <a:pt x="289" y="178"/>
                    <a:pt x="267" y="90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3" name="Google Shape;6151;p59">
              <a:extLst>
                <a:ext uri="{FF2B5EF4-FFF2-40B4-BE49-F238E27FC236}">
                  <a16:creationId xmlns:a16="http://schemas.microsoft.com/office/drawing/2014/main" id="{85D07F44-0F62-49FA-8B19-BBA86AB7DE7C}"/>
                </a:ext>
              </a:extLst>
            </p:cNvPr>
            <p:cNvSpPr/>
            <p:nvPr/>
          </p:nvSpPr>
          <p:spPr>
            <a:xfrm>
              <a:off x="6961450" y="2825350"/>
              <a:ext cx="9425" cy="11125"/>
            </a:xfrm>
            <a:custGeom>
              <a:avLst/>
              <a:gdLst/>
              <a:ahLst/>
              <a:cxnLst/>
              <a:rect l="l" t="t" r="r" b="b"/>
              <a:pathLst>
                <a:path w="377" h="445" extrusionOk="0">
                  <a:moveTo>
                    <a:pt x="111" y="1"/>
                  </a:moveTo>
                  <a:lnTo>
                    <a:pt x="0" y="112"/>
                  </a:lnTo>
                  <a:lnTo>
                    <a:pt x="266" y="444"/>
                  </a:lnTo>
                  <a:lnTo>
                    <a:pt x="377" y="355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4" name="Google Shape;6152;p59">
              <a:extLst>
                <a:ext uri="{FF2B5EF4-FFF2-40B4-BE49-F238E27FC236}">
                  <a16:creationId xmlns:a16="http://schemas.microsoft.com/office/drawing/2014/main" id="{7E159A59-F12B-4461-B753-83741CD12564}"/>
                </a:ext>
              </a:extLst>
            </p:cNvPr>
            <p:cNvSpPr/>
            <p:nvPr/>
          </p:nvSpPr>
          <p:spPr>
            <a:xfrm>
              <a:off x="6797500" y="2799875"/>
              <a:ext cx="7225" cy="8900"/>
            </a:xfrm>
            <a:custGeom>
              <a:avLst/>
              <a:gdLst/>
              <a:ahLst/>
              <a:cxnLst/>
              <a:rect l="l" t="t" r="r" b="b"/>
              <a:pathLst>
                <a:path w="289" h="356" extrusionOk="0">
                  <a:moveTo>
                    <a:pt x="89" y="1"/>
                  </a:moveTo>
                  <a:cubicBezTo>
                    <a:pt x="67" y="112"/>
                    <a:pt x="22" y="244"/>
                    <a:pt x="0" y="355"/>
                  </a:cubicBezTo>
                  <a:lnTo>
                    <a:pt x="288" y="26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5" name="Google Shape;6153;p59">
              <a:extLst>
                <a:ext uri="{FF2B5EF4-FFF2-40B4-BE49-F238E27FC236}">
                  <a16:creationId xmlns:a16="http://schemas.microsoft.com/office/drawing/2014/main" id="{4B06FE47-9827-48F1-BFDD-C13DE68A3A34}"/>
                </a:ext>
              </a:extLst>
            </p:cNvPr>
            <p:cNvSpPr/>
            <p:nvPr/>
          </p:nvSpPr>
          <p:spPr>
            <a:xfrm>
              <a:off x="6817425" y="2822050"/>
              <a:ext cx="6675" cy="10975"/>
            </a:xfrm>
            <a:custGeom>
              <a:avLst/>
              <a:gdLst/>
              <a:ahLst/>
              <a:cxnLst/>
              <a:rect l="l" t="t" r="r" b="b"/>
              <a:pathLst>
                <a:path w="267" h="439" extrusionOk="0">
                  <a:moveTo>
                    <a:pt x="112" y="0"/>
                  </a:moveTo>
                  <a:cubicBezTo>
                    <a:pt x="67" y="133"/>
                    <a:pt x="45" y="266"/>
                    <a:pt x="1" y="399"/>
                  </a:cubicBezTo>
                  <a:cubicBezTo>
                    <a:pt x="74" y="423"/>
                    <a:pt x="120" y="439"/>
                    <a:pt x="153" y="439"/>
                  </a:cubicBezTo>
                  <a:cubicBezTo>
                    <a:pt x="209" y="439"/>
                    <a:pt x="224" y="392"/>
                    <a:pt x="267" y="266"/>
                  </a:cubicBezTo>
                  <a:cubicBezTo>
                    <a:pt x="222" y="177"/>
                    <a:pt x="156" y="89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6" name="Google Shape;6154;p59">
              <a:extLst>
                <a:ext uri="{FF2B5EF4-FFF2-40B4-BE49-F238E27FC236}">
                  <a16:creationId xmlns:a16="http://schemas.microsoft.com/office/drawing/2014/main" id="{4F7EC17D-4959-4E01-8CD1-DC46EA5F43D0}"/>
                </a:ext>
              </a:extLst>
            </p:cNvPr>
            <p:cNvSpPr/>
            <p:nvPr/>
          </p:nvSpPr>
          <p:spPr>
            <a:xfrm>
              <a:off x="6955900" y="2779100"/>
              <a:ext cx="11100" cy="7525"/>
            </a:xfrm>
            <a:custGeom>
              <a:avLst/>
              <a:gdLst/>
              <a:ahLst/>
              <a:cxnLst/>
              <a:rect l="l" t="t" r="r" b="b"/>
              <a:pathLst>
                <a:path w="444" h="301" extrusionOk="0">
                  <a:moveTo>
                    <a:pt x="214" y="1"/>
                  </a:moveTo>
                  <a:cubicBezTo>
                    <a:pt x="150" y="1"/>
                    <a:pt x="89" y="78"/>
                    <a:pt x="1" y="234"/>
                  </a:cubicBezTo>
                  <a:lnTo>
                    <a:pt x="23" y="256"/>
                  </a:lnTo>
                  <a:lnTo>
                    <a:pt x="355" y="300"/>
                  </a:lnTo>
                  <a:lnTo>
                    <a:pt x="444" y="234"/>
                  </a:lnTo>
                  <a:cubicBezTo>
                    <a:pt x="344" y="78"/>
                    <a:pt x="278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7" name="Google Shape;6155;p59">
              <a:extLst>
                <a:ext uri="{FF2B5EF4-FFF2-40B4-BE49-F238E27FC236}">
                  <a16:creationId xmlns:a16="http://schemas.microsoft.com/office/drawing/2014/main" id="{2EDDD58A-3712-4703-B041-8A83C1CD9E3A}"/>
                </a:ext>
              </a:extLst>
            </p:cNvPr>
            <p:cNvSpPr/>
            <p:nvPr/>
          </p:nvSpPr>
          <p:spPr>
            <a:xfrm>
              <a:off x="6955350" y="2805975"/>
              <a:ext cx="5025" cy="14425"/>
            </a:xfrm>
            <a:custGeom>
              <a:avLst/>
              <a:gdLst/>
              <a:ahLst/>
              <a:cxnLst/>
              <a:rect l="l" t="t" r="r" b="b"/>
              <a:pathLst>
                <a:path w="201" h="577" extrusionOk="0">
                  <a:moveTo>
                    <a:pt x="200" y="0"/>
                  </a:moveTo>
                  <a:cubicBezTo>
                    <a:pt x="1" y="200"/>
                    <a:pt x="1" y="399"/>
                    <a:pt x="200" y="577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8" name="Google Shape;6156;p59">
              <a:extLst>
                <a:ext uri="{FF2B5EF4-FFF2-40B4-BE49-F238E27FC236}">
                  <a16:creationId xmlns:a16="http://schemas.microsoft.com/office/drawing/2014/main" id="{3009888F-50A8-4571-BD14-96F09F7C24A8}"/>
                </a:ext>
              </a:extLst>
            </p:cNvPr>
            <p:cNvSpPr/>
            <p:nvPr/>
          </p:nvSpPr>
          <p:spPr>
            <a:xfrm>
              <a:off x="6933200" y="2758350"/>
              <a:ext cx="5550" cy="12200"/>
            </a:xfrm>
            <a:custGeom>
              <a:avLst/>
              <a:gdLst/>
              <a:ahLst/>
              <a:cxnLst/>
              <a:rect l="l" t="t" r="r" b="b"/>
              <a:pathLst>
                <a:path w="222" h="488" extrusionOk="0">
                  <a:moveTo>
                    <a:pt x="89" y="0"/>
                  </a:moveTo>
                  <a:cubicBezTo>
                    <a:pt x="67" y="155"/>
                    <a:pt x="23" y="332"/>
                    <a:pt x="0" y="487"/>
                  </a:cubicBezTo>
                  <a:lnTo>
                    <a:pt x="89" y="487"/>
                  </a:lnTo>
                  <a:lnTo>
                    <a:pt x="222" y="22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9" name="Google Shape;6157;p59">
              <a:extLst>
                <a:ext uri="{FF2B5EF4-FFF2-40B4-BE49-F238E27FC236}">
                  <a16:creationId xmlns:a16="http://schemas.microsoft.com/office/drawing/2014/main" id="{B8830ABA-F437-41E2-9869-A159D72F55BA}"/>
                </a:ext>
              </a:extLst>
            </p:cNvPr>
            <p:cNvSpPr/>
            <p:nvPr/>
          </p:nvSpPr>
          <p:spPr>
            <a:xfrm>
              <a:off x="6858425" y="2809850"/>
              <a:ext cx="7775" cy="7225"/>
            </a:xfrm>
            <a:custGeom>
              <a:avLst/>
              <a:gdLst/>
              <a:ahLst/>
              <a:cxnLst/>
              <a:rect l="l" t="t" r="r" b="b"/>
              <a:pathLst>
                <a:path w="311" h="289" extrusionOk="0">
                  <a:moveTo>
                    <a:pt x="67" y="1"/>
                  </a:moveTo>
                  <a:lnTo>
                    <a:pt x="0" y="45"/>
                  </a:lnTo>
                  <a:lnTo>
                    <a:pt x="244" y="289"/>
                  </a:lnTo>
                  <a:lnTo>
                    <a:pt x="310" y="17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0" name="Google Shape;6158;p59">
              <a:extLst>
                <a:ext uri="{FF2B5EF4-FFF2-40B4-BE49-F238E27FC236}">
                  <a16:creationId xmlns:a16="http://schemas.microsoft.com/office/drawing/2014/main" id="{1CC50FF8-D5C4-40D3-8EBE-636CE08674CA}"/>
                </a:ext>
              </a:extLst>
            </p:cNvPr>
            <p:cNvSpPr/>
            <p:nvPr/>
          </p:nvSpPr>
          <p:spPr>
            <a:xfrm>
              <a:off x="6827375" y="2819275"/>
              <a:ext cx="8350" cy="8050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2" y="0"/>
                  </a:moveTo>
                  <a:lnTo>
                    <a:pt x="32" y="19"/>
                  </a:lnTo>
                  <a:lnTo>
                    <a:pt x="32" y="19"/>
                  </a:lnTo>
                  <a:cubicBezTo>
                    <a:pt x="24" y="11"/>
                    <a:pt x="14" y="5"/>
                    <a:pt x="2" y="0"/>
                  </a:cubicBezTo>
                  <a:close/>
                  <a:moveTo>
                    <a:pt x="32" y="19"/>
                  </a:moveTo>
                  <a:lnTo>
                    <a:pt x="32" y="19"/>
                  </a:lnTo>
                  <a:cubicBezTo>
                    <a:pt x="119" y="98"/>
                    <a:pt x="0" y="321"/>
                    <a:pt x="148" y="321"/>
                  </a:cubicBezTo>
                  <a:cubicBezTo>
                    <a:pt x="188" y="321"/>
                    <a:pt x="247" y="305"/>
                    <a:pt x="334" y="266"/>
                  </a:cubicBezTo>
                  <a:cubicBezTo>
                    <a:pt x="334" y="244"/>
                    <a:pt x="334" y="222"/>
                    <a:pt x="334" y="200"/>
                  </a:cubicBezTo>
                  <a:lnTo>
                    <a:pt x="32" y="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1" name="Google Shape;6159;p59">
              <a:extLst>
                <a:ext uri="{FF2B5EF4-FFF2-40B4-BE49-F238E27FC236}">
                  <a16:creationId xmlns:a16="http://schemas.microsoft.com/office/drawing/2014/main" id="{1A7D4DB9-CC55-4D18-92BA-6C8DB267AD39}"/>
                </a:ext>
              </a:extLst>
            </p:cNvPr>
            <p:cNvSpPr/>
            <p:nvPr/>
          </p:nvSpPr>
          <p:spPr>
            <a:xfrm>
              <a:off x="7022925" y="2676925"/>
              <a:ext cx="3900" cy="6650"/>
            </a:xfrm>
            <a:custGeom>
              <a:avLst/>
              <a:gdLst/>
              <a:ahLst/>
              <a:cxnLst/>
              <a:rect l="l" t="t" r="r" b="b"/>
              <a:pathLst>
                <a:path w="156" h="266" extrusionOk="0">
                  <a:moveTo>
                    <a:pt x="134" y="0"/>
                  </a:moveTo>
                  <a:lnTo>
                    <a:pt x="1" y="22"/>
                  </a:lnTo>
                  <a:lnTo>
                    <a:pt x="45" y="266"/>
                  </a:lnTo>
                  <a:lnTo>
                    <a:pt x="156" y="26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2" name="Google Shape;6160;p59">
              <a:extLst>
                <a:ext uri="{FF2B5EF4-FFF2-40B4-BE49-F238E27FC236}">
                  <a16:creationId xmlns:a16="http://schemas.microsoft.com/office/drawing/2014/main" id="{D2BA830A-18C1-4058-814D-4274AB31C0AA}"/>
                </a:ext>
              </a:extLst>
            </p:cNvPr>
            <p:cNvSpPr/>
            <p:nvPr/>
          </p:nvSpPr>
          <p:spPr>
            <a:xfrm>
              <a:off x="6855650" y="2800425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67" y="1"/>
                  </a:moveTo>
                  <a:lnTo>
                    <a:pt x="1" y="67"/>
                  </a:lnTo>
                  <a:lnTo>
                    <a:pt x="156" y="267"/>
                  </a:lnTo>
                  <a:lnTo>
                    <a:pt x="222" y="17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3" name="Google Shape;6161;p59">
              <a:extLst>
                <a:ext uri="{FF2B5EF4-FFF2-40B4-BE49-F238E27FC236}">
                  <a16:creationId xmlns:a16="http://schemas.microsoft.com/office/drawing/2014/main" id="{3C395F84-85F5-4F42-8F1E-3521DB327259}"/>
                </a:ext>
              </a:extLst>
            </p:cNvPr>
            <p:cNvSpPr/>
            <p:nvPr/>
          </p:nvSpPr>
          <p:spPr>
            <a:xfrm>
              <a:off x="6835700" y="2810400"/>
              <a:ext cx="6675" cy="4450"/>
            </a:xfrm>
            <a:custGeom>
              <a:avLst/>
              <a:gdLst/>
              <a:ahLst/>
              <a:cxnLst/>
              <a:rect l="l" t="t" r="r" b="b"/>
              <a:pathLst>
                <a:path w="267" h="178" extrusionOk="0">
                  <a:moveTo>
                    <a:pt x="23" y="1"/>
                  </a:moveTo>
                  <a:lnTo>
                    <a:pt x="1" y="112"/>
                  </a:lnTo>
                  <a:lnTo>
                    <a:pt x="222" y="178"/>
                  </a:lnTo>
                  <a:lnTo>
                    <a:pt x="267" y="1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4" name="Google Shape;6162;p59">
              <a:extLst>
                <a:ext uri="{FF2B5EF4-FFF2-40B4-BE49-F238E27FC236}">
                  <a16:creationId xmlns:a16="http://schemas.microsoft.com/office/drawing/2014/main" id="{723B4B32-32DF-4993-9193-4752B131836E}"/>
                </a:ext>
              </a:extLst>
            </p:cNvPr>
            <p:cNvSpPr/>
            <p:nvPr/>
          </p:nvSpPr>
          <p:spPr>
            <a:xfrm>
              <a:off x="6960350" y="2820375"/>
              <a:ext cx="5550" cy="3900"/>
            </a:xfrm>
            <a:custGeom>
              <a:avLst/>
              <a:gdLst/>
              <a:ahLst/>
              <a:cxnLst/>
              <a:rect l="l" t="t" r="r" b="b"/>
              <a:pathLst>
                <a:path w="222" h="156" extrusionOk="0">
                  <a:moveTo>
                    <a:pt x="0" y="1"/>
                  </a:moveTo>
                  <a:lnTo>
                    <a:pt x="177" y="156"/>
                  </a:lnTo>
                  <a:lnTo>
                    <a:pt x="222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5" name="Google Shape;6163;p59">
              <a:extLst>
                <a:ext uri="{FF2B5EF4-FFF2-40B4-BE49-F238E27FC236}">
                  <a16:creationId xmlns:a16="http://schemas.microsoft.com/office/drawing/2014/main" id="{F5EB98FE-4085-4EEF-BA8D-119048FFD7D8}"/>
                </a:ext>
              </a:extLst>
            </p:cNvPr>
            <p:cNvSpPr/>
            <p:nvPr/>
          </p:nvSpPr>
          <p:spPr>
            <a:xfrm>
              <a:off x="6851775" y="2826475"/>
              <a:ext cx="6125" cy="3900"/>
            </a:xfrm>
            <a:custGeom>
              <a:avLst/>
              <a:gdLst/>
              <a:ahLst/>
              <a:cxnLst/>
              <a:rect l="l" t="t" r="r" b="b"/>
              <a:pathLst>
                <a:path w="245" h="156" extrusionOk="0">
                  <a:moveTo>
                    <a:pt x="23" y="0"/>
                  </a:moveTo>
                  <a:lnTo>
                    <a:pt x="0" y="111"/>
                  </a:lnTo>
                  <a:lnTo>
                    <a:pt x="200" y="155"/>
                  </a:lnTo>
                  <a:lnTo>
                    <a:pt x="244" y="1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6" name="Google Shape;6164;p59">
              <a:extLst>
                <a:ext uri="{FF2B5EF4-FFF2-40B4-BE49-F238E27FC236}">
                  <a16:creationId xmlns:a16="http://schemas.microsoft.com/office/drawing/2014/main" id="{2446859D-B2BC-458E-A6C6-5F856D6A59D2}"/>
                </a:ext>
              </a:extLst>
            </p:cNvPr>
            <p:cNvSpPr/>
            <p:nvPr/>
          </p:nvSpPr>
          <p:spPr>
            <a:xfrm>
              <a:off x="6975850" y="2797100"/>
              <a:ext cx="6125" cy="6675"/>
            </a:xfrm>
            <a:custGeom>
              <a:avLst/>
              <a:gdLst/>
              <a:ahLst/>
              <a:cxnLst/>
              <a:rect l="l" t="t" r="r" b="b"/>
              <a:pathLst>
                <a:path w="245" h="267" extrusionOk="0">
                  <a:moveTo>
                    <a:pt x="0" y="1"/>
                  </a:moveTo>
                  <a:cubicBezTo>
                    <a:pt x="23" y="90"/>
                    <a:pt x="67" y="178"/>
                    <a:pt x="89" y="267"/>
                  </a:cubicBezTo>
                  <a:lnTo>
                    <a:pt x="244" y="156"/>
                  </a:lnTo>
                  <a:lnTo>
                    <a:pt x="156" y="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7" name="Google Shape;6165;p59">
              <a:extLst>
                <a:ext uri="{FF2B5EF4-FFF2-40B4-BE49-F238E27FC236}">
                  <a16:creationId xmlns:a16="http://schemas.microsoft.com/office/drawing/2014/main" id="{55FCC511-62C5-426D-9966-04BE63F30CD9}"/>
                </a:ext>
              </a:extLst>
            </p:cNvPr>
            <p:cNvSpPr/>
            <p:nvPr/>
          </p:nvSpPr>
          <p:spPr>
            <a:xfrm>
              <a:off x="6985825" y="2841975"/>
              <a:ext cx="3900" cy="1700"/>
            </a:xfrm>
            <a:custGeom>
              <a:avLst/>
              <a:gdLst/>
              <a:ahLst/>
              <a:cxnLst/>
              <a:rect l="l" t="t" r="r" b="b"/>
              <a:pathLst>
                <a:path w="156" h="68" extrusionOk="0">
                  <a:moveTo>
                    <a:pt x="155" y="6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8" name="Google Shape;6166;p59">
              <a:extLst>
                <a:ext uri="{FF2B5EF4-FFF2-40B4-BE49-F238E27FC236}">
                  <a16:creationId xmlns:a16="http://schemas.microsoft.com/office/drawing/2014/main" id="{1271F44F-4B8D-4B02-864F-0CB63BAE15F6}"/>
                </a:ext>
              </a:extLst>
            </p:cNvPr>
            <p:cNvSpPr/>
            <p:nvPr/>
          </p:nvSpPr>
          <p:spPr>
            <a:xfrm>
              <a:off x="6812450" y="2797100"/>
              <a:ext cx="2225" cy="3925"/>
            </a:xfrm>
            <a:custGeom>
              <a:avLst/>
              <a:gdLst/>
              <a:ahLst/>
              <a:cxnLst/>
              <a:rect l="l" t="t" r="r" b="b"/>
              <a:pathLst>
                <a:path w="89" h="157" extrusionOk="0">
                  <a:moveTo>
                    <a:pt x="0" y="1"/>
                  </a:moveTo>
                  <a:lnTo>
                    <a:pt x="0" y="156"/>
                  </a:lnTo>
                  <a:lnTo>
                    <a:pt x="89" y="1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9" name="Google Shape;6167;p59">
              <a:extLst>
                <a:ext uri="{FF2B5EF4-FFF2-40B4-BE49-F238E27FC236}">
                  <a16:creationId xmlns:a16="http://schemas.microsoft.com/office/drawing/2014/main" id="{E3052342-8390-47ED-A9E1-B53760005F44}"/>
                </a:ext>
              </a:extLst>
            </p:cNvPr>
            <p:cNvSpPr/>
            <p:nvPr/>
          </p:nvSpPr>
          <p:spPr>
            <a:xfrm>
              <a:off x="6954250" y="2828125"/>
              <a:ext cx="1125" cy="3350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0" y="1"/>
                  </a:moveTo>
                  <a:lnTo>
                    <a:pt x="0" y="134"/>
                  </a:lnTo>
                  <a:lnTo>
                    <a:pt x="45" y="134"/>
                  </a:lnTo>
                  <a:cubicBezTo>
                    <a:pt x="22" y="89"/>
                    <a:pt x="0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0" name="Google Shape;6168;p59">
              <a:extLst>
                <a:ext uri="{FF2B5EF4-FFF2-40B4-BE49-F238E27FC236}">
                  <a16:creationId xmlns:a16="http://schemas.microsoft.com/office/drawing/2014/main" id="{BDD0B593-A90A-43C3-99A5-32C608270D50}"/>
                </a:ext>
              </a:extLst>
            </p:cNvPr>
            <p:cNvSpPr/>
            <p:nvPr/>
          </p:nvSpPr>
          <p:spPr>
            <a:xfrm>
              <a:off x="6824625" y="2818150"/>
              <a:ext cx="575" cy="2800"/>
            </a:xfrm>
            <a:custGeom>
              <a:avLst/>
              <a:gdLst/>
              <a:ahLst/>
              <a:cxnLst/>
              <a:rect l="l" t="t" r="r" b="b"/>
              <a:pathLst>
                <a:path w="23" h="112" extrusionOk="0">
                  <a:moveTo>
                    <a:pt x="1" y="1"/>
                  </a:moveTo>
                  <a:lnTo>
                    <a:pt x="1" y="112"/>
                  </a:lnTo>
                  <a:lnTo>
                    <a:pt x="23" y="1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1" name="Google Shape;6169;p59">
              <a:extLst>
                <a:ext uri="{FF2B5EF4-FFF2-40B4-BE49-F238E27FC236}">
                  <a16:creationId xmlns:a16="http://schemas.microsoft.com/office/drawing/2014/main" id="{525EF2D8-4E42-4DB6-B09B-029F1F694CCF}"/>
                </a:ext>
              </a:extLst>
            </p:cNvPr>
            <p:cNvSpPr/>
            <p:nvPr/>
          </p:nvSpPr>
          <p:spPr>
            <a:xfrm>
              <a:off x="6804125" y="2814275"/>
              <a:ext cx="5025" cy="2250"/>
            </a:xfrm>
            <a:custGeom>
              <a:avLst/>
              <a:gdLst/>
              <a:ahLst/>
              <a:cxnLst/>
              <a:rect l="l" t="t" r="r" b="b"/>
              <a:pathLst>
                <a:path w="201" h="90" extrusionOk="0">
                  <a:moveTo>
                    <a:pt x="134" y="1"/>
                  </a:moveTo>
                  <a:lnTo>
                    <a:pt x="1" y="23"/>
                  </a:lnTo>
                  <a:lnTo>
                    <a:pt x="200" y="8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2" name="Google Shape;6170;p59">
              <a:extLst>
                <a:ext uri="{FF2B5EF4-FFF2-40B4-BE49-F238E27FC236}">
                  <a16:creationId xmlns:a16="http://schemas.microsoft.com/office/drawing/2014/main" id="{5A570C1D-7BC9-4321-9ACA-60C97D41EE5A}"/>
                </a:ext>
              </a:extLst>
            </p:cNvPr>
            <p:cNvSpPr/>
            <p:nvPr/>
          </p:nvSpPr>
          <p:spPr>
            <a:xfrm>
              <a:off x="6818550" y="2802100"/>
              <a:ext cx="1125" cy="1675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2" y="0"/>
                  </a:moveTo>
                  <a:cubicBezTo>
                    <a:pt x="22" y="23"/>
                    <a:pt x="0" y="67"/>
                    <a:pt x="22" y="67"/>
                  </a:cubicBezTo>
                  <a:cubicBezTo>
                    <a:pt x="44" y="45"/>
                    <a:pt x="44" y="45"/>
                    <a:pt x="44" y="23"/>
                  </a:cubicBezTo>
                  <a:cubicBezTo>
                    <a:pt x="44" y="23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3" name="Google Shape;6171;p59">
              <a:extLst>
                <a:ext uri="{FF2B5EF4-FFF2-40B4-BE49-F238E27FC236}">
                  <a16:creationId xmlns:a16="http://schemas.microsoft.com/office/drawing/2014/main" id="{0D909C1B-C361-4DB6-A404-9480473860D6}"/>
                </a:ext>
              </a:extLst>
            </p:cNvPr>
            <p:cNvSpPr/>
            <p:nvPr/>
          </p:nvSpPr>
          <p:spPr>
            <a:xfrm>
              <a:off x="6810775" y="2794900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67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4" name="Google Shape;6172;p59">
              <a:extLst>
                <a:ext uri="{FF2B5EF4-FFF2-40B4-BE49-F238E27FC236}">
                  <a16:creationId xmlns:a16="http://schemas.microsoft.com/office/drawing/2014/main" id="{B1F30BA2-2BF3-4BFD-A27C-52DDD20C744F}"/>
                </a:ext>
              </a:extLst>
            </p:cNvPr>
            <p:cNvSpPr/>
            <p:nvPr/>
          </p:nvSpPr>
          <p:spPr>
            <a:xfrm>
              <a:off x="6973075" y="2829250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23" y="11"/>
                  </a:lnTo>
                  <a:lnTo>
                    <a:pt x="23" y="11"/>
                  </a:lnTo>
                  <a:cubicBezTo>
                    <a:pt x="23" y="8"/>
                    <a:pt x="23" y="5"/>
                    <a:pt x="23" y="0"/>
                  </a:cubicBezTo>
                  <a:close/>
                  <a:moveTo>
                    <a:pt x="23" y="11"/>
                  </a:moveTo>
                  <a:cubicBezTo>
                    <a:pt x="23" y="23"/>
                    <a:pt x="23" y="27"/>
                    <a:pt x="23" y="44"/>
                  </a:cubicBezTo>
                  <a:lnTo>
                    <a:pt x="45" y="22"/>
                  </a:lnTo>
                  <a:lnTo>
                    <a:pt x="23" y="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5" name="Google Shape;6173;p59">
              <a:extLst>
                <a:ext uri="{FF2B5EF4-FFF2-40B4-BE49-F238E27FC236}">
                  <a16:creationId xmlns:a16="http://schemas.microsoft.com/office/drawing/2014/main" id="{02345860-5A55-4C8C-8D41-B27B853F2EF3}"/>
                </a:ext>
              </a:extLst>
            </p:cNvPr>
            <p:cNvSpPr/>
            <p:nvPr/>
          </p:nvSpPr>
          <p:spPr>
            <a:xfrm>
              <a:off x="6858425" y="2808750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0" y="0"/>
                  </a:moveTo>
                  <a:lnTo>
                    <a:pt x="0" y="89"/>
                  </a:lnTo>
                  <a:lnTo>
                    <a:pt x="6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6" name="Google Shape;6174;p59">
              <a:extLst>
                <a:ext uri="{FF2B5EF4-FFF2-40B4-BE49-F238E27FC236}">
                  <a16:creationId xmlns:a16="http://schemas.microsoft.com/office/drawing/2014/main" id="{524703ED-B0A2-403D-ADCE-79F2EC7BDE9F}"/>
                </a:ext>
              </a:extLst>
            </p:cNvPr>
            <p:cNvSpPr/>
            <p:nvPr/>
          </p:nvSpPr>
          <p:spPr>
            <a:xfrm>
              <a:off x="6866175" y="2803200"/>
              <a:ext cx="1125" cy="2250"/>
            </a:xfrm>
            <a:custGeom>
              <a:avLst/>
              <a:gdLst/>
              <a:ahLst/>
              <a:cxnLst/>
              <a:rect l="l" t="t" r="r" b="b"/>
              <a:pathLst>
                <a:path w="45" h="90" extrusionOk="0">
                  <a:moveTo>
                    <a:pt x="0" y="1"/>
                  </a:moveTo>
                  <a:lnTo>
                    <a:pt x="0" y="89"/>
                  </a:lnTo>
                  <a:cubicBezTo>
                    <a:pt x="23" y="89"/>
                    <a:pt x="23" y="67"/>
                    <a:pt x="45" y="4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7" name="Google Shape;6175;p59">
              <a:extLst>
                <a:ext uri="{FF2B5EF4-FFF2-40B4-BE49-F238E27FC236}">
                  <a16:creationId xmlns:a16="http://schemas.microsoft.com/office/drawing/2014/main" id="{70CF6998-2623-41F2-A5E8-A18C93E785A4}"/>
                </a:ext>
              </a:extLst>
            </p:cNvPr>
            <p:cNvSpPr/>
            <p:nvPr/>
          </p:nvSpPr>
          <p:spPr>
            <a:xfrm>
              <a:off x="6860625" y="2794350"/>
              <a:ext cx="2800" cy="2775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5" y="0"/>
                  </a:moveTo>
                  <a:lnTo>
                    <a:pt x="1" y="45"/>
                  </a:lnTo>
                  <a:lnTo>
                    <a:pt x="90" y="111"/>
                  </a:lnTo>
                  <a:lnTo>
                    <a:pt x="112" y="8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8" name="Google Shape;6176;p59">
              <a:extLst>
                <a:ext uri="{FF2B5EF4-FFF2-40B4-BE49-F238E27FC236}">
                  <a16:creationId xmlns:a16="http://schemas.microsoft.com/office/drawing/2014/main" id="{20F9D827-726D-475D-9236-0C9B37EE9436}"/>
                </a:ext>
              </a:extLst>
            </p:cNvPr>
            <p:cNvSpPr/>
            <p:nvPr/>
          </p:nvSpPr>
          <p:spPr>
            <a:xfrm>
              <a:off x="6771450" y="27949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1" y="0"/>
                  </a:move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9" name="Google Shape;6177;p59">
              <a:extLst>
                <a:ext uri="{FF2B5EF4-FFF2-40B4-BE49-F238E27FC236}">
                  <a16:creationId xmlns:a16="http://schemas.microsoft.com/office/drawing/2014/main" id="{265E4694-B3CA-47A5-B076-FF71549B5B66}"/>
                </a:ext>
              </a:extLst>
            </p:cNvPr>
            <p:cNvSpPr/>
            <p:nvPr/>
          </p:nvSpPr>
          <p:spPr>
            <a:xfrm>
              <a:off x="6919350" y="2775500"/>
              <a:ext cx="575" cy="600"/>
            </a:xfrm>
            <a:custGeom>
              <a:avLst/>
              <a:gdLst/>
              <a:ahLst/>
              <a:cxnLst/>
              <a:rect l="l" t="t" r="r" b="b"/>
              <a:pathLst>
                <a:path w="23" h="24" extrusionOk="0">
                  <a:moveTo>
                    <a:pt x="0" y="1"/>
                  </a:moveTo>
                  <a:lnTo>
                    <a:pt x="23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0" name="Google Shape;6178;p59">
              <a:extLst>
                <a:ext uri="{FF2B5EF4-FFF2-40B4-BE49-F238E27FC236}">
                  <a16:creationId xmlns:a16="http://schemas.microsoft.com/office/drawing/2014/main" id="{51C6975E-210B-4A31-A4CC-62598DE2FF5C}"/>
                </a:ext>
              </a:extLst>
            </p:cNvPr>
            <p:cNvSpPr/>
            <p:nvPr/>
          </p:nvSpPr>
          <p:spPr>
            <a:xfrm>
              <a:off x="6845125" y="2755575"/>
              <a:ext cx="1125" cy="1675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3" y="0"/>
                  </a:moveTo>
                  <a:lnTo>
                    <a:pt x="1" y="22"/>
                  </a:lnTo>
                  <a:lnTo>
                    <a:pt x="45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1" name="Google Shape;6179;p59">
              <a:extLst>
                <a:ext uri="{FF2B5EF4-FFF2-40B4-BE49-F238E27FC236}">
                  <a16:creationId xmlns:a16="http://schemas.microsoft.com/office/drawing/2014/main" id="{76B7CFC0-4C0F-4CA6-A30B-7A73E96F2517}"/>
                </a:ext>
              </a:extLst>
            </p:cNvPr>
            <p:cNvSpPr/>
            <p:nvPr/>
          </p:nvSpPr>
          <p:spPr>
            <a:xfrm>
              <a:off x="7032900" y="269020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1"/>
                  </a:moveTo>
                  <a:lnTo>
                    <a:pt x="23" y="89"/>
                  </a:lnTo>
                  <a:lnTo>
                    <a:pt x="89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2" name="Google Shape;6180;p59">
              <a:extLst>
                <a:ext uri="{FF2B5EF4-FFF2-40B4-BE49-F238E27FC236}">
                  <a16:creationId xmlns:a16="http://schemas.microsoft.com/office/drawing/2014/main" id="{FDD4338F-FBD8-4EFB-99F1-87F174888C43}"/>
                </a:ext>
              </a:extLst>
            </p:cNvPr>
            <p:cNvSpPr/>
            <p:nvPr/>
          </p:nvSpPr>
          <p:spPr>
            <a:xfrm>
              <a:off x="7039550" y="3142200"/>
              <a:ext cx="7775" cy="6125"/>
            </a:xfrm>
            <a:custGeom>
              <a:avLst/>
              <a:gdLst/>
              <a:ahLst/>
              <a:cxnLst/>
              <a:rect l="l" t="t" r="r" b="b"/>
              <a:pathLst>
                <a:path w="311" h="245" extrusionOk="0">
                  <a:moveTo>
                    <a:pt x="0" y="0"/>
                  </a:moveTo>
                  <a:lnTo>
                    <a:pt x="200" y="244"/>
                  </a:lnTo>
                  <a:cubicBezTo>
                    <a:pt x="222" y="155"/>
                    <a:pt x="266" y="89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3" name="Google Shape;6181;p59">
              <a:extLst>
                <a:ext uri="{FF2B5EF4-FFF2-40B4-BE49-F238E27FC236}">
                  <a16:creationId xmlns:a16="http://schemas.microsoft.com/office/drawing/2014/main" id="{1E810EE7-D384-4D49-8412-916379C52616}"/>
                </a:ext>
              </a:extLst>
            </p:cNvPr>
            <p:cNvSpPr/>
            <p:nvPr/>
          </p:nvSpPr>
          <p:spPr>
            <a:xfrm>
              <a:off x="6984150" y="3157150"/>
              <a:ext cx="2800" cy="2250"/>
            </a:xfrm>
            <a:custGeom>
              <a:avLst/>
              <a:gdLst/>
              <a:ahLst/>
              <a:cxnLst/>
              <a:rect l="l" t="t" r="r" b="b"/>
              <a:pathLst>
                <a:path w="112" h="90" extrusionOk="0">
                  <a:moveTo>
                    <a:pt x="67" y="1"/>
                  </a:moveTo>
                  <a:cubicBezTo>
                    <a:pt x="45" y="1"/>
                    <a:pt x="23" y="45"/>
                    <a:pt x="1" y="45"/>
                  </a:cubicBezTo>
                  <a:cubicBezTo>
                    <a:pt x="23" y="67"/>
                    <a:pt x="45" y="89"/>
                    <a:pt x="67" y="89"/>
                  </a:cubicBezTo>
                  <a:cubicBezTo>
                    <a:pt x="67" y="89"/>
                    <a:pt x="89" y="67"/>
                    <a:pt x="112" y="45"/>
                  </a:cubicBezTo>
                  <a:cubicBezTo>
                    <a:pt x="89" y="45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4" name="Google Shape;6182;p59">
              <a:extLst>
                <a:ext uri="{FF2B5EF4-FFF2-40B4-BE49-F238E27FC236}">
                  <a16:creationId xmlns:a16="http://schemas.microsoft.com/office/drawing/2014/main" id="{00C15F11-FD73-4811-985F-B68F6801A2BE}"/>
                </a:ext>
              </a:extLst>
            </p:cNvPr>
            <p:cNvSpPr/>
            <p:nvPr/>
          </p:nvSpPr>
          <p:spPr>
            <a:xfrm>
              <a:off x="6703875" y="2784925"/>
              <a:ext cx="23300" cy="22875"/>
            </a:xfrm>
            <a:custGeom>
              <a:avLst/>
              <a:gdLst/>
              <a:ahLst/>
              <a:cxnLst/>
              <a:rect l="l" t="t" r="r" b="b"/>
              <a:pathLst>
                <a:path w="932" h="915" extrusionOk="0">
                  <a:moveTo>
                    <a:pt x="1" y="1"/>
                  </a:moveTo>
                  <a:lnTo>
                    <a:pt x="555" y="466"/>
                  </a:lnTo>
                  <a:lnTo>
                    <a:pt x="178" y="554"/>
                  </a:lnTo>
                  <a:lnTo>
                    <a:pt x="178" y="820"/>
                  </a:lnTo>
                  <a:cubicBezTo>
                    <a:pt x="276" y="888"/>
                    <a:pt x="363" y="915"/>
                    <a:pt x="440" y="915"/>
                  </a:cubicBezTo>
                  <a:cubicBezTo>
                    <a:pt x="643" y="915"/>
                    <a:pt x="787" y="733"/>
                    <a:pt x="931" y="621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5" name="Google Shape;6183;p59">
              <a:extLst>
                <a:ext uri="{FF2B5EF4-FFF2-40B4-BE49-F238E27FC236}">
                  <a16:creationId xmlns:a16="http://schemas.microsoft.com/office/drawing/2014/main" id="{888B080A-0491-4701-91CE-979296E514EF}"/>
                </a:ext>
              </a:extLst>
            </p:cNvPr>
            <p:cNvSpPr/>
            <p:nvPr/>
          </p:nvSpPr>
          <p:spPr>
            <a:xfrm>
              <a:off x="6749850" y="2735075"/>
              <a:ext cx="23300" cy="21075"/>
            </a:xfrm>
            <a:custGeom>
              <a:avLst/>
              <a:gdLst/>
              <a:ahLst/>
              <a:cxnLst/>
              <a:rect l="l" t="t" r="r" b="b"/>
              <a:pathLst>
                <a:path w="932" h="843" extrusionOk="0">
                  <a:moveTo>
                    <a:pt x="621" y="0"/>
                  </a:moveTo>
                  <a:lnTo>
                    <a:pt x="222" y="377"/>
                  </a:lnTo>
                  <a:cubicBezTo>
                    <a:pt x="1" y="621"/>
                    <a:pt x="355" y="665"/>
                    <a:pt x="377" y="842"/>
                  </a:cubicBezTo>
                  <a:lnTo>
                    <a:pt x="931" y="289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6" name="Google Shape;6184;p59">
              <a:extLst>
                <a:ext uri="{FF2B5EF4-FFF2-40B4-BE49-F238E27FC236}">
                  <a16:creationId xmlns:a16="http://schemas.microsoft.com/office/drawing/2014/main" id="{8D09CFBE-7BC1-4794-82CE-EEC9AA1609D5}"/>
                </a:ext>
              </a:extLst>
            </p:cNvPr>
            <p:cNvSpPr/>
            <p:nvPr/>
          </p:nvSpPr>
          <p:spPr>
            <a:xfrm>
              <a:off x="6724375" y="2748375"/>
              <a:ext cx="24950" cy="10000"/>
            </a:xfrm>
            <a:custGeom>
              <a:avLst/>
              <a:gdLst/>
              <a:ahLst/>
              <a:cxnLst/>
              <a:rect l="l" t="t" r="r" b="b"/>
              <a:pathLst>
                <a:path w="998" h="400" extrusionOk="0">
                  <a:moveTo>
                    <a:pt x="865" y="0"/>
                  </a:moveTo>
                  <a:lnTo>
                    <a:pt x="45" y="22"/>
                  </a:lnTo>
                  <a:lnTo>
                    <a:pt x="0" y="244"/>
                  </a:lnTo>
                  <a:lnTo>
                    <a:pt x="488" y="399"/>
                  </a:lnTo>
                  <a:lnTo>
                    <a:pt x="865" y="399"/>
                  </a:lnTo>
                  <a:lnTo>
                    <a:pt x="998" y="200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7" name="Google Shape;6185;p59">
              <a:extLst>
                <a:ext uri="{FF2B5EF4-FFF2-40B4-BE49-F238E27FC236}">
                  <a16:creationId xmlns:a16="http://schemas.microsoft.com/office/drawing/2014/main" id="{6757670E-CB1B-4FCD-989C-9526F5AF62BF}"/>
                </a:ext>
              </a:extLst>
            </p:cNvPr>
            <p:cNvSpPr/>
            <p:nvPr/>
          </p:nvSpPr>
          <p:spPr>
            <a:xfrm>
              <a:off x="6754275" y="2742275"/>
              <a:ext cx="20525" cy="28825"/>
            </a:xfrm>
            <a:custGeom>
              <a:avLst/>
              <a:gdLst/>
              <a:ahLst/>
              <a:cxnLst/>
              <a:rect l="l" t="t" r="r" b="b"/>
              <a:pathLst>
                <a:path w="821" h="1153" extrusionOk="0">
                  <a:moveTo>
                    <a:pt x="754" y="1"/>
                  </a:moveTo>
                  <a:lnTo>
                    <a:pt x="200" y="554"/>
                  </a:lnTo>
                  <a:cubicBezTo>
                    <a:pt x="134" y="643"/>
                    <a:pt x="67" y="754"/>
                    <a:pt x="1" y="865"/>
                  </a:cubicBezTo>
                  <a:cubicBezTo>
                    <a:pt x="1" y="975"/>
                    <a:pt x="1" y="1064"/>
                    <a:pt x="1" y="1153"/>
                  </a:cubicBezTo>
                  <a:lnTo>
                    <a:pt x="200" y="953"/>
                  </a:lnTo>
                  <a:lnTo>
                    <a:pt x="245" y="798"/>
                  </a:lnTo>
                  <a:cubicBezTo>
                    <a:pt x="301" y="826"/>
                    <a:pt x="346" y="839"/>
                    <a:pt x="382" y="839"/>
                  </a:cubicBezTo>
                  <a:cubicBezTo>
                    <a:pt x="487" y="839"/>
                    <a:pt x="516" y="731"/>
                    <a:pt x="533" y="599"/>
                  </a:cubicBezTo>
                  <a:cubicBezTo>
                    <a:pt x="555" y="510"/>
                    <a:pt x="643" y="421"/>
                    <a:pt x="710" y="333"/>
                  </a:cubicBezTo>
                  <a:cubicBezTo>
                    <a:pt x="754" y="244"/>
                    <a:pt x="776" y="133"/>
                    <a:pt x="821" y="45"/>
                  </a:cubicBezTo>
                  <a:lnTo>
                    <a:pt x="7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8" name="Google Shape;6186;p59">
              <a:extLst>
                <a:ext uri="{FF2B5EF4-FFF2-40B4-BE49-F238E27FC236}">
                  <a16:creationId xmlns:a16="http://schemas.microsoft.com/office/drawing/2014/main" id="{83C2792C-D10C-4F54-980D-5556AC873A95}"/>
                </a:ext>
              </a:extLst>
            </p:cNvPr>
            <p:cNvSpPr/>
            <p:nvPr/>
          </p:nvSpPr>
          <p:spPr>
            <a:xfrm>
              <a:off x="6680050" y="2745050"/>
              <a:ext cx="21075" cy="19675"/>
            </a:xfrm>
            <a:custGeom>
              <a:avLst/>
              <a:gdLst/>
              <a:ahLst/>
              <a:cxnLst/>
              <a:rect l="l" t="t" r="r" b="b"/>
              <a:pathLst>
                <a:path w="843" h="787" extrusionOk="0">
                  <a:moveTo>
                    <a:pt x="533" y="0"/>
                  </a:moveTo>
                  <a:lnTo>
                    <a:pt x="488" y="200"/>
                  </a:lnTo>
                  <a:lnTo>
                    <a:pt x="1" y="776"/>
                  </a:lnTo>
                  <a:cubicBezTo>
                    <a:pt x="44" y="783"/>
                    <a:pt x="84" y="786"/>
                    <a:pt x="123" y="786"/>
                  </a:cubicBezTo>
                  <a:cubicBezTo>
                    <a:pt x="447" y="786"/>
                    <a:pt x="645" y="539"/>
                    <a:pt x="843" y="45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9" name="Google Shape;6187;p59">
              <a:extLst>
                <a:ext uri="{FF2B5EF4-FFF2-40B4-BE49-F238E27FC236}">
                  <a16:creationId xmlns:a16="http://schemas.microsoft.com/office/drawing/2014/main" id="{20E8F47E-FBE7-4CE9-A4D3-9A4DBCA4D8AF}"/>
                </a:ext>
              </a:extLst>
            </p:cNvPr>
            <p:cNvSpPr/>
            <p:nvPr/>
          </p:nvSpPr>
          <p:spPr>
            <a:xfrm>
              <a:off x="6727700" y="2810400"/>
              <a:ext cx="18300" cy="13875"/>
            </a:xfrm>
            <a:custGeom>
              <a:avLst/>
              <a:gdLst/>
              <a:ahLst/>
              <a:cxnLst/>
              <a:rect l="l" t="t" r="r" b="b"/>
              <a:pathLst>
                <a:path w="732" h="555" extrusionOk="0">
                  <a:moveTo>
                    <a:pt x="421" y="1"/>
                  </a:moveTo>
                  <a:lnTo>
                    <a:pt x="0" y="377"/>
                  </a:lnTo>
                  <a:cubicBezTo>
                    <a:pt x="244" y="466"/>
                    <a:pt x="421" y="532"/>
                    <a:pt x="599" y="555"/>
                  </a:cubicBezTo>
                  <a:cubicBezTo>
                    <a:pt x="621" y="555"/>
                    <a:pt x="687" y="466"/>
                    <a:pt x="732" y="400"/>
                  </a:cubicBezTo>
                  <a:lnTo>
                    <a:pt x="643" y="333"/>
                  </a:lnTo>
                  <a:lnTo>
                    <a:pt x="576" y="222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0" name="Google Shape;6188;p59">
              <a:extLst>
                <a:ext uri="{FF2B5EF4-FFF2-40B4-BE49-F238E27FC236}">
                  <a16:creationId xmlns:a16="http://schemas.microsoft.com/office/drawing/2014/main" id="{078A99FD-8BD1-443C-91FA-DC87847BBD47}"/>
                </a:ext>
              </a:extLst>
            </p:cNvPr>
            <p:cNvSpPr/>
            <p:nvPr/>
          </p:nvSpPr>
          <p:spPr>
            <a:xfrm>
              <a:off x="6773675" y="2818150"/>
              <a:ext cx="13875" cy="21075"/>
            </a:xfrm>
            <a:custGeom>
              <a:avLst/>
              <a:gdLst/>
              <a:ahLst/>
              <a:cxnLst/>
              <a:rect l="l" t="t" r="r" b="b"/>
              <a:pathLst>
                <a:path w="555" h="843" extrusionOk="0">
                  <a:moveTo>
                    <a:pt x="222" y="1"/>
                  </a:moveTo>
                  <a:lnTo>
                    <a:pt x="133" y="112"/>
                  </a:lnTo>
                  <a:cubicBezTo>
                    <a:pt x="0" y="444"/>
                    <a:pt x="266" y="599"/>
                    <a:pt x="510" y="843"/>
                  </a:cubicBezTo>
                  <a:cubicBezTo>
                    <a:pt x="554" y="533"/>
                    <a:pt x="466" y="222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1" name="Google Shape;6189;p59">
              <a:extLst>
                <a:ext uri="{FF2B5EF4-FFF2-40B4-BE49-F238E27FC236}">
                  <a16:creationId xmlns:a16="http://schemas.microsoft.com/office/drawing/2014/main" id="{4CE09B3E-581A-4B17-ABF8-B9E23C0BDECF}"/>
                </a:ext>
              </a:extLst>
            </p:cNvPr>
            <p:cNvSpPr/>
            <p:nvPr/>
          </p:nvSpPr>
          <p:spPr>
            <a:xfrm>
              <a:off x="6731575" y="2789350"/>
              <a:ext cx="18300" cy="14425"/>
            </a:xfrm>
            <a:custGeom>
              <a:avLst/>
              <a:gdLst/>
              <a:ahLst/>
              <a:cxnLst/>
              <a:rect l="l" t="t" r="r" b="b"/>
              <a:pathLst>
                <a:path w="732" h="577" extrusionOk="0">
                  <a:moveTo>
                    <a:pt x="266" y="1"/>
                  </a:moveTo>
                  <a:lnTo>
                    <a:pt x="1" y="577"/>
                  </a:lnTo>
                  <a:lnTo>
                    <a:pt x="732" y="222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2" name="Google Shape;6190;p59">
              <a:extLst>
                <a:ext uri="{FF2B5EF4-FFF2-40B4-BE49-F238E27FC236}">
                  <a16:creationId xmlns:a16="http://schemas.microsoft.com/office/drawing/2014/main" id="{9664A72F-DA85-43E1-A81A-FE3463448788}"/>
                </a:ext>
              </a:extLst>
            </p:cNvPr>
            <p:cNvSpPr/>
            <p:nvPr/>
          </p:nvSpPr>
          <p:spPr>
            <a:xfrm>
              <a:off x="6736000" y="2758350"/>
              <a:ext cx="16650" cy="18850"/>
            </a:xfrm>
            <a:custGeom>
              <a:avLst/>
              <a:gdLst/>
              <a:ahLst/>
              <a:cxnLst/>
              <a:rect l="l" t="t" r="r" b="b"/>
              <a:pathLst>
                <a:path w="666" h="754" extrusionOk="0">
                  <a:moveTo>
                    <a:pt x="355" y="0"/>
                  </a:moveTo>
                  <a:lnTo>
                    <a:pt x="89" y="222"/>
                  </a:lnTo>
                  <a:lnTo>
                    <a:pt x="1" y="310"/>
                  </a:lnTo>
                  <a:lnTo>
                    <a:pt x="1" y="753"/>
                  </a:lnTo>
                  <a:cubicBezTo>
                    <a:pt x="134" y="598"/>
                    <a:pt x="289" y="465"/>
                    <a:pt x="422" y="310"/>
                  </a:cubicBezTo>
                  <a:cubicBezTo>
                    <a:pt x="488" y="222"/>
                    <a:pt x="665" y="89"/>
                    <a:pt x="4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3" name="Google Shape;6191;p59">
              <a:extLst>
                <a:ext uri="{FF2B5EF4-FFF2-40B4-BE49-F238E27FC236}">
                  <a16:creationId xmlns:a16="http://schemas.microsoft.com/office/drawing/2014/main" id="{6B5C3DEA-0FE0-4A8C-A97C-C01C1FF85878}"/>
                </a:ext>
              </a:extLst>
            </p:cNvPr>
            <p:cNvSpPr/>
            <p:nvPr/>
          </p:nvSpPr>
          <p:spPr>
            <a:xfrm>
              <a:off x="6665100" y="2848075"/>
              <a:ext cx="23850" cy="5000"/>
            </a:xfrm>
            <a:custGeom>
              <a:avLst/>
              <a:gdLst/>
              <a:ahLst/>
              <a:cxnLst/>
              <a:rect l="l" t="t" r="r" b="b"/>
              <a:pathLst>
                <a:path w="954" h="200" extrusionOk="0">
                  <a:moveTo>
                    <a:pt x="953" y="0"/>
                  </a:moveTo>
                  <a:lnTo>
                    <a:pt x="1" y="67"/>
                  </a:lnTo>
                  <a:cubicBezTo>
                    <a:pt x="23" y="111"/>
                    <a:pt x="45" y="155"/>
                    <a:pt x="89" y="178"/>
                  </a:cubicBezTo>
                  <a:lnTo>
                    <a:pt x="267" y="200"/>
                  </a:lnTo>
                  <a:lnTo>
                    <a:pt x="953" y="133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4" name="Google Shape;6192;p59">
              <a:extLst>
                <a:ext uri="{FF2B5EF4-FFF2-40B4-BE49-F238E27FC236}">
                  <a16:creationId xmlns:a16="http://schemas.microsoft.com/office/drawing/2014/main" id="{070CD488-8744-4CBE-84C9-A0C1CBE6DFEE}"/>
                </a:ext>
              </a:extLst>
            </p:cNvPr>
            <p:cNvSpPr/>
            <p:nvPr/>
          </p:nvSpPr>
          <p:spPr>
            <a:xfrm>
              <a:off x="6661775" y="2760550"/>
              <a:ext cx="6675" cy="6675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222" y="1"/>
                  </a:moveTo>
                  <a:lnTo>
                    <a:pt x="27" y="59"/>
                  </a:lnTo>
                  <a:lnTo>
                    <a:pt x="27" y="59"/>
                  </a:lnTo>
                  <a:cubicBezTo>
                    <a:pt x="25" y="55"/>
                    <a:pt x="24" y="50"/>
                    <a:pt x="23" y="45"/>
                  </a:cubicBezTo>
                  <a:lnTo>
                    <a:pt x="1" y="67"/>
                  </a:lnTo>
                  <a:lnTo>
                    <a:pt x="27" y="59"/>
                  </a:lnTo>
                  <a:lnTo>
                    <a:pt x="27" y="59"/>
                  </a:lnTo>
                  <a:cubicBezTo>
                    <a:pt x="48" y="141"/>
                    <a:pt x="68" y="204"/>
                    <a:pt x="89" y="267"/>
                  </a:cubicBezTo>
                  <a:lnTo>
                    <a:pt x="267" y="67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5" name="Google Shape;6193;p59">
              <a:extLst>
                <a:ext uri="{FF2B5EF4-FFF2-40B4-BE49-F238E27FC236}">
                  <a16:creationId xmlns:a16="http://schemas.microsoft.com/office/drawing/2014/main" id="{66554DC4-79EB-40E3-AD85-8122DF198BCB}"/>
                </a:ext>
              </a:extLst>
            </p:cNvPr>
            <p:cNvSpPr/>
            <p:nvPr/>
          </p:nvSpPr>
          <p:spPr>
            <a:xfrm>
              <a:off x="6726600" y="2806525"/>
              <a:ext cx="4450" cy="5575"/>
            </a:xfrm>
            <a:custGeom>
              <a:avLst/>
              <a:gdLst/>
              <a:ahLst/>
              <a:cxnLst/>
              <a:rect l="l" t="t" r="r" b="b"/>
              <a:pathLst>
                <a:path w="178" h="223" extrusionOk="0">
                  <a:moveTo>
                    <a:pt x="89" y="1"/>
                  </a:moveTo>
                  <a:lnTo>
                    <a:pt x="0" y="45"/>
                  </a:lnTo>
                  <a:lnTo>
                    <a:pt x="89" y="222"/>
                  </a:lnTo>
                  <a:lnTo>
                    <a:pt x="177" y="178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6" name="Google Shape;6194;p59">
              <a:extLst>
                <a:ext uri="{FF2B5EF4-FFF2-40B4-BE49-F238E27FC236}">
                  <a16:creationId xmlns:a16="http://schemas.microsoft.com/office/drawing/2014/main" id="{51FCCE23-DECF-403A-B908-7733DD2D9ABC}"/>
                </a:ext>
              </a:extLst>
            </p:cNvPr>
            <p:cNvSpPr/>
            <p:nvPr/>
          </p:nvSpPr>
          <p:spPr>
            <a:xfrm>
              <a:off x="6714950" y="2752250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0"/>
                  </a:moveTo>
                  <a:lnTo>
                    <a:pt x="45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7" name="Google Shape;6195;p59">
              <a:extLst>
                <a:ext uri="{FF2B5EF4-FFF2-40B4-BE49-F238E27FC236}">
                  <a16:creationId xmlns:a16="http://schemas.microsoft.com/office/drawing/2014/main" id="{FC66DCED-1B17-4507-B9C4-9BCFD2D8C766}"/>
                </a:ext>
              </a:extLst>
            </p:cNvPr>
            <p:cNvSpPr/>
            <p:nvPr/>
          </p:nvSpPr>
          <p:spPr>
            <a:xfrm>
              <a:off x="6868950" y="2853050"/>
              <a:ext cx="28825" cy="14975"/>
            </a:xfrm>
            <a:custGeom>
              <a:avLst/>
              <a:gdLst/>
              <a:ahLst/>
              <a:cxnLst/>
              <a:rect l="l" t="t" r="r" b="b"/>
              <a:pathLst>
                <a:path w="1153" h="599" extrusionOk="0">
                  <a:moveTo>
                    <a:pt x="0" y="1"/>
                  </a:moveTo>
                  <a:lnTo>
                    <a:pt x="67" y="89"/>
                  </a:lnTo>
                  <a:lnTo>
                    <a:pt x="155" y="178"/>
                  </a:lnTo>
                  <a:lnTo>
                    <a:pt x="178" y="599"/>
                  </a:lnTo>
                  <a:lnTo>
                    <a:pt x="466" y="488"/>
                  </a:lnTo>
                  <a:lnTo>
                    <a:pt x="731" y="333"/>
                  </a:lnTo>
                  <a:cubicBezTo>
                    <a:pt x="687" y="267"/>
                    <a:pt x="665" y="200"/>
                    <a:pt x="598" y="112"/>
                  </a:cubicBezTo>
                  <a:lnTo>
                    <a:pt x="1152" y="89"/>
                  </a:lnTo>
                  <a:cubicBezTo>
                    <a:pt x="1152" y="67"/>
                    <a:pt x="1152" y="23"/>
                    <a:pt x="1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8" name="Google Shape;6196;p59">
              <a:extLst>
                <a:ext uri="{FF2B5EF4-FFF2-40B4-BE49-F238E27FC236}">
                  <a16:creationId xmlns:a16="http://schemas.microsoft.com/office/drawing/2014/main" id="{673CD01A-8601-48CB-9CC6-BCE73CB84097}"/>
                </a:ext>
              </a:extLst>
            </p:cNvPr>
            <p:cNvSpPr/>
            <p:nvPr/>
          </p:nvSpPr>
          <p:spPr>
            <a:xfrm>
              <a:off x="6898300" y="2846975"/>
              <a:ext cx="27175" cy="12750"/>
            </a:xfrm>
            <a:custGeom>
              <a:avLst/>
              <a:gdLst/>
              <a:ahLst/>
              <a:cxnLst/>
              <a:rect l="l" t="t" r="r" b="b"/>
              <a:pathLst>
                <a:path w="1087" h="510" extrusionOk="0">
                  <a:moveTo>
                    <a:pt x="1" y="0"/>
                  </a:moveTo>
                  <a:lnTo>
                    <a:pt x="23" y="111"/>
                  </a:lnTo>
                  <a:cubicBezTo>
                    <a:pt x="42" y="134"/>
                    <a:pt x="67" y="142"/>
                    <a:pt x="96" y="142"/>
                  </a:cubicBezTo>
                  <a:cubicBezTo>
                    <a:pt x="171" y="142"/>
                    <a:pt x="267" y="86"/>
                    <a:pt x="340" y="86"/>
                  </a:cubicBezTo>
                  <a:cubicBezTo>
                    <a:pt x="400" y="86"/>
                    <a:pt x="444" y="125"/>
                    <a:pt x="444" y="266"/>
                  </a:cubicBezTo>
                  <a:lnTo>
                    <a:pt x="687" y="487"/>
                  </a:lnTo>
                  <a:lnTo>
                    <a:pt x="931" y="510"/>
                  </a:lnTo>
                  <a:lnTo>
                    <a:pt x="1086" y="377"/>
                  </a:lnTo>
                  <a:cubicBezTo>
                    <a:pt x="998" y="310"/>
                    <a:pt x="909" y="244"/>
                    <a:pt x="842" y="177"/>
                  </a:cubicBezTo>
                  <a:cubicBezTo>
                    <a:pt x="798" y="133"/>
                    <a:pt x="776" y="89"/>
                    <a:pt x="77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9" name="Google Shape;6197;p59">
              <a:extLst>
                <a:ext uri="{FF2B5EF4-FFF2-40B4-BE49-F238E27FC236}">
                  <a16:creationId xmlns:a16="http://schemas.microsoft.com/office/drawing/2014/main" id="{4A22FF30-1D3F-4E5F-AB87-39F9207D55F2}"/>
                </a:ext>
              </a:extLst>
            </p:cNvPr>
            <p:cNvSpPr/>
            <p:nvPr/>
          </p:nvSpPr>
          <p:spPr>
            <a:xfrm>
              <a:off x="6753725" y="2845850"/>
              <a:ext cx="24950" cy="9450"/>
            </a:xfrm>
            <a:custGeom>
              <a:avLst/>
              <a:gdLst/>
              <a:ahLst/>
              <a:cxnLst/>
              <a:rect l="l" t="t" r="r" b="b"/>
              <a:pathLst>
                <a:path w="998" h="378" extrusionOk="0">
                  <a:moveTo>
                    <a:pt x="843" y="1"/>
                  </a:moveTo>
                  <a:cubicBezTo>
                    <a:pt x="577" y="1"/>
                    <a:pt x="267" y="45"/>
                    <a:pt x="1" y="67"/>
                  </a:cubicBezTo>
                  <a:lnTo>
                    <a:pt x="244" y="377"/>
                  </a:lnTo>
                  <a:cubicBezTo>
                    <a:pt x="377" y="355"/>
                    <a:pt x="577" y="355"/>
                    <a:pt x="621" y="289"/>
                  </a:cubicBezTo>
                  <a:cubicBezTo>
                    <a:pt x="665" y="182"/>
                    <a:pt x="717" y="150"/>
                    <a:pt x="770" y="150"/>
                  </a:cubicBezTo>
                  <a:cubicBezTo>
                    <a:pt x="849" y="150"/>
                    <a:pt x="931" y="222"/>
                    <a:pt x="998" y="222"/>
                  </a:cubicBezTo>
                  <a:cubicBezTo>
                    <a:pt x="953" y="156"/>
                    <a:pt x="909" y="1"/>
                    <a:pt x="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0" name="Google Shape;6198;p59">
              <a:extLst>
                <a:ext uri="{FF2B5EF4-FFF2-40B4-BE49-F238E27FC236}">
                  <a16:creationId xmlns:a16="http://schemas.microsoft.com/office/drawing/2014/main" id="{835B6590-12D5-4081-8AC2-63CD49735C5D}"/>
                </a:ext>
              </a:extLst>
            </p:cNvPr>
            <p:cNvSpPr/>
            <p:nvPr/>
          </p:nvSpPr>
          <p:spPr>
            <a:xfrm>
              <a:off x="6868950" y="2844525"/>
              <a:ext cx="29925" cy="8550"/>
            </a:xfrm>
            <a:custGeom>
              <a:avLst/>
              <a:gdLst/>
              <a:ahLst/>
              <a:cxnLst/>
              <a:rect l="l" t="t" r="r" b="b"/>
              <a:pathLst>
                <a:path w="1197" h="342" extrusionOk="0">
                  <a:moveTo>
                    <a:pt x="681" y="1"/>
                  </a:moveTo>
                  <a:cubicBezTo>
                    <a:pt x="610" y="1"/>
                    <a:pt x="486" y="21"/>
                    <a:pt x="421" y="54"/>
                  </a:cubicBezTo>
                  <a:cubicBezTo>
                    <a:pt x="288" y="142"/>
                    <a:pt x="133" y="231"/>
                    <a:pt x="0" y="342"/>
                  </a:cubicBezTo>
                  <a:lnTo>
                    <a:pt x="1152" y="342"/>
                  </a:lnTo>
                  <a:lnTo>
                    <a:pt x="1197" y="209"/>
                  </a:lnTo>
                  <a:cubicBezTo>
                    <a:pt x="1197" y="187"/>
                    <a:pt x="1175" y="142"/>
                    <a:pt x="1175" y="98"/>
                  </a:cubicBezTo>
                  <a:cubicBezTo>
                    <a:pt x="1092" y="122"/>
                    <a:pt x="1003" y="171"/>
                    <a:pt x="921" y="171"/>
                  </a:cubicBezTo>
                  <a:cubicBezTo>
                    <a:pt x="849" y="171"/>
                    <a:pt x="783" y="133"/>
                    <a:pt x="731" y="9"/>
                  </a:cubicBezTo>
                  <a:cubicBezTo>
                    <a:pt x="725" y="3"/>
                    <a:pt x="707" y="1"/>
                    <a:pt x="6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1" name="Google Shape;6199;p59">
              <a:extLst>
                <a:ext uri="{FF2B5EF4-FFF2-40B4-BE49-F238E27FC236}">
                  <a16:creationId xmlns:a16="http://schemas.microsoft.com/office/drawing/2014/main" id="{63C33898-7B78-444F-BFFA-815EAA36149E}"/>
                </a:ext>
              </a:extLst>
            </p:cNvPr>
            <p:cNvSpPr/>
            <p:nvPr/>
          </p:nvSpPr>
          <p:spPr>
            <a:xfrm>
              <a:off x="6851225" y="2777175"/>
              <a:ext cx="19950" cy="19400"/>
            </a:xfrm>
            <a:custGeom>
              <a:avLst/>
              <a:gdLst/>
              <a:ahLst/>
              <a:cxnLst/>
              <a:rect l="l" t="t" r="r" b="b"/>
              <a:pathLst>
                <a:path w="798" h="776" extrusionOk="0">
                  <a:moveTo>
                    <a:pt x="45" y="0"/>
                  </a:moveTo>
                  <a:lnTo>
                    <a:pt x="0" y="67"/>
                  </a:lnTo>
                  <a:lnTo>
                    <a:pt x="421" y="687"/>
                  </a:lnTo>
                  <a:lnTo>
                    <a:pt x="488" y="776"/>
                  </a:lnTo>
                  <a:lnTo>
                    <a:pt x="798" y="42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2" name="Google Shape;6200;p59">
              <a:extLst>
                <a:ext uri="{FF2B5EF4-FFF2-40B4-BE49-F238E27FC236}">
                  <a16:creationId xmlns:a16="http://schemas.microsoft.com/office/drawing/2014/main" id="{A797DD7D-CC36-4DA2-90CB-8DBD49D7A039}"/>
                </a:ext>
              </a:extLst>
            </p:cNvPr>
            <p:cNvSpPr/>
            <p:nvPr/>
          </p:nvSpPr>
          <p:spPr>
            <a:xfrm>
              <a:off x="6786975" y="2853600"/>
              <a:ext cx="17750" cy="15550"/>
            </a:xfrm>
            <a:custGeom>
              <a:avLst/>
              <a:gdLst/>
              <a:ahLst/>
              <a:cxnLst/>
              <a:rect l="l" t="t" r="r" b="b"/>
              <a:pathLst>
                <a:path w="710" h="622" extrusionOk="0">
                  <a:moveTo>
                    <a:pt x="0" y="1"/>
                  </a:moveTo>
                  <a:cubicBezTo>
                    <a:pt x="44" y="134"/>
                    <a:pt x="89" y="267"/>
                    <a:pt x="133" y="400"/>
                  </a:cubicBezTo>
                  <a:lnTo>
                    <a:pt x="665" y="621"/>
                  </a:lnTo>
                  <a:lnTo>
                    <a:pt x="709" y="533"/>
                  </a:lnTo>
                  <a:lnTo>
                    <a:pt x="465" y="267"/>
                  </a:lnTo>
                  <a:lnTo>
                    <a:pt x="377" y="2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3" name="Google Shape;6201;p59">
              <a:extLst>
                <a:ext uri="{FF2B5EF4-FFF2-40B4-BE49-F238E27FC236}">
                  <a16:creationId xmlns:a16="http://schemas.microsoft.com/office/drawing/2014/main" id="{CD605E2E-771E-44C0-A674-4919ADFDE31E}"/>
                </a:ext>
              </a:extLst>
            </p:cNvPr>
            <p:cNvSpPr/>
            <p:nvPr/>
          </p:nvSpPr>
          <p:spPr>
            <a:xfrm>
              <a:off x="6952575" y="2844750"/>
              <a:ext cx="14425" cy="11200"/>
            </a:xfrm>
            <a:custGeom>
              <a:avLst/>
              <a:gdLst/>
              <a:ahLst/>
              <a:cxnLst/>
              <a:rect l="l" t="t" r="r" b="b"/>
              <a:pathLst>
                <a:path w="577" h="448" extrusionOk="0">
                  <a:moveTo>
                    <a:pt x="311" y="0"/>
                  </a:moveTo>
                  <a:cubicBezTo>
                    <a:pt x="200" y="0"/>
                    <a:pt x="112" y="0"/>
                    <a:pt x="1" y="23"/>
                  </a:cubicBezTo>
                  <a:cubicBezTo>
                    <a:pt x="67" y="89"/>
                    <a:pt x="134" y="200"/>
                    <a:pt x="200" y="266"/>
                  </a:cubicBezTo>
                  <a:cubicBezTo>
                    <a:pt x="267" y="333"/>
                    <a:pt x="355" y="399"/>
                    <a:pt x="422" y="444"/>
                  </a:cubicBezTo>
                  <a:cubicBezTo>
                    <a:pt x="425" y="447"/>
                    <a:pt x="429" y="448"/>
                    <a:pt x="433" y="448"/>
                  </a:cubicBezTo>
                  <a:cubicBezTo>
                    <a:pt x="462" y="448"/>
                    <a:pt x="520" y="393"/>
                    <a:pt x="577" y="355"/>
                  </a:cubicBezTo>
                  <a:lnTo>
                    <a:pt x="444" y="45"/>
                  </a:lnTo>
                  <a:cubicBezTo>
                    <a:pt x="422" y="23"/>
                    <a:pt x="355" y="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4" name="Google Shape;6202;p59">
              <a:extLst>
                <a:ext uri="{FF2B5EF4-FFF2-40B4-BE49-F238E27FC236}">
                  <a16:creationId xmlns:a16="http://schemas.microsoft.com/office/drawing/2014/main" id="{23B47DD0-B447-44BF-BFB7-D65861FEB25E}"/>
                </a:ext>
              </a:extLst>
            </p:cNvPr>
            <p:cNvSpPr/>
            <p:nvPr/>
          </p:nvSpPr>
          <p:spPr>
            <a:xfrm>
              <a:off x="6742650" y="2847525"/>
              <a:ext cx="16650" cy="10550"/>
            </a:xfrm>
            <a:custGeom>
              <a:avLst/>
              <a:gdLst/>
              <a:ahLst/>
              <a:cxnLst/>
              <a:rect l="l" t="t" r="r" b="b"/>
              <a:pathLst>
                <a:path w="666" h="422" extrusionOk="0">
                  <a:moveTo>
                    <a:pt x="355" y="0"/>
                  </a:moveTo>
                  <a:lnTo>
                    <a:pt x="1" y="244"/>
                  </a:lnTo>
                  <a:lnTo>
                    <a:pt x="577" y="421"/>
                  </a:lnTo>
                  <a:lnTo>
                    <a:pt x="665" y="31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5" name="Google Shape;6203;p59">
              <a:extLst>
                <a:ext uri="{FF2B5EF4-FFF2-40B4-BE49-F238E27FC236}">
                  <a16:creationId xmlns:a16="http://schemas.microsoft.com/office/drawing/2014/main" id="{AA45C76E-F0A7-4F47-93DB-95D05B4292FB}"/>
                </a:ext>
              </a:extLst>
            </p:cNvPr>
            <p:cNvSpPr/>
            <p:nvPr/>
          </p:nvSpPr>
          <p:spPr>
            <a:xfrm>
              <a:off x="6963650" y="2845850"/>
              <a:ext cx="15000" cy="10000"/>
            </a:xfrm>
            <a:custGeom>
              <a:avLst/>
              <a:gdLst/>
              <a:ahLst/>
              <a:cxnLst/>
              <a:rect l="l" t="t" r="r" b="b"/>
              <a:pathLst>
                <a:path w="600" h="400" extrusionOk="0">
                  <a:moveTo>
                    <a:pt x="1" y="1"/>
                  </a:moveTo>
                  <a:lnTo>
                    <a:pt x="134" y="311"/>
                  </a:lnTo>
                  <a:lnTo>
                    <a:pt x="444" y="400"/>
                  </a:lnTo>
                  <a:lnTo>
                    <a:pt x="488" y="400"/>
                  </a:lnTo>
                  <a:cubicBezTo>
                    <a:pt x="533" y="333"/>
                    <a:pt x="555" y="267"/>
                    <a:pt x="599" y="17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6" name="Google Shape;6204;p59">
              <a:extLst>
                <a:ext uri="{FF2B5EF4-FFF2-40B4-BE49-F238E27FC236}">
                  <a16:creationId xmlns:a16="http://schemas.microsoft.com/office/drawing/2014/main" id="{F5CA9ADD-A4AA-49EC-B70B-9B04BFE6C613}"/>
                </a:ext>
              </a:extLst>
            </p:cNvPr>
            <p:cNvSpPr/>
            <p:nvPr/>
          </p:nvSpPr>
          <p:spPr>
            <a:xfrm>
              <a:off x="7001325" y="2859700"/>
              <a:ext cx="8325" cy="5575"/>
            </a:xfrm>
            <a:custGeom>
              <a:avLst/>
              <a:gdLst/>
              <a:ahLst/>
              <a:cxnLst/>
              <a:rect l="l" t="t" r="r" b="b"/>
              <a:pathLst>
                <a:path w="333" h="223" extrusionOk="0">
                  <a:moveTo>
                    <a:pt x="23" y="1"/>
                  </a:moveTo>
                  <a:cubicBezTo>
                    <a:pt x="23" y="45"/>
                    <a:pt x="1" y="89"/>
                    <a:pt x="1" y="134"/>
                  </a:cubicBezTo>
                  <a:lnTo>
                    <a:pt x="333" y="222"/>
                  </a:lnTo>
                  <a:cubicBezTo>
                    <a:pt x="267" y="156"/>
                    <a:pt x="200" y="67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7" name="Google Shape;6205;p59">
              <a:extLst>
                <a:ext uri="{FF2B5EF4-FFF2-40B4-BE49-F238E27FC236}">
                  <a16:creationId xmlns:a16="http://schemas.microsoft.com/office/drawing/2014/main" id="{36167457-657A-4B02-86FA-DB8307AB715D}"/>
                </a:ext>
              </a:extLst>
            </p:cNvPr>
            <p:cNvSpPr/>
            <p:nvPr/>
          </p:nvSpPr>
          <p:spPr>
            <a:xfrm>
              <a:off x="6944275" y="2853600"/>
              <a:ext cx="7225" cy="6675"/>
            </a:xfrm>
            <a:custGeom>
              <a:avLst/>
              <a:gdLst/>
              <a:ahLst/>
              <a:cxnLst/>
              <a:rect l="l" t="t" r="r" b="b"/>
              <a:pathLst>
                <a:path w="289" h="267" extrusionOk="0">
                  <a:moveTo>
                    <a:pt x="67" y="1"/>
                  </a:moveTo>
                  <a:lnTo>
                    <a:pt x="1" y="112"/>
                  </a:lnTo>
                  <a:lnTo>
                    <a:pt x="244" y="267"/>
                  </a:lnTo>
                  <a:cubicBezTo>
                    <a:pt x="244" y="245"/>
                    <a:pt x="266" y="222"/>
                    <a:pt x="289" y="200"/>
                  </a:cubicBezTo>
                  <a:cubicBezTo>
                    <a:pt x="222" y="134"/>
                    <a:pt x="156" y="67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8" name="Google Shape;6206;p59">
              <a:extLst>
                <a:ext uri="{FF2B5EF4-FFF2-40B4-BE49-F238E27FC236}">
                  <a16:creationId xmlns:a16="http://schemas.microsoft.com/office/drawing/2014/main" id="{771D869D-4578-4D69-9C79-1FC59B22CA61}"/>
                </a:ext>
              </a:extLst>
            </p:cNvPr>
            <p:cNvSpPr/>
            <p:nvPr/>
          </p:nvSpPr>
          <p:spPr>
            <a:xfrm>
              <a:off x="6810225" y="2819275"/>
              <a:ext cx="3900" cy="6100"/>
            </a:xfrm>
            <a:custGeom>
              <a:avLst/>
              <a:gdLst/>
              <a:ahLst/>
              <a:cxnLst/>
              <a:rect l="l" t="t" r="r" b="b"/>
              <a:pathLst>
                <a:path w="156" h="244" extrusionOk="0">
                  <a:moveTo>
                    <a:pt x="67" y="0"/>
                  </a:moveTo>
                  <a:lnTo>
                    <a:pt x="1" y="111"/>
                  </a:lnTo>
                  <a:lnTo>
                    <a:pt x="89" y="244"/>
                  </a:lnTo>
                  <a:lnTo>
                    <a:pt x="156" y="13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9" name="Google Shape;6207;p59">
              <a:extLst>
                <a:ext uri="{FF2B5EF4-FFF2-40B4-BE49-F238E27FC236}">
                  <a16:creationId xmlns:a16="http://schemas.microsoft.com/office/drawing/2014/main" id="{8DE31C08-9E44-4E11-93AC-EFBF418C731A}"/>
                </a:ext>
              </a:extLst>
            </p:cNvPr>
            <p:cNvSpPr/>
            <p:nvPr/>
          </p:nvSpPr>
          <p:spPr>
            <a:xfrm>
              <a:off x="6820750" y="2837000"/>
              <a:ext cx="3900" cy="2225"/>
            </a:xfrm>
            <a:custGeom>
              <a:avLst/>
              <a:gdLst/>
              <a:ahLst/>
              <a:cxnLst/>
              <a:rect l="l" t="t" r="r" b="b"/>
              <a:pathLst>
                <a:path w="156" h="89" extrusionOk="0">
                  <a:moveTo>
                    <a:pt x="1" y="0"/>
                  </a:moveTo>
                  <a:lnTo>
                    <a:pt x="1" y="67"/>
                  </a:lnTo>
                  <a:lnTo>
                    <a:pt x="156" y="89"/>
                  </a:lnTo>
                  <a:lnTo>
                    <a:pt x="156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0" name="Google Shape;6208;p59">
              <a:extLst>
                <a:ext uri="{FF2B5EF4-FFF2-40B4-BE49-F238E27FC236}">
                  <a16:creationId xmlns:a16="http://schemas.microsoft.com/office/drawing/2014/main" id="{4E70B2A8-F2D3-4725-811A-F66954F0E7A1}"/>
                </a:ext>
              </a:extLst>
            </p:cNvPr>
            <p:cNvSpPr/>
            <p:nvPr/>
          </p:nvSpPr>
          <p:spPr>
            <a:xfrm>
              <a:off x="6917125" y="2844750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112" y="0"/>
                  </a:moveTo>
                  <a:lnTo>
                    <a:pt x="1" y="111"/>
                  </a:lnTo>
                  <a:lnTo>
                    <a:pt x="23" y="133"/>
                  </a:lnTo>
                  <a:lnTo>
                    <a:pt x="156" y="4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1" name="Google Shape;6209;p59">
              <a:extLst>
                <a:ext uri="{FF2B5EF4-FFF2-40B4-BE49-F238E27FC236}">
                  <a16:creationId xmlns:a16="http://schemas.microsoft.com/office/drawing/2014/main" id="{D6EF7F48-B3E4-4FE1-9BC2-C213D408A054}"/>
                </a:ext>
              </a:extLst>
            </p:cNvPr>
            <p:cNvSpPr/>
            <p:nvPr/>
          </p:nvSpPr>
          <p:spPr>
            <a:xfrm>
              <a:off x="6879475" y="2836450"/>
              <a:ext cx="3900" cy="575"/>
            </a:xfrm>
            <a:custGeom>
              <a:avLst/>
              <a:gdLst/>
              <a:ahLst/>
              <a:cxnLst/>
              <a:rect l="l" t="t" r="r" b="b"/>
              <a:pathLst>
                <a:path w="156" h="23" extrusionOk="0">
                  <a:moveTo>
                    <a:pt x="0" y="0"/>
                  </a:moveTo>
                  <a:lnTo>
                    <a:pt x="0" y="22"/>
                  </a:lnTo>
                  <a:lnTo>
                    <a:pt x="155" y="22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2" name="Google Shape;6210;p59">
              <a:extLst>
                <a:ext uri="{FF2B5EF4-FFF2-40B4-BE49-F238E27FC236}">
                  <a16:creationId xmlns:a16="http://schemas.microsoft.com/office/drawing/2014/main" id="{353BF4D6-D2E9-44D6-A936-14FF943E4749}"/>
                </a:ext>
              </a:extLst>
            </p:cNvPr>
            <p:cNvSpPr/>
            <p:nvPr/>
          </p:nvSpPr>
          <p:spPr>
            <a:xfrm>
              <a:off x="6999675" y="2859700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89" y="1"/>
                  </a:moveTo>
                  <a:lnTo>
                    <a:pt x="0" y="134"/>
                  </a:lnTo>
                  <a:lnTo>
                    <a:pt x="67" y="134"/>
                  </a:lnTo>
                  <a:cubicBezTo>
                    <a:pt x="89" y="89"/>
                    <a:pt x="89" y="45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3" name="Google Shape;6211;p59">
              <a:extLst>
                <a:ext uri="{FF2B5EF4-FFF2-40B4-BE49-F238E27FC236}">
                  <a16:creationId xmlns:a16="http://schemas.microsoft.com/office/drawing/2014/main" id="{16E38827-143C-4E3C-8663-3417F513270A}"/>
                </a:ext>
              </a:extLst>
            </p:cNvPr>
            <p:cNvSpPr/>
            <p:nvPr/>
          </p:nvSpPr>
          <p:spPr>
            <a:xfrm>
              <a:off x="6979725" y="28442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0"/>
                  </a:moveTo>
                  <a:lnTo>
                    <a:pt x="1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4" name="Google Shape;6212;p59">
              <a:extLst>
                <a:ext uri="{FF2B5EF4-FFF2-40B4-BE49-F238E27FC236}">
                  <a16:creationId xmlns:a16="http://schemas.microsoft.com/office/drawing/2014/main" id="{A5B11EDC-9662-402A-9294-6E5FB45E9F68}"/>
                </a:ext>
              </a:extLst>
            </p:cNvPr>
            <p:cNvSpPr/>
            <p:nvPr/>
          </p:nvSpPr>
          <p:spPr>
            <a:xfrm>
              <a:off x="6874475" y="277550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1"/>
                  </a:moveTo>
                  <a:lnTo>
                    <a:pt x="89" y="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5" name="Google Shape;6213;p59">
              <a:extLst>
                <a:ext uri="{FF2B5EF4-FFF2-40B4-BE49-F238E27FC236}">
                  <a16:creationId xmlns:a16="http://schemas.microsoft.com/office/drawing/2014/main" id="{03806180-17BF-4E34-B839-837F8AFB08E5}"/>
                </a:ext>
              </a:extLst>
            </p:cNvPr>
            <p:cNvSpPr/>
            <p:nvPr/>
          </p:nvSpPr>
          <p:spPr>
            <a:xfrm>
              <a:off x="6998550" y="2863025"/>
              <a:ext cx="1150" cy="112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1"/>
                  </a:moveTo>
                  <a:cubicBezTo>
                    <a:pt x="23" y="23"/>
                    <a:pt x="1" y="23"/>
                    <a:pt x="1" y="23"/>
                  </a:cubicBezTo>
                  <a:lnTo>
                    <a:pt x="1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6" name="Google Shape;6214;p59">
              <a:extLst>
                <a:ext uri="{FF2B5EF4-FFF2-40B4-BE49-F238E27FC236}">
                  <a16:creationId xmlns:a16="http://schemas.microsoft.com/office/drawing/2014/main" id="{5D8A9B02-8DCE-4CD9-AF26-3126A525B279}"/>
                </a:ext>
              </a:extLst>
            </p:cNvPr>
            <p:cNvSpPr/>
            <p:nvPr/>
          </p:nvSpPr>
          <p:spPr>
            <a:xfrm>
              <a:off x="6870050" y="2855275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23" y="0"/>
                  </a:moveTo>
                  <a:cubicBezTo>
                    <a:pt x="23" y="45"/>
                    <a:pt x="23" y="67"/>
                    <a:pt x="1" y="89"/>
                  </a:cubicBezTo>
                  <a:lnTo>
                    <a:pt x="111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7" name="Google Shape;6215;p59">
              <a:extLst>
                <a:ext uri="{FF2B5EF4-FFF2-40B4-BE49-F238E27FC236}">
                  <a16:creationId xmlns:a16="http://schemas.microsoft.com/office/drawing/2014/main" id="{26B1C7F5-61F7-467D-870C-A0A82F1490B0}"/>
                </a:ext>
              </a:extLst>
            </p:cNvPr>
            <p:cNvSpPr/>
            <p:nvPr/>
          </p:nvSpPr>
          <p:spPr>
            <a:xfrm>
              <a:off x="6490625" y="2438725"/>
              <a:ext cx="7775" cy="7800"/>
            </a:xfrm>
            <a:custGeom>
              <a:avLst/>
              <a:gdLst/>
              <a:ahLst/>
              <a:cxnLst/>
              <a:rect l="l" t="t" r="r" b="b"/>
              <a:pathLst>
                <a:path w="311" h="312" extrusionOk="0">
                  <a:moveTo>
                    <a:pt x="244" y="1"/>
                  </a:moveTo>
                  <a:lnTo>
                    <a:pt x="0" y="178"/>
                  </a:lnTo>
                  <a:lnTo>
                    <a:pt x="67" y="311"/>
                  </a:lnTo>
                  <a:lnTo>
                    <a:pt x="311" y="112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8" name="Google Shape;6216;p59">
              <a:extLst>
                <a:ext uri="{FF2B5EF4-FFF2-40B4-BE49-F238E27FC236}">
                  <a16:creationId xmlns:a16="http://schemas.microsoft.com/office/drawing/2014/main" id="{20503281-8805-4F75-B60F-7DF8421230B9}"/>
                </a:ext>
              </a:extLst>
            </p:cNvPr>
            <p:cNvSpPr/>
            <p:nvPr/>
          </p:nvSpPr>
          <p:spPr>
            <a:xfrm>
              <a:off x="6532175" y="2463525"/>
              <a:ext cx="5550" cy="4050"/>
            </a:xfrm>
            <a:custGeom>
              <a:avLst/>
              <a:gdLst/>
              <a:ahLst/>
              <a:cxnLst/>
              <a:rect l="l" t="t" r="r" b="b"/>
              <a:pathLst>
                <a:path w="222" h="162" extrusionOk="0">
                  <a:moveTo>
                    <a:pt x="103" y="0"/>
                  </a:moveTo>
                  <a:cubicBezTo>
                    <a:pt x="98" y="0"/>
                    <a:pt x="93" y="2"/>
                    <a:pt x="89" y="6"/>
                  </a:cubicBezTo>
                  <a:cubicBezTo>
                    <a:pt x="45" y="6"/>
                    <a:pt x="22" y="50"/>
                    <a:pt x="0" y="95"/>
                  </a:cubicBezTo>
                  <a:cubicBezTo>
                    <a:pt x="22" y="117"/>
                    <a:pt x="45" y="161"/>
                    <a:pt x="89" y="161"/>
                  </a:cubicBezTo>
                  <a:cubicBezTo>
                    <a:pt x="133" y="161"/>
                    <a:pt x="155" y="117"/>
                    <a:pt x="222" y="72"/>
                  </a:cubicBezTo>
                  <a:cubicBezTo>
                    <a:pt x="168" y="36"/>
                    <a:pt x="128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9" name="Google Shape;6217;p59">
              <a:extLst>
                <a:ext uri="{FF2B5EF4-FFF2-40B4-BE49-F238E27FC236}">
                  <a16:creationId xmlns:a16="http://schemas.microsoft.com/office/drawing/2014/main" id="{B320E83C-0735-4BAE-8B24-D8E5960B0753}"/>
                </a:ext>
              </a:extLst>
            </p:cNvPr>
            <p:cNvSpPr/>
            <p:nvPr/>
          </p:nvSpPr>
          <p:spPr>
            <a:xfrm>
              <a:off x="6500600" y="24326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67" y="0"/>
                  </a:moveTo>
                  <a:lnTo>
                    <a:pt x="0" y="89"/>
                  </a:lnTo>
                  <a:lnTo>
                    <a:pt x="67" y="133"/>
                  </a:lnTo>
                  <a:cubicBezTo>
                    <a:pt x="89" y="111"/>
                    <a:pt x="111" y="89"/>
                    <a:pt x="133" y="44"/>
                  </a:cubicBezTo>
                  <a:cubicBezTo>
                    <a:pt x="133" y="44"/>
                    <a:pt x="89" y="22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0" name="Google Shape;6218;p59">
              <a:extLst>
                <a:ext uri="{FF2B5EF4-FFF2-40B4-BE49-F238E27FC236}">
                  <a16:creationId xmlns:a16="http://schemas.microsoft.com/office/drawing/2014/main" id="{A3DC06BB-02B9-4318-B9C3-EB52C669724D}"/>
                </a:ext>
              </a:extLst>
            </p:cNvPr>
            <p:cNvSpPr/>
            <p:nvPr/>
          </p:nvSpPr>
          <p:spPr>
            <a:xfrm>
              <a:off x="6762050" y="2994850"/>
              <a:ext cx="5550" cy="4450"/>
            </a:xfrm>
            <a:custGeom>
              <a:avLst/>
              <a:gdLst/>
              <a:ahLst/>
              <a:cxnLst/>
              <a:rect l="l" t="t" r="r" b="b"/>
              <a:pathLst>
                <a:path w="222" h="178" extrusionOk="0">
                  <a:moveTo>
                    <a:pt x="133" y="1"/>
                  </a:moveTo>
                  <a:cubicBezTo>
                    <a:pt x="67" y="23"/>
                    <a:pt x="22" y="45"/>
                    <a:pt x="0" y="67"/>
                  </a:cubicBezTo>
                  <a:lnTo>
                    <a:pt x="222" y="178"/>
                  </a:lnTo>
                  <a:cubicBezTo>
                    <a:pt x="155" y="67"/>
                    <a:pt x="133" y="23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1" name="Google Shape;6219;p59">
              <a:extLst>
                <a:ext uri="{FF2B5EF4-FFF2-40B4-BE49-F238E27FC236}">
                  <a16:creationId xmlns:a16="http://schemas.microsoft.com/office/drawing/2014/main" id="{4784C080-CE59-4F6E-9A86-0BF12151C8F7}"/>
                </a:ext>
              </a:extLst>
            </p:cNvPr>
            <p:cNvSpPr/>
            <p:nvPr/>
          </p:nvSpPr>
          <p:spPr>
            <a:xfrm>
              <a:off x="6476775" y="2494675"/>
              <a:ext cx="6125" cy="5025"/>
            </a:xfrm>
            <a:custGeom>
              <a:avLst/>
              <a:gdLst/>
              <a:ahLst/>
              <a:cxnLst/>
              <a:rect l="l" t="t" r="r" b="b"/>
              <a:pathLst>
                <a:path w="245" h="201" extrusionOk="0">
                  <a:moveTo>
                    <a:pt x="178" y="1"/>
                  </a:moveTo>
                  <a:cubicBezTo>
                    <a:pt x="111" y="23"/>
                    <a:pt x="67" y="67"/>
                    <a:pt x="1" y="89"/>
                  </a:cubicBezTo>
                  <a:lnTo>
                    <a:pt x="67" y="200"/>
                  </a:lnTo>
                  <a:cubicBezTo>
                    <a:pt x="134" y="156"/>
                    <a:pt x="178" y="111"/>
                    <a:pt x="244" y="67"/>
                  </a:cubicBezTo>
                  <a:cubicBezTo>
                    <a:pt x="222" y="45"/>
                    <a:pt x="200" y="23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2" name="Google Shape;6220;p59">
              <a:extLst>
                <a:ext uri="{FF2B5EF4-FFF2-40B4-BE49-F238E27FC236}">
                  <a16:creationId xmlns:a16="http://schemas.microsoft.com/office/drawing/2014/main" id="{E92051B1-3811-422C-8920-12B13C71530E}"/>
                </a:ext>
              </a:extLst>
            </p:cNvPr>
            <p:cNvSpPr/>
            <p:nvPr/>
          </p:nvSpPr>
          <p:spPr>
            <a:xfrm>
              <a:off x="6991900" y="2309125"/>
              <a:ext cx="5575" cy="10550"/>
            </a:xfrm>
            <a:custGeom>
              <a:avLst/>
              <a:gdLst/>
              <a:ahLst/>
              <a:cxnLst/>
              <a:rect l="l" t="t" r="r" b="b"/>
              <a:pathLst>
                <a:path w="223" h="422" extrusionOk="0">
                  <a:moveTo>
                    <a:pt x="90" y="0"/>
                  </a:moveTo>
                  <a:lnTo>
                    <a:pt x="1" y="399"/>
                  </a:lnTo>
                  <a:lnTo>
                    <a:pt x="134" y="421"/>
                  </a:lnTo>
                  <a:lnTo>
                    <a:pt x="223" y="2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3" name="Google Shape;6221;p59">
              <a:extLst>
                <a:ext uri="{FF2B5EF4-FFF2-40B4-BE49-F238E27FC236}">
                  <a16:creationId xmlns:a16="http://schemas.microsoft.com/office/drawing/2014/main" id="{16BC6CAA-A82F-436A-9B86-D4BB8738868A}"/>
                </a:ext>
              </a:extLst>
            </p:cNvPr>
            <p:cNvSpPr/>
            <p:nvPr/>
          </p:nvSpPr>
          <p:spPr>
            <a:xfrm>
              <a:off x="7029575" y="2326850"/>
              <a:ext cx="5000" cy="3900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23" y="0"/>
                  </a:moveTo>
                  <a:lnTo>
                    <a:pt x="1" y="89"/>
                  </a:lnTo>
                  <a:lnTo>
                    <a:pt x="156" y="155"/>
                  </a:lnTo>
                  <a:lnTo>
                    <a:pt x="200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4" name="Google Shape;6222;p59">
              <a:extLst>
                <a:ext uri="{FF2B5EF4-FFF2-40B4-BE49-F238E27FC236}">
                  <a16:creationId xmlns:a16="http://schemas.microsoft.com/office/drawing/2014/main" id="{FCDC53D1-7769-48C8-97F6-4330635963D8}"/>
                </a:ext>
              </a:extLst>
            </p:cNvPr>
            <p:cNvSpPr/>
            <p:nvPr/>
          </p:nvSpPr>
          <p:spPr>
            <a:xfrm>
              <a:off x="7054500" y="226425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111" y="1"/>
                  </a:moveTo>
                  <a:lnTo>
                    <a:pt x="1" y="45"/>
                  </a:lnTo>
                  <a:lnTo>
                    <a:pt x="45" y="111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5" name="Google Shape;6223;p59">
              <a:extLst>
                <a:ext uri="{FF2B5EF4-FFF2-40B4-BE49-F238E27FC236}">
                  <a16:creationId xmlns:a16="http://schemas.microsoft.com/office/drawing/2014/main" id="{156FCD73-D993-44C8-B95A-E47DB5EF6D46}"/>
                </a:ext>
              </a:extLst>
            </p:cNvPr>
            <p:cNvSpPr/>
            <p:nvPr/>
          </p:nvSpPr>
          <p:spPr>
            <a:xfrm>
              <a:off x="7036775" y="2325750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3" y="0"/>
                  </a:moveTo>
                  <a:cubicBezTo>
                    <a:pt x="1" y="0"/>
                    <a:pt x="1" y="0"/>
                    <a:pt x="1" y="22"/>
                  </a:cubicBezTo>
                  <a:cubicBezTo>
                    <a:pt x="1" y="22"/>
                    <a:pt x="23" y="44"/>
                    <a:pt x="23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6" name="Google Shape;6224;p59">
              <a:extLst>
                <a:ext uri="{FF2B5EF4-FFF2-40B4-BE49-F238E27FC236}">
                  <a16:creationId xmlns:a16="http://schemas.microsoft.com/office/drawing/2014/main" id="{D9D7F25B-E6B4-4F9F-B9FA-D76ABB502EAA}"/>
                </a:ext>
              </a:extLst>
            </p:cNvPr>
            <p:cNvSpPr/>
            <p:nvPr/>
          </p:nvSpPr>
          <p:spPr>
            <a:xfrm>
              <a:off x="6982500" y="2283650"/>
              <a:ext cx="1675" cy="1675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22" y="0"/>
                  </a:moveTo>
                  <a:lnTo>
                    <a:pt x="0" y="67"/>
                  </a:lnTo>
                  <a:lnTo>
                    <a:pt x="67" y="4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7" name="Google Shape;6225;p59">
              <a:extLst>
                <a:ext uri="{FF2B5EF4-FFF2-40B4-BE49-F238E27FC236}">
                  <a16:creationId xmlns:a16="http://schemas.microsoft.com/office/drawing/2014/main" id="{277610AC-C4D6-4030-BF81-F80DB09684DA}"/>
                </a:ext>
              </a:extLst>
            </p:cNvPr>
            <p:cNvSpPr/>
            <p:nvPr/>
          </p:nvSpPr>
          <p:spPr>
            <a:xfrm>
              <a:off x="6983050" y="2282525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67" y="1"/>
                  </a:moveTo>
                  <a:lnTo>
                    <a:pt x="0" y="45"/>
                  </a:lnTo>
                  <a:lnTo>
                    <a:pt x="45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8" name="Google Shape;6226;p59">
              <a:extLst>
                <a:ext uri="{FF2B5EF4-FFF2-40B4-BE49-F238E27FC236}">
                  <a16:creationId xmlns:a16="http://schemas.microsoft.com/office/drawing/2014/main" id="{1B0B4944-5F4A-42C6-8089-D89D7BEC6C25}"/>
                </a:ext>
              </a:extLst>
            </p:cNvPr>
            <p:cNvSpPr/>
            <p:nvPr/>
          </p:nvSpPr>
          <p:spPr>
            <a:xfrm>
              <a:off x="6858425" y="3088475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67" y="0"/>
                  </a:moveTo>
                  <a:cubicBezTo>
                    <a:pt x="45" y="22"/>
                    <a:pt x="22" y="22"/>
                    <a:pt x="0" y="44"/>
                  </a:cubicBezTo>
                  <a:lnTo>
                    <a:pt x="67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9" name="Google Shape;6227;p59">
              <a:extLst>
                <a:ext uri="{FF2B5EF4-FFF2-40B4-BE49-F238E27FC236}">
                  <a16:creationId xmlns:a16="http://schemas.microsoft.com/office/drawing/2014/main" id="{58EA00CF-CC5A-41EC-ABFE-B8C33C4A1694}"/>
                </a:ext>
              </a:extLst>
            </p:cNvPr>
            <p:cNvSpPr/>
            <p:nvPr/>
          </p:nvSpPr>
          <p:spPr>
            <a:xfrm>
              <a:off x="6482875" y="2373925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0" y="1"/>
                  </a:moveTo>
                  <a:cubicBezTo>
                    <a:pt x="22" y="23"/>
                    <a:pt x="45" y="67"/>
                    <a:pt x="67" y="89"/>
                  </a:cubicBezTo>
                  <a:cubicBezTo>
                    <a:pt x="45" y="67"/>
                    <a:pt x="22" y="2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0" name="Google Shape;6228;p59">
              <a:extLst>
                <a:ext uri="{FF2B5EF4-FFF2-40B4-BE49-F238E27FC236}">
                  <a16:creationId xmlns:a16="http://schemas.microsoft.com/office/drawing/2014/main" id="{DB53BBC6-FB33-427C-8A0B-116B7B25FFA6}"/>
                </a:ext>
              </a:extLst>
            </p:cNvPr>
            <p:cNvSpPr/>
            <p:nvPr/>
          </p:nvSpPr>
          <p:spPr>
            <a:xfrm>
              <a:off x="7016850" y="2571125"/>
              <a:ext cx="60950" cy="60950"/>
            </a:xfrm>
            <a:custGeom>
              <a:avLst/>
              <a:gdLst/>
              <a:ahLst/>
              <a:cxnLst/>
              <a:rect l="l" t="t" r="r" b="b"/>
              <a:pathLst>
                <a:path w="2438" h="2438" extrusionOk="0">
                  <a:moveTo>
                    <a:pt x="1241" y="0"/>
                  </a:moveTo>
                  <a:cubicBezTo>
                    <a:pt x="1263" y="89"/>
                    <a:pt x="1285" y="177"/>
                    <a:pt x="1285" y="288"/>
                  </a:cubicBezTo>
                  <a:lnTo>
                    <a:pt x="1285" y="598"/>
                  </a:lnTo>
                  <a:lnTo>
                    <a:pt x="44" y="598"/>
                  </a:lnTo>
                  <a:cubicBezTo>
                    <a:pt x="44" y="864"/>
                    <a:pt x="22" y="1042"/>
                    <a:pt x="22" y="1241"/>
                  </a:cubicBezTo>
                  <a:cubicBezTo>
                    <a:pt x="0" y="1529"/>
                    <a:pt x="487" y="2304"/>
                    <a:pt x="798" y="2437"/>
                  </a:cubicBezTo>
                  <a:cubicBezTo>
                    <a:pt x="886" y="2260"/>
                    <a:pt x="908" y="2016"/>
                    <a:pt x="1041" y="1928"/>
                  </a:cubicBezTo>
                  <a:cubicBezTo>
                    <a:pt x="1285" y="1751"/>
                    <a:pt x="1418" y="1507"/>
                    <a:pt x="1440" y="1219"/>
                  </a:cubicBezTo>
                  <a:cubicBezTo>
                    <a:pt x="1507" y="997"/>
                    <a:pt x="1617" y="820"/>
                    <a:pt x="1750" y="643"/>
                  </a:cubicBezTo>
                  <a:lnTo>
                    <a:pt x="2105" y="598"/>
                  </a:lnTo>
                  <a:lnTo>
                    <a:pt x="2105" y="709"/>
                  </a:lnTo>
                  <a:lnTo>
                    <a:pt x="1817" y="754"/>
                  </a:lnTo>
                  <a:lnTo>
                    <a:pt x="2127" y="1019"/>
                  </a:lnTo>
                  <a:lnTo>
                    <a:pt x="2437" y="776"/>
                  </a:lnTo>
                  <a:cubicBezTo>
                    <a:pt x="2229" y="605"/>
                    <a:pt x="2085" y="305"/>
                    <a:pt x="1784" y="305"/>
                  </a:cubicBezTo>
                  <a:cubicBezTo>
                    <a:pt x="1734" y="305"/>
                    <a:pt x="1678" y="313"/>
                    <a:pt x="1617" y="333"/>
                  </a:cubicBezTo>
                  <a:cubicBezTo>
                    <a:pt x="1595" y="288"/>
                    <a:pt x="1573" y="244"/>
                    <a:pt x="1573" y="200"/>
                  </a:cubicBezTo>
                  <a:cubicBezTo>
                    <a:pt x="1529" y="177"/>
                    <a:pt x="1507" y="155"/>
                    <a:pt x="1484" y="133"/>
                  </a:cubicBezTo>
                  <a:cubicBezTo>
                    <a:pt x="1418" y="89"/>
                    <a:pt x="1329" y="45"/>
                    <a:pt x="1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1" name="Google Shape;6229;p59">
              <a:extLst>
                <a:ext uri="{FF2B5EF4-FFF2-40B4-BE49-F238E27FC236}">
                  <a16:creationId xmlns:a16="http://schemas.microsoft.com/office/drawing/2014/main" id="{C7946E7B-46D6-4FB3-B5E3-48653C2CA36A}"/>
                </a:ext>
              </a:extLst>
            </p:cNvPr>
            <p:cNvSpPr/>
            <p:nvPr/>
          </p:nvSpPr>
          <p:spPr>
            <a:xfrm>
              <a:off x="7016850" y="2550075"/>
              <a:ext cx="24375" cy="29775"/>
            </a:xfrm>
            <a:custGeom>
              <a:avLst/>
              <a:gdLst/>
              <a:ahLst/>
              <a:cxnLst/>
              <a:rect l="l" t="t" r="r" b="b"/>
              <a:pathLst>
                <a:path w="975" h="1191" extrusionOk="0">
                  <a:moveTo>
                    <a:pt x="731" y="0"/>
                  </a:moveTo>
                  <a:lnTo>
                    <a:pt x="244" y="155"/>
                  </a:lnTo>
                  <a:lnTo>
                    <a:pt x="399" y="443"/>
                  </a:lnTo>
                  <a:lnTo>
                    <a:pt x="0" y="754"/>
                  </a:lnTo>
                  <a:cubicBezTo>
                    <a:pt x="165" y="1084"/>
                    <a:pt x="218" y="1190"/>
                    <a:pt x="318" y="1190"/>
                  </a:cubicBezTo>
                  <a:cubicBezTo>
                    <a:pt x="366" y="1190"/>
                    <a:pt x="424" y="1166"/>
                    <a:pt x="510" y="1130"/>
                  </a:cubicBezTo>
                  <a:lnTo>
                    <a:pt x="310" y="687"/>
                  </a:lnTo>
                  <a:cubicBezTo>
                    <a:pt x="643" y="554"/>
                    <a:pt x="975" y="443"/>
                    <a:pt x="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2" name="Google Shape;6230;p59">
              <a:extLst>
                <a:ext uri="{FF2B5EF4-FFF2-40B4-BE49-F238E27FC236}">
                  <a16:creationId xmlns:a16="http://schemas.microsoft.com/office/drawing/2014/main" id="{40C8450E-E00E-4F41-9515-557A97244B58}"/>
                </a:ext>
              </a:extLst>
            </p:cNvPr>
            <p:cNvSpPr/>
            <p:nvPr/>
          </p:nvSpPr>
          <p:spPr>
            <a:xfrm>
              <a:off x="7032900" y="2541200"/>
              <a:ext cx="18850" cy="28975"/>
            </a:xfrm>
            <a:custGeom>
              <a:avLst/>
              <a:gdLst/>
              <a:ahLst/>
              <a:cxnLst/>
              <a:rect l="l" t="t" r="r" b="b"/>
              <a:pathLst>
                <a:path w="754" h="1159" extrusionOk="0">
                  <a:moveTo>
                    <a:pt x="133" y="1"/>
                  </a:moveTo>
                  <a:cubicBezTo>
                    <a:pt x="222" y="289"/>
                    <a:pt x="266" y="422"/>
                    <a:pt x="311" y="555"/>
                  </a:cubicBezTo>
                  <a:lnTo>
                    <a:pt x="289" y="555"/>
                  </a:lnTo>
                  <a:cubicBezTo>
                    <a:pt x="333" y="599"/>
                    <a:pt x="399" y="665"/>
                    <a:pt x="399" y="665"/>
                  </a:cubicBezTo>
                  <a:cubicBezTo>
                    <a:pt x="289" y="843"/>
                    <a:pt x="133" y="998"/>
                    <a:pt x="1" y="1153"/>
                  </a:cubicBezTo>
                  <a:cubicBezTo>
                    <a:pt x="41" y="1156"/>
                    <a:pt x="78" y="1158"/>
                    <a:pt x="113" y="1158"/>
                  </a:cubicBezTo>
                  <a:cubicBezTo>
                    <a:pt x="754" y="1158"/>
                    <a:pt x="560" y="599"/>
                    <a:pt x="665" y="200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3" name="Google Shape;6231;p59">
              <a:extLst>
                <a:ext uri="{FF2B5EF4-FFF2-40B4-BE49-F238E27FC236}">
                  <a16:creationId xmlns:a16="http://schemas.microsoft.com/office/drawing/2014/main" id="{FB4683DC-7F1F-4BB1-B5F5-D9F7DC267BA4}"/>
                </a:ext>
              </a:extLst>
            </p:cNvPr>
            <p:cNvSpPr/>
            <p:nvPr/>
          </p:nvSpPr>
          <p:spPr>
            <a:xfrm>
              <a:off x="7040100" y="2525150"/>
              <a:ext cx="12200" cy="14425"/>
            </a:xfrm>
            <a:custGeom>
              <a:avLst/>
              <a:gdLst/>
              <a:ahLst/>
              <a:cxnLst/>
              <a:rect l="l" t="t" r="r" b="b"/>
              <a:pathLst>
                <a:path w="488" h="577" extrusionOk="0">
                  <a:moveTo>
                    <a:pt x="488" y="0"/>
                  </a:moveTo>
                  <a:lnTo>
                    <a:pt x="89" y="45"/>
                  </a:lnTo>
                  <a:lnTo>
                    <a:pt x="1" y="532"/>
                  </a:lnTo>
                  <a:lnTo>
                    <a:pt x="488" y="57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4" name="Google Shape;6232;p59">
              <a:extLst>
                <a:ext uri="{FF2B5EF4-FFF2-40B4-BE49-F238E27FC236}">
                  <a16:creationId xmlns:a16="http://schemas.microsoft.com/office/drawing/2014/main" id="{07AED947-36ED-414B-8CC3-1733B9FE0951}"/>
                </a:ext>
              </a:extLst>
            </p:cNvPr>
            <p:cNvSpPr/>
            <p:nvPr/>
          </p:nvSpPr>
          <p:spPr>
            <a:xfrm>
              <a:off x="7051175" y="2502425"/>
              <a:ext cx="10550" cy="8900"/>
            </a:xfrm>
            <a:custGeom>
              <a:avLst/>
              <a:gdLst/>
              <a:ahLst/>
              <a:cxnLst/>
              <a:rect l="l" t="t" r="r" b="b"/>
              <a:pathLst>
                <a:path w="422" h="356" extrusionOk="0">
                  <a:moveTo>
                    <a:pt x="1" y="1"/>
                  </a:moveTo>
                  <a:cubicBezTo>
                    <a:pt x="1" y="67"/>
                    <a:pt x="1" y="112"/>
                    <a:pt x="23" y="156"/>
                  </a:cubicBezTo>
                  <a:lnTo>
                    <a:pt x="333" y="355"/>
                  </a:lnTo>
                  <a:lnTo>
                    <a:pt x="422" y="2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5" name="Google Shape;6233;p59">
              <a:extLst>
                <a:ext uri="{FF2B5EF4-FFF2-40B4-BE49-F238E27FC236}">
                  <a16:creationId xmlns:a16="http://schemas.microsoft.com/office/drawing/2014/main" id="{26DC951C-97A8-4B00-B3AD-95011776C9C4}"/>
                </a:ext>
              </a:extLst>
            </p:cNvPr>
            <p:cNvSpPr/>
            <p:nvPr/>
          </p:nvSpPr>
          <p:spPr>
            <a:xfrm>
              <a:off x="7005750" y="2643125"/>
              <a:ext cx="3350" cy="5575"/>
            </a:xfrm>
            <a:custGeom>
              <a:avLst/>
              <a:gdLst/>
              <a:ahLst/>
              <a:cxnLst/>
              <a:rect l="l" t="t" r="r" b="b"/>
              <a:pathLst>
                <a:path w="134" h="223" extrusionOk="0">
                  <a:moveTo>
                    <a:pt x="134" y="1"/>
                  </a:moveTo>
                  <a:lnTo>
                    <a:pt x="1" y="111"/>
                  </a:lnTo>
                  <a:lnTo>
                    <a:pt x="112" y="22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6" name="Google Shape;6234;p59">
              <a:extLst>
                <a:ext uri="{FF2B5EF4-FFF2-40B4-BE49-F238E27FC236}">
                  <a16:creationId xmlns:a16="http://schemas.microsoft.com/office/drawing/2014/main" id="{292480E2-BADA-46B3-894C-4CE22BE5D0C0}"/>
                </a:ext>
              </a:extLst>
            </p:cNvPr>
            <p:cNvSpPr/>
            <p:nvPr/>
          </p:nvSpPr>
          <p:spPr>
            <a:xfrm>
              <a:off x="7007975" y="256890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33" y="1"/>
                  </a:moveTo>
                  <a:lnTo>
                    <a:pt x="1" y="67"/>
                  </a:lnTo>
                  <a:lnTo>
                    <a:pt x="133" y="156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7" name="Google Shape;6235;p59">
              <a:extLst>
                <a:ext uri="{FF2B5EF4-FFF2-40B4-BE49-F238E27FC236}">
                  <a16:creationId xmlns:a16="http://schemas.microsoft.com/office/drawing/2014/main" id="{73F4229C-563B-49B0-AF01-F2FB498E7DF8}"/>
                </a:ext>
              </a:extLst>
            </p:cNvPr>
            <p:cNvSpPr/>
            <p:nvPr/>
          </p:nvSpPr>
          <p:spPr>
            <a:xfrm>
              <a:off x="7014075" y="2578325"/>
              <a:ext cx="5550" cy="3350"/>
            </a:xfrm>
            <a:custGeom>
              <a:avLst/>
              <a:gdLst/>
              <a:ahLst/>
              <a:cxnLst/>
              <a:rect l="l" t="t" r="r" b="b"/>
              <a:pathLst>
                <a:path w="222" h="134" extrusionOk="0">
                  <a:moveTo>
                    <a:pt x="22" y="0"/>
                  </a:moveTo>
                  <a:lnTo>
                    <a:pt x="0" y="89"/>
                  </a:lnTo>
                  <a:lnTo>
                    <a:pt x="200" y="133"/>
                  </a:lnTo>
                  <a:lnTo>
                    <a:pt x="222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8" name="Google Shape;6236;p59">
              <a:extLst>
                <a:ext uri="{FF2B5EF4-FFF2-40B4-BE49-F238E27FC236}">
                  <a16:creationId xmlns:a16="http://schemas.microsoft.com/office/drawing/2014/main" id="{39CCA364-94DB-49DC-88D5-54DDE897B215}"/>
                </a:ext>
              </a:extLst>
            </p:cNvPr>
            <p:cNvSpPr/>
            <p:nvPr/>
          </p:nvSpPr>
          <p:spPr>
            <a:xfrm>
              <a:off x="7036225" y="2632050"/>
              <a:ext cx="2250" cy="5550"/>
            </a:xfrm>
            <a:custGeom>
              <a:avLst/>
              <a:gdLst/>
              <a:ahLst/>
              <a:cxnLst/>
              <a:rect l="l" t="t" r="r" b="b"/>
              <a:pathLst>
                <a:path w="90" h="222" extrusionOk="0">
                  <a:moveTo>
                    <a:pt x="0" y="0"/>
                  </a:moveTo>
                  <a:lnTo>
                    <a:pt x="89" y="2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9" name="Google Shape;6237;p59">
              <a:extLst>
                <a:ext uri="{FF2B5EF4-FFF2-40B4-BE49-F238E27FC236}">
                  <a16:creationId xmlns:a16="http://schemas.microsoft.com/office/drawing/2014/main" id="{B493B5E6-8CE0-4E1B-B047-EF2C09F483B6}"/>
                </a:ext>
              </a:extLst>
            </p:cNvPr>
            <p:cNvSpPr/>
            <p:nvPr/>
          </p:nvSpPr>
          <p:spPr>
            <a:xfrm>
              <a:off x="7034575" y="2540650"/>
              <a:ext cx="2225" cy="2800"/>
            </a:xfrm>
            <a:custGeom>
              <a:avLst/>
              <a:gdLst/>
              <a:ahLst/>
              <a:cxnLst/>
              <a:rect l="l" t="t" r="r" b="b"/>
              <a:pathLst>
                <a:path w="89" h="112" extrusionOk="0">
                  <a:moveTo>
                    <a:pt x="22" y="1"/>
                  </a:moveTo>
                  <a:cubicBezTo>
                    <a:pt x="22" y="23"/>
                    <a:pt x="0" y="23"/>
                    <a:pt x="0" y="45"/>
                  </a:cubicBezTo>
                  <a:cubicBezTo>
                    <a:pt x="22" y="67"/>
                    <a:pt x="44" y="89"/>
                    <a:pt x="44" y="111"/>
                  </a:cubicBezTo>
                  <a:cubicBezTo>
                    <a:pt x="66" y="67"/>
                    <a:pt x="66" y="45"/>
                    <a:pt x="89" y="23"/>
                  </a:cubicBezTo>
                  <a:cubicBezTo>
                    <a:pt x="89" y="23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0" name="Google Shape;6238;p59">
              <a:extLst>
                <a:ext uri="{FF2B5EF4-FFF2-40B4-BE49-F238E27FC236}">
                  <a16:creationId xmlns:a16="http://schemas.microsoft.com/office/drawing/2014/main" id="{0E9CDB72-F8C8-41DE-ACCA-0C41930E0ED6}"/>
                </a:ext>
              </a:extLst>
            </p:cNvPr>
            <p:cNvSpPr/>
            <p:nvPr/>
          </p:nvSpPr>
          <p:spPr>
            <a:xfrm>
              <a:off x="7052300" y="2520150"/>
              <a:ext cx="1675" cy="5025"/>
            </a:xfrm>
            <a:custGeom>
              <a:avLst/>
              <a:gdLst/>
              <a:ahLst/>
              <a:cxnLst/>
              <a:rect l="l" t="t" r="r" b="b"/>
              <a:pathLst>
                <a:path w="67" h="201" extrusionOk="0">
                  <a:moveTo>
                    <a:pt x="0" y="1"/>
                  </a:moveTo>
                  <a:lnTo>
                    <a:pt x="0" y="20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1" name="Google Shape;6239;p59">
              <a:extLst>
                <a:ext uri="{FF2B5EF4-FFF2-40B4-BE49-F238E27FC236}">
                  <a16:creationId xmlns:a16="http://schemas.microsoft.com/office/drawing/2014/main" id="{0A1F7719-929A-4588-B739-156948AA187A}"/>
                </a:ext>
              </a:extLst>
            </p:cNvPr>
            <p:cNvSpPr/>
            <p:nvPr/>
          </p:nvSpPr>
          <p:spPr>
            <a:xfrm>
              <a:off x="7039000" y="255505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45" y="1"/>
                  </a:moveTo>
                  <a:lnTo>
                    <a:pt x="42" y="9"/>
                  </a:lnTo>
                  <a:lnTo>
                    <a:pt x="67" y="1"/>
                  </a:lnTo>
                  <a:close/>
                  <a:moveTo>
                    <a:pt x="42" y="9"/>
                  </a:moveTo>
                  <a:lnTo>
                    <a:pt x="0" y="23"/>
                  </a:lnTo>
                  <a:lnTo>
                    <a:pt x="22" y="67"/>
                  </a:lnTo>
                  <a:lnTo>
                    <a:pt x="42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2" name="Google Shape;6240;p59">
              <a:extLst>
                <a:ext uri="{FF2B5EF4-FFF2-40B4-BE49-F238E27FC236}">
                  <a16:creationId xmlns:a16="http://schemas.microsoft.com/office/drawing/2014/main" id="{FBC4DE44-55B8-4BFB-A2E9-D042378CB34D}"/>
                </a:ext>
              </a:extLst>
            </p:cNvPr>
            <p:cNvSpPr/>
            <p:nvPr/>
          </p:nvSpPr>
          <p:spPr>
            <a:xfrm>
              <a:off x="7037325" y="2529575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67" y="1"/>
                  </a:moveTo>
                  <a:lnTo>
                    <a:pt x="1" y="67"/>
                  </a:lnTo>
                  <a:lnTo>
                    <a:pt x="11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3" name="Google Shape;6241;p59">
              <a:extLst>
                <a:ext uri="{FF2B5EF4-FFF2-40B4-BE49-F238E27FC236}">
                  <a16:creationId xmlns:a16="http://schemas.microsoft.com/office/drawing/2014/main" id="{06A12412-7DDE-478D-A1FF-7C3AB99441D0}"/>
                </a:ext>
              </a:extLst>
            </p:cNvPr>
            <p:cNvSpPr/>
            <p:nvPr/>
          </p:nvSpPr>
          <p:spPr>
            <a:xfrm>
              <a:off x="7007425" y="2612100"/>
              <a:ext cx="1125" cy="1150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23" y="1"/>
                  </a:moveTo>
                  <a:lnTo>
                    <a:pt x="0" y="45"/>
                  </a:lnTo>
                  <a:lnTo>
                    <a:pt x="23" y="45"/>
                  </a:lnTo>
                  <a:cubicBezTo>
                    <a:pt x="45" y="45"/>
                    <a:pt x="45" y="45"/>
                    <a:pt x="45" y="23"/>
                  </a:cubicBezTo>
                  <a:cubicBezTo>
                    <a:pt x="45" y="23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4" name="Google Shape;6242;p59">
              <a:extLst>
                <a:ext uri="{FF2B5EF4-FFF2-40B4-BE49-F238E27FC236}">
                  <a16:creationId xmlns:a16="http://schemas.microsoft.com/office/drawing/2014/main" id="{4393D611-6F85-47FD-B2CB-172839D7B3BB}"/>
                </a:ext>
              </a:extLst>
            </p:cNvPr>
            <p:cNvSpPr/>
            <p:nvPr/>
          </p:nvSpPr>
          <p:spPr>
            <a:xfrm>
              <a:off x="7010200" y="2615425"/>
              <a:ext cx="2225" cy="2800"/>
            </a:xfrm>
            <a:custGeom>
              <a:avLst/>
              <a:gdLst/>
              <a:ahLst/>
              <a:cxnLst/>
              <a:rect l="l" t="t" r="r" b="b"/>
              <a:pathLst>
                <a:path w="89" h="112" extrusionOk="0">
                  <a:moveTo>
                    <a:pt x="0" y="1"/>
                  </a:moveTo>
                  <a:lnTo>
                    <a:pt x="0" y="112"/>
                  </a:lnTo>
                  <a:lnTo>
                    <a:pt x="89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5" name="Google Shape;6243;p59">
              <a:extLst>
                <a:ext uri="{FF2B5EF4-FFF2-40B4-BE49-F238E27FC236}">
                  <a16:creationId xmlns:a16="http://schemas.microsoft.com/office/drawing/2014/main" id="{37C1DF92-5BE3-4B1B-8FA4-88D92C143341}"/>
                </a:ext>
              </a:extLst>
            </p:cNvPr>
            <p:cNvSpPr/>
            <p:nvPr/>
          </p:nvSpPr>
          <p:spPr>
            <a:xfrm>
              <a:off x="7010200" y="2616550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89" y="0"/>
                  </a:moveTo>
                  <a:lnTo>
                    <a:pt x="0" y="67"/>
                  </a:lnTo>
                  <a:lnTo>
                    <a:pt x="89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6" name="Google Shape;6244;p59">
              <a:extLst>
                <a:ext uri="{FF2B5EF4-FFF2-40B4-BE49-F238E27FC236}">
                  <a16:creationId xmlns:a16="http://schemas.microsoft.com/office/drawing/2014/main" id="{571AABAC-7963-4A88-868B-F667219434B2}"/>
                </a:ext>
              </a:extLst>
            </p:cNvPr>
            <p:cNvSpPr/>
            <p:nvPr/>
          </p:nvSpPr>
          <p:spPr>
            <a:xfrm>
              <a:off x="6667875" y="2290300"/>
              <a:ext cx="15525" cy="19950"/>
            </a:xfrm>
            <a:custGeom>
              <a:avLst/>
              <a:gdLst/>
              <a:ahLst/>
              <a:cxnLst/>
              <a:rect l="l" t="t" r="r" b="b"/>
              <a:pathLst>
                <a:path w="621" h="798" extrusionOk="0">
                  <a:moveTo>
                    <a:pt x="1" y="0"/>
                  </a:moveTo>
                  <a:lnTo>
                    <a:pt x="1" y="798"/>
                  </a:lnTo>
                  <a:lnTo>
                    <a:pt x="333" y="443"/>
                  </a:lnTo>
                  <a:lnTo>
                    <a:pt x="289" y="377"/>
                  </a:lnTo>
                  <a:lnTo>
                    <a:pt x="621" y="377"/>
                  </a:lnTo>
                  <a:lnTo>
                    <a:pt x="621" y="2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7" name="Google Shape;6245;p59">
              <a:extLst>
                <a:ext uri="{FF2B5EF4-FFF2-40B4-BE49-F238E27FC236}">
                  <a16:creationId xmlns:a16="http://schemas.microsoft.com/office/drawing/2014/main" id="{27F71F24-9C5E-4AF0-8683-2BA9BFDDD969}"/>
                </a:ext>
              </a:extLst>
            </p:cNvPr>
            <p:cNvSpPr/>
            <p:nvPr/>
          </p:nvSpPr>
          <p:spPr>
            <a:xfrm>
              <a:off x="6717175" y="2333500"/>
              <a:ext cx="17750" cy="8325"/>
            </a:xfrm>
            <a:custGeom>
              <a:avLst/>
              <a:gdLst/>
              <a:ahLst/>
              <a:cxnLst/>
              <a:rect l="l" t="t" r="r" b="b"/>
              <a:pathLst>
                <a:path w="710" h="333" extrusionOk="0">
                  <a:moveTo>
                    <a:pt x="643" y="0"/>
                  </a:moveTo>
                  <a:lnTo>
                    <a:pt x="0" y="222"/>
                  </a:lnTo>
                  <a:cubicBezTo>
                    <a:pt x="89" y="244"/>
                    <a:pt x="200" y="266"/>
                    <a:pt x="311" y="266"/>
                  </a:cubicBezTo>
                  <a:cubicBezTo>
                    <a:pt x="355" y="288"/>
                    <a:pt x="421" y="310"/>
                    <a:pt x="466" y="333"/>
                  </a:cubicBezTo>
                  <a:lnTo>
                    <a:pt x="709" y="155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8" name="Google Shape;6246;p59">
              <a:extLst>
                <a:ext uri="{FF2B5EF4-FFF2-40B4-BE49-F238E27FC236}">
                  <a16:creationId xmlns:a16="http://schemas.microsoft.com/office/drawing/2014/main" id="{FB5F4AA7-81D8-47C7-A07E-55A10F796045}"/>
                </a:ext>
              </a:extLst>
            </p:cNvPr>
            <p:cNvSpPr/>
            <p:nvPr/>
          </p:nvSpPr>
          <p:spPr>
            <a:xfrm>
              <a:off x="6697225" y="2259825"/>
              <a:ext cx="10000" cy="12775"/>
            </a:xfrm>
            <a:custGeom>
              <a:avLst/>
              <a:gdLst/>
              <a:ahLst/>
              <a:cxnLst/>
              <a:rect l="l" t="t" r="r" b="b"/>
              <a:pathLst>
                <a:path w="400" h="511" extrusionOk="0">
                  <a:moveTo>
                    <a:pt x="400" y="0"/>
                  </a:moveTo>
                  <a:lnTo>
                    <a:pt x="67" y="178"/>
                  </a:lnTo>
                  <a:lnTo>
                    <a:pt x="1" y="266"/>
                  </a:lnTo>
                  <a:lnTo>
                    <a:pt x="156" y="510"/>
                  </a:lnTo>
                  <a:lnTo>
                    <a:pt x="178" y="510"/>
                  </a:lnTo>
                  <a:lnTo>
                    <a:pt x="400" y="421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9" name="Google Shape;6247;p59">
              <a:extLst>
                <a:ext uri="{FF2B5EF4-FFF2-40B4-BE49-F238E27FC236}">
                  <a16:creationId xmlns:a16="http://schemas.microsoft.com/office/drawing/2014/main" id="{D1155B0A-9CC3-499B-BA7B-39C17A5F650A}"/>
                </a:ext>
              </a:extLst>
            </p:cNvPr>
            <p:cNvSpPr/>
            <p:nvPr/>
          </p:nvSpPr>
          <p:spPr>
            <a:xfrm>
              <a:off x="6697225" y="2264250"/>
              <a:ext cx="1700" cy="2250"/>
            </a:xfrm>
            <a:custGeom>
              <a:avLst/>
              <a:gdLst/>
              <a:ahLst/>
              <a:cxnLst/>
              <a:rect l="l" t="t" r="r" b="b"/>
              <a:pathLst>
                <a:path w="68" h="90" extrusionOk="0">
                  <a:moveTo>
                    <a:pt x="67" y="1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0" name="Google Shape;6248;p59">
              <a:extLst>
                <a:ext uri="{FF2B5EF4-FFF2-40B4-BE49-F238E27FC236}">
                  <a16:creationId xmlns:a16="http://schemas.microsoft.com/office/drawing/2014/main" id="{6AECB5D3-A8EE-4A22-AF6A-226210D8E5BE}"/>
                </a:ext>
              </a:extLst>
            </p:cNvPr>
            <p:cNvSpPr/>
            <p:nvPr/>
          </p:nvSpPr>
          <p:spPr>
            <a:xfrm>
              <a:off x="6957575" y="3105075"/>
              <a:ext cx="12750" cy="21625"/>
            </a:xfrm>
            <a:custGeom>
              <a:avLst/>
              <a:gdLst/>
              <a:ahLst/>
              <a:cxnLst/>
              <a:rect l="l" t="t" r="r" b="b"/>
              <a:pathLst>
                <a:path w="510" h="865" extrusionOk="0">
                  <a:moveTo>
                    <a:pt x="510" y="1"/>
                  </a:moveTo>
                  <a:lnTo>
                    <a:pt x="0" y="222"/>
                  </a:lnTo>
                  <a:lnTo>
                    <a:pt x="443" y="865"/>
                  </a:lnTo>
                  <a:cubicBezTo>
                    <a:pt x="466" y="510"/>
                    <a:pt x="488" y="267"/>
                    <a:pt x="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1" name="Google Shape;6249;p59">
              <a:extLst>
                <a:ext uri="{FF2B5EF4-FFF2-40B4-BE49-F238E27FC236}">
                  <a16:creationId xmlns:a16="http://schemas.microsoft.com/office/drawing/2014/main" id="{4D501BF0-A25A-4A9A-A930-58B180B64437}"/>
                </a:ext>
              </a:extLst>
            </p:cNvPr>
            <p:cNvSpPr/>
            <p:nvPr/>
          </p:nvSpPr>
          <p:spPr>
            <a:xfrm>
              <a:off x="6916025" y="3066875"/>
              <a:ext cx="9450" cy="9975"/>
            </a:xfrm>
            <a:custGeom>
              <a:avLst/>
              <a:gdLst/>
              <a:ahLst/>
              <a:cxnLst/>
              <a:rect l="l" t="t" r="r" b="b"/>
              <a:pathLst>
                <a:path w="378" h="399" extrusionOk="0">
                  <a:moveTo>
                    <a:pt x="222" y="0"/>
                  </a:moveTo>
                  <a:lnTo>
                    <a:pt x="1" y="199"/>
                  </a:lnTo>
                  <a:lnTo>
                    <a:pt x="377" y="3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2" name="Google Shape;6250;p59">
              <a:extLst>
                <a:ext uri="{FF2B5EF4-FFF2-40B4-BE49-F238E27FC236}">
                  <a16:creationId xmlns:a16="http://schemas.microsoft.com/office/drawing/2014/main" id="{AEA1FA22-BFDE-469E-9BF1-693D258AE422}"/>
                </a:ext>
              </a:extLst>
            </p:cNvPr>
            <p:cNvSpPr/>
            <p:nvPr/>
          </p:nvSpPr>
          <p:spPr>
            <a:xfrm>
              <a:off x="7252800" y="2795450"/>
              <a:ext cx="2800" cy="2250"/>
            </a:xfrm>
            <a:custGeom>
              <a:avLst/>
              <a:gdLst/>
              <a:ahLst/>
              <a:cxnLst/>
              <a:rect l="l" t="t" r="r" b="b"/>
              <a:pathLst>
                <a:path w="112" h="90" extrusionOk="0">
                  <a:moveTo>
                    <a:pt x="67" y="1"/>
                  </a:moveTo>
                  <a:cubicBezTo>
                    <a:pt x="45" y="1"/>
                    <a:pt x="1" y="45"/>
                    <a:pt x="23" y="45"/>
                  </a:cubicBezTo>
                  <a:cubicBezTo>
                    <a:pt x="45" y="67"/>
                    <a:pt x="67" y="89"/>
                    <a:pt x="89" y="89"/>
                  </a:cubicBezTo>
                  <a:cubicBezTo>
                    <a:pt x="89" y="89"/>
                    <a:pt x="111" y="45"/>
                    <a:pt x="111" y="45"/>
                  </a:cubicBezTo>
                  <a:cubicBezTo>
                    <a:pt x="89" y="23"/>
                    <a:pt x="89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3" name="Google Shape;6251;p59">
              <a:extLst>
                <a:ext uri="{FF2B5EF4-FFF2-40B4-BE49-F238E27FC236}">
                  <a16:creationId xmlns:a16="http://schemas.microsoft.com/office/drawing/2014/main" id="{2AFAB071-DE23-404D-B2EA-FD0549AD982C}"/>
                </a:ext>
              </a:extLst>
            </p:cNvPr>
            <p:cNvSpPr/>
            <p:nvPr/>
          </p:nvSpPr>
          <p:spPr>
            <a:xfrm>
              <a:off x="7231200" y="2804875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3" y="0"/>
                  </a:moveTo>
                  <a:lnTo>
                    <a:pt x="0" y="44"/>
                  </a:lnTo>
                  <a:lnTo>
                    <a:pt x="45" y="44"/>
                  </a:lnTo>
                  <a:cubicBezTo>
                    <a:pt x="45" y="22"/>
                    <a:pt x="45" y="22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4" name="Google Shape;6252;p59">
              <a:extLst>
                <a:ext uri="{FF2B5EF4-FFF2-40B4-BE49-F238E27FC236}">
                  <a16:creationId xmlns:a16="http://schemas.microsoft.com/office/drawing/2014/main" id="{73EDF856-1108-40D5-84D5-B43B86867B66}"/>
                </a:ext>
              </a:extLst>
            </p:cNvPr>
            <p:cNvSpPr/>
            <p:nvPr/>
          </p:nvSpPr>
          <p:spPr>
            <a:xfrm>
              <a:off x="7242275" y="2853050"/>
              <a:ext cx="3350" cy="2800"/>
            </a:xfrm>
            <a:custGeom>
              <a:avLst/>
              <a:gdLst/>
              <a:ahLst/>
              <a:cxnLst/>
              <a:rect l="l" t="t" r="r" b="b"/>
              <a:pathLst>
                <a:path w="134" h="112" extrusionOk="0">
                  <a:moveTo>
                    <a:pt x="67" y="1"/>
                  </a:moveTo>
                  <a:lnTo>
                    <a:pt x="1" y="45"/>
                  </a:lnTo>
                  <a:lnTo>
                    <a:pt x="89" y="112"/>
                  </a:lnTo>
                  <a:lnTo>
                    <a:pt x="134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5" name="Google Shape;6253;p59">
              <a:extLst>
                <a:ext uri="{FF2B5EF4-FFF2-40B4-BE49-F238E27FC236}">
                  <a16:creationId xmlns:a16="http://schemas.microsoft.com/office/drawing/2014/main" id="{DDF385DD-BEB0-4097-81B7-7FF850A3AC82}"/>
                </a:ext>
              </a:extLst>
            </p:cNvPr>
            <p:cNvSpPr/>
            <p:nvPr/>
          </p:nvSpPr>
          <p:spPr>
            <a:xfrm>
              <a:off x="7242275" y="2851950"/>
              <a:ext cx="1700" cy="2250"/>
            </a:xfrm>
            <a:custGeom>
              <a:avLst/>
              <a:gdLst/>
              <a:ahLst/>
              <a:cxnLst/>
              <a:rect l="l" t="t" r="r" b="b"/>
              <a:pathLst>
                <a:path w="68" h="90" extrusionOk="0">
                  <a:moveTo>
                    <a:pt x="1" y="0"/>
                  </a:moveTo>
                  <a:lnTo>
                    <a:pt x="1" y="89"/>
                  </a:lnTo>
                  <a:lnTo>
                    <a:pt x="67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6" name="Google Shape;6254;p59">
              <a:extLst>
                <a:ext uri="{FF2B5EF4-FFF2-40B4-BE49-F238E27FC236}">
                  <a16:creationId xmlns:a16="http://schemas.microsoft.com/office/drawing/2014/main" id="{0BD05696-AA1D-4122-A17E-4CDADEBF5A64}"/>
                </a:ext>
              </a:extLst>
            </p:cNvPr>
            <p:cNvSpPr/>
            <p:nvPr/>
          </p:nvSpPr>
          <p:spPr>
            <a:xfrm>
              <a:off x="6699450" y="22725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67" y="0"/>
                  </a:moveTo>
                  <a:cubicBezTo>
                    <a:pt x="45" y="22"/>
                    <a:pt x="23" y="44"/>
                    <a:pt x="0" y="67"/>
                  </a:cubicBezTo>
                  <a:lnTo>
                    <a:pt x="45" y="1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7" name="Google Shape;6255;p59">
              <a:extLst>
                <a:ext uri="{FF2B5EF4-FFF2-40B4-BE49-F238E27FC236}">
                  <a16:creationId xmlns:a16="http://schemas.microsoft.com/office/drawing/2014/main" id="{7681A6A5-1398-4458-986B-0839B0F50111}"/>
                </a:ext>
              </a:extLst>
            </p:cNvPr>
            <p:cNvSpPr/>
            <p:nvPr/>
          </p:nvSpPr>
          <p:spPr>
            <a:xfrm>
              <a:off x="6481750" y="2824250"/>
              <a:ext cx="18875" cy="11650"/>
            </a:xfrm>
            <a:custGeom>
              <a:avLst/>
              <a:gdLst/>
              <a:ahLst/>
              <a:cxnLst/>
              <a:rect l="l" t="t" r="r" b="b"/>
              <a:pathLst>
                <a:path w="755" h="466" extrusionOk="0">
                  <a:moveTo>
                    <a:pt x="555" y="1"/>
                  </a:moveTo>
                  <a:lnTo>
                    <a:pt x="1" y="178"/>
                  </a:lnTo>
                  <a:cubicBezTo>
                    <a:pt x="45" y="289"/>
                    <a:pt x="90" y="377"/>
                    <a:pt x="112" y="466"/>
                  </a:cubicBezTo>
                  <a:lnTo>
                    <a:pt x="754" y="222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8" name="Google Shape;6256;p59">
              <a:extLst>
                <a:ext uri="{FF2B5EF4-FFF2-40B4-BE49-F238E27FC236}">
                  <a16:creationId xmlns:a16="http://schemas.microsoft.com/office/drawing/2014/main" id="{EBA7C1C8-8001-4324-B7BD-B7A510600C2F}"/>
                </a:ext>
              </a:extLst>
            </p:cNvPr>
            <p:cNvSpPr/>
            <p:nvPr/>
          </p:nvSpPr>
          <p:spPr>
            <a:xfrm>
              <a:off x="6477875" y="2663625"/>
              <a:ext cx="8350" cy="5000"/>
            </a:xfrm>
            <a:custGeom>
              <a:avLst/>
              <a:gdLst/>
              <a:ahLst/>
              <a:cxnLst/>
              <a:rect l="l" t="t" r="r" b="b"/>
              <a:pathLst>
                <a:path w="334" h="200" extrusionOk="0">
                  <a:moveTo>
                    <a:pt x="1" y="0"/>
                  </a:moveTo>
                  <a:lnTo>
                    <a:pt x="1" y="200"/>
                  </a:lnTo>
                  <a:lnTo>
                    <a:pt x="311" y="200"/>
                  </a:lnTo>
                  <a:lnTo>
                    <a:pt x="33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9" name="Google Shape;6257;p59">
              <a:extLst>
                <a:ext uri="{FF2B5EF4-FFF2-40B4-BE49-F238E27FC236}">
                  <a16:creationId xmlns:a16="http://schemas.microsoft.com/office/drawing/2014/main" id="{C43CF30C-29BD-44F8-BC63-0DE13F9BB50A}"/>
                </a:ext>
              </a:extLst>
            </p:cNvPr>
            <p:cNvSpPr/>
            <p:nvPr/>
          </p:nvSpPr>
          <p:spPr>
            <a:xfrm>
              <a:off x="6474000" y="2673025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23" y="1"/>
                    <a:pt x="1" y="45"/>
                    <a:pt x="23" y="45"/>
                  </a:cubicBezTo>
                  <a:lnTo>
                    <a:pt x="45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0" name="Google Shape;6258;p59">
              <a:extLst>
                <a:ext uri="{FF2B5EF4-FFF2-40B4-BE49-F238E27FC236}">
                  <a16:creationId xmlns:a16="http://schemas.microsoft.com/office/drawing/2014/main" id="{D4C2D4C3-8083-4CB0-8A08-7D002FA9FB67}"/>
                </a:ext>
              </a:extLst>
            </p:cNvPr>
            <p:cNvSpPr/>
            <p:nvPr/>
          </p:nvSpPr>
          <p:spPr>
            <a:xfrm>
              <a:off x="7122075" y="2249850"/>
              <a:ext cx="6125" cy="5025"/>
            </a:xfrm>
            <a:custGeom>
              <a:avLst/>
              <a:gdLst/>
              <a:ahLst/>
              <a:cxnLst/>
              <a:rect l="l" t="t" r="r" b="b"/>
              <a:pathLst>
                <a:path w="245" h="201" extrusionOk="0">
                  <a:moveTo>
                    <a:pt x="89" y="1"/>
                  </a:moveTo>
                  <a:lnTo>
                    <a:pt x="1" y="200"/>
                  </a:lnTo>
                  <a:lnTo>
                    <a:pt x="244" y="156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1" name="Google Shape;6259;p59">
              <a:extLst>
                <a:ext uri="{FF2B5EF4-FFF2-40B4-BE49-F238E27FC236}">
                  <a16:creationId xmlns:a16="http://schemas.microsoft.com/office/drawing/2014/main" id="{C2BE695A-87BA-4388-B398-57C085BF2C36}"/>
                </a:ext>
              </a:extLst>
            </p:cNvPr>
            <p:cNvSpPr/>
            <p:nvPr/>
          </p:nvSpPr>
          <p:spPr>
            <a:xfrm>
              <a:off x="7047300" y="2218275"/>
              <a:ext cx="2800" cy="1700"/>
            </a:xfrm>
            <a:custGeom>
              <a:avLst/>
              <a:gdLst/>
              <a:ahLst/>
              <a:cxnLst/>
              <a:rect l="l" t="t" r="r" b="b"/>
              <a:pathLst>
                <a:path w="112" h="68" extrusionOk="0">
                  <a:moveTo>
                    <a:pt x="1" y="1"/>
                  </a:moveTo>
                  <a:lnTo>
                    <a:pt x="1" y="45"/>
                  </a:lnTo>
                  <a:lnTo>
                    <a:pt x="111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2" name="Google Shape;6260;p59">
              <a:extLst>
                <a:ext uri="{FF2B5EF4-FFF2-40B4-BE49-F238E27FC236}">
                  <a16:creationId xmlns:a16="http://schemas.microsoft.com/office/drawing/2014/main" id="{205AC420-9A04-4AB1-B259-770A0C659792}"/>
                </a:ext>
              </a:extLst>
            </p:cNvPr>
            <p:cNvSpPr/>
            <p:nvPr/>
          </p:nvSpPr>
          <p:spPr>
            <a:xfrm>
              <a:off x="6971975" y="2197225"/>
              <a:ext cx="1125" cy="1150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5" y="1"/>
                  </a:moveTo>
                  <a:lnTo>
                    <a:pt x="0" y="45"/>
                  </a:lnTo>
                  <a:lnTo>
                    <a:pt x="45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3" name="Google Shape;6261;p59">
              <a:extLst>
                <a:ext uri="{FF2B5EF4-FFF2-40B4-BE49-F238E27FC236}">
                  <a16:creationId xmlns:a16="http://schemas.microsoft.com/office/drawing/2014/main" id="{467E61F0-B419-4AC1-B022-D1D9FC1C1A9D}"/>
                </a:ext>
              </a:extLst>
            </p:cNvPr>
            <p:cNvSpPr/>
            <p:nvPr/>
          </p:nvSpPr>
          <p:spPr>
            <a:xfrm>
              <a:off x="6445750" y="2715700"/>
              <a:ext cx="10550" cy="9425"/>
            </a:xfrm>
            <a:custGeom>
              <a:avLst/>
              <a:gdLst/>
              <a:ahLst/>
              <a:cxnLst/>
              <a:rect l="l" t="t" r="r" b="b"/>
              <a:pathLst>
                <a:path w="422" h="377" extrusionOk="0">
                  <a:moveTo>
                    <a:pt x="1" y="0"/>
                  </a:moveTo>
                  <a:lnTo>
                    <a:pt x="67" y="377"/>
                  </a:lnTo>
                  <a:lnTo>
                    <a:pt x="422" y="199"/>
                  </a:lnTo>
                  <a:lnTo>
                    <a:pt x="134" y="22"/>
                  </a:lnTo>
                  <a:cubicBezTo>
                    <a:pt x="89" y="22"/>
                    <a:pt x="45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4" name="Google Shape;6262;p59">
              <a:extLst>
                <a:ext uri="{FF2B5EF4-FFF2-40B4-BE49-F238E27FC236}">
                  <a16:creationId xmlns:a16="http://schemas.microsoft.com/office/drawing/2014/main" id="{1BF91752-F376-4A02-BCBD-A0A6E255FC9D}"/>
                </a:ext>
              </a:extLst>
            </p:cNvPr>
            <p:cNvSpPr/>
            <p:nvPr/>
          </p:nvSpPr>
          <p:spPr>
            <a:xfrm>
              <a:off x="6476225" y="2727325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156" y="0"/>
                  </a:moveTo>
                  <a:lnTo>
                    <a:pt x="0" y="22"/>
                  </a:lnTo>
                  <a:lnTo>
                    <a:pt x="67" y="11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5" name="Google Shape;6263;p59">
              <a:extLst>
                <a:ext uri="{FF2B5EF4-FFF2-40B4-BE49-F238E27FC236}">
                  <a16:creationId xmlns:a16="http://schemas.microsoft.com/office/drawing/2014/main" id="{D7228D10-D2EB-4AEF-98CF-2FC6131EEE4C}"/>
                </a:ext>
              </a:extLst>
            </p:cNvPr>
            <p:cNvSpPr/>
            <p:nvPr/>
          </p:nvSpPr>
          <p:spPr>
            <a:xfrm>
              <a:off x="6779200" y="2711250"/>
              <a:ext cx="69825" cy="36025"/>
            </a:xfrm>
            <a:custGeom>
              <a:avLst/>
              <a:gdLst/>
              <a:ahLst/>
              <a:cxnLst/>
              <a:rect l="l" t="t" r="r" b="b"/>
              <a:pathLst>
                <a:path w="2793" h="1441" extrusionOk="0">
                  <a:moveTo>
                    <a:pt x="2239" y="1"/>
                  </a:moveTo>
                  <a:lnTo>
                    <a:pt x="1463" y="643"/>
                  </a:lnTo>
                  <a:lnTo>
                    <a:pt x="1220" y="710"/>
                  </a:lnTo>
                  <a:cubicBezTo>
                    <a:pt x="1197" y="776"/>
                    <a:pt x="1153" y="865"/>
                    <a:pt x="1109" y="976"/>
                  </a:cubicBezTo>
                  <a:cubicBezTo>
                    <a:pt x="1102" y="978"/>
                    <a:pt x="1094" y="980"/>
                    <a:pt x="1087" y="980"/>
                  </a:cubicBezTo>
                  <a:cubicBezTo>
                    <a:pt x="969" y="980"/>
                    <a:pt x="784" y="688"/>
                    <a:pt x="626" y="688"/>
                  </a:cubicBezTo>
                  <a:cubicBezTo>
                    <a:pt x="536" y="688"/>
                    <a:pt x="454" y="784"/>
                    <a:pt x="400" y="1086"/>
                  </a:cubicBezTo>
                  <a:lnTo>
                    <a:pt x="1" y="1109"/>
                  </a:lnTo>
                  <a:lnTo>
                    <a:pt x="1" y="1286"/>
                  </a:lnTo>
                  <a:cubicBezTo>
                    <a:pt x="156" y="1330"/>
                    <a:pt x="311" y="1374"/>
                    <a:pt x="466" y="1419"/>
                  </a:cubicBezTo>
                  <a:cubicBezTo>
                    <a:pt x="539" y="1433"/>
                    <a:pt x="612" y="1440"/>
                    <a:pt x="685" y="1440"/>
                  </a:cubicBezTo>
                  <a:cubicBezTo>
                    <a:pt x="948" y="1440"/>
                    <a:pt x="1206" y="1348"/>
                    <a:pt x="1397" y="1175"/>
                  </a:cubicBezTo>
                  <a:cubicBezTo>
                    <a:pt x="1335" y="974"/>
                    <a:pt x="1370" y="881"/>
                    <a:pt x="1488" y="881"/>
                  </a:cubicBezTo>
                  <a:cubicBezTo>
                    <a:pt x="1539" y="881"/>
                    <a:pt x="1605" y="898"/>
                    <a:pt x="1685" y="931"/>
                  </a:cubicBezTo>
                  <a:cubicBezTo>
                    <a:pt x="1796" y="1020"/>
                    <a:pt x="1906" y="1109"/>
                    <a:pt x="2017" y="1219"/>
                  </a:cubicBezTo>
                  <a:cubicBezTo>
                    <a:pt x="2040" y="1078"/>
                    <a:pt x="2090" y="1036"/>
                    <a:pt x="2149" y="1036"/>
                  </a:cubicBezTo>
                  <a:cubicBezTo>
                    <a:pt x="2233" y="1036"/>
                    <a:pt x="2336" y="1117"/>
                    <a:pt x="2409" y="1117"/>
                  </a:cubicBezTo>
                  <a:cubicBezTo>
                    <a:pt x="2440" y="1117"/>
                    <a:pt x="2465" y="1103"/>
                    <a:pt x="2482" y="1064"/>
                  </a:cubicBezTo>
                  <a:cubicBezTo>
                    <a:pt x="2305" y="754"/>
                    <a:pt x="2527" y="688"/>
                    <a:pt x="2793" y="643"/>
                  </a:cubicBezTo>
                  <a:lnTo>
                    <a:pt x="2549" y="178"/>
                  </a:lnTo>
                  <a:lnTo>
                    <a:pt x="2505" y="134"/>
                  </a:lnTo>
                  <a:lnTo>
                    <a:pt x="2549" y="156"/>
                  </a:lnTo>
                  <a:lnTo>
                    <a:pt x="2638" y="67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6" name="Google Shape;6264;p59">
              <a:extLst>
                <a:ext uri="{FF2B5EF4-FFF2-40B4-BE49-F238E27FC236}">
                  <a16:creationId xmlns:a16="http://schemas.microsoft.com/office/drawing/2014/main" id="{862F842E-4278-4AF2-9F74-72BDD14E9F40}"/>
                </a:ext>
              </a:extLst>
            </p:cNvPr>
            <p:cNvSpPr/>
            <p:nvPr/>
          </p:nvSpPr>
          <p:spPr>
            <a:xfrm>
              <a:off x="6736550" y="2757775"/>
              <a:ext cx="8350" cy="6125"/>
            </a:xfrm>
            <a:custGeom>
              <a:avLst/>
              <a:gdLst/>
              <a:ahLst/>
              <a:cxnLst/>
              <a:rect l="l" t="t" r="r" b="b"/>
              <a:pathLst>
                <a:path w="334" h="245" extrusionOk="0">
                  <a:moveTo>
                    <a:pt x="1" y="1"/>
                  </a:moveTo>
                  <a:lnTo>
                    <a:pt x="67" y="245"/>
                  </a:lnTo>
                  <a:lnTo>
                    <a:pt x="333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7" name="Google Shape;6265;p59">
              <a:extLst>
                <a:ext uri="{FF2B5EF4-FFF2-40B4-BE49-F238E27FC236}">
                  <a16:creationId xmlns:a16="http://schemas.microsoft.com/office/drawing/2014/main" id="{D9701DDB-5262-4F8F-96CD-AF4E183ABD38}"/>
                </a:ext>
              </a:extLst>
            </p:cNvPr>
            <p:cNvSpPr/>
            <p:nvPr/>
          </p:nvSpPr>
          <p:spPr>
            <a:xfrm>
              <a:off x="6716625" y="276055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45"/>
                  </a:lnTo>
                  <a:lnTo>
                    <a:pt x="22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8" name="Google Shape;6266;p59">
              <a:extLst>
                <a:ext uri="{FF2B5EF4-FFF2-40B4-BE49-F238E27FC236}">
                  <a16:creationId xmlns:a16="http://schemas.microsoft.com/office/drawing/2014/main" id="{DC5EF1F1-F866-41DE-B678-E7D4AD0BD4DE}"/>
                </a:ext>
              </a:extLst>
            </p:cNvPr>
            <p:cNvSpPr/>
            <p:nvPr/>
          </p:nvSpPr>
          <p:spPr>
            <a:xfrm>
              <a:off x="7133700" y="2350475"/>
              <a:ext cx="13875" cy="7425"/>
            </a:xfrm>
            <a:custGeom>
              <a:avLst/>
              <a:gdLst/>
              <a:ahLst/>
              <a:cxnLst/>
              <a:rect l="l" t="t" r="r" b="b"/>
              <a:pathLst>
                <a:path w="555" h="297" extrusionOk="0">
                  <a:moveTo>
                    <a:pt x="231" y="1"/>
                  </a:moveTo>
                  <a:cubicBezTo>
                    <a:pt x="173" y="1"/>
                    <a:pt x="100" y="32"/>
                    <a:pt x="1" y="119"/>
                  </a:cubicBezTo>
                  <a:lnTo>
                    <a:pt x="511" y="296"/>
                  </a:lnTo>
                  <a:lnTo>
                    <a:pt x="555" y="207"/>
                  </a:lnTo>
                  <a:cubicBezTo>
                    <a:pt x="427" y="207"/>
                    <a:pt x="380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9" name="Google Shape;6267;p59">
              <a:extLst>
                <a:ext uri="{FF2B5EF4-FFF2-40B4-BE49-F238E27FC236}">
                  <a16:creationId xmlns:a16="http://schemas.microsoft.com/office/drawing/2014/main" id="{3BC2E0D5-D1FA-4CFB-8567-246CCB7D6890}"/>
                </a:ext>
              </a:extLst>
            </p:cNvPr>
            <p:cNvSpPr/>
            <p:nvPr/>
          </p:nvSpPr>
          <p:spPr>
            <a:xfrm>
              <a:off x="7143675" y="2341250"/>
              <a:ext cx="5575" cy="5550"/>
            </a:xfrm>
            <a:custGeom>
              <a:avLst/>
              <a:gdLst/>
              <a:ahLst/>
              <a:cxnLst/>
              <a:rect l="l" t="t" r="r" b="b"/>
              <a:pathLst>
                <a:path w="223" h="222" extrusionOk="0">
                  <a:moveTo>
                    <a:pt x="178" y="0"/>
                  </a:moveTo>
                  <a:lnTo>
                    <a:pt x="1" y="133"/>
                  </a:lnTo>
                  <a:lnTo>
                    <a:pt x="45" y="222"/>
                  </a:lnTo>
                  <a:cubicBezTo>
                    <a:pt x="112" y="178"/>
                    <a:pt x="178" y="133"/>
                    <a:pt x="222" y="89"/>
                  </a:cubicBezTo>
                  <a:cubicBezTo>
                    <a:pt x="222" y="89"/>
                    <a:pt x="200" y="45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0" name="Google Shape;6268;p59">
              <a:extLst>
                <a:ext uri="{FF2B5EF4-FFF2-40B4-BE49-F238E27FC236}">
                  <a16:creationId xmlns:a16="http://schemas.microsoft.com/office/drawing/2014/main" id="{03DB62A0-409B-4529-8F3D-ACC397962104}"/>
                </a:ext>
              </a:extLst>
            </p:cNvPr>
            <p:cNvSpPr/>
            <p:nvPr/>
          </p:nvSpPr>
          <p:spPr>
            <a:xfrm>
              <a:off x="7129275" y="2365625"/>
              <a:ext cx="3350" cy="6675"/>
            </a:xfrm>
            <a:custGeom>
              <a:avLst/>
              <a:gdLst/>
              <a:ahLst/>
              <a:cxnLst/>
              <a:rect l="l" t="t" r="r" b="b"/>
              <a:pathLst>
                <a:path w="134" h="267" extrusionOk="0">
                  <a:moveTo>
                    <a:pt x="45" y="0"/>
                  </a:moveTo>
                  <a:lnTo>
                    <a:pt x="1" y="89"/>
                  </a:lnTo>
                  <a:lnTo>
                    <a:pt x="1" y="266"/>
                  </a:lnTo>
                  <a:lnTo>
                    <a:pt x="134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1" name="Google Shape;6269;p59">
              <a:extLst>
                <a:ext uri="{FF2B5EF4-FFF2-40B4-BE49-F238E27FC236}">
                  <a16:creationId xmlns:a16="http://schemas.microsoft.com/office/drawing/2014/main" id="{AB596EBC-501A-4AF4-A08A-F50EFD897B78}"/>
                </a:ext>
              </a:extLst>
            </p:cNvPr>
            <p:cNvSpPr/>
            <p:nvPr/>
          </p:nvSpPr>
          <p:spPr>
            <a:xfrm>
              <a:off x="6397575" y="2819825"/>
              <a:ext cx="5000" cy="2225"/>
            </a:xfrm>
            <a:custGeom>
              <a:avLst/>
              <a:gdLst/>
              <a:ahLst/>
              <a:cxnLst/>
              <a:rect l="l" t="t" r="r" b="b"/>
              <a:pathLst>
                <a:path w="200" h="89" extrusionOk="0">
                  <a:moveTo>
                    <a:pt x="0" y="0"/>
                  </a:moveTo>
                  <a:lnTo>
                    <a:pt x="0" y="89"/>
                  </a:lnTo>
                  <a:lnTo>
                    <a:pt x="200" y="6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2" name="Google Shape;6270;p59">
              <a:extLst>
                <a:ext uri="{FF2B5EF4-FFF2-40B4-BE49-F238E27FC236}">
                  <a16:creationId xmlns:a16="http://schemas.microsoft.com/office/drawing/2014/main" id="{0D0ACDB4-5862-4C42-874C-E7D308C42F8A}"/>
                </a:ext>
              </a:extLst>
            </p:cNvPr>
            <p:cNvSpPr/>
            <p:nvPr/>
          </p:nvSpPr>
          <p:spPr>
            <a:xfrm>
              <a:off x="6452950" y="27755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1"/>
                  </a:moveTo>
                  <a:cubicBezTo>
                    <a:pt x="23" y="1"/>
                    <a:pt x="1" y="1"/>
                    <a:pt x="1" y="23"/>
                  </a:cubicBezTo>
                  <a:lnTo>
                    <a:pt x="67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3" name="Google Shape;6271;p59">
              <a:extLst>
                <a:ext uri="{FF2B5EF4-FFF2-40B4-BE49-F238E27FC236}">
                  <a16:creationId xmlns:a16="http://schemas.microsoft.com/office/drawing/2014/main" id="{479D4812-39FF-472E-8C18-5CE59BD01FDE}"/>
                </a:ext>
              </a:extLst>
            </p:cNvPr>
            <p:cNvSpPr/>
            <p:nvPr/>
          </p:nvSpPr>
          <p:spPr>
            <a:xfrm>
              <a:off x="7350300" y="2546200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22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89"/>
                    <a:pt x="22" y="89"/>
                  </a:cubicBezTo>
                  <a:cubicBezTo>
                    <a:pt x="44" y="89"/>
                    <a:pt x="44" y="67"/>
                    <a:pt x="67" y="45"/>
                  </a:cubicBezTo>
                  <a:cubicBezTo>
                    <a:pt x="67" y="45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4" name="Google Shape;6272;p59">
              <a:extLst>
                <a:ext uri="{FF2B5EF4-FFF2-40B4-BE49-F238E27FC236}">
                  <a16:creationId xmlns:a16="http://schemas.microsoft.com/office/drawing/2014/main" id="{08F367C4-21D9-4CED-A6C5-7E77C8434424}"/>
                </a:ext>
              </a:extLst>
            </p:cNvPr>
            <p:cNvSpPr/>
            <p:nvPr/>
          </p:nvSpPr>
          <p:spPr>
            <a:xfrm>
              <a:off x="7011850" y="3023100"/>
              <a:ext cx="13875" cy="16650"/>
            </a:xfrm>
            <a:custGeom>
              <a:avLst/>
              <a:gdLst/>
              <a:ahLst/>
              <a:cxnLst/>
              <a:rect l="l" t="t" r="r" b="b"/>
              <a:pathLst>
                <a:path w="555" h="666" extrusionOk="0">
                  <a:moveTo>
                    <a:pt x="134" y="1"/>
                  </a:moveTo>
                  <a:lnTo>
                    <a:pt x="156" y="222"/>
                  </a:lnTo>
                  <a:lnTo>
                    <a:pt x="1" y="510"/>
                  </a:lnTo>
                  <a:lnTo>
                    <a:pt x="444" y="665"/>
                  </a:lnTo>
                  <a:cubicBezTo>
                    <a:pt x="289" y="466"/>
                    <a:pt x="555" y="67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5" name="Google Shape;6273;p59">
              <a:extLst>
                <a:ext uri="{FF2B5EF4-FFF2-40B4-BE49-F238E27FC236}">
                  <a16:creationId xmlns:a16="http://schemas.microsoft.com/office/drawing/2014/main" id="{A3D11C72-732E-4AB4-967B-692630918F16}"/>
                </a:ext>
              </a:extLst>
            </p:cNvPr>
            <p:cNvSpPr/>
            <p:nvPr/>
          </p:nvSpPr>
          <p:spPr>
            <a:xfrm>
              <a:off x="7012575" y="3062975"/>
              <a:ext cx="13150" cy="8825"/>
            </a:xfrm>
            <a:custGeom>
              <a:avLst/>
              <a:gdLst/>
              <a:ahLst/>
              <a:cxnLst/>
              <a:rect l="l" t="t" r="r" b="b"/>
              <a:pathLst>
                <a:path w="526" h="353" extrusionOk="0">
                  <a:moveTo>
                    <a:pt x="16" y="1"/>
                  </a:moveTo>
                  <a:cubicBezTo>
                    <a:pt x="1" y="245"/>
                    <a:pt x="80" y="352"/>
                    <a:pt x="225" y="352"/>
                  </a:cubicBezTo>
                  <a:cubicBezTo>
                    <a:pt x="290" y="352"/>
                    <a:pt x="369" y="330"/>
                    <a:pt x="459" y="289"/>
                  </a:cubicBezTo>
                  <a:lnTo>
                    <a:pt x="526" y="245"/>
                  </a:lnTo>
                  <a:lnTo>
                    <a:pt x="415" y="45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6" name="Google Shape;6274;p59">
              <a:extLst>
                <a:ext uri="{FF2B5EF4-FFF2-40B4-BE49-F238E27FC236}">
                  <a16:creationId xmlns:a16="http://schemas.microsoft.com/office/drawing/2014/main" id="{B6BBDA2D-E4E0-423E-8221-EECB3E2DD72F}"/>
                </a:ext>
              </a:extLst>
            </p:cNvPr>
            <p:cNvSpPr/>
            <p:nvPr/>
          </p:nvSpPr>
          <p:spPr>
            <a:xfrm>
              <a:off x="7014625" y="3049150"/>
              <a:ext cx="7825" cy="5775"/>
            </a:xfrm>
            <a:custGeom>
              <a:avLst/>
              <a:gdLst/>
              <a:ahLst/>
              <a:cxnLst/>
              <a:rect l="l" t="t" r="r" b="b"/>
              <a:pathLst>
                <a:path w="313" h="231" extrusionOk="0">
                  <a:moveTo>
                    <a:pt x="244" y="0"/>
                  </a:moveTo>
                  <a:lnTo>
                    <a:pt x="0" y="222"/>
                  </a:lnTo>
                  <a:cubicBezTo>
                    <a:pt x="41" y="227"/>
                    <a:pt x="81" y="231"/>
                    <a:pt x="117" y="231"/>
                  </a:cubicBezTo>
                  <a:cubicBezTo>
                    <a:pt x="236" y="231"/>
                    <a:pt x="312" y="187"/>
                    <a:pt x="2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7" name="Google Shape;6275;p59">
              <a:extLst>
                <a:ext uri="{FF2B5EF4-FFF2-40B4-BE49-F238E27FC236}">
                  <a16:creationId xmlns:a16="http://schemas.microsoft.com/office/drawing/2014/main" id="{111DE49D-650E-45E6-844F-5170C8244559}"/>
                </a:ext>
              </a:extLst>
            </p:cNvPr>
            <p:cNvSpPr/>
            <p:nvPr/>
          </p:nvSpPr>
          <p:spPr>
            <a:xfrm>
              <a:off x="7033450" y="3086250"/>
              <a:ext cx="3350" cy="2800"/>
            </a:xfrm>
            <a:custGeom>
              <a:avLst/>
              <a:gdLst/>
              <a:ahLst/>
              <a:cxnLst/>
              <a:rect l="l" t="t" r="r" b="b"/>
              <a:pathLst>
                <a:path w="134" h="112" extrusionOk="0">
                  <a:moveTo>
                    <a:pt x="89" y="1"/>
                  </a:moveTo>
                  <a:lnTo>
                    <a:pt x="1" y="111"/>
                  </a:lnTo>
                  <a:lnTo>
                    <a:pt x="134" y="6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8" name="Google Shape;6276;p59">
              <a:extLst>
                <a:ext uri="{FF2B5EF4-FFF2-40B4-BE49-F238E27FC236}">
                  <a16:creationId xmlns:a16="http://schemas.microsoft.com/office/drawing/2014/main" id="{5E9133F4-83F2-40A8-BD5D-BF1DEE090B1C}"/>
                </a:ext>
              </a:extLst>
            </p:cNvPr>
            <p:cNvSpPr/>
            <p:nvPr/>
          </p:nvSpPr>
          <p:spPr>
            <a:xfrm>
              <a:off x="7024050" y="3069075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67" y="1"/>
                  </a:moveTo>
                  <a:lnTo>
                    <a:pt x="0" y="67"/>
                  </a:lnTo>
                  <a:lnTo>
                    <a:pt x="89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9" name="Google Shape;6277;p59">
              <a:extLst>
                <a:ext uri="{FF2B5EF4-FFF2-40B4-BE49-F238E27FC236}">
                  <a16:creationId xmlns:a16="http://schemas.microsoft.com/office/drawing/2014/main" id="{7E201593-828B-431A-B1BA-0A16555FDBD7}"/>
                </a:ext>
              </a:extLst>
            </p:cNvPr>
            <p:cNvSpPr/>
            <p:nvPr/>
          </p:nvSpPr>
          <p:spPr>
            <a:xfrm>
              <a:off x="6667325" y="2852500"/>
              <a:ext cx="4450" cy="25"/>
            </a:xfrm>
            <a:custGeom>
              <a:avLst/>
              <a:gdLst/>
              <a:ahLst/>
              <a:cxnLst/>
              <a:rect l="l" t="t" r="r" b="b"/>
              <a:pathLst>
                <a:path w="178" h="1" extrusionOk="0">
                  <a:moveTo>
                    <a:pt x="0" y="1"/>
                  </a:move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0" name="Google Shape;6278;p59">
              <a:extLst>
                <a:ext uri="{FF2B5EF4-FFF2-40B4-BE49-F238E27FC236}">
                  <a16:creationId xmlns:a16="http://schemas.microsoft.com/office/drawing/2014/main" id="{90FD9B70-5170-4B09-98B9-87D7D710E584}"/>
                </a:ext>
              </a:extLst>
            </p:cNvPr>
            <p:cNvSpPr/>
            <p:nvPr/>
          </p:nvSpPr>
          <p:spPr>
            <a:xfrm>
              <a:off x="7021275" y="2791575"/>
              <a:ext cx="5000" cy="3350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178" y="0"/>
                  </a:moveTo>
                  <a:lnTo>
                    <a:pt x="0" y="45"/>
                  </a:lnTo>
                  <a:lnTo>
                    <a:pt x="22" y="133"/>
                  </a:lnTo>
                  <a:lnTo>
                    <a:pt x="200" y="6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1" name="Google Shape;6279;p59">
              <a:extLst>
                <a:ext uri="{FF2B5EF4-FFF2-40B4-BE49-F238E27FC236}">
                  <a16:creationId xmlns:a16="http://schemas.microsoft.com/office/drawing/2014/main" id="{96BDEAE4-19EB-4CAC-AF08-966AFCEF7731}"/>
                </a:ext>
              </a:extLst>
            </p:cNvPr>
            <p:cNvSpPr/>
            <p:nvPr/>
          </p:nvSpPr>
          <p:spPr>
            <a:xfrm>
              <a:off x="7042875" y="28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0" y="1"/>
                  </a:moveTo>
                  <a:lnTo>
                    <a:pt x="45" y="45"/>
                  </a:lnTo>
                  <a:lnTo>
                    <a:pt x="67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2" name="Google Shape;6280;p59">
              <a:extLst>
                <a:ext uri="{FF2B5EF4-FFF2-40B4-BE49-F238E27FC236}">
                  <a16:creationId xmlns:a16="http://schemas.microsoft.com/office/drawing/2014/main" id="{FB10F9FE-48C1-4965-92AD-C983A3BDC18B}"/>
                </a:ext>
              </a:extLst>
            </p:cNvPr>
            <p:cNvSpPr/>
            <p:nvPr/>
          </p:nvSpPr>
          <p:spPr>
            <a:xfrm>
              <a:off x="7047850" y="2629825"/>
              <a:ext cx="13875" cy="11100"/>
            </a:xfrm>
            <a:custGeom>
              <a:avLst/>
              <a:gdLst/>
              <a:ahLst/>
              <a:cxnLst/>
              <a:rect l="l" t="t" r="r" b="b"/>
              <a:pathLst>
                <a:path w="555" h="444" extrusionOk="0">
                  <a:moveTo>
                    <a:pt x="555" y="1"/>
                  </a:moveTo>
                  <a:lnTo>
                    <a:pt x="1" y="112"/>
                  </a:lnTo>
                  <a:lnTo>
                    <a:pt x="1" y="245"/>
                  </a:lnTo>
                  <a:lnTo>
                    <a:pt x="488" y="444"/>
                  </a:lnTo>
                  <a:cubicBezTo>
                    <a:pt x="510" y="289"/>
                    <a:pt x="533" y="134"/>
                    <a:pt x="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3" name="Google Shape;6281;p59">
              <a:extLst>
                <a:ext uri="{FF2B5EF4-FFF2-40B4-BE49-F238E27FC236}">
                  <a16:creationId xmlns:a16="http://schemas.microsoft.com/office/drawing/2014/main" id="{CCC39CE6-C530-475A-81C2-D38D33678FCC}"/>
                </a:ext>
              </a:extLst>
            </p:cNvPr>
            <p:cNvSpPr/>
            <p:nvPr/>
          </p:nvSpPr>
          <p:spPr>
            <a:xfrm>
              <a:off x="7060050" y="2586075"/>
              <a:ext cx="8875" cy="3900"/>
            </a:xfrm>
            <a:custGeom>
              <a:avLst/>
              <a:gdLst/>
              <a:ahLst/>
              <a:cxnLst/>
              <a:rect l="l" t="t" r="r" b="b"/>
              <a:pathLst>
                <a:path w="355" h="156" extrusionOk="0">
                  <a:moveTo>
                    <a:pt x="355" y="0"/>
                  </a:moveTo>
                  <a:lnTo>
                    <a:pt x="0" y="45"/>
                  </a:lnTo>
                  <a:lnTo>
                    <a:pt x="89" y="156"/>
                  </a:lnTo>
                  <a:lnTo>
                    <a:pt x="355" y="11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4" name="Google Shape;6282;p59">
              <a:extLst>
                <a:ext uri="{FF2B5EF4-FFF2-40B4-BE49-F238E27FC236}">
                  <a16:creationId xmlns:a16="http://schemas.microsoft.com/office/drawing/2014/main" id="{27864963-7741-4642-AA81-65189B761B02}"/>
                </a:ext>
              </a:extLst>
            </p:cNvPr>
            <p:cNvSpPr/>
            <p:nvPr/>
          </p:nvSpPr>
          <p:spPr>
            <a:xfrm>
              <a:off x="7045075" y="2646450"/>
              <a:ext cx="8900" cy="3350"/>
            </a:xfrm>
            <a:custGeom>
              <a:avLst/>
              <a:gdLst/>
              <a:ahLst/>
              <a:cxnLst/>
              <a:rect l="l" t="t" r="r" b="b"/>
              <a:pathLst>
                <a:path w="356" h="134" extrusionOk="0">
                  <a:moveTo>
                    <a:pt x="1" y="0"/>
                  </a:moveTo>
                  <a:lnTo>
                    <a:pt x="1" y="133"/>
                  </a:lnTo>
                  <a:lnTo>
                    <a:pt x="355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5" name="Google Shape;6283;p59">
              <a:extLst>
                <a:ext uri="{FF2B5EF4-FFF2-40B4-BE49-F238E27FC236}">
                  <a16:creationId xmlns:a16="http://schemas.microsoft.com/office/drawing/2014/main" id="{4622CCBC-F279-4BBC-9E01-E662D04D80D6}"/>
                </a:ext>
              </a:extLst>
            </p:cNvPr>
            <p:cNvSpPr/>
            <p:nvPr/>
          </p:nvSpPr>
          <p:spPr>
            <a:xfrm>
              <a:off x="7058375" y="260435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23" y="1"/>
                  </a:moveTo>
                  <a:lnTo>
                    <a:pt x="1" y="23"/>
                  </a:lnTo>
                  <a:lnTo>
                    <a:pt x="23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6" name="Google Shape;6284;p59">
              <a:extLst>
                <a:ext uri="{FF2B5EF4-FFF2-40B4-BE49-F238E27FC236}">
                  <a16:creationId xmlns:a16="http://schemas.microsoft.com/office/drawing/2014/main" id="{D366F0FF-6134-4187-B26E-3A558877EFFD}"/>
                </a:ext>
              </a:extLst>
            </p:cNvPr>
            <p:cNvSpPr/>
            <p:nvPr/>
          </p:nvSpPr>
          <p:spPr>
            <a:xfrm>
              <a:off x="7054500" y="260657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" y="0"/>
                  </a:moveTo>
                  <a:lnTo>
                    <a:pt x="23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7" name="Google Shape;6285;p59">
              <a:extLst>
                <a:ext uri="{FF2B5EF4-FFF2-40B4-BE49-F238E27FC236}">
                  <a16:creationId xmlns:a16="http://schemas.microsoft.com/office/drawing/2014/main" id="{BCA53370-8E35-49B9-B02D-8FDFC90A96B1}"/>
                </a:ext>
              </a:extLst>
            </p:cNvPr>
            <p:cNvSpPr/>
            <p:nvPr/>
          </p:nvSpPr>
          <p:spPr>
            <a:xfrm>
              <a:off x="7053950" y="2648675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0" y="0"/>
                  </a:moveTo>
                  <a:lnTo>
                    <a:pt x="45" y="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8" name="Google Shape;6286;p59">
              <a:extLst>
                <a:ext uri="{FF2B5EF4-FFF2-40B4-BE49-F238E27FC236}">
                  <a16:creationId xmlns:a16="http://schemas.microsoft.com/office/drawing/2014/main" id="{CA4B99D0-91BF-42B5-9E7C-D46B846688FE}"/>
                </a:ext>
              </a:extLst>
            </p:cNvPr>
            <p:cNvSpPr/>
            <p:nvPr/>
          </p:nvSpPr>
          <p:spPr>
            <a:xfrm>
              <a:off x="7060050" y="264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9" name="Google Shape;6287;p59">
              <a:extLst>
                <a:ext uri="{FF2B5EF4-FFF2-40B4-BE49-F238E27FC236}">
                  <a16:creationId xmlns:a16="http://schemas.microsoft.com/office/drawing/2014/main" id="{9A40F272-8E67-401D-BB8B-D586B01F0443}"/>
                </a:ext>
              </a:extLst>
            </p:cNvPr>
            <p:cNvSpPr/>
            <p:nvPr/>
          </p:nvSpPr>
          <p:spPr>
            <a:xfrm>
              <a:off x="7117100" y="2320200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45" y="0"/>
                  </a:moveTo>
                  <a:lnTo>
                    <a:pt x="0" y="45"/>
                  </a:lnTo>
                  <a:cubicBezTo>
                    <a:pt x="22" y="67"/>
                    <a:pt x="22" y="89"/>
                    <a:pt x="22" y="89"/>
                  </a:cubicBezTo>
                  <a:cubicBezTo>
                    <a:pt x="45" y="89"/>
                    <a:pt x="67" y="67"/>
                    <a:pt x="89" y="67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0" name="Google Shape;6288;p59">
              <a:extLst>
                <a:ext uri="{FF2B5EF4-FFF2-40B4-BE49-F238E27FC236}">
                  <a16:creationId xmlns:a16="http://schemas.microsoft.com/office/drawing/2014/main" id="{A859F1AC-E633-4820-BF6B-061CDCC3E2BF}"/>
                </a:ext>
              </a:extLst>
            </p:cNvPr>
            <p:cNvSpPr/>
            <p:nvPr/>
          </p:nvSpPr>
          <p:spPr>
            <a:xfrm>
              <a:off x="7116550" y="2330725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2" y="0"/>
                  </a:moveTo>
                  <a:lnTo>
                    <a:pt x="0" y="23"/>
                  </a:lnTo>
                  <a:lnTo>
                    <a:pt x="44" y="23"/>
                  </a:lnTo>
                  <a:cubicBezTo>
                    <a:pt x="44" y="0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1" name="Google Shape;6289;p59">
              <a:extLst>
                <a:ext uri="{FF2B5EF4-FFF2-40B4-BE49-F238E27FC236}">
                  <a16:creationId xmlns:a16="http://schemas.microsoft.com/office/drawing/2014/main" id="{57362BD2-F501-45C6-8D44-B35FB6B93905}"/>
                </a:ext>
              </a:extLst>
            </p:cNvPr>
            <p:cNvSpPr/>
            <p:nvPr/>
          </p:nvSpPr>
          <p:spPr>
            <a:xfrm>
              <a:off x="7217900" y="2492675"/>
              <a:ext cx="15550" cy="27500"/>
            </a:xfrm>
            <a:custGeom>
              <a:avLst/>
              <a:gdLst/>
              <a:ahLst/>
              <a:cxnLst/>
              <a:rect l="l" t="t" r="r" b="b"/>
              <a:pathLst>
                <a:path w="622" h="1100" extrusionOk="0">
                  <a:moveTo>
                    <a:pt x="465" y="0"/>
                  </a:moveTo>
                  <a:cubicBezTo>
                    <a:pt x="362" y="0"/>
                    <a:pt x="247" y="121"/>
                    <a:pt x="150" y="121"/>
                  </a:cubicBezTo>
                  <a:cubicBezTo>
                    <a:pt x="121" y="121"/>
                    <a:pt x="93" y="110"/>
                    <a:pt x="67" y="81"/>
                  </a:cubicBezTo>
                  <a:lnTo>
                    <a:pt x="67" y="81"/>
                  </a:lnTo>
                  <a:cubicBezTo>
                    <a:pt x="89" y="280"/>
                    <a:pt x="112" y="435"/>
                    <a:pt x="156" y="590"/>
                  </a:cubicBezTo>
                  <a:lnTo>
                    <a:pt x="1" y="945"/>
                  </a:lnTo>
                  <a:lnTo>
                    <a:pt x="244" y="1100"/>
                  </a:lnTo>
                  <a:cubicBezTo>
                    <a:pt x="355" y="790"/>
                    <a:pt x="488" y="479"/>
                    <a:pt x="621" y="147"/>
                  </a:cubicBezTo>
                  <a:cubicBezTo>
                    <a:pt x="575" y="36"/>
                    <a:pt x="522" y="0"/>
                    <a:pt x="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2" name="Google Shape;6290;p59">
              <a:extLst>
                <a:ext uri="{FF2B5EF4-FFF2-40B4-BE49-F238E27FC236}">
                  <a16:creationId xmlns:a16="http://schemas.microsoft.com/office/drawing/2014/main" id="{84EC7635-DE3A-4302-9D04-CCC98F01E114}"/>
                </a:ext>
              </a:extLst>
            </p:cNvPr>
            <p:cNvSpPr/>
            <p:nvPr/>
          </p:nvSpPr>
          <p:spPr>
            <a:xfrm>
              <a:off x="7250575" y="2468650"/>
              <a:ext cx="26075" cy="10550"/>
            </a:xfrm>
            <a:custGeom>
              <a:avLst/>
              <a:gdLst/>
              <a:ahLst/>
              <a:cxnLst/>
              <a:rect l="l" t="t" r="r" b="b"/>
              <a:pathLst>
                <a:path w="1043" h="422" extrusionOk="0">
                  <a:moveTo>
                    <a:pt x="67" y="0"/>
                  </a:moveTo>
                  <a:lnTo>
                    <a:pt x="1" y="45"/>
                  </a:lnTo>
                  <a:lnTo>
                    <a:pt x="444" y="421"/>
                  </a:lnTo>
                  <a:lnTo>
                    <a:pt x="444" y="311"/>
                  </a:lnTo>
                  <a:lnTo>
                    <a:pt x="1042" y="178"/>
                  </a:lnTo>
                  <a:lnTo>
                    <a:pt x="1020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3" name="Google Shape;6291;p59">
              <a:extLst>
                <a:ext uri="{FF2B5EF4-FFF2-40B4-BE49-F238E27FC236}">
                  <a16:creationId xmlns:a16="http://schemas.microsoft.com/office/drawing/2014/main" id="{B008DFEC-04F3-4BC7-B90B-AC9BDA84A392}"/>
                </a:ext>
              </a:extLst>
            </p:cNvPr>
            <p:cNvSpPr/>
            <p:nvPr/>
          </p:nvSpPr>
          <p:spPr>
            <a:xfrm>
              <a:off x="7214575" y="2507425"/>
              <a:ext cx="7225" cy="8875"/>
            </a:xfrm>
            <a:custGeom>
              <a:avLst/>
              <a:gdLst/>
              <a:ahLst/>
              <a:cxnLst/>
              <a:rect l="l" t="t" r="r" b="b"/>
              <a:pathLst>
                <a:path w="289" h="355" extrusionOk="0">
                  <a:moveTo>
                    <a:pt x="289" y="0"/>
                  </a:moveTo>
                  <a:lnTo>
                    <a:pt x="1" y="111"/>
                  </a:lnTo>
                  <a:lnTo>
                    <a:pt x="134" y="355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4" name="Google Shape;6292;p59">
              <a:extLst>
                <a:ext uri="{FF2B5EF4-FFF2-40B4-BE49-F238E27FC236}">
                  <a16:creationId xmlns:a16="http://schemas.microsoft.com/office/drawing/2014/main" id="{1A350B2A-DECC-4F67-8BF3-98ED63A8CB55}"/>
                </a:ext>
              </a:extLst>
            </p:cNvPr>
            <p:cNvSpPr/>
            <p:nvPr/>
          </p:nvSpPr>
          <p:spPr>
            <a:xfrm>
              <a:off x="7249475" y="2467550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0"/>
                  </a:moveTo>
                  <a:lnTo>
                    <a:pt x="45" y="89"/>
                  </a:lnTo>
                  <a:lnTo>
                    <a:pt x="89" y="44"/>
                  </a:lnTo>
                  <a:cubicBezTo>
                    <a:pt x="89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5" name="Google Shape;6293;p59">
              <a:extLst>
                <a:ext uri="{FF2B5EF4-FFF2-40B4-BE49-F238E27FC236}">
                  <a16:creationId xmlns:a16="http://schemas.microsoft.com/office/drawing/2014/main" id="{94A93609-2EB8-4A72-A3A8-347125DE4986}"/>
                </a:ext>
              </a:extLst>
            </p:cNvPr>
            <p:cNvSpPr/>
            <p:nvPr/>
          </p:nvSpPr>
          <p:spPr>
            <a:xfrm>
              <a:off x="7230650" y="247972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lnTo>
                    <a:pt x="0" y="23"/>
                  </a:lnTo>
                  <a:lnTo>
                    <a:pt x="2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6" name="Google Shape;6294;p59">
              <a:extLst>
                <a:ext uri="{FF2B5EF4-FFF2-40B4-BE49-F238E27FC236}">
                  <a16:creationId xmlns:a16="http://schemas.microsoft.com/office/drawing/2014/main" id="{603EE673-1D7B-4C3A-8C88-7275F26554ED}"/>
                </a:ext>
              </a:extLst>
            </p:cNvPr>
            <p:cNvSpPr/>
            <p:nvPr/>
          </p:nvSpPr>
          <p:spPr>
            <a:xfrm>
              <a:off x="6677850" y="2715700"/>
              <a:ext cx="15525" cy="17175"/>
            </a:xfrm>
            <a:custGeom>
              <a:avLst/>
              <a:gdLst/>
              <a:ahLst/>
              <a:cxnLst/>
              <a:rect l="l" t="t" r="r" b="b"/>
              <a:pathLst>
                <a:path w="621" h="687" extrusionOk="0">
                  <a:moveTo>
                    <a:pt x="377" y="0"/>
                  </a:moveTo>
                  <a:cubicBezTo>
                    <a:pt x="111" y="22"/>
                    <a:pt x="22" y="199"/>
                    <a:pt x="0" y="443"/>
                  </a:cubicBezTo>
                  <a:lnTo>
                    <a:pt x="0" y="532"/>
                  </a:lnTo>
                  <a:lnTo>
                    <a:pt x="45" y="687"/>
                  </a:lnTo>
                  <a:lnTo>
                    <a:pt x="200" y="687"/>
                  </a:lnTo>
                  <a:cubicBezTo>
                    <a:pt x="288" y="620"/>
                    <a:pt x="377" y="598"/>
                    <a:pt x="421" y="532"/>
                  </a:cubicBezTo>
                  <a:cubicBezTo>
                    <a:pt x="488" y="377"/>
                    <a:pt x="576" y="199"/>
                    <a:pt x="621" y="44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7" name="Google Shape;6295;p59">
              <a:extLst>
                <a:ext uri="{FF2B5EF4-FFF2-40B4-BE49-F238E27FC236}">
                  <a16:creationId xmlns:a16="http://schemas.microsoft.com/office/drawing/2014/main" id="{65F6D410-2377-4186-B22E-1578CA97AA3A}"/>
                </a:ext>
              </a:extLst>
            </p:cNvPr>
            <p:cNvSpPr/>
            <p:nvPr/>
          </p:nvSpPr>
          <p:spPr>
            <a:xfrm>
              <a:off x="6686150" y="2705175"/>
              <a:ext cx="21075" cy="12750"/>
            </a:xfrm>
            <a:custGeom>
              <a:avLst/>
              <a:gdLst/>
              <a:ahLst/>
              <a:cxnLst/>
              <a:rect l="l" t="t" r="r" b="b"/>
              <a:pathLst>
                <a:path w="843" h="510" extrusionOk="0">
                  <a:moveTo>
                    <a:pt x="1" y="0"/>
                  </a:moveTo>
                  <a:cubicBezTo>
                    <a:pt x="1" y="155"/>
                    <a:pt x="45" y="288"/>
                    <a:pt x="45" y="421"/>
                  </a:cubicBezTo>
                  <a:lnTo>
                    <a:pt x="289" y="465"/>
                  </a:lnTo>
                  <a:cubicBezTo>
                    <a:pt x="309" y="393"/>
                    <a:pt x="330" y="354"/>
                    <a:pt x="383" y="354"/>
                  </a:cubicBezTo>
                  <a:cubicBezTo>
                    <a:pt x="443" y="354"/>
                    <a:pt x="543" y="404"/>
                    <a:pt x="732" y="510"/>
                  </a:cubicBezTo>
                  <a:cubicBezTo>
                    <a:pt x="843" y="244"/>
                    <a:pt x="843" y="2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8" name="Google Shape;6296;p59">
              <a:extLst>
                <a:ext uri="{FF2B5EF4-FFF2-40B4-BE49-F238E27FC236}">
                  <a16:creationId xmlns:a16="http://schemas.microsoft.com/office/drawing/2014/main" id="{3471D12B-A2FE-4DBA-8610-6A9949C37C2D}"/>
                </a:ext>
              </a:extLst>
            </p:cNvPr>
            <p:cNvSpPr/>
            <p:nvPr/>
          </p:nvSpPr>
          <p:spPr>
            <a:xfrm>
              <a:off x="6707750" y="2743925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" y="1"/>
                  </a:moveTo>
                  <a:lnTo>
                    <a:pt x="134" y="90"/>
                  </a:lnTo>
                  <a:cubicBezTo>
                    <a:pt x="134" y="67"/>
                    <a:pt x="134" y="45"/>
                    <a:pt x="134" y="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9" name="Google Shape;6297;p59">
              <a:extLst>
                <a:ext uri="{FF2B5EF4-FFF2-40B4-BE49-F238E27FC236}">
                  <a16:creationId xmlns:a16="http://schemas.microsoft.com/office/drawing/2014/main" id="{75E8376D-F11C-4524-8A0A-5DF044039102}"/>
                </a:ext>
              </a:extLst>
            </p:cNvPr>
            <p:cNvSpPr/>
            <p:nvPr/>
          </p:nvSpPr>
          <p:spPr>
            <a:xfrm>
              <a:off x="7247275" y="3008700"/>
              <a:ext cx="3900" cy="5025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133" y="1"/>
                  </a:moveTo>
                  <a:lnTo>
                    <a:pt x="0" y="89"/>
                  </a:lnTo>
                  <a:lnTo>
                    <a:pt x="133" y="165"/>
                  </a:lnTo>
                  <a:lnTo>
                    <a:pt x="133" y="1"/>
                  </a:lnTo>
                  <a:close/>
                  <a:moveTo>
                    <a:pt x="133" y="165"/>
                  </a:moveTo>
                  <a:lnTo>
                    <a:pt x="133" y="200"/>
                  </a:lnTo>
                  <a:lnTo>
                    <a:pt x="155" y="178"/>
                  </a:lnTo>
                  <a:lnTo>
                    <a:pt x="133" y="1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0" name="Google Shape;6298;p59">
              <a:extLst>
                <a:ext uri="{FF2B5EF4-FFF2-40B4-BE49-F238E27FC236}">
                  <a16:creationId xmlns:a16="http://schemas.microsoft.com/office/drawing/2014/main" id="{01F38788-C04C-4A4E-B78F-892D1A03EEF3}"/>
                </a:ext>
              </a:extLst>
            </p:cNvPr>
            <p:cNvSpPr/>
            <p:nvPr/>
          </p:nvSpPr>
          <p:spPr>
            <a:xfrm>
              <a:off x="7292125" y="2942800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5" y="0"/>
                  </a:moveTo>
                  <a:lnTo>
                    <a:pt x="1" y="22"/>
                  </a:lnTo>
                  <a:lnTo>
                    <a:pt x="23" y="44"/>
                  </a:lnTo>
                  <a:cubicBezTo>
                    <a:pt x="23" y="44"/>
                    <a:pt x="45" y="44"/>
                    <a:pt x="45" y="22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1" name="Google Shape;6299;p59">
              <a:extLst>
                <a:ext uri="{FF2B5EF4-FFF2-40B4-BE49-F238E27FC236}">
                  <a16:creationId xmlns:a16="http://schemas.microsoft.com/office/drawing/2014/main" id="{FA2C7253-7E0A-46F0-851B-9B3FB9E7FECB}"/>
                </a:ext>
              </a:extLst>
            </p:cNvPr>
            <p:cNvSpPr/>
            <p:nvPr/>
          </p:nvSpPr>
          <p:spPr>
            <a:xfrm>
              <a:off x="7277725" y="295995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89" y="1"/>
                  </a:moveTo>
                  <a:lnTo>
                    <a:pt x="1" y="45"/>
                  </a:lnTo>
                  <a:lnTo>
                    <a:pt x="89" y="156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2" name="Google Shape;6300;p59">
              <a:extLst>
                <a:ext uri="{FF2B5EF4-FFF2-40B4-BE49-F238E27FC236}">
                  <a16:creationId xmlns:a16="http://schemas.microsoft.com/office/drawing/2014/main" id="{0897F908-DA60-45C8-B8FE-87709AC5E53B}"/>
                </a:ext>
              </a:extLst>
            </p:cNvPr>
            <p:cNvSpPr/>
            <p:nvPr/>
          </p:nvSpPr>
          <p:spPr>
            <a:xfrm>
              <a:off x="6765375" y="2192250"/>
              <a:ext cx="3325" cy="5550"/>
            </a:xfrm>
            <a:custGeom>
              <a:avLst/>
              <a:gdLst/>
              <a:ahLst/>
              <a:cxnLst/>
              <a:rect l="l" t="t" r="r" b="b"/>
              <a:pathLst>
                <a:path w="133" h="222" extrusionOk="0">
                  <a:moveTo>
                    <a:pt x="22" y="0"/>
                  </a:moveTo>
                  <a:lnTo>
                    <a:pt x="0" y="23"/>
                  </a:lnTo>
                  <a:lnTo>
                    <a:pt x="22" y="45"/>
                  </a:lnTo>
                  <a:lnTo>
                    <a:pt x="22" y="0"/>
                  </a:lnTo>
                  <a:close/>
                  <a:moveTo>
                    <a:pt x="22" y="45"/>
                  </a:moveTo>
                  <a:lnTo>
                    <a:pt x="22" y="222"/>
                  </a:lnTo>
                  <a:lnTo>
                    <a:pt x="133" y="155"/>
                  </a:lnTo>
                  <a:lnTo>
                    <a:pt x="22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3" name="Google Shape;6301;p59">
              <a:extLst>
                <a:ext uri="{FF2B5EF4-FFF2-40B4-BE49-F238E27FC236}">
                  <a16:creationId xmlns:a16="http://schemas.microsoft.com/office/drawing/2014/main" id="{C2DA988F-613E-422B-A8FF-C4C25BE20C91}"/>
                </a:ext>
              </a:extLst>
            </p:cNvPr>
            <p:cNvSpPr/>
            <p:nvPr/>
          </p:nvSpPr>
          <p:spPr>
            <a:xfrm>
              <a:off x="7247275" y="2536775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0" y="1"/>
                  </a:moveTo>
                  <a:lnTo>
                    <a:pt x="0" y="200"/>
                  </a:lnTo>
                  <a:lnTo>
                    <a:pt x="155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4" name="Google Shape;6302;p59">
              <a:extLst>
                <a:ext uri="{FF2B5EF4-FFF2-40B4-BE49-F238E27FC236}">
                  <a16:creationId xmlns:a16="http://schemas.microsoft.com/office/drawing/2014/main" id="{9BE174B8-A842-4FBC-BF5E-069E0508E5FB}"/>
                </a:ext>
              </a:extLst>
            </p:cNvPr>
            <p:cNvSpPr/>
            <p:nvPr/>
          </p:nvSpPr>
          <p:spPr>
            <a:xfrm>
              <a:off x="6927100" y="3130575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1" y="0"/>
                  </a:move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5" name="Google Shape;6303;p59">
              <a:extLst>
                <a:ext uri="{FF2B5EF4-FFF2-40B4-BE49-F238E27FC236}">
                  <a16:creationId xmlns:a16="http://schemas.microsoft.com/office/drawing/2014/main" id="{9C99CE3B-C4F6-42EB-814C-53D4E7257A80}"/>
                </a:ext>
              </a:extLst>
            </p:cNvPr>
            <p:cNvSpPr/>
            <p:nvPr/>
          </p:nvSpPr>
          <p:spPr>
            <a:xfrm>
              <a:off x="7226225" y="2918975"/>
              <a:ext cx="2225" cy="2800"/>
            </a:xfrm>
            <a:custGeom>
              <a:avLst/>
              <a:gdLst/>
              <a:ahLst/>
              <a:cxnLst/>
              <a:rect l="l" t="t" r="r" b="b"/>
              <a:pathLst>
                <a:path w="89" h="112" extrusionOk="0">
                  <a:moveTo>
                    <a:pt x="89" y="0"/>
                  </a:moveTo>
                  <a:lnTo>
                    <a:pt x="0" y="67"/>
                  </a:lnTo>
                  <a:lnTo>
                    <a:pt x="89" y="1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6" name="Google Shape;6304;p59">
              <a:extLst>
                <a:ext uri="{FF2B5EF4-FFF2-40B4-BE49-F238E27FC236}">
                  <a16:creationId xmlns:a16="http://schemas.microsoft.com/office/drawing/2014/main" id="{BC131EC6-C227-47B1-80D7-0A90321A4E7E}"/>
                </a:ext>
              </a:extLst>
            </p:cNvPr>
            <p:cNvSpPr/>
            <p:nvPr/>
          </p:nvSpPr>
          <p:spPr>
            <a:xfrm>
              <a:off x="7226225" y="2917875"/>
              <a:ext cx="2225" cy="2775"/>
            </a:xfrm>
            <a:custGeom>
              <a:avLst/>
              <a:gdLst/>
              <a:ahLst/>
              <a:cxnLst/>
              <a:rect l="l" t="t" r="r" b="b"/>
              <a:pathLst>
                <a:path w="89" h="111" extrusionOk="0">
                  <a:moveTo>
                    <a:pt x="0" y="0"/>
                  </a:moveTo>
                  <a:lnTo>
                    <a:pt x="22" y="111"/>
                  </a:lnTo>
                  <a:lnTo>
                    <a:pt x="89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7" name="Google Shape;6305;p59">
              <a:extLst>
                <a:ext uri="{FF2B5EF4-FFF2-40B4-BE49-F238E27FC236}">
                  <a16:creationId xmlns:a16="http://schemas.microsoft.com/office/drawing/2014/main" id="{8A435729-96D5-4035-84EE-B1BEF76C8E26}"/>
                </a:ext>
              </a:extLst>
            </p:cNvPr>
            <p:cNvSpPr/>
            <p:nvPr/>
          </p:nvSpPr>
          <p:spPr>
            <a:xfrm>
              <a:off x="6954250" y="3003725"/>
              <a:ext cx="5000" cy="7775"/>
            </a:xfrm>
            <a:custGeom>
              <a:avLst/>
              <a:gdLst/>
              <a:ahLst/>
              <a:cxnLst/>
              <a:rect l="l" t="t" r="r" b="b"/>
              <a:pathLst>
                <a:path w="200" h="311" extrusionOk="0">
                  <a:moveTo>
                    <a:pt x="67" y="0"/>
                  </a:moveTo>
                  <a:cubicBezTo>
                    <a:pt x="45" y="111"/>
                    <a:pt x="22" y="200"/>
                    <a:pt x="0" y="288"/>
                  </a:cubicBezTo>
                  <a:lnTo>
                    <a:pt x="200" y="310"/>
                  </a:lnTo>
                  <a:lnTo>
                    <a:pt x="200" y="2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8" name="Google Shape;6306;p59">
              <a:extLst>
                <a:ext uri="{FF2B5EF4-FFF2-40B4-BE49-F238E27FC236}">
                  <a16:creationId xmlns:a16="http://schemas.microsoft.com/office/drawing/2014/main" id="{514BB2FD-23AA-4F1A-BBAD-1994760B79AC}"/>
                </a:ext>
              </a:extLst>
            </p:cNvPr>
            <p:cNvSpPr/>
            <p:nvPr/>
          </p:nvSpPr>
          <p:spPr>
            <a:xfrm>
              <a:off x="7056175" y="2824800"/>
              <a:ext cx="1125" cy="1150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22" y="1"/>
                  </a:moveTo>
                  <a:cubicBezTo>
                    <a:pt x="22" y="1"/>
                    <a:pt x="0" y="23"/>
                    <a:pt x="0" y="23"/>
                  </a:cubicBezTo>
                  <a:lnTo>
                    <a:pt x="22" y="45"/>
                  </a:lnTo>
                  <a:lnTo>
                    <a:pt x="44" y="23"/>
                  </a:lnTo>
                  <a:cubicBezTo>
                    <a:pt x="44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9" name="Google Shape;6307;p59">
              <a:extLst>
                <a:ext uri="{FF2B5EF4-FFF2-40B4-BE49-F238E27FC236}">
                  <a16:creationId xmlns:a16="http://schemas.microsoft.com/office/drawing/2014/main" id="{471AF059-D5E8-4873-9CAB-4045EF4DDADD}"/>
                </a:ext>
              </a:extLst>
            </p:cNvPr>
            <p:cNvSpPr/>
            <p:nvPr/>
          </p:nvSpPr>
          <p:spPr>
            <a:xfrm>
              <a:off x="7078325" y="282092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1"/>
                  </a:moveTo>
                  <a:lnTo>
                    <a:pt x="0" y="23"/>
                  </a:lnTo>
                  <a:lnTo>
                    <a:pt x="23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0" name="Google Shape;6308;p59">
              <a:extLst>
                <a:ext uri="{FF2B5EF4-FFF2-40B4-BE49-F238E27FC236}">
                  <a16:creationId xmlns:a16="http://schemas.microsoft.com/office/drawing/2014/main" id="{BC7471AB-AD66-4C34-8888-FD8BBF58F5A6}"/>
                </a:ext>
              </a:extLst>
            </p:cNvPr>
            <p:cNvSpPr/>
            <p:nvPr/>
          </p:nvSpPr>
          <p:spPr>
            <a:xfrm>
              <a:off x="6503375" y="2637025"/>
              <a:ext cx="6650" cy="3900"/>
            </a:xfrm>
            <a:custGeom>
              <a:avLst/>
              <a:gdLst/>
              <a:ahLst/>
              <a:cxnLst/>
              <a:rect l="l" t="t" r="r" b="b"/>
              <a:pathLst>
                <a:path w="266" h="156" extrusionOk="0">
                  <a:moveTo>
                    <a:pt x="244" y="1"/>
                  </a:moveTo>
                  <a:lnTo>
                    <a:pt x="0" y="45"/>
                  </a:lnTo>
                  <a:lnTo>
                    <a:pt x="22" y="156"/>
                  </a:lnTo>
                  <a:lnTo>
                    <a:pt x="266" y="67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1" name="Google Shape;6309;p59">
              <a:extLst>
                <a:ext uri="{FF2B5EF4-FFF2-40B4-BE49-F238E27FC236}">
                  <a16:creationId xmlns:a16="http://schemas.microsoft.com/office/drawing/2014/main" id="{333442B0-9D47-49D4-8F5E-09E84D7CB293}"/>
                </a:ext>
              </a:extLst>
            </p:cNvPr>
            <p:cNvSpPr/>
            <p:nvPr/>
          </p:nvSpPr>
          <p:spPr>
            <a:xfrm>
              <a:off x="6504475" y="2645900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45" y="0"/>
                  </a:moveTo>
                  <a:cubicBezTo>
                    <a:pt x="23" y="0"/>
                    <a:pt x="0" y="45"/>
                    <a:pt x="23" y="67"/>
                  </a:cubicBezTo>
                  <a:cubicBezTo>
                    <a:pt x="45" y="67"/>
                    <a:pt x="67" y="89"/>
                    <a:pt x="89" y="89"/>
                  </a:cubicBezTo>
                  <a:cubicBezTo>
                    <a:pt x="111" y="67"/>
                    <a:pt x="111" y="45"/>
                    <a:pt x="111" y="22"/>
                  </a:cubicBezTo>
                  <a:cubicBezTo>
                    <a:pt x="89" y="0"/>
                    <a:pt x="89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2" name="Google Shape;6310;p59">
              <a:extLst>
                <a:ext uri="{FF2B5EF4-FFF2-40B4-BE49-F238E27FC236}">
                  <a16:creationId xmlns:a16="http://schemas.microsoft.com/office/drawing/2014/main" id="{25143890-370B-4D9A-B905-B93D6142A330}"/>
                </a:ext>
              </a:extLst>
            </p:cNvPr>
            <p:cNvSpPr/>
            <p:nvPr/>
          </p:nvSpPr>
          <p:spPr>
            <a:xfrm>
              <a:off x="6498925" y="2624300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" y="0"/>
                  </a:moveTo>
                  <a:lnTo>
                    <a:pt x="23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3" name="Google Shape;6311;p59">
              <a:extLst>
                <a:ext uri="{FF2B5EF4-FFF2-40B4-BE49-F238E27FC236}">
                  <a16:creationId xmlns:a16="http://schemas.microsoft.com/office/drawing/2014/main" id="{8524D311-08C5-49A9-9ACB-5E60F9E3B7FD}"/>
                </a:ext>
              </a:extLst>
            </p:cNvPr>
            <p:cNvSpPr/>
            <p:nvPr/>
          </p:nvSpPr>
          <p:spPr>
            <a:xfrm>
              <a:off x="7289925" y="2590500"/>
              <a:ext cx="2225" cy="1700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0" y="67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4" name="Google Shape;6312;p59">
              <a:extLst>
                <a:ext uri="{FF2B5EF4-FFF2-40B4-BE49-F238E27FC236}">
                  <a16:creationId xmlns:a16="http://schemas.microsoft.com/office/drawing/2014/main" id="{177D6010-1ACE-4030-9110-B2A9ABD2BC8E}"/>
                </a:ext>
              </a:extLst>
            </p:cNvPr>
            <p:cNvSpPr/>
            <p:nvPr/>
          </p:nvSpPr>
          <p:spPr>
            <a:xfrm>
              <a:off x="7305975" y="2591625"/>
              <a:ext cx="1700" cy="2775"/>
            </a:xfrm>
            <a:custGeom>
              <a:avLst/>
              <a:gdLst/>
              <a:ahLst/>
              <a:cxnLst/>
              <a:rect l="l" t="t" r="r" b="b"/>
              <a:pathLst>
                <a:path w="68" h="111" extrusionOk="0">
                  <a:moveTo>
                    <a:pt x="23" y="0"/>
                  </a:moveTo>
                  <a:cubicBezTo>
                    <a:pt x="23" y="22"/>
                    <a:pt x="1" y="22"/>
                    <a:pt x="1" y="22"/>
                  </a:cubicBezTo>
                  <a:cubicBezTo>
                    <a:pt x="23" y="44"/>
                    <a:pt x="45" y="89"/>
                    <a:pt x="67" y="111"/>
                  </a:cubicBezTo>
                  <a:lnTo>
                    <a:pt x="67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5" name="Google Shape;6313;p59">
              <a:extLst>
                <a:ext uri="{FF2B5EF4-FFF2-40B4-BE49-F238E27FC236}">
                  <a16:creationId xmlns:a16="http://schemas.microsoft.com/office/drawing/2014/main" id="{A6579D79-4103-41D0-BC0B-66B7D6A08912}"/>
                </a:ext>
              </a:extLst>
            </p:cNvPr>
            <p:cNvSpPr/>
            <p:nvPr/>
          </p:nvSpPr>
          <p:spPr>
            <a:xfrm>
              <a:off x="7307075" y="2593825"/>
              <a:ext cx="1150" cy="112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1"/>
                  </a:moveTo>
                  <a:lnTo>
                    <a:pt x="1" y="23"/>
                  </a:lnTo>
                  <a:lnTo>
                    <a:pt x="45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6" name="Google Shape;6314;p59">
              <a:extLst>
                <a:ext uri="{FF2B5EF4-FFF2-40B4-BE49-F238E27FC236}">
                  <a16:creationId xmlns:a16="http://schemas.microsoft.com/office/drawing/2014/main" id="{DA496920-53F3-46D6-88F2-7ED952305EF6}"/>
                </a:ext>
              </a:extLst>
            </p:cNvPr>
            <p:cNvSpPr/>
            <p:nvPr/>
          </p:nvSpPr>
          <p:spPr>
            <a:xfrm>
              <a:off x="7137600" y="2988200"/>
              <a:ext cx="6100" cy="3900"/>
            </a:xfrm>
            <a:custGeom>
              <a:avLst/>
              <a:gdLst/>
              <a:ahLst/>
              <a:cxnLst/>
              <a:rect l="l" t="t" r="r" b="b"/>
              <a:pathLst>
                <a:path w="244" h="156" extrusionOk="0">
                  <a:moveTo>
                    <a:pt x="244" y="1"/>
                  </a:moveTo>
                  <a:lnTo>
                    <a:pt x="0" y="1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7" name="Google Shape;6315;p59">
              <a:extLst>
                <a:ext uri="{FF2B5EF4-FFF2-40B4-BE49-F238E27FC236}">
                  <a16:creationId xmlns:a16="http://schemas.microsoft.com/office/drawing/2014/main" id="{2701FB86-33E0-4206-B5B8-0CBF48CC49EF}"/>
                </a:ext>
              </a:extLst>
            </p:cNvPr>
            <p:cNvSpPr/>
            <p:nvPr/>
          </p:nvSpPr>
          <p:spPr>
            <a:xfrm>
              <a:off x="7135375" y="2992075"/>
              <a:ext cx="2800" cy="1700"/>
            </a:xfrm>
            <a:custGeom>
              <a:avLst/>
              <a:gdLst/>
              <a:ahLst/>
              <a:cxnLst/>
              <a:rect l="l" t="t" r="r" b="b"/>
              <a:pathLst>
                <a:path w="112" h="68" extrusionOk="0">
                  <a:moveTo>
                    <a:pt x="0" y="1"/>
                  </a:moveTo>
                  <a:lnTo>
                    <a:pt x="67" y="67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8" name="Google Shape;6316;p59">
              <a:extLst>
                <a:ext uri="{FF2B5EF4-FFF2-40B4-BE49-F238E27FC236}">
                  <a16:creationId xmlns:a16="http://schemas.microsoft.com/office/drawing/2014/main" id="{0B55A5C5-DB95-41EB-9B2F-A4123F71E046}"/>
                </a:ext>
              </a:extLst>
            </p:cNvPr>
            <p:cNvSpPr/>
            <p:nvPr/>
          </p:nvSpPr>
          <p:spPr>
            <a:xfrm>
              <a:off x="6488400" y="288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9" name="Google Shape;6317;p59">
              <a:extLst>
                <a:ext uri="{FF2B5EF4-FFF2-40B4-BE49-F238E27FC236}">
                  <a16:creationId xmlns:a16="http://schemas.microsoft.com/office/drawing/2014/main" id="{19D059EA-FE05-4DD8-A78B-D7BFE5E48265}"/>
                </a:ext>
              </a:extLst>
            </p:cNvPr>
            <p:cNvSpPr/>
            <p:nvPr/>
          </p:nvSpPr>
          <p:spPr>
            <a:xfrm>
              <a:off x="7206825" y="2743375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45" y="1"/>
                  </a:moveTo>
                  <a:cubicBezTo>
                    <a:pt x="23" y="1"/>
                    <a:pt x="1" y="23"/>
                    <a:pt x="1" y="67"/>
                  </a:cubicBezTo>
                  <a:cubicBezTo>
                    <a:pt x="23" y="89"/>
                    <a:pt x="45" y="112"/>
                    <a:pt x="67" y="134"/>
                  </a:cubicBezTo>
                  <a:lnTo>
                    <a:pt x="156" y="45"/>
                  </a:lnTo>
                  <a:cubicBezTo>
                    <a:pt x="111" y="23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0" name="Google Shape;6318;p59">
              <a:extLst>
                <a:ext uri="{FF2B5EF4-FFF2-40B4-BE49-F238E27FC236}">
                  <a16:creationId xmlns:a16="http://schemas.microsoft.com/office/drawing/2014/main" id="{12CDADD6-057D-42BD-84BF-7084587F7080}"/>
                </a:ext>
              </a:extLst>
            </p:cNvPr>
            <p:cNvSpPr/>
            <p:nvPr/>
          </p:nvSpPr>
          <p:spPr>
            <a:xfrm>
              <a:off x="7204050" y="2761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1" name="Google Shape;6319;p59">
              <a:extLst>
                <a:ext uri="{FF2B5EF4-FFF2-40B4-BE49-F238E27FC236}">
                  <a16:creationId xmlns:a16="http://schemas.microsoft.com/office/drawing/2014/main" id="{228239AF-2F98-4FA1-ADC3-4AB4788E1E61}"/>
                </a:ext>
              </a:extLst>
            </p:cNvPr>
            <p:cNvSpPr/>
            <p:nvPr/>
          </p:nvSpPr>
          <p:spPr>
            <a:xfrm>
              <a:off x="7215125" y="2684125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0"/>
                  </a:moveTo>
                  <a:lnTo>
                    <a:pt x="1" y="89"/>
                  </a:lnTo>
                  <a:lnTo>
                    <a:pt x="67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2" name="Google Shape;6320;p59">
              <a:extLst>
                <a:ext uri="{FF2B5EF4-FFF2-40B4-BE49-F238E27FC236}">
                  <a16:creationId xmlns:a16="http://schemas.microsoft.com/office/drawing/2014/main" id="{DC8CD029-7FD2-453C-903B-D59D16E02BC6}"/>
                </a:ext>
              </a:extLst>
            </p:cNvPr>
            <p:cNvSpPr/>
            <p:nvPr/>
          </p:nvSpPr>
          <p:spPr>
            <a:xfrm>
              <a:off x="6379850" y="2686875"/>
              <a:ext cx="5550" cy="9450"/>
            </a:xfrm>
            <a:custGeom>
              <a:avLst/>
              <a:gdLst/>
              <a:ahLst/>
              <a:cxnLst/>
              <a:rect l="l" t="t" r="r" b="b"/>
              <a:pathLst>
                <a:path w="222" h="378" extrusionOk="0">
                  <a:moveTo>
                    <a:pt x="89" y="1"/>
                  </a:moveTo>
                  <a:lnTo>
                    <a:pt x="0" y="378"/>
                  </a:lnTo>
                  <a:lnTo>
                    <a:pt x="222" y="35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3" name="Google Shape;6321;p59">
              <a:extLst>
                <a:ext uri="{FF2B5EF4-FFF2-40B4-BE49-F238E27FC236}">
                  <a16:creationId xmlns:a16="http://schemas.microsoft.com/office/drawing/2014/main" id="{BE4F7F38-FCFF-4074-A8BF-9E3714645CD3}"/>
                </a:ext>
              </a:extLst>
            </p:cNvPr>
            <p:cNvSpPr/>
            <p:nvPr/>
          </p:nvSpPr>
          <p:spPr>
            <a:xfrm>
              <a:off x="6796375" y="2249300"/>
              <a:ext cx="2250" cy="1125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67" y="0"/>
                  </a:moveTo>
                  <a:cubicBezTo>
                    <a:pt x="45" y="0"/>
                    <a:pt x="1" y="23"/>
                    <a:pt x="45" y="23"/>
                  </a:cubicBezTo>
                  <a:cubicBezTo>
                    <a:pt x="67" y="23"/>
                    <a:pt x="45" y="45"/>
                    <a:pt x="67" y="45"/>
                  </a:cubicBezTo>
                  <a:cubicBezTo>
                    <a:pt x="67" y="45"/>
                    <a:pt x="89" y="23"/>
                    <a:pt x="89" y="23"/>
                  </a:cubicBezTo>
                  <a:cubicBezTo>
                    <a:pt x="89" y="23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4" name="Google Shape;6322;p59">
              <a:extLst>
                <a:ext uri="{FF2B5EF4-FFF2-40B4-BE49-F238E27FC236}">
                  <a16:creationId xmlns:a16="http://schemas.microsoft.com/office/drawing/2014/main" id="{D90EFA0E-8494-4C2D-87A6-916843BDC08A}"/>
                </a:ext>
              </a:extLst>
            </p:cNvPr>
            <p:cNvSpPr/>
            <p:nvPr/>
          </p:nvSpPr>
          <p:spPr>
            <a:xfrm>
              <a:off x="7217350" y="2405500"/>
              <a:ext cx="4450" cy="2800"/>
            </a:xfrm>
            <a:custGeom>
              <a:avLst/>
              <a:gdLst/>
              <a:ahLst/>
              <a:cxnLst/>
              <a:rect l="l" t="t" r="r" b="b"/>
              <a:pathLst>
                <a:path w="178" h="112" extrusionOk="0">
                  <a:moveTo>
                    <a:pt x="178" y="1"/>
                  </a:moveTo>
                  <a:lnTo>
                    <a:pt x="1" y="23"/>
                  </a:lnTo>
                  <a:lnTo>
                    <a:pt x="45" y="111"/>
                  </a:lnTo>
                  <a:lnTo>
                    <a:pt x="178" y="45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5" name="Google Shape;6323;p59">
              <a:extLst>
                <a:ext uri="{FF2B5EF4-FFF2-40B4-BE49-F238E27FC236}">
                  <a16:creationId xmlns:a16="http://schemas.microsoft.com/office/drawing/2014/main" id="{214C045D-0ADE-4EDC-B328-D8A4CE9C13B1}"/>
                </a:ext>
              </a:extLst>
            </p:cNvPr>
            <p:cNvSpPr/>
            <p:nvPr/>
          </p:nvSpPr>
          <p:spPr>
            <a:xfrm>
              <a:off x="7215700" y="2406050"/>
              <a:ext cx="2775" cy="2250"/>
            </a:xfrm>
            <a:custGeom>
              <a:avLst/>
              <a:gdLst/>
              <a:ahLst/>
              <a:cxnLst/>
              <a:rect l="l" t="t" r="r" b="b"/>
              <a:pathLst>
                <a:path w="111" h="90" extrusionOk="0">
                  <a:moveTo>
                    <a:pt x="67" y="1"/>
                  </a:moveTo>
                  <a:cubicBezTo>
                    <a:pt x="44" y="1"/>
                    <a:pt x="22" y="23"/>
                    <a:pt x="0" y="23"/>
                  </a:cubicBezTo>
                  <a:lnTo>
                    <a:pt x="0" y="45"/>
                  </a:lnTo>
                  <a:lnTo>
                    <a:pt x="111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6" name="Google Shape;6324;p59">
              <a:extLst>
                <a:ext uri="{FF2B5EF4-FFF2-40B4-BE49-F238E27FC236}">
                  <a16:creationId xmlns:a16="http://schemas.microsoft.com/office/drawing/2014/main" id="{663E76CD-CDBF-4CF5-8582-B2F65C00BF99}"/>
                </a:ext>
              </a:extLst>
            </p:cNvPr>
            <p:cNvSpPr/>
            <p:nvPr/>
          </p:nvSpPr>
          <p:spPr>
            <a:xfrm>
              <a:off x="7350850" y="281040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33" y="1"/>
                  </a:moveTo>
                  <a:lnTo>
                    <a:pt x="0" y="1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7" name="Google Shape;6325;p59">
              <a:extLst>
                <a:ext uri="{FF2B5EF4-FFF2-40B4-BE49-F238E27FC236}">
                  <a16:creationId xmlns:a16="http://schemas.microsoft.com/office/drawing/2014/main" id="{0DE05C16-BCCD-45D6-BCAA-B4DC130CF381}"/>
                </a:ext>
              </a:extLst>
            </p:cNvPr>
            <p:cNvSpPr/>
            <p:nvPr/>
          </p:nvSpPr>
          <p:spPr>
            <a:xfrm>
              <a:off x="7268875" y="2732300"/>
              <a:ext cx="7225" cy="9450"/>
            </a:xfrm>
            <a:custGeom>
              <a:avLst/>
              <a:gdLst/>
              <a:ahLst/>
              <a:cxnLst/>
              <a:rect l="l" t="t" r="r" b="b"/>
              <a:pathLst>
                <a:path w="289" h="378" extrusionOk="0">
                  <a:moveTo>
                    <a:pt x="89" y="1"/>
                  </a:moveTo>
                  <a:lnTo>
                    <a:pt x="0" y="377"/>
                  </a:lnTo>
                  <a:lnTo>
                    <a:pt x="0" y="377"/>
                  </a:lnTo>
                  <a:lnTo>
                    <a:pt x="288" y="333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8" name="Google Shape;6326;p59">
              <a:extLst>
                <a:ext uri="{FF2B5EF4-FFF2-40B4-BE49-F238E27FC236}">
                  <a16:creationId xmlns:a16="http://schemas.microsoft.com/office/drawing/2014/main" id="{67DFFA37-B52E-401D-B2BA-FA2F211C5126}"/>
                </a:ext>
              </a:extLst>
            </p:cNvPr>
            <p:cNvSpPr/>
            <p:nvPr/>
          </p:nvSpPr>
          <p:spPr>
            <a:xfrm>
              <a:off x="7263325" y="2735625"/>
              <a:ext cx="1125" cy="4450"/>
            </a:xfrm>
            <a:custGeom>
              <a:avLst/>
              <a:gdLst/>
              <a:ahLst/>
              <a:cxnLst/>
              <a:rect l="l" t="t" r="r" b="b"/>
              <a:pathLst>
                <a:path w="45" h="178" extrusionOk="0">
                  <a:moveTo>
                    <a:pt x="1" y="1"/>
                  </a:moveTo>
                  <a:lnTo>
                    <a:pt x="1" y="178"/>
                  </a:lnTo>
                  <a:lnTo>
                    <a:pt x="45" y="17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9" name="Google Shape;6327;p59">
              <a:extLst>
                <a:ext uri="{FF2B5EF4-FFF2-40B4-BE49-F238E27FC236}">
                  <a16:creationId xmlns:a16="http://schemas.microsoft.com/office/drawing/2014/main" id="{F1F3A763-28FA-4039-83F1-3144463A59A1}"/>
                </a:ext>
              </a:extLst>
            </p:cNvPr>
            <p:cNvSpPr/>
            <p:nvPr/>
          </p:nvSpPr>
          <p:spPr>
            <a:xfrm>
              <a:off x="7255025" y="2727100"/>
              <a:ext cx="1125" cy="135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37" y="0"/>
                  </a:moveTo>
                  <a:cubicBezTo>
                    <a:pt x="33" y="0"/>
                    <a:pt x="29" y="3"/>
                    <a:pt x="22" y="9"/>
                  </a:cubicBezTo>
                  <a:cubicBezTo>
                    <a:pt x="22" y="9"/>
                    <a:pt x="0" y="9"/>
                    <a:pt x="0" y="31"/>
                  </a:cubicBezTo>
                  <a:cubicBezTo>
                    <a:pt x="0" y="31"/>
                    <a:pt x="22" y="54"/>
                    <a:pt x="22" y="54"/>
                  </a:cubicBezTo>
                  <a:cubicBezTo>
                    <a:pt x="45" y="54"/>
                    <a:pt x="45" y="31"/>
                    <a:pt x="45" y="31"/>
                  </a:cubicBezTo>
                  <a:cubicBezTo>
                    <a:pt x="45" y="1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0" name="Google Shape;6328;p59">
              <a:extLst>
                <a:ext uri="{FF2B5EF4-FFF2-40B4-BE49-F238E27FC236}">
                  <a16:creationId xmlns:a16="http://schemas.microsoft.com/office/drawing/2014/main" id="{55FC9BF4-F10D-4F86-9186-293FA2ECBF77}"/>
                </a:ext>
              </a:extLst>
            </p:cNvPr>
            <p:cNvSpPr/>
            <p:nvPr/>
          </p:nvSpPr>
          <p:spPr>
            <a:xfrm>
              <a:off x="6827950" y="2278650"/>
              <a:ext cx="10550" cy="13225"/>
            </a:xfrm>
            <a:custGeom>
              <a:avLst/>
              <a:gdLst/>
              <a:ahLst/>
              <a:cxnLst/>
              <a:rect l="l" t="t" r="r" b="b"/>
              <a:pathLst>
                <a:path w="422" h="529" extrusionOk="0">
                  <a:moveTo>
                    <a:pt x="1" y="1"/>
                  </a:moveTo>
                  <a:lnTo>
                    <a:pt x="45" y="267"/>
                  </a:lnTo>
                  <a:cubicBezTo>
                    <a:pt x="111" y="366"/>
                    <a:pt x="141" y="528"/>
                    <a:pt x="263" y="528"/>
                  </a:cubicBezTo>
                  <a:cubicBezTo>
                    <a:pt x="304" y="528"/>
                    <a:pt x="355" y="510"/>
                    <a:pt x="422" y="466"/>
                  </a:cubicBezTo>
                  <a:lnTo>
                    <a:pt x="289" y="311"/>
                  </a:lnTo>
                  <a:lnTo>
                    <a:pt x="311" y="6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1" name="Google Shape;6329;p59">
              <a:extLst>
                <a:ext uri="{FF2B5EF4-FFF2-40B4-BE49-F238E27FC236}">
                  <a16:creationId xmlns:a16="http://schemas.microsoft.com/office/drawing/2014/main" id="{E7B6A2D2-4A7D-48C8-96DA-CBC1DF909DDA}"/>
                </a:ext>
              </a:extLst>
            </p:cNvPr>
            <p:cNvSpPr/>
            <p:nvPr/>
          </p:nvSpPr>
          <p:spPr>
            <a:xfrm>
              <a:off x="6835150" y="2278100"/>
              <a:ext cx="5575" cy="12225"/>
            </a:xfrm>
            <a:custGeom>
              <a:avLst/>
              <a:gdLst/>
              <a:ahLst/>
              <a:cxnLst/>
              <a:rect l="l" t="t" r="r" b="b"/>
              <a:pathLst>
                <a:path w="223" h="489" extrusionOk="0">
                  <a:moveTo>
                    <a:pt x="23" y="1"/>
                  </a:moveTo>
                  <a:lnTo>
                    <a:pt x="23" y="89"/>
                  </a:lnTo>
                  <a:lnTo>
                    <a:pt x="1" y="333"/>
                  </a:lnTo>
                  <a:lnTo>
                    <a:pt x="134" y="48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2" name="Google Shape;6330;p59">
              <a:extLst>
                <a:ext uri="{FF2B5EF4-FFF2-40B4-BE49-F238E27FC236}">
                  <a16:creationId xmlns:a16="http://schemas.microsoft.com/office/drawing/2014/main" id="{BC74D2D4-E35F-4296-8454-8908C250FECA}"/>
                </a:ext>
              </a:extLst>
            </p:cNvPr>
            <p:cNvSpPr/>
            <p:nvPr/>
          </p:nvSpPr>
          <p:spPr>
            <a:xfrm>
              <a:off x="6831825" y="2296375"/>
              <a:ext cx="7775" cy="667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67" y="1"/>
                  </a:moveTo>
                  <a:lnTo>
                    <a:pt x="1" y="67"/>
                  </a:lnTo>
                  <a:lnTo>
                    <a:pt x="1" y="222"/>
                  </a:lnTo>
                  <a:lnTo>
                    <a:pt x="156" y="267"/>
                  </a:lnTo>
                  <a:lnTo>
                    <a:pt x="311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3" name="Google Shape;6331;p59">
              <a:extLst>
                <a:ext uri="{FF2B5EF4-FFF2-40B4-BE49-F238E27FC236}">
                  <a16:creationId xmlns:a16="http://schemas.microsoft.com/office/drawing/2014/main" id="{74D98C02-C564-43CA-AA32-8CA5641AE499}"/>
                </a:ext>
              </a:extLst>
            </p:cNvPr>
            <p:cNvSpPr/>
            <p:nvPr/>
          </p:nvSpPr>
          <p:spPr>
            <a:xfrm>
              <a:off x="6831825" y="2301925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1" y="0"/>
                  </a:moveTo>
                  <a:lnTo>
                    <a:pt x="23" y="133"/>
                  </a:lnTo>
                  <a:lnTo>
                    <a:pt x="156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4" name="Google Shape;6332;p59">
              <a:extLst>
                <a:ext uri="{FF2B5EF4-FFF2-40B4-BE49-F238E27FC236}">
                  <a16:creationId xmlns:a16="http://schemas.microsoft.com/office/drawing/2014/main" id="{BBED9A0E-F895-45AE-9523-EBDD7D893402}"/>
                </a:ext>
              </a:extLst>
            </p:cNvPr>
            <p:cNvSpPr/>
            <p:nvPr/>
          </p:nvSpPr>
          <p:spPr>
            <a:xfrm>
              <a:off x="6843475" y="2307850"/>
              <a:ext cx="4450" cy="3100"/>
            </a:xfrm>
            <a:custGeom>
              <a:avLst/>
              <a:gdLst/>
              <a:ahLst/>
              <a:cxnLst/>
              <a:rect l="l" t="t" r="r" b="b"/>
              <a:pathLst>
                <a:path w="178" h="124" extrusionOk="0">
                  <a:moveTo>
                    <a:pt x="87" y="1"/>
                  </a:moveTo>
                  <a:cubicBezTo>
                    <a:pt x="57" y="1"/>
                    <a:pt x="36" y="29"/>
                    <a:pt x="0" y="29"/>
                  </a:cubicBezTo>
                  <a:cubicBezTo>
                    <a:pt x="22" y="74"/>
                    <a:pt x="44" y="96"/>
                    <a:pt x="89" y="118"/>
                  </a:cubicBezTo>
                  <a:cubicBezTo>
                    <a:pt x="89" y="122"/>
                    <a:pt x="90" y="124"/>
                    <a:pt x="93" y="124"/>
                  </a:cubicBezTo>
                  <a:cubicBezTo>
                    <a:pt x="106" y="124"/>
                    <a:pt x="141" y="91"/>
                    <a:pt x="177" y="74"/>
                  </a:cubicBezTo>
                  <a:cubicBezTo>
                    <a:pt x="155" y="51"/>
                    <a:pt x="133" y="7"/>
                    <a:pt x="111" y="7"/>
                  </a:cubicBezTo>
                  <a:cubicBezTo>
                    <a:pt x="102" y="3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5" name="Google Shape;6333;p59">
              <a:extLst>
                <a:ext uri="{FF2B5EF4-FFF2-40B4-BE49-F238E27FC236}">
                  <a16:creationId xmlns:a16="http://schemas.microsoft.com/office/drawing/2014/main" id="{4B9A5087-67C4-4CE4-8573-60731544ECDF}"/>
                </a:ext>
              </a:extLst>
            </p:cNvPr>
            <p:cNvSpPr/>
            <p:nvPr/>
          </p:nvSpPr>
          <p:spPr>
            <a:xfrm>
              <a:off x="6835700" y="2273675"/>
              <a:ext cx="5025" cy="4450"/>
            </a:xfrm>
            <a:custGeom>
              <a:avLst/>
              <a:gdLst/>
              <a:ahLst/>
              <a:cxnLst/>
              <a:rect l="l" t="t" r="r" b="b"/>
              <a:pathLst>
                <a:path w="201" h="178" extrusionOk="0">
                  <a:moveTo>
                    <a:pt x="1" y="0"/>
                  </a:moveTo>
                  <a:lnTo>
                    <a:pt x="1" y="178"/>
                  </a:lnTo>
                  <a:lnTo>
                    <a:pt x="200" y="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6" name="Google Shape;6334;p59">
              <a:extLst>
                <a:ext uri="{FF2B5EF4-FFF2-40B4-BE49-F238E27FC236}">
                  <a16:creationId xmlns:a16="http://schemas.microsoft.com/office/drawing/2014/main" id="{7470CB13-9CED-4839-BD37-6065F3E9F252}"/>
                </a:ext>
              </a:extLst>
            </p:cNvPr>
            <p:cNvSpPr/>
            <p:nvPr/>
          </p:nvSpPr>
          <p:spPr>
            <a:xfrm>
              <a:off x="6845675" y="2302475"/>
              <a:ext cx="6675" cy="2800"/>
            </a:xfrm>
            <a:custGeom>
              <a:avLst/>
              <a:gdLst/>
              <a:ahLst/>
              <a:cxnLst/>
              <a:rect l="l" t="t" r="r" b="b"/>
              <a:pathLst>
                <a:path w="267" h="112" extrusionOk="0">
                  <a:moveTo>
                    <a:pt x="45" y="0"/>
                  </a:moveTo>
                  <a:cubicBezTo>
                    <a:pt x="45" y="23"/>
                    <a:pt x="1" y="45"/>
                    <a:pt x="23" y="67"/>
                  </a:cubicBezTo>
                  <a:cubicBezTo>
                    <a:pt x="23" y="89"/>
                    <a:pt x="67" y="111"/>
                    <a:pt x="67" y="111"/>
                  </a:cubicBezTo>
                  <a:cubicBezTo>
                    <a:pt x="134" y="89"/>
                    <a:pt x="200" y="67"/>
                    <a:pt x="267" y="45"/>
                  </a:cubicBezTo>
                  <a:cubicBezTo>
                    <a:pt x="200" y="23"/>
                    <a:pt x="111" y="23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7" name="Google Shape;6335;p59">
              <a:extLst>
                <a:ext uri="{FF2B5EF4-FFF2-40B4-BE49-F238E27FC236}">
                  <a16:creationId xmlns:a16="http://schemas.microsoft.com/office/drawing/2014/main" id="{D0B92BBA-3AA0-4C1D-B41A-74E0721ECD89}"/>
                </a:ext>
              </a:extLst>
            </p:cNvPr>
            <p:cNvSpPr/>
            <p:nvPr/>
          </p:nvSpPr>
          <p:spPr>
            <a:xfrm>
              <a:off x="7029025" y="2851950"/>
              <a:ext cx="25500" cy="7225"/>
            </a:xfrm>
            <a:custGeom>
              <a:avLst/>
              <a:gdLst/>
              <a:ahLst/>
              <a:cxnLst/>
              <a:rect l="l" t="t" r="r" b="b"/>
              <a:pathLst>
                <a:path w="1020" h="289" extrusionOk="0">
                  <a:moveTo>
                    <a:pt x="0" y="0"/>
                  </a:moveTo>
                  <a:lnTo>
                    <a:pt x="0" y="0"/>
                  </a:lnTo>
                  <a:cubicBezTo>
                    <a:pt x="45" y="67"/>
                    <a:pt x="89" y="222"/>
                    <a:pt x="156" y="222"/>
                  </a:cubicBezTo>
                  <a:cubicBezTo>
                    <a:pt x="444" y="266"/>
                    <a:pt x="732" y="288"/>
                    <a:pt x="1020" y="2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8" name="Google Shape;6336;p59">
              <a:extLst>
                <a:ext uri="{FF2B5EF4-FFF2-40B4-BE49-F238E27FC236}">
                  <a16:creationId xmlns:a16="http://schemas.microsoft.com/office/drawing/2014/main" id="{252C9712-1DDD-4111-B9C2-0C4BF2C974E5}"/>
                </a:ext>
              </a:extLst>
            </p:cNvPr>
            <p:cNvSpPr/>
            <p:nvPr/>
          </p:nvSpPr>
          <p:spPr>
            <a:xfrm>
              <a:off x="7104900" y="3118375"/>
              <a:ext cx="5575" cy="4450"/>
            </a:xfrm>
            <a:custGeom>
              <a:avLst/>
              <a:gdLst/>
              <a:ahLst/>
              <a:cxnLst/>
              <a:rect l="l" t="t" r="r" b="b"/>
              <a:pathLst>
                <a:path w="223" h="178" extrusionOk="0">
                  <a:moveTo>
                    <a:pt x="45" y="1"/>
                  </a:moveTo>
                  <a:lnTo>
                    <a:pt x="1" y="178"/>
                  </a:lnTo>
                  <a:lnTo>
                    <a:pt x="222" y="17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9" name="Google Shape;6337;p59">
              <a:extLst>
                <a:ext uri="{FF2B5EF4-FFF2-40B4-BE49-F238E27FC236}">
                  <a16:creationId xmlns:a16="http://schemas.microsoft.com/office/drawing/2014/main" id="{AE5F84F5-80FD-4D89-BCD5-DE07BE8085FE}"/>
                </a:ext>
              </a:extLst>
            </p:cNvPr>
            <p:cNvSpPr/>
            <p:nvPr/>
          </p:nvSpPr>
          <p:spPr>
            <a:xfrm>
              <a:off x="7153650" y="3011475"/>
              <a:ext cx="5000" cy="7225"/>
            </a:xfrm>
            <a:custGeom>
              <a:avLst/>
              <a:gdLst/>
              <a:ahLst/>
              <a:cxnLst/>
              <a:rect l="l" t="t" r="r" b="b"/>
              <a:pathLst>
                <a:path w="200" h="289" extrusionOk="0">
                  <a:moveTo>
                    <a:pt x="89" y="0"/>
                  </a:moveTo>
                  <a:lnTo>
                    <a:pt x="1" y="45"/>
                  </a:lnTo>
                  <a:cubicBezTo>
                    <a:pt x="23" y="133"/>
                    <a:pt x="45" y="200"/>
                    <a:pt x="89" y="288"/>
                  </a:cubicBezTo>
                  <a:lnTo>
                    <a:pt x="200" y="2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0" name="Google Shape;6338;p59">
              <a:extLst>
                <a:ext uri="{FF2B5EF4-FFF2-40B4-BE49-F238E27FC236}">
                  <a16:creationId xmlns:a16="http://schemas.microsoft.com/office/drawing/2014/main" id="{4852FD91-294B-4994-9715-C4CEFBC6C7CF}"/>
                </a:ext>
              </a:extLst>
            </p:cNvPr>
            <p:cNvSpPr/>
            <p:nvPr/>
          </p:nvSpPr>
          <p:spPr>
            <a:xfrm>
              <a:off x="7137600" y="3003725"/>
              <a:ext cx="7225" cy="1675"/>
            </a:xfrm>
            <a:custGeom>
              <a:avLst/>
              <a:gdLst/>
              <a:ahLst/>
              <a:cxnLst/>
              <a:rect l="l" t="t" r="r" b="b"/>
              <a:pathLst>
                <a:path w="289" h="67" extrusionOk="0">
                  <a:moveTo>
                    <a:pt x="0" y="67"/>
                  </a:move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1" name="Google Shape;6339;p59">
              <a:extLst>
                <a:ext uri="{FF2B5EF4-FFF2-40B4-BE49-F238E27FC236}">
                  <a16:creationId xmlns:a16="http://schemas.microsoft.com/office/drawing/2014/main" id="{9B83E06E-4E27-4BC2-80FE-D8469E339E27}"/>
                </a:ext>
              </a:extLst>
            </p:cNvPr>
            <p:cNvSpPr/>
            <p:nvPr/>
          </p:nvSpPr>
          <p:spPr>
            <a:xfrm>
              <a:off x="7071125" y="2347900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67" y="0"/>
                  </a:moveTo>
                  <a:lnTo>
                    <a:pt x="0" y="45"/>
                  </a:lnTo>
                  <a:lnTo>
                    <a:pt x="89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2" name="Google Shape;6340;p59">
              <a:extLst>
                <a:ext uri="{FF2B5EF4-FFF2-40B4-BE49-F238E27FC236}">
                  <a16:creationId xmlns:a16="http://schemas.microsoft.com/office/drawing/2014/main" id="{1FCD8099-A3E2-4407-94FC-7B13C82EC6AC}"/>
                </a:ext>
              </a:extLst>
            </p:cNvPr>
            <p:cNvSpPr/>
            <p:nvPr/>
          </p:nvSpPr>
          <p:spPr>
            <a:xfrm>
              <a:off x="7091050" y="2342900"/>
              <a:ext cx="2250" cy="1700"/>
            </a:xfrm>
            <a:custGeom>
              <a:avLst/>
              <a:gdLst/>
              <a:ahLst/>
              <a:cxnLst/>
              <a:rect l="l" t="t" r="r" b="b"/>
              <a:pathLst>
                <a:path w="90" h="68" extrusionOk="0">
                  <a:moveTo>
                    <a:pt x="23" y="1"/>
                  </a:moveTo>
                  <a:lnTo>
                    <a:pt x="1" y="67"/>
                  </a:lnTo>
                  <a:lnTo>
                    <a:pt x="90" y="6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3" name="Google Shape;6341;p59">
              <a:extLst>
                <a:ext uri="{FF2B5EF4-FFF2-40B4-BE49-F238E27FC236}">
                  <a16:creationId xmlns:a16="http://schemas.microsoft.com/office/drawing/2014/main" id="{FE42F02A-5FDD-411E-B3F2-A1A1DC1DB815}"/>
                </a:ext>
              </a:extLst>
            </p:cNvPr>
            <p:cNvSpPr/>
            <p:nvPr/>
          </p:nvSpPr>
          <p:spPr>
            <a:xfrm>
              <a:off x="6813225" y="2699425"/>
              <a:ext cx="8100" cy="8150"/>
            </a:xfrm>
            <a:custGeom>
              <a:avLst/>
              <a:gdLst/>
              <a:ahLst/>
              <a:cxnLst/>
              <a:rect l="l" t="t" r="r" b="b"/>
              <a:pathLst>
                <a:path w="324" h="326" extrusionOk="0">
                  <a:moveTo>
                    <a:pt x="125" y="1"/>
                  </a:moveTo>
                  <a:cubicBezTo>
                    <a:pt x="99" y="1"/>
                    <a:pt x="69" y="3"/>
                    <a:pt x="36" y="8"/>
                  </a:cubicBezTo>
                  <a:cubicBezTo>
                    <a:pt x="36" y="167"/>
                    <a:pt x="0" y="326"/>
                    <a:pt x="199" y="326"/>
                  </a:cubicBezTo>
                  <a:cubicBezTo>
                    <a:pt x="222" y="326"/>
                    <a:pt x="249" y="323"/>
                    <a:pt x="280" y="319"/>
                  </a:cubicBezTo>
                  <a:cubicBezTo>
                    <a:pt x="319" y="142"/>
                    <a:pt x="323" y="1"/>
                    <a:pt x="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4" name="Google Shape;6342;p59">
              <a:extLst>
                <a:ext uri="{FF2B5EF4-FFF2-40B4-BE49-F238E27FC236}">
                  <a16:creationId xmlns:a16="http://schemas.microsoft.com/office/drawing/2014/main" id="{E3660A49-B81A-48C5-9BCF-9E910BE5CD2F}"/>
                </a:ext>
              </a:extLst>
            </p:cNvPr>
            <p:cNvSpPr/>
            <p:nvPr/>
          </p:nvSpPr>
          <p:spPr>
            <a:xfrm>
              <a:off x="6794175" y="2695200"/>
              <a:ext cx="7225" cy="7775"/>
            </a:xfrm>
            <a:custGeom>
              <a:avLst/>
              <a:gdLst/>
              <a:ahLst/>
              <a:cxnLst/>
              <a:rect l="l" t="t" r="r" b="b"/>
              <a:pathLst>
                <a:path w="289" h="311" extrusionOk="0">
                  <a:moveTo>
                    <a:pt x="111" y="0"/>
                  </a:moveTo>
                  <a:lnTo>
                    <a:pt x="0" y="67"/>
                  </a:lnTo>
                  <a:lnTo>
                    <a:pt x="200" y="310"/>
                  </a:lnTo>
                  <a:lnTo>
                    <a:pt x="288" y="244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5" name="Google Shape;6343;p59">
              <a:extLst>
                <a:ext uri="{FF2B5EF4-FFF2-40B4-BE49-F238E27FC236}">
                  <a16:creationId xmlns:a16="http://schemas.microsoft.com/office/drawing/2014/main" id="{CEB55ED5-A80D-45EF-8FAA-0FE68B5A48C5}"/>
                </a:ext>
              </a:extLst>
            </p:cNvPr>
            <p:cNvSpPr/>
            <p:nvPr/>
          </p:nvSpPr>
          <p:spPr>
            <a:xfrm>
              <a:off x="7289925" y="2841425"/>
              <a:ext cx="3325" cy="4450"/>
            </a:xfrm>
            <a:custGeom>
              <a:avLst/>
              <a:gdLst/>
              <a:ahLst/>
              <a:cxnLst/>
              <a:rect l="l" t="t" r="r" b="b"/>
              <a:pathLst>
                <a:path w="133" h="178" extrusionOk="0">
                  <a:moveTo>
                    <a:pt x="22" y="0"/>
                  </a:moveTo>
                  <a:cubicBezTo>
                    <a:pt x="22" y="0"/>
                    <a:pt x="0" y="23"/>
                    <a:pt x="0" y="45"/>
                  </a:cubicBezTo>
                  <a:lnTo>
                    <a:pt x="22" y="178"/>
                  </a:lnTo>
                  <a:lnTo>
                    <a:pt x="133" y="8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6" name="Google Shape;6344;p59">
              <a:extLst>
                <a:ext uri="{FF2B5EF4-FFF2-40B4-BE49-F238E27FC236}">
                  <a16:creationId xmlns:a16="http://schemas.microsoft.com/office/drawing/2014/main" id="{A556278B-5E67-4DC9-A364-DBE598BC49C7}"/>
                </a:ext>
              </a:extLst>
            </p:cNvPr>
            <p:cNvSpPr/>
            <p:nvPr/>
          </p:nvSpPr>
          <p:spPr>
            <a:xfrm>
              <a:off x="7194650" y="3058550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0" y="1"/>
                  </a:moveTo>
                  <a:lnTo>
                    <a:pt x="89" y="13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7" name="Google Shape;6345;p59">
              <a:extLst>
                <a:ext uri="{FF2B5EF4-FFF2-40B4-BE49-F238E27FC236}">
                  <a16:creationId xmlns:a16="http://schemas.microsoft.com/office/drawing/2014/main" id="{48A8DB9D-93C8-40E6-85B4-5A132E03F00A}"/>
                </a:ext>
              </a:extLst>
            </p:cNvPr>
            <p:cNvSpPr/>
            <p:nvPr/>
          </p:nvSpPr>
          <p:spPr>
            <a:xfrm>
              <a:off x="7218450" y="3041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1" y="0"/>
                  </a:moveTo>
                  <a:lnTo>
                    <a:pt x="45" y="4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8" name="Google Shape;6346;p59">
              <a:extLst>
                <a:ext uri="{FF2B5EF4-FFF2-40B4-BE49-F238E27FC236}">
                  <a16:creationId xmlns:a16="http://schemas.microsoft.com/office/drawing/2014/main" id="{42476067-36E1-4281-AD61-2D0CD7B12883}"/>
                </a:ext>
              </a:extLst>
            </p:cNvPr>
            <p:cNvSpPr/>
            <p:nvPr/>
          </p:nvSpPr>
          <p:spPr>
            <a:xfrm>
              <a:off x="7337000" y="2851950"/>
              <a:ext cx="1125" cy="1675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3" y="0"/>
                  </a:moveTo>
                  <a:cubicBezTo>
                    <a:pt x="23" y="0"/>
                    <a:pt x="0" y="23"/>
                    <a:pt x="0" y="23"/>
                  </a:cubicBezTo>
                  <a:lnTo>
                    <a:pt x="23" y="67"/>
                  </a:lnTo>
                  <a:lnTo>
                    <a:pt x="45" y="45"/>
                  </a:lnTo>
                  <a:cubicBezTo>
                    <a:pt x="45" y="23"/>
                    <a:pt x="23" y="0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9" name="Google Shape;6347;p59">
              <a:extLst>
                <a:ext uri="{FF2B5EF4-FFF2-40B4-BE49-F238E27FC236}">
                  <a16:creationId xmlns:a16="http://schemas.microsoft.com/office/drawing/2014/main" id="{24EA6EF1-F677-4AEF-8514-381EE958E6A3}"/>
                </a:ext>
              </a:extLst>
            </p:cNvPr>
            <p:cNvSpPr/>
            <p:nvPr/>
          </p:nvSpPr>
          <p:spPr>
            <a:xfrm>
              <a:off x="7243375" y="2546750"/>
              <a:ext cx="5575" cy="2225"/>
            </a:xfrm>
            <a:custGeom>
              <a:avLst/>
              <a:gdLst/>
              <a:ahLst/>
              <a:cxnLst/>
              <a:rect l="l" t="t" r="r" b="b"/>
              <a:pathLst>
                <a:path w="223" h="89" extrusionOk="0">
                  <a:moveTo>
                    <a:pt x="222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0" name="Google Shape;6348;p59">
              <a:extLst>
                <a:ext uri="{FF2B5EF4-FFF2-40B4-BE49-F238E27FC236}">
                  <a16:creationId xmlns:a16="http://schemas.microsoft.com/office/drawing/2014/main" id="{A99B7A41-40D2-42C9-B56D-E172BA598717}"/>
                </a:ext>
              </a:extLst>
            </p:cNvPr>
            <p:cNvSpPr/>
            <p:nvPr/>
          </p:nvSpPr>
          <p:spPr>
            <a:xfrm>
              <a:off x="7219575" y="2886850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89" y="0"/>
                  </a:moveTo>
                  <a:lnTo>
                    <a:pt x="0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1" name="Google Shape;6349;p59">
              <a:extLst>
                <a:ext uri="{FF2B5EF4-FFF2-40B4-BE49-F238E27FC236}">
                  <a16:creationId xmlns:a16="http://schemas.microsoft.com/office/drawing/2014/main" id="{80F57BCC-504F-43BD-8C96-9C228ACCF90F}"/>
                </a:ext>
              </a:extLst>
            </p:cNvPr>
            <p:cNvSpPr/>
            <p:nvPr/>
          </p:nvSpPr>
          <p:spPr>
            <a:xfrm>
              <a:off x="6891650" y="2257050"/>
              <a:ext cx="4450" cy="7775"/>
            </a:xfrm>
            <a:custGeom>
              <a:avLst/>
              <a:gdLst/>
              <a:ahLst/>
              <a:cxnLst/>
              <a:rect l="l" t="t" r="r" b="b"/>
              <a:pathLst>
                <a:path w="178" h="311" extrusionOk="0">
                  <a:moveTo>
                    <a:pt x="89" y="1"/>
                  </a:moveTo>
                  <a:lnTo>
                    <a:pt x="1" y="156"/>
                  </a:lnTo>
                  <a:lnTo>
                    <a:pt x="178" y="311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2" name="Google Shape;6350;p59">
              <a:extLst>
                <a:ext uri="{FF2B5EF4-FFF2-40B4-BE49-F238E27FC236}">
                  <a16:creationId xmlns:a16="http://schemas.microsoft.com/office/drawing/2014/main" id="{5195EE6E-DFD6-4EE9-96BF-4CD4D08A7BCF}"/>
                </a:ext>
              </a:extLst>
            </p:cNvPr>
            <p:cNvSpPr/>
            <p:nvPr/>
          </p:nvSpPr>
          <p:spPr>
            <a:xfrm>
              <a:off x="6626325" y="2450925"/>
              <a:ext cx="2800" cy="6125"/>
            </a:xfrm>
            <a:custGeom>
              <a:avLst/>
              <a:gdLst/>
              <a:ahLst/>
              <a:cxnLst/>
              <a:rect l="l" t="t" r="r" b="b"/>
              <a:pathLst>
                <a:path w="112" h="245" extrusionOk="0">
                  <a:moveTo>
                    <a:pt x="45" y="0"/>
                  </a:moveTo>
                  <a:cubicBezTo>
                    <a:pt x="23" y="67"/>
                    <a:pt x="1" y="133"/>
                    <a:pt x="1" y="200"/>
                  </a:cubicBezTo>
                  <a:cubicBezTo>
                    <a:pt x="1" y="222"/>
                    <a:pt x="23" y="244"/>
                    <a:pt x="45" y="244"/>
                  </a:cubicBezTo>
                  <a:cubicBezTo>
                    <a:pt x="89" y="222"/>
                    <a:pt x="112" y="200"/>
                    <a:pt x="112" y="178"/>
                  </a:cubicBezTo>
                  <a:cubicBezTo>
                    <a:pt x="89" y="111"/>
                    <a:pt x="67" y="45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3" name="Google Shape;6351;p59">
              <a:extLst>
                <a:ext uri="{FF2B5EF4-FFF2-40B4-BE49-F238E27FC236}">
                  <a16:creationId xmlns:a16="http://schemas.microsoft.com/office/drawing/2014/main" id="{6B86982C-8B9F-40E0-8C1D-074523E6E4F3}"/>
                </a:ext>
              </a:extLst>
            </p:cNvPr>
            <p:cNvSpPr/>
            <p:nvPr/>
          </p:nvSpPr>
          <p:spPr>
            <a:xfrm>
              <a:off x="7053950" y="2518500"/>
              <a:ext cx="1125" cy="1675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0" y="67"/>
                  </a:moveTo>
                  <a:lnTo>
                    <a:pt x="45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4" name="Google Shape;6352;p59">
              <a:extLst>
                <a:ext uri="{FF2B5EF4-FFF2-40B4-BE49-F238E27FC236}">
                  <a16:creationId xmlns:a16="http://schemas.microsoft.com/office/drawing/2014/main" id="{9C9A8031-54CA-44E3-9291-8C492A68CE97}"/>
                </a:ext>
              </a:extLst>
            </p:cNvPr>
            <p:cNvSpPr/>
            <p:nvPr/>
          </p:nvSpPr>
          <p:spPr>
            <a:xfrm>
              <a:off x="6969200" y="2865800"/>
              <a:ext cx="3350" cy="2800"/>
            </a:xfrm>
            <a:custGeom>
              <a:avLst/>
              <a:gdLst/>
              <a:ahLst/>
              <a:cxnLst/>
              <a:rect l="l" t="t" r="r" b="b"/>
              <a:pathLst>
                <a:path w="134" h="112" extrusionOk="0">
                  <a:moveTo>
                    <a:pt x="1" y="0"/>
                  </a:moveTo>
                  <a:lnTo>
                    <a:pt x="89" y="111"/>
                  </a:lnTo>
                  <a:lnTo>
                    <a:pt x="13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5" name="Google Shape;6353;p59">
              <a:extLst>
                <a:ext uri="{FF2B5EF4-FFF2-40B4-BE49-F238E27FC236}">
                  <a16:creationId xmlns:a16="http://schemas.microsoft.com/office/drawing/2014/main" id="{1343A687-6AED-4E1D-BD3B-37EAA35DA08F}"/>
                </a:ext>
              </a:extLst>
            </p:cNvPr>
            <p:cNvSpPr/>
            <p:nvPr/>
          </p:nvSpPr>
          <p:spPr>
            <a:xfrm>
              <a:off x="6971425" y="28669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44" y="1"/>
                  </a:moveTo>
                  <a:lnTo>
                    <a:pt x="0" y="67"/>
                  </a:lnTo>
                  <a:lnTo>
                    <a:pt x="67" y="6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6" name="Google Shape;6354;p59">
              <a:extLst>
                <a:ext uri="{FF2B5EF4-FFF2-40B4-BE49-F238E27FC236}">
                  <a16:creationId xmlns:a16="http://schemas.microsoft.com/office/drawing/2014/main" id="{4F30DFEC-FD2F-4871-8AE5-EAFCE445B024}"/>
                </a:ext>
              </a:extLst>
            </p:cNvPr>
            <p:cNvSpPr/>
            <p:nvPr/>
          </p:nvSpPr>
          <p:spPr>
            <a:xfrm>
              <a:off x="6839025" y="2684125"/>
              <a:ext cx="5025" cy="2225"/>
            </a:xfrm>
            <a:custGeom>
              <a:avLst/>
              <a:gdLst/>
              <a:ahLst/>
              <a:cxnLst/>
              <a:rect l="l" t="t" r="r" b="b"/>
              <a:pathLst>
                <a:path w="201" h="89" extrusionOk="0">
                  <a:moveTo>
                    <a:pt x="200" y="0"/>
                  </a:moveTo>
                  <a:lnTo>
                    <a:pt x="1" y="67"/>
                  </a:lnTo>
                  <a:lnTo>
                    <a:pt x="23" y="89"/>
                  </a:lnTo>
                  <a:lnTo>
                    <a:pt x="200" y="4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7" name="Google Shape;6355;p59">
              <a:extLst>
                <a:ext uri="{FF2B5EF4-FFF2-40B4-BE49-F238E27FC236}">
                  <a16:creationId xmlns:a16="http://schemas.microsoft.com/office/drawing/2014/main" id="{C20EF26F-0F70-463C-8F3B-80A02E78470C}"/>
                </a:ext>
              </a:extLst>
            </p:cNvPr>
            <p:cNvSpPr/>
            <p:nvPr/>
          </p:nvSpPr>
          <p:spPr>
            <a:xfrm>
              <a:off x="7062250" y="3027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1"/>
                  </a:moveTo>
                  <a:cubicBezTo>
                    <a:pt x="23" y="1"/>
                    <a:pt x="1" y="1"/>
                    <a:pt x="1" y="23"/>
                  </a:cubicBezTo>
                  <a:cubicBezTo>
                    <a:pt x="23" y="23"/>
                    <a:pt x="23" y="45"/>
                    <a:pt x="23" y="45"/>
                  </a:cubicBezTo>
                  <a:cubicBezTo>
                    <a:pt x="45" y="45"/>
                    <a:pt x="67" y="23"/>
                    <a:pt x="67" y="23"/>
                  </a:cubicBezTo>
                  <a:cubicBezTo>
                    <a:pt x="45" y="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8" name="Google Shape;6356;p59">
              <a:extLst>
                <a:ext uri="{FF2B5EF4-FFF2-40B4-BE49-F238E27FC236}">
                  <a16:creationId xmlns:a16="http://schemas.microsoft.com/office/drawing/2014/main" id="{FCDD66D4-3E35-48AD-98EF-C2891FF09BDF}"/>
                </a:ext>
              </a:extLst>
            </p:cNvPr>
            <p:cNvSpPr/>
            <p:nvPr/>
          </p:nvSpPr>
          <p:spPr>
            <a:xfrm>
              <a:off x="6897750" y="2849125"/>
              <a:ext cx="11650" cy="13925"/>
            </a:xfrm>
            <a:custGeom>
              <a:avLst/>
              <a:gdLst/>
              <a:ahLst/>
              <a:cxnLst/>
              <a:rect l="l" t="t" r="r" b="b"/>
              <a:pathLst>
                <a:path w="466" h="557" extrusionOk="0">
                  <a:moveTo>
                    <a:pt x="362" y="0"/>
                  </a:moveTo>
                  <a:cubicBezTo>
                    <a:pt x="289" y="0"/>
                    <a:pt x="193" y="56"/>
                    <a:pt x="118" y="56"/>
                  </a:cubicBezTo>
                  <a:cubicBezTo>
                    <a:pt x="89" y="56"/>
                    <a:pt x="64" y="48"/>
                    <a:pt x="45" y="25"/>
                  </a:cubicBezTo>
                  <a:lnTo>
                    <a:pt x="0" y="158"/>
                  </a:lnTo>
                  <a:cubicBezTo>
                    <a:pt x="0" y="180"/>
                    <a:pt x="0" y="224"/>
                    <a:pt x="23" y="246"/>
                  </a:cubicBezTo>
                  <a:lnTo>
                    <a:pt x="266" y="557"/>
                  </a:lnTo>
                  <a:lnTo>
                    <a:pt x="399" y="468"/>
                  </a:lnTo>
                  <a:lnTo>
                    <a:pt x="466" y="180"/>
                  </a:lnTo>
                  <a:cubicBezTo>
                    <a:pt x="466" y="39"/>
                    <a:pt x="422" y="0"/>
                    <a:pt x="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9" name="Google Shape;6357;p59">
              <a:extLst>
                <a:ext uri="{FF2B5EF4-FFF2-40B4-BE49-F238E27FC236}">
                  <a16:creationId xmlns:a16="http://schemas.microsoft.com/office/drawing/2014/main" id="{80B249D2-E313-449D-B540-FD4F945E4263}"/>
                </a:ext>
              </a:extLst>
            </p:cNvPr>
            <p:cNvSpPr/>
            <p:nvPr/>
          </p:nvSpPr>
          <p:spPr>
            <a:xfrm>
              <a:off x="6880575" y="2861375"/>
              <a:ext cx="10000" cy="8450"/>
            </a:xfrm>
            <a:custGeom>
              <a:avLst/>
              <a:gdLst/>
              <a:ahLst/>
              <a:cxnLst/>
              <a:rect l="l" t="t" r="r" b="b"/>
              <a:pathLst>
                <a:path w="400" h="338" extrusionOk="0">
                  <a:moveTo>
                    <a:pt x="266" y="0"/>
                  </a:moveTo>
                  <a:lnTo>
                    <a:pt x="1" y="155"/>
                  </a:lnTo>
                  <a:cubicBezTo>
                    <a:pt x="67" y="277"/>
                    <a:pt x="133" y="338"/>
                    <a:pt x="200" y="338"/>
                  </a:cubicBezTo>
                  <a:cubicBezTo>
                    <a:pt x="266" y="338"/>
                    <a:pt x="333" y="277"/>
                    <a:pt x="399" y="155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0" name="Google Shape;6358;p59">
              <a:extLst>
                <a:ext uri="{FF2B5EF4-FFF2-40B4-BE49-F238E27FC236}">
                  <a16:creationId xmlns:a16="http://schemas.microsoft.com/office/drawing/2014/main" id="{D5CC60B6-1DF2-42E6-B833-38C3F966E0CA}"/>
                </a:ext>
              </a:extLst>
            </p:cNvPr>
            <p:cNvSpPr/>
            <p:nvPr/>
          </p:nvSpPr>
          <p:spPr>
            <a:xfrm>
              <a:off x="6887225" y="2860250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222" y="1"/>
                  </a:moveTo>
                  <a:lnTo>
                    <a:pt x="0" y="45"/>
                  </a:lnTo>
                  <a:lnTo>
                    <a:pt x="111" y="200"/>
                  </a:lnTo>
                  <a:lnTo>
                    <a:pt x="266" y="45"/>
                  </a:lnTo>
                  <a:cubicBezTo>
                    <a:pt x="244" y="23"/>
                    <a:pt x="222" y="23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1" name="Google Shape;6359;p59">
              <a:extLst>
                <a:ext uri="{FF2B5EF4-FFF2-40B4-BE49-F238E27FC236}">
                  <a16:creationId xmlns:a16="http://schemas.microsoft.com/office/drawing/2014/main" id="{2245D6DD-1C39-4804-9F6D-E5FA3F3B66EF}"/>
                </a:ext>
              </a:extLst>
            </p:cNvPr>
            <p:cNvSpPr/>
            <p:nvPr/>
          </p:nvSpPr>
          <p:spPr>
            <a:xfrm>
              <a:off x="6892750" y="2860250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1" y="1"/>
                  </a:moveTo>
                  <a:cubicBezTo>
                    <a:pt x="1" y="23"/>
                    <a:pt x="23" y="23"/>
                    <a:pt x="45" y="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2" name="Google Shape;6360;p59">
              <a:extLst>
                <a:ext uri="{FF2B5EF4-FFF2-40B4-BE49-F238E27FC236}">
                  <a16:creationId xmlns:a16="http://schemas.microsoft.com/office/drawing/2014/main" id="{56077C7A-A118-4BA2-B908-9D6C11534737}"/>
                </a:ext>
              </a:extLst>
            </p:cNvPr>
            <p:cNvSpPr/>
            <p:nvPr/>
          </p:nvSpPr>
          <p:spPr>
            <a:xfrm>
              <a:off x="7077225" y="258275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45"/>
                  </a:lnTo>
                  <a:lnTo>
                    <a:pt x="22" y="45"/>
                  </a:lnTo>
                  <a:lnTo>
                    <a:pt x="22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3" name="Google Shape;6361;p59">
              <a:extLst>
                <a:ext uri="{FF2B5EF4-FFF2-40B4-BE49-F238E27FC236}">
                  <a16:creationId xmlns:a16="http://schemas.microsoft.com/office/drawing/2014/main" id="{03DD638B-7423-409F-ABC8-C7857BA85126}"/>
                </a:ext>
              </a:extLst>
            </p:cNvPr>
            <p:cNvSpPr/>
            <p:nvPr/>
          </p:nvSpPr>
          <p:spPr>
            <a:xfrm>
              <a:off x="6892750" y="2289725"/>
              <a:ext cx="2800" cy="1700"/>
            </a:xfrm>
            <a:custGeom>
              <a:avLst/>
              <a:gdLst/>
              <a:ahLst/>
              <a:cxnLst/>
              <a:rect l="l" t="t" r="r" b="b"/>
              <a:pathLst>
                <a:path w="112" h="68" extrusionOk="0">
                  <a:moveTo>
                    <a:pt x="45" y="1"/>
                  </a:moveTo>
                  <a:cubicBezTo>
                    <a:pt x="45" y="1"/>
                    <a:pt x="1" y="23"/>
                    <a:pt x="23" y="23"/>
                  </a:cubicBezTo>
                  <a:cubicBezTo>
                    <a:pt x="23" y="45"/>
                    <a:pt x="45" y="67"/>
                    <a:pt x="45" y="67"/>
                  </a:cubicBezTo>
                  <a:lnTo>
                    <a:pt x="112" y="45"/>
                  </a:lnTo>
                  <a:cubicBezTo>
                    <a:pt x="90" y="23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4" name="Google Shape;6362;p59">
              <a:extLst>
                <a:ext uri="{FF2B5EF4-FFF2-40B4-BE49-F238E27FC236}">
                  <a16:creationId xmlns:a16="http://schemas.microsoft.com/office/drawing/2014/main" id="{4685984E-F15C-4473-AB3C-9A20B2F5EDB0}"/>
                </a:ext>
              </a:extLst>
            </p:cNvPr>
            <p:cNvSpPr/>
            <p:nvPr/>
          </p:nvSpPr>
          <p:spPr>
            <a:xfrm>
              <a:off x="7099925" y="2931150"/>
              <a:ext cx="2250" cy="1150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45" y="1"/>
                  </a:moveTo>
                  <a:lnTo>
                    <a:pt x="0" y="45"/>
                  </a:lnTo>
                  <a:lnTo>
                    <a:pt x="89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5" name="Google Shape;6363;p59">
              <a:extLst>
                <a:ext uri="{FF2B5EF4-FFF2-40B4-BE49-F238E27FC236}">
                  <a16:creationId xmlns:a16="http://schemas.microsoft.com/office/drawing/2014/main" id="{255BE7E2-0CB1-4C37-B8B4-98ABDA3494D3}"/>
                </a:ext>
              </a:extLst>
            </p:cNvPr>
            <p:cNvSpPr/>
            <p:nvPr/>
          </p:nvSpPr>
          <p:spPr>
            <a:xfrm>
              <a:off x="6912150" y="2232675"/>
              <a:ext cx="7775" cy="5025"/>
            </a:xfrm>
            <a:custGeom>
              <a:avLst/>
              <a:gdLst/>
              <a:ahLst/>
              <a:cxnLst/>
              <a:rect l="l" t="t" r="r" b="b"/>
              <a:pathLst>
                <a:path w="311" h="201" extrusionOk="0">
                  <a:moveTo>
                    <a:pt x="23" y="1"/>
                  </a:moveTo>
                  <a:lnTo>
                    <a:pt x="0" y="134"/>
                  </a:lnTo>
                  <a:lnTo>
                    <a:pt x="266" y="200"/>
                  </a:lnTo>
                  <a:lnTo>
                    <a:pt x="311" y="89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6" name="Google Shape;6364;p59">
              <a:extLst>
                <a:ext uri="{FF2B5EF4-FFF2-40B4-BE49-F238E27FC236}">
                  <a16:creationId xmlns:a16="http://schemas.microsoft.com/office/drawing/2014/main" id="{688AEF5F-C013-4AF3-9D27-352F743071A1}"/>
                </a:ext>
              </a:extLst>
            </p:cNvPr>
            <p:cNvSpPr/>
            <p:nvPr/>
          </p:nvSpPr>
          <p:spPr>
            <a:xfrm>
              <a:off x="7276900" y="2742275"/>
              <a:ext cx="7500" cy="7850"/>
            </a:xfrm>
            <a:custGeom>
              <a:avLst/>
              <a:gdLst/>
              <a:ahLst/>
              <a:cxnLst/>
              <a:rect l="l" t="t" r="r" b="b"/>
              <a:pathLst>
                <a:path w="300" h="31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0" y="203"/>
                    <a:pt x="27" y="313"/>
                    <a:pt x="237" y="313"/>
                  </a:cubicBezTo>
                  <a:cubicBezTo>
                    <a:pt x="256" y="313"/>
                    <a:pt x="277" y="313"/>
                    <a:pt x="300" y="311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7" name="Google Shape;6365;p59">
              <a:extLst>
                <a:ext uri="{FF2B5EF4-FFF2-40B4-BE49-F238E27FC236}">
                  <a16:creationId xmlns:a16="http://schemas.microsoft.com/office/drawing/2014/main" id="{8B0193DD-5F0F-4323-983B-34B356B42AB1}"/>
                </a:ext>
              </a:extLst>
            </p:cNvPr>
            <p:cNvSpPr/>
            <p:nvPr/>
          </p:nvSpPr>
          <p:spPr>
            <a:xfrm>
              <a:off x="7305975" y="2924500"/>
              <a:ext cx="1125" cy="1150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1" y="1"/>
                  </a:moveTo>
                  <a:cubicBezTo>
                    <a:pt x="1" y="23"/>
                    <a:pt x="23" y="23"/>
                    <a:pt x="23" y="45"/>
                  </a:cubicBezTo>
                  <a:cubicBezTo>
                    <a:pt x="23" y="23"/>
                    <a:pt x="45" y="23"/>
                    <a:pt x="45" y="23"/>
                  </a:cubicBezTo>
                  <a:cubicBezTo>
                    <a:pt x="45" y="1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8" name="Google Shape;6366;p59">
              <a:extLst>
                <a:ext uri="{FF2B5EF4-FFF2-40B4-BE49-F238E27FC236}">
                  <a16:creationId xmlns:a16="http://schemas.microsoft.com/office/drawing/2014/main" id="{96C1131B-B17C-465B-BDC1-57D51EC51A3E}"/>
                </a:ext>
              </a:extLst>
            </p:cNvPr>
            <p:cNvSpPr/>
            <p:nvPr/>
          </p:nvSpPr>
          <p:spPr>
            <a:xfrm>
              <a:off x="7307650" y="2920075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2" y="1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22" y="45"/>
                    <a:pt x="22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9" name="Google Shape;6367;p59">
              <a:extLst>
                <a:ext uri="{FF2B5EF4-FFF2-40B4-BE49-F238E27FC236}">
                  <a16:creationId xmlns:a16="http://schemas.microsoft.com/office/drawing/2014/main" id="{3D765B59-2742-40D8-8943-379090193318}"/>
                </a:ext>
              </a:extLst>
            </p:cNvPr>
            <p:cNvSpPr/>
            <p:nvPr/>
          </p:nvSpPr>
          <p:spPr>
            <a:xfrm>
              <a:off x="7184675" y="2910950"/>
              <a:ext cx="8900" cy="10825"/>
            </a:xfrm>
            <a:custGeom>
              <a:avLst/>
              <a:gdLst/>
              <a:ahLst/>
              <a:cxnLst/>
              <a:rect l="l" t="t" r="r" b="b"/>
              <a:pathLst>
                <a:path w="356" h="433" extrusionOk="0">
                  <a:moveTo>
                    <a:pt x="223" y="1"/>
                  </a:moveTo>
                  <a:cubicBezTo>
                    <a:pt x="179" y="1"/>
                    <a:pt x="110" y="34"/>
                    <a:pt x="0" y="122"/>
                  </a:cubicBezTo>
                  <a:lnTo>
                    <a:pt x="288" y="432"/>
                  </a:lnTo>
                  <a:lnTo>
                    <a:pt x="355" y="343"/>
                  </a:lnTo>
                  <a:cubicBezTo>
                    <a:pt x="255" y="310"/>
                    <a:pt x="356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0" name="Google Shape;6368;p59">
              <a:extLst>
                <a:ext uri="{FF2B5EF4-FFF2-40B4-BE49-F238E27FC236}">
                  <a16:creationId xmlns:a16="http://schemas.microsoft.com/office/drawing/2014/main" id="{45D8797C-424D-443D-84AD-1E4B5971F60D}"/>
                </a:ext>
              </a:extLst>
            </p:cNvPr>
            <p:cNvSpPr/>
            <p:nvPr/>
          </p:nvSpPr>
          <p:spPr>
            <a:xfrm>
              <a:off x="7184125" y="2913975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2" y="1"/>
                  </a:moveTo>
                  <a:lnTo>
                    <a:pt x="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1" name="Google Shape;6369;p59">
              <a:extLst>
                <a:ext uri="{FF2B5EF4-FFF2-40B4-BE49-F238E27FC236}">
                  <a16:creationId xmlns:a16="http://schemas.microsoft.com/office/drawing/2014/main" id="{7AC0DCF6-7548-44F3-8685-F3C29ECC6155}"/>
                </a:ext>
              </a:extLst>
            </p:cNvPr>
            <p:cNvSpPr/>
            <p:nvPr/>
          </p:nvSpPr>
          <p:spPr>
            <a:xfrm>
              <a:off x="6549350" y="2597150"/>
              <a:ext cx="3325" cy="6675"/>
            </a:xfrm>
            <a:custGeom>
              <a:avLst/>
              <a:gdLst/>
              <a:ahLst/>
              <a:cxnLst/>
              <a:rect l="l" t="t" r="r" b="b"/>
              <a:pathLst>
                <a:path w="133" h="267" extrusionOk="0">
                  <a:moveTo>
                    <a:pt x="67" y="1"/>
                  </a:moveTo>
                  <a:cubicBezTo>
                    <a:pt x="67" y="23"/>
                    <a:pt x="44" y="23"/>
                    <a:pt x="22" y="45"/>
                  </a:cubicBezTo>
                  <a:lnTo>
                    <a:pt x="0" y="266"/>
                  </a:lnTo>
                  <a:lnTo>
                    <a:pt x="133" y="24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2" name="Google Shape;6370;p59">
              <a:extLst>
                <a:ext uri="{FF2B5EF4-FFF2-40B4-BE49-F238E27FC236}">
                  <a16:creationId xmlns:a16="http://schemas.microsoft.com/office/drawing/2014/main" id="{2DA99651-F5F1-4CAC-A427-A398F9B47E96}"/>
                </a:ext>
              </a:extLst>
            </p:cNvPr>
            <p:cNvSpPr/>
            <p:nvPr/>
          </p:nvSpPr>
          <p:spPr>
            <a:xfrm>
              <a:off x="7112100" y="2968275"/>
              <a:ext cx="1150" cy="112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23" y="0"/>
                  </a:moveTo>
                  <a:lnTo>
                    <a:pt x="1" y="22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3" name="Google Shape;6371;p59">
              <a:extLst>
                <a:ext uri="{FF2B5EF4-FFF2-40B4-BE49-F238E27FC236}">
                  <a16:creationId xmlns:a16="http://schemas.microsoft.com/office/drawing/2014/main" id="{1A9C9B26-E225-4C3D-8144-904BD6924F02}"/>
                </a:ext>
              </a:extLst>
            </p:cNvPr>
            <p:cNvSpPr/>
            <p:nvPr/>
          </p:nvSpPr>
          <p:spPr>
            <a:xfrm>
              <a:off x="6813550" y="3009250"/>
              <a:ext cx="7225" cy="5025"/>
            </a:xfrm>
            <a:custGeom>
              <a:avLst/>
              <a:gdLst/>
              <a:ahLst/>
              <a:cxnLst/>
              <a:rect l="l" t="t" r="r" b="b"/>
              <a:pathLst>
                <a:path w="289" h="201" extrusionOk="0">
                  <a:moveTo>
                    <a:pt x="45" y="1"/>
                  </a:moveTo>
                  <a:lnTo>
                    <a:pt x="1" y="112"/>
                  </a:lnTo>
                  <a:lnTo>
                    <a:pt x="222" y="200"/>
                  </a:lnTo>
                  <a:lnTo>
                    <a:pt x="289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4" name="Google Shape;6372;p59">
              <a:extLst>
                <a:ext uri="{FF2B5EF4-FFF2-40B4-BE49-F238E27FC236}">
                  <a16:creationId xmlns:a16="http://schemas.microsoft.com/office/drawing/2014/main" id="{DD719A0A-4734-4FE9-B7AE-7EBD235D34BB}"/>
                </a:ext>
              </a:extLst>
            </p:cNvPr>
            <p:cNvSpPr/>
            <p:nvPr/>
          </p:nvSpPr>
          <p:spPr>
            <a:xfrm>
              <a:off x="6819100" y="3012575"/>
              <a:ext cx="1675" cy="2800"/>
            </a:xfrm>
            <a:custGeom>
              <a:avLst/>
              <a:gdLst/>
              <a:ahLst/>
              <a:cxnLst/>
              <a:rect l="l" t="t" r="r" b="b"/>
              <a:pathLst>
                <a:path w="67" h="112" extrusionOk="0">
                  <a:moveTo>
                    <a:pt x="67" y="1"/>
                  </a:moveTo>
                  <a:lnTo>
                    <a:pt x="0" y="67"/>
                  </a:lnTo>
                  <a:lnTo>
                    <a:pt x="67" y="11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5" name="Google Shape;6373;p59">
              <a:extLst>
                <a:ext uri="{FF2B5EF4-FFF2-40B4-BE49-F238E27FC236}">
                  <a16:creationId xmlns:a16="http://schemas.microsoft.com/office/drawing/2014/main" id="{3821837E-F0F2-4C78-A832-EB51F8D54FAE}"/>
                </a:ext>
              </a:extLst>
            </p:cNvPr>
            <p:cNvSpPr/>
            <p:nvPr/>
          </p:nvSpPr>
          <p:spPr>
            <a:xfrm>
              <a:off x="7149775" y="2878525"/>
              <a:ext cx="2800" cy="2250"/>
            </a:xfrm>
            <a:custGeom>
              <a:avLst/>
              <a:gdLst/>
              <a:ahLst/>
              <a:cxnLst/>
              <a:rect l="l" t="t" r="r" b="b"/>
              <a:pathLst>
                <a:path w="112" h="90" extrusionOk="0">
                  <a:moveTo>
                    <a:pt x="111" y="9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6" name="Google Shape;6374;p59">
              <a:extLst>
                <a:ext uri="{FF2B5EF4-FFF2-40B4-BE49-F238E27FC236}">
                  <a16:creationId xmlns:a16="http://schemas.microsoft.com/office/drawing/2014/main" id="{AF0516CF-D524-48C2-9CFF-01EB5C76E105}"/>
                </a:ext>
              </a:extLst>
            </p:cNvPr>
            <p:cNvSpPr/>
            <p:nvPr/>
          </p:nvSpPr>
          <p:spPr>
            <a:xfrm>
              <a:off x="6820750" y="2686875"/>
              <a:ext cx="6675" cy="6675"/>
            </a:xfrm>
            <a:custGeom>
              <a:avLst/>
              <a:gdLst/>
              <a:ahLst/>
              <a:cxnLst/>
              <a:rect l="l" t="t" r="r" b="b"/>
              <a:pathLst>
                <a:path w="267" h="267" extrusionOk="0">
                  <a:moveTo>
                    <a:pt x="178" y="1"/>
                  </a:moveTo>
                  <a:cubicBezTo>
                    <a:pt x="111" y="45"/>
                    <a:pt x="45" y="90"/>
                    <a:pt x="1" y="156"/>
                  </a:cubicBezTo>
                  <a:lnTo>
                    <a:pt x="89" y="267"/>
                  </a:lnTo>
                  <a:lnTo>
                    <a:pt x="267" y="90"/>
                  </a:lnTo>
                  <a:cubicBezTo>
                    <a:pt x="244" y="67"/>
                    <a:pt x="178" y="1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7" name="Google Shape;6375;p59">
              <a:extLst>
                <a:ext uri="{FF2B5EF4-FFF2-40B4-BE49-F238E27FC236}">
                  <a16:creationId xmlns:a16="http://schemas.microsoft.com/office/drawing/2014/main" id="{9E115349-8690-4D43-ADF7-59C9A85598A4}"/>
                </a:ext>
              </a:extLst>
            </p:cNvPr>
            <p:cNvSpPr/>
            <p:nvPr/>
          </p:nvSpPr>
          <p:spPr>
            <a:xfrm>
              <a:off x="7036225" y="2865250"/>
              <a:ext cx="6125" cy="6100"/>
            </a:xfrm>
            <a:custGeom>
              <a:avLst/>
              <a:gdLst/>
              <a:ahLst/>
              <a:cxnLst/>
              <a:rect l="l" t="t" r="r" b="b"/>
              <a:pathLst>
                <a:path w="245" h="244" extrusionOk="0">
                  <a:moveTo>
                    <a:pt x="23" y="0"/>
                  </a:moveTo>
                  <a:lnTo>
                    <a:pt x="0" y="244"/>
                  </a:lnTo>
                  <a:lnTo>
                    <a:pt x="0" y="244"/>
                  </a:lnTo>
                  <a:lnTo>
                    <a:pt x="244" y="13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8" name="Google Shape;6376;p59">
              <a:extLst>
                <a:ext uri="{FF2B5EF4-FFF2-40B4-BE49-F238E27FC236}">
                  <a16:creationId xmlns:a16="http://schemas.microsoft.com/office/drawing/2014/main" id="{202FA369-A8F2-4A85-A7F9-077176CE75D8}"/>
                </a:ext>
              </a:extLst>
            </p:cNvPr>
            <p:cNvSpPr/>
            <p:nvPr/>
          </p:nvSpPr>
          <p:spPr>
            <a:xfrm>
              <a:off x="7021275" y="2857500"/>
              <a:ext cx="5550" cy="1675"/>
            </a:xfrm>
            <a:custGeom>
              <a:avLst/>
              <a:gdLst/>
              <a:ahLst/>
              <a:cxnLst/>
              <a:rect l="l" t="t" r="r" b="b"/>
              <a:pathLst>
                <a:path w="222" h="67" extrusionOk="0">
                  <a:moveTo>
                    <a:pt x="133" y="0"/>
                  </a:moveTo>
                  <a:lnTo>
                    <a:pt x="0" y="66"/>
                  </a:lnTo>
                  <a:lnTo>
                    <a:pt x="222" y="6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9" name="Google Shape;6377;p59">
              <a:extLst>
                <a:ext uri="{FF2B5EF4-FFF2-40B4-BE49-F238E27FC236}">
                  <a16:creationId xmlns:a16="http://schemas.microsoft.com/office/drawing/2014/main" id="{E6830871-30F6-4275-BE1B-537ADF96AE1A}"/>
                </a:ext>
              </a:extLst>
            </p:cNvPr>
            <p:cNvSpPr/>
            <p:nvPr/>
          </p:nvSpPr>
          <p:spPr>
            <a:xfrm>
              <a:off x="6704425" y="2214950"/>
              <a:ext cx="7225" cy="5575"/>
            </a:xfrm>
            <a:custGeom>
              <a:avLst/>
              <a:gdLst/>
              <a:ahLst/>
              <a:cxnLst/>
              <a:rect l="l" t="t" r="r" b="b"/>
              <a:pathLst>
                <a:path w="289" h="223" extrusionOk="0">
                  <a:moveTo>
                    <a:pt x="200" y="1"/>
                  </a:moveTo>
                  <a:lnTo>
                    <a:pt x="1" y="178"/>
                  </a:lnTo>
                  <a:cubicBezTo>
                    <a:pt x="23" y="200"/>
                    <a:pt x="23" y="200"/>
                    <a:pt x="45" y="222"/>
                  </a:cubicBezTo>
                  <a:lnTo>
                    <a:pt x="289" y="112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0" name="Google Shape;6378;p59">
              <a:extLst>
                <a:ext uri="{FF2B5EF4-FFF2-40B4-BE49-F238E27FC236}">
                  <a16:creationId xmlns:a16="http://schemas.microsoft.com/office/drawing/2014/main" id="{CFDC12DC-172C-4BDF-820A-C041A762CDA4}"/>
                </a:ext>
              </a:extLst>
            </p:cNvPr>
            <p:cNvSpPr/>
            <p:nvPr/>
          </p:nvSpPr>
          <p:spPr>
            <a:xfrm>
              <a:off x="6915475" y="2859150"/>
              <a:ext cx="6125" cy="3675"/>
            </a:xfrm>
            <a:custGeom>
              <a:avLst/>
              <a:gdLst/>
              <a:ahLst/>
              <a:cxnLst/>
              <a:rect l="l" t="t" r="r" b="b"/>
              <a:pathLst>
                <a:path w="245" h="147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108"/>
                    <a:pt x="63" y="146"/>
                    <a:pt x="99" y="146"/>
                  </a:cubicBezTo>
                  <a:cubicBezTo>
                    <a:pt x="145" y="146"/>
                    <a:pt x="195" y="85"/>
                    <a:pt x="244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1" name="Google Shape;6379;p59">
              <a:extLst>
                <a:ext uri="{FF2B5EF4-FFF2-40B4-BE49-F238E27FC236}">
                  <a16:creationId xmlns:a16="http://schemas.microsoft.com/office/drawing/2014/main" id="{A0C299B6-C677-49BC-9742-B5A1B62AD015}"/>
                </a:ext>
              </a:extLst>
            </p:cNvPr>
            <p:cNvSpPr/>
            <p:nvPr/>
          </p:nvSpPr>
          <p:spPr>
            <a:xfrm>
              <a:off x="6779775" y="22758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22" y="1"/>
                  </a:moveTo>
                  <a:cubicBezTo>
                    <a:pt x="0" y="23"/>
                    <a:pt x="0" y="45"/>
                    <a:pt x="0" y="67"/>
                  </a:cubicBezTo>
                  <a:lnTo>
                    <a:pt x="67" y="45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2" name="Google Shape;6380;p59">
              <a:extLst>
                <a:ext uri="{FF2B5EF4-FFF2-40B4-BE49-F238E27FC236}">
                  <a16:creationId xmlns:a16="http://schemas.microsoft.com/office/drawing/2014/main" id="{104282B8-BB07-4213-9D2F-6C55C8519EF5}"/>
                </a:ext>
              </a:extLst>
            </p:cNvPr>
            <p:cNvSpPr/>
            <p:nvPr/>
          </p:nvSpPr>
          <p:spPr>
            <a:xfrm>
              <a:off x="7300450" y="2697975"/>
              <a:ext cx="9425" cy="4650"/>
            </a:xfrm>
            <a:custGeom>
              <a:avLst/>
              <a:gdLst/>
              <a:ahLst/>
              <a:cxnLst/>
              <a:rect l="l" t="t" r="r" b="b"/>
              <a:pathLst>
                <a:path w="377" h="186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37"/>
                    <a:pt x="92" y="186"/>
                    <a:pt x="161" y="186"/>
                  </a:cubicBezTo>
                  <a:cubicBezTo>
                    <a:pt x="226" y="186"/>
                    <a:pt x="301" y="142"/>
                    <a:pt x="377" y="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3" name="Google Shape;6381;p59">
              <a:extLst>
                <a:ext uri="{FF2B5EF4-FFF2-40B4-BE49-F238E27FC236}">
                  <a16:creationId xmlns:a16="http://schemas.microsoft.com/office/drawing/2014/main" id="{DCF0196E-5BCE-44BB-B9D2-1BDFCDCE5BFE}"/>
                </a:ext>
              </a:extLst>
            </p:cNvPr>
            <p:cNvSpPr/>
            <p:nvPr/>
          </p:nvSpPr>
          <p:spPr>
            <a:xfrm>
              <a:off x="6939850" y="2279775"/>
              <a:ext cx="1675" cy="3350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0"/>
                  </a:moveTo>
                  <a:lnTo>
                    <a:pt x="22" y="133"/>
                  </a:lnTo>
                  <a:lnTo>
                    <a:pt x="67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4" name="Google Shape;6382;p59">
              <a:extLst>
                <a:ext uri="{FF2B5EF4-FFF2-40B4-BE49-F238E27FC236}">
                  <a16:creationId xmlns:a16="http://schemas.microsoft.com/office/drawing/2014/main" id="{C8225B4C-D4A1-436F-9995-B8132B024F78}"/>
                </a:ext>
              </a:extLst>
            </p:cNvPr>
            <p:cNvSpPr/>
            <p:nvPr/>
          </p:nvSpPr>
          <p:spPr>
            <a:xfrm>
              <a:off x="7272200" y="2697625"/>
              <a:ext cx="7775" cy="5900"/>
            </a:xfrm>
            <a:custGeom>
              <a:avLst/>
              <a:gdLst/>
              <a:ahLst/>
              <a:cxnLst/>
              <a:rect l="l" t="t" r="r" b="b"/>
              <a:pathLst>
                <a:path w="311" h="236" extrusionOk="0">
                  <a:moveTo>
                    <a:pt x="186" y="1"/>
                  </a:moveTo>
                  <a:cubicBezTo>
                    <a:pt x="136" y="1"/>
                    <a:pt x="74" y="42"/>
                    <a:pt x="0" y="125"/>
                  </a:cubicBezTo>
                  <a:lnTo>
                    <a:pt x="310" y="236"/>
                  </a:lnTo>
                  <a:cubicBezTo>
                    <a:pt x="297" y="81"/>
                    <a:pt x="254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5" name="Google Shape;6383;p59">
              <a:extLst>
                <a:ext uri="{FF2B5EF4-FFF2-40B4-BE49-F238E27FC236}">
                  <a16:creationId xmlns:a16="http://schemas.microsoft.com/office/drawing/2014/main" id="{43F8B2AC-84FD-4B47-B633-6DA660B25B63}"/>
                </a:ext>
              </a:extLst>
            </p:cNvPr>
            <p:cNvSpPr/>
            <p:nvPr/>
          </p:nvSpPr>
          <p:spPr>
            <a:xfrm>
              <a:off x="7278275" y="2582200"/>
              <a:ext cx="11675" cy="2225"/>
            </a:xfrm>
            <a:custGeom>
              <a:avLst/>
              <a:gdLst/>
              <a:ahLst/>
              <a:cxnLst/>
              <a:rect l="l" t="t" r="r" b="b"/>
              <a:pathLst>
                <a:path w="467" h="89" extrusionOk="0">
                  <a:moveTo>
                    <a:pt x="1" y="0"/>
                  </a:moveTo>
                  <a:lnTo>
                    <a:pt x="1" y="89"/>
                  </a:lnTo>
                  <a:lnTo>
                    <a:pt x="466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6" name="Google Shape;6384;p59">
              <a:extLst>
                <a:ext uri="{FF2B5EF4-FFF2-40B4-BE49-F238E27FC236}">
                  <a16:creationId xmlns:a16="http://schemas.microsoft.com/office/drawing/2014/main" id="{08224F64-8BAE-4278-B1CE-A35D6906D32C}"/>
                </a:ext>
              </a:extLst>
            </p:cNvPr>
            <p:cNvSpPr/>
            <p:nvPr/>
          </p:nvSpPr>
          <p:spPr>
            <a:xfrm>
              <a:off x="6395900" y="2768300"/>
              <a:ext cx="1150" cy="1700"/>
            </a:xfrm>
            <a:custGeom>
              <a:avLst/>
              <a:gdLst/>
              <a:ahLst/>
              <a:cxnLst/>
              <a:rect l="l" t="t" r="r" b="b"/>
              <a:pathLst>
                <a:path w="46" h="68" extrusionOk="0">
                  <a:moveTo>
                    <a:pt x="1" y="1"/>
                  </a:moveTo>
                  <a:lnTo>
                    <a:pt x="23" y="67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7" name="Google Shape;6385;p59">
              <a:extLst>
                <a:ext uri="{FF2B5EF4-FFF2-40B4-BE49-F238E27FC236}">
                  <a16:creationId xmlns:a16="http://schemas.microsoft.com/office/drawing/2014/main" id="{E0010DC9-146F-414C-BD46-5086EEB43FE5}"/>
                </a:ext>
              </a:extLst>
            </p:cNvPr>
            <p:cNvSpPr/>
            <p:nvPr/>
          </p:nvSpPr>
          <p:spPr>
            <a:xfrm>
              <a:off x="6790850" y="2308575"/>
              <a:ext cx="8325" cy="6675"/>
            </a:xfrm>
            <a:custGeom>
              <a:avLst/>
              <a:gdLst/>
              <a:ahLst/>
              <a:cxnLst/>
              <a:rect l="l" t="t" r="r" b="b"/>
              <a:pathLst>
                <a:path w="333" h="267" extrusionOk="0">
                  <a:moveTo>
                    <a:pt x="177" y="0"/>
                  </a:moveTo>
                  <a:lnTo>
                    <a:pt x="0" y="200"/>
                  </a:lnTo>
                  <a:lnTo>
                    <a:pt x="333" y="26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8" name="Google Shape;6386;p59">
              <a:extLst>
                <a:ext uri="{FF2B5EF4-FFF2-40B4-BE49-F238E27FC236}">
                  <a16:creationId xmlns:a16="http://schemas.microsoft.com/office/drawing/2014/main" id="{3F78DFD0-97C3-486D-88C5-5CCBE4624C2C}"/>
                </a:ext>
              </a:extLst>
            </p:cNvPr>
            <p:cNvSpPr/>
            <p:nvPr/>
          </p:nvSpPr>
          <p:spPr>
            <a:xfrm>
              <a:off x="7238950" y="2474750"/>
              <a:ext cx="5025" cy="3325"/>
            </a:xfrm>
            <a:custGeom>
              <a:avLst/>
              <a:gdLst/>
              <a:ahLst/>
              <a:cxnLst/>
              <a:rect l="l" t="t" r="r" b="b"/>
              <a:pathLst>
                <a:path w="201" h="133" extrusionOk="0">
                  <a:moveTo>
                    <a:pt x="178" y="0"/>
                  </a:moveTo>
                  <a:lnTo>
                    <a:pt x="1" y="89"/>
                  </a:lnTo>
                  <a:lnTo>
                    <a:pt x="45" y="133"/>
                  </a:lnTo>
                  <a:lnTo>
                    <a:pt x="200" y="6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9" name="Google Shape;6387;p59">
              <a:extLst>
                <a:ext uri="{FF2B5EF4-FFF2-40B4-BE49-F238E27FC236}">
                  <a16:creationId xmlns:a16="http://schemas.microsoft.com/office/drawing/2014/main" id="{527A272E-5776-4D97-B8E1-37FB60C93F19}"/>
                </a:ext>
              </a:extLst>
            </p:cNvPr>
            <p:cNvSpPr/>
            <p:nvPr/>
          </p:nvSpPr>
          <p:spPr>
            <a:xfrm>
              <a:off x="6800250" y="26802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3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0" name="Google Shape;6388;p59">
              <a:extLst>
                <a:ext uri="{FF2B5EF4-FFF2-40B4-BE49-F238E27FC236}">
                  <a16:creationId xmlns:a16="http://schemas.microsoft.com/office/drawing/2014/main" id="{D0968D9A-50C2-4ECB-B31B-F53B10E08F19}"/>
                </a:ext>
              </a:extLst>
            </p:cNvPr>
            <p:cNvSpPr/>
            <p:nvPr/>
          </p:nvSpPr>
          <p:spPr>
            <a:xfrm>
              <a:off x="7058375" y="2708475"/>
              <a:ext cx="2250" cy="280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23" y="1"/>
                  </a:moveTo>
                  <a:lnTo>
                    <a:pt x="1" y="23"/>
                  </a:lnTo>
                  <a:cubicBezTo>
                    <a:pt x="1" y="67"/>
                    <a:pt x="23" y="90"/>
                    <a:pt x="45" y="112"/>
                  </a:cubicBezTo>
                  <a:lnTo>
                    <a:pt x="89" y="90"/>
                  </a:lnTo>
                  <a:cubicBezTo>
                    <a:pt x="67" y="67"/>
                    <a:pt x="45" y="23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1" name="Google Shape;6389;p59">
              <a:extLst>
                <a:ext uri="{FF2B5EF4-FFF2-40B4-BE49-F238E27FC236}">
                  <a16:creationId xmlns:a16="http://schemas.microsoft.com/office/drawing/2014/main" id="{88D1184D-ABBE-407C-92A3-F5084283C907}"/>
                </a:ext>
              </a:extLst>
            </p:cNvPr>
            <p:cNvSpPr/>
            <p:nvPr/>
          </p:nvSpPr>
          <p:spPr>
            <a:xfrm>
              <a:off x="6743750" y="28181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90" y="9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2" name="Google Shape;6390;p59">
              <a:extLst>
                <a:ext uri="{FF2B5EF4-FFF2-40B4-BE49-F238E27FC236}">
                  <a16:creationId xmlns:a16="http://schemas.microsoft.com/office/drawing/2014/main" id="{19E27C28-DFF5-4507-80FD-E95C2BF4C473}"/>
                </a:ext>
              </a:extLst>
            </p:cNvPr>
            <p:cNvSpPr/>
            <p:nvPr/>
          </p:nvSpPr>
          <p:spPr>
            <a:xfrm>
              <a:off x="6759825" y="2817050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3" y="1"/>
                  </a:moveTo>
                  <a:lnTo>
                    <a:pt x="0" y="23"/>
                  </a:lnTo>
                  <a:lnTo>
                    <a:pt x="45" y="23"/>
                  </a:lnTo>
                  <a:cubicBezTo>
                    <a:pt x="45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3" name="Google Shape;6391;p59">
              <a:extLst>
                <a:ext uri="{FF2B5EF4-FFF2-40B4-BE49-F238E27FC236}">
                  <a16:creationId xmlns:a16="http://schemas.microsoft.com/office/drawing/2014/main" id="{83CC5ACA-7ACE-4C60-8676-64BBF45DAF5C}"/>
                </a:ext>
              </a:extLst>
            </p:cNvPr>
            <p:cNvSpPr/>
            <p:nvPr/>
          </p:nvSpPr>
          <p:spPr>
            <a:xfrm>
              <a:off x="6742100" y="2815950"/>
              <a:ext cx="2250" cy="280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89" y="111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4" name="Google Shape;6392;p59">
              <a:extLst>
                <a:ext uri="{FF2B5EF4-FFF2-40B4-BE49-F238E27FC236}">
                  <a16:creationId xmlns:a16="http://schemas.microsoft.com/office/drawing/2014/main" id="{1A8B45F5-8AD2-487A-8E63-20BF79E26C3A}"/>
                </a:ext>
              </a:extLst>
            </p:cNvPr>
            <p:cNvSpPr/>
            <p:nvPr/>
          </p:nvSpPr>
          <p:spPr>
            <a:xfrm>
              <a:off x="6954250" y="2786025"/>
              <a:ext cx="13875" cy="10000"/>
            </a:xfrm>
            <a:custGeom>
              <a:avLst/>
              <a:gdLst/>
              <a:ahLst/>
              <a:cxnLst/>
              <a:rect l="l" t="t" r="r" b="b"/>
              <a:pathLst>
                <a:path w="555" h="400" extrusionOk="0">
                  <a:moveTo>
                    <a:pt x="89" y="1"/>
                  </a:moveTo>
                  <a:lnTo>
                    <a:pt x="89" y="1"/>
                  </a:lnTo>
                  <a:cubicBezTo>
                    <a:pt x="0" y="400"/>
                    <a:pt x="466" y="178"/>
                    <a:pt x="554" y="378"/>
                  </a:cubicBezTo>
                  <a:lnTo>
                    <a:pt x="421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5" name="Google Shape;6393;p59">
              <a:extLst>
                <a:ext uri="{FF2B5EF4-FFF2-40B4-BE49-F238E27FC236}">
                  <a16:creationId xmlns:a16="http://schemas.microsoft.com/office/drawing/2014/main" id="{DF14C736-999E-4A65-9725-5F82964F7A3F}"/>
                </a:ext>
              </a:extLst>
            </p:cNvPr>
            <p:cNvSpPr/>
            <p:nvPr/>
          </p:nvSpPr>
          <p:spPr>
            <a:xfrm>
              <a:off x="6842350" y="2714025"/>
              <a:ext cx="1150" cy="1700"/>
            </a:xfrm>
            <a:custGeom>
              <a:avLst/>
              <a:gdLst/>
              <a:ahLst/>
              <a:cxnLst/>
              <a:rect l="l" t="t" r="r" b="b"/>
              <a:pathLst>
                <a:path w="46" h="68" extrusionOk="0">
                  <a:moveTo>
                    <a:pt x="1" y="1"/>
                  </a:moveTo>
                  <a:lnTo>
                    <a:pt x="23" y="67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6" name="Google Shape;6394;p59">
              <a:extLst>
                <a:ext uri="{FF2B5EF4-FFF2-40B4-BE49-F238E27FC236}">
                  <a16:creationId xmlns:a16="http://schemas.microsoft.com/office/drawing/2014/main" id="{C441C45D-01B0-4011-BCE2-E47A8D23CEBC}"/>
                </a:ext>
              </a:extLst>
            </p:cNvPr>
            <p:cNvSpPr/>
            <p:nvPr/>
          </p:nvSpPr>
          <p:spPr>
            <a:xfrm>
              <a:off x="6835150" y="2280325"/>
              <a:ext cx="575" cy="6100"/>
            </a:xfrm>
            <a:custGeom>
              <a:avLst/>
              <a:gdLst/>
              <a:ahLst/>
              <a:cxnLst/>
              <a:rect l="l" t="t" r="r" b="b"/>
              <a:pathLst>
                <a:path w="23" h="244" extrusionOk="0">
                  <a:moveTo>
                    <a:pt x="23" y="0"/>
                  </a:moveTo>
                  <a:lnTo>
                    <a:pt x="1" y="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97" name="Google Shape;6395;p59">
            <a:extLst>
              <a:ext uri="{FF2B5EF4-FFF2-40B4-BE49-F238E27FC236}">
                <a16:creationId xmlns:a16="http://schemas.microsoft.com/office/drawing/2014/main" id="{850424FB-9D08-4C87-A40E-3B729CF21E6B}"/>
              </a:ext>
            </a:extLst>
          </p:cNvPr>
          <p:cNvGrpSpPr/>
          <p:nvPr/>
        </p:nvGrpSpPr>
        <p:grpSpPr>
          <a:xfrm>
            <a:off x="6947177" y="1012110"/>
            <a:ext cx="3863627" cy="1443294"/>
            <a:chOff x="5031000" y="825525"/>
            <a:chExt cx="2740979" cy="1009444"/>
          </a:xfrm>
        </p:grpSpPr>
        <p:sp>
          <p:nvSpPr>
            <p:cNvPr id="1998" name="Google Shape;6396;p59">
              <a:extLst>
                <a:ext uri="{FF2B5EF4-FFF2-40B4-BE49-F238E27FC236}">
                  <a16:creationId xmlns:a16="http://schemas.microsoft.com/office/drawing/2014/main" id="{7B4D2100-4BF8-4F71-A0DE-0D7E96789DB8}"/>
                </a:ext>
              </a:extLst>
            </p:cNvPr>
            <p:cNvSpPr/>
            <p:nvPr/>
          </p:nvSpPr>
          <p:spPr>
            <a:xfrm>
              <a:off x="5031000" y="825525"/>
              <a:ext cx="1049508" cy="1009444"/>
            </a:xfrm>
            <a:custGeom>
              <a:avLst/>
              <a:gdLst/>
              <a:ahLst/>
              <a:cxnLst/>
              <a:rect l="l" t="t" r="r" b="b"/>
              <a:pathLst>
                <a:path w="26353" h="25347" extrusionOk="0">
                  <a:moveTo>
                    <a:pt x="13670" y="458"/>
                  </a:moveTo>
                  <a:cubicBezTo>
                    <a:pt x="20413" y="470"/>
                    <a:pt x="25889" y="5933"/>
                    <a:pt x="25889" y="12677"/>
                  </a:cubicBezTo>
                  <a:cubicBezTo>
                    <a:pt x="25889" y="17615"/>
                    <a:pt x="22913" y="22066"/>
                    <a:pt x="18353" y="23956"/>
                  </a:cubicBezTo>
                  <a:cubicBezTo>
                    <a:pt x="16836" y="24587"/>
                    <a:pt x="15244" y="24894"/>
                    <a:pt x="13667" y="24894"/>
                  </a:cubicBezTo>
                  <a:cubicBezTo>
                    <a:pt x="10488" y="24894"/>
                    <a:pt x="7367" y="23649"/>
                    <a:pt x="5036" y="21310"/>
                  </a:cubicBezTo>
                  <a:cubicBezTo>
                    <a:pt x="1537" y="17823"/>
                    <a:pt x="500" y="12567"/>
                    <a:pt x="2390" y="7994"/>
                  </a:cubicBezTo>
                  <a:cubicBezTo>
                    <a:pt x="4280" y="3433"/>
                    <a:pt x="8731" y="458"/>
                    <a:pt x="13670" y="458"/>
                  </a:cubicBezTo>
                  <a:close/>
                  <a:moveTo>
                    <a:pt x="13691" y="0"/>
                  </a:moveTo>
                  <a:cubicBezTo>
                    <a:pt x="10390" y="0"/>
                    <a:pt x="7141" y="1288"/>
                    <a:pt x="4707" y="3714"/>
                  </a:cubicBezTo>
                  <a:cubicBezTo>
                    <a:pt x="1085" y="7335"/>
                    <a:pt x="0" y="12786"/>
                    <a:pt x="1963" y="17530"/>
                  </a:cubicBezTo>
                  <a:cubicBezTo>
                    <a:pt x="3927" y="22261"/>
                    <a:pt x="8548" y="25346"/>
                    <a:pt x="13670" y="25346"/>
                  </a:cubicBezTo>
                  <a:cubicBezTo>
                    <a:pt x="20669" y="25334"/>
                    <a:pt x="26340" y="19664"/>
                    <a:pt x="26352" y="12677"/>
                  </a:cubicBezTo>
                  <a:cubicBezTo>
                    <a:pt x="26352" y="7543"/>
                    <a:pt x="23255" y="2921"/>
                    <a:pt x="18523" y="958"/>
                  </a:cubicBezTo>
                  <a:cubicBezTo>
                    <a:pt x="16961" y="313"/>
                    <a:pt x="15320" y="0"/>
                    <a:pt x="13691" y="0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9" name="Google Shape;6397;p59">
              <a:extLst>
                <a:ext uri="{FF2B5EF4-FFF2-40B4-BE49-F238E27FC236}">
                  <a16:creationId xmlns:a16="http://schemas.microsoft.com/office/drawing/2014/main" id="{C40791C6-CAAC-4CE3-8C77-7E7D00537B3B}"/>
                </a:ext>
              </a:extLst>
            </p:cNvPr>
            <p:cNvSpPr/>
            <p:nvPr/>
          </p:nvSpPr>
          <p:spPr>
            <a:xfrm>
              <a:off x="5134428" y="1305112"/>
              <a:ext cx="94266" cy="52489"/>
            </a:xfrm>
            <a:custGeom>
              <a:avLst/>
              <a:gdLst/>
              <a:ahLst/>
              <a:cxnLst/>
              <a:rect l="l" t="t" r="r" b="b"/>
              <a:pathLst>
                <a:path w="2367" h="1318" extrusionOk="0">
                  <a:moveTo>
                    <a:pt x="2110" y="0"/>
                  </a:moveTo>
                  <a:lnTo>
                    <a:pt x="2110" y="1013"/>
                  </a:lnTo>
                  <a:lnTo>
                    <a:pt x="0" y="1013"/>
                  </a:lnTo>
                  <a:lnTo>
                    <a:pt x="0" y="1317"/>
                  </a:lnTo>
                  <a:lnTo>
                    <a:pt x="2366" y="1305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0" name="Google Shape;6398;p59">
              <a:extLst>
                <a:ext uri="{FF2B5EF4-FFF2-40B4-BE49-F238E27FC236}">
                  <a16:creationId xmlns:a16="http://schemas.microsoft.com/office/drawing/2014/main" id="{4639826A-8164-45C0-B958-746CF8BE91DA}"/>
                </a:ext>
              </a:extLst>
            </p:cNvPr>
            <p:cNvSpPr/>
            <p:nvPr/>
          </p:nvSpPr>
          <p:spPr>
            <a:xfrm>
              <a:off x="5140720" y="1225459"/>
              <a:ext cx="101554" cy="77260"/>
            </a:xfrm>
            <a:custGeom>
              <a:avLst/>
              <a:gdLst/>
              <a:ahLst/>
              <a:cxnLst/>
              <a:rect l="l" t="t" r="r" b="b"/>
              <a:pathLst>
                <a:path w="2550" h="1940" extrusionOk="0">
                  <a:moveTo>
                    <a:pt x="1464" y="452"/>
                  </a:moveTo>
                  <a:lnTo>
                    <a:pt x="1330" y="1147"/>
                  </a:lnTo>
                  <a:lnTo>
                    <a:pt x="696" y="793"/>
                  </a:lnTo>
                  <a:cubicBezTo>
                    <a:pt x="574" y="720"/>
                    <a:pt x="440" y="659"/>
                    <a:pt x="306" y="598"/>
                  </a:cubicBezTo>
                  <a:cubicBezTo>
                    <a:pt x="440" y="586"/>
                    <a:pt x="586" y="574"/>
                    <a:pt x="745" y="549"/>
                  </a:cubicBezTo>
                  <a:lnTo>
                    <a:pt x="1464" y="452"/>
                  </a:lnTo>
                  <a:close/>
                  <a:moveTo>
                    <a:pt x="2550" y="1"/>
                  </a:moveTo>
                  <a:lnTo>
                    <a:pt x="74" y="354"/>
                  </a:lnTo>
                  <a:lnTo>
                    <a:pt x="1" y="720"/>
                  </a:lnTo>
                  <a:lnTo>
                    <a:pt x="2172" y="1939"/>
                  </a:lnTo>
                  <a:lnTo>
                    <a:pt x="2233" y="1635"/>
                  </a:lnTo>
                  <a:lnTo>
                    <a:pt x="1550" y="1257"/>
                  </a:lnTo>
                  <a:lnTo>
                    <a:pt x="1708" y="427"/>
                  </a:lnTo>
                  <a:lnTo>
                    <a:pt x="2489" y="318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1" name="Google Shape;6399;p59">
              <a:extLst>
                <a:ext uri="{FF2B5EF4-FFF2-40B4-BE49-F238E27FC236}">
                  <a16:creationId xmlns:a16="http://schemas.microsoft.com/office/drawing/2014/main" id="{7AA3ADA1-E0AA-4F76-A5E0-10E56A566F5A}"/>
                </a:ext>
              </a:extLst>
            </p:cNvPr>
            <p:cNvSpPr/>
            <p:nvPr/>
          </p:nvSpPr>
          <p:spPr>
            <a:xfrm>
              <a:off x="5159678" y="1114265"/>
              <a:ext cx="115134" cy="103465"/>
            </a:xfrm>
            <a:custGeom>
              <a:avLst/>
              <a:gdLst/>
              <a:ahLst/>
              <a:cxnLst/>
              <a:rect l="l" t="t" r="r" b="b"/>
              <a:pathLst>
                <a:path w="2891" h="2598" extrusionOk="0">
                  <a:moveTo>
                    <a:pt x="744" y="0"/>
                  </a:moveTo>
                  <a:lnTo>
                    <a:pt x="622" y="268"/>
                  </a:lnTo>
                  <a:lnTo>
                    <a:pt x="1513" y="683"/>
                  </a:lnTo>
                  <a:cubicBezTo>
                    <a:pt x="1854" y="829"/>
                    <a:pt x="2110" y="951"/>
                    <a:pt x="2415" y="1049"/>
                  </a:cubicBezTo>
                  <a:cubicBezTo>
                    <a:pt x="2122" y="1049"/>
                    <a:pt x="1830" y="1073"/>
                    <a:pt x="1537" y="1122"/>
                  </a:cubicBezTo>
                  <a:lnTo>
                    <a:pt x="135" y="1305"/>
                  </a:lnTo>
                  <a:lnTo>
                    <a:pt x="1" y="1610"/>
                  </a:lnTo>
                  <a:lnTo>
                    <a:pt x="2147" y="2597"/>
                  </a:lnTo>
                  <a:lnTo>
                    <a:pt x="2269" y="2329"/>
                  </a:lnTo>
                  <a:lnTo>
                    <a:pt x="1354" y="1915"/>
                  </a:lnTo>
                  <a:cubicBezTo>
                    <a:pt x="988" y="1744"/>
                    <a:pt x="732" y="1634"/>
                    <a:pt x="452" y="1524"/>
                  </a:cubicBezTo>
                  <a:lnTo>
                    <a:pt x="452" y="1512"/>
                  </a:lnTo>
                  <a:cubicBezTo>
                    <a:pt x="757" y="1512"/>
                    <a:pt x="1061" y="1488"/>
                    <a:pt x="1354" y="1439"/>
                  </a:cubicBezTo>
                  <a:lnTo>
                    <a:pt x="2756" y="1268"/>
                  </a:lnTo>
                  <a:lnTo>
                    <a:pt x="2891" y="988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2" name="Google Shape;6400;p59">
              <a:extLst>
                <a:ext uri="{FF2B5EF4-FFF2-40B4-BE49-F238E27FC236}">
                  <a16:creationId xmlns:a16="http://schemas.microsoft.com/office/drawing/2014/main" id="{D3A7A02D-C817-4BE4-88D2-B4EB6568EB1A}"/>
                </a:ext>
              </a:extLst>
            </p:cNvPr>
            <p:cNvSpPr/>
            <p:nvPr/>
          </p:nvSpPr>
          <p:spPr>
            <a:xfrm>
              <a:off x="5216987" y="1031705"/>
              <a:ext cx="104939" cy="95899"/>
            </a:xfrm>
            <a:custGeom>
              <a:avLst/>
              <a:gdLst/>
              <a:ahLst/>
              <a:cxnLst/>
              <a:rect l="l" t="t" r="r" b="b"/>
              <a:pathLst>
                <a:path w="2635" h="2408" extrusionOk="0">
                  <a:moveTo>
                    <a:pt x="878" y="0"/>
                  </a:moveTo>
                  <a:cubicBezTo>
                    <a:pt x="708" y="85"/>
                    <a:pt x="561" y="220"/>
                    <a:pt x="452" y="378"/>
                  </a:cubicBezTo>
                  <a:cubicBezTo>
                    <a:pt x="0" y="902"/>
                    <a:pt x="98" y="1719"/>
                    <a:pt x="671" y="2110"/>
                  </a:cubicBezTo>
                  <a:cubicBezTo>
                    <a:pt x="927" y="2315"/>
                    <a:pt x="1190" y="2408"/>
                    <a:pt x="1439" y="2408"/>
                  </a:cubicBezTo>
                  <a:cubicBezTo>
                    <a:pt x="1781" y="2408"/>
                    <a:pt x="2096" y="2231"/>
                    <a:pt x="2330" y="1927"/>
                  </a:cubicBezTo>
                  <a:cubicBezTo>
                    <a:pt x="2464" y="1768"/>
                    <a:pt x="2574" y="1573"/>
                    <a:pt x="2634" y="1366"/>
                  </a:cubicBezTo>
                  <a:lnTo>
                    <a:pt x="2403" y="1268"/>
                  </a:lnTo>
                  <a:cubicBezTo>
                    <a:pt x="2354" y="1427"/>
                    <a:pt x="2281" y="1585"/>
                    <a:pt x="2171" y="1719"/>
                  </a:cubicBezTo>
                  <a:cubicBezTo>
                    <a:pt x="1975" y="1969"/>
                    <a:pt x="1735" y="2092"/>
                    <a:pt x="1483" y="2092"/>
                  </a:cubicBezTo>
                  <a:cubicBezTo>
                    <a:pt x="1279" y="2092"/>
                    <a:pt x="1068" y="2012"/>
                    <a:pt x="866" y="1854"/>
                  </a:cubicBezTo>
                  <a:cubicBezTo>
                    <a:pt x="379" y="1476"/>
                    <a:pt x="318" y="963"/>
                    <a:pt x="659" y="524"/>
                  </a:cubicBezTo>
                  <a:cubicBezTo>
                    <a:pt x="769" y="390"/>
                    <a:pt x="891" y="293"/>
                    <a:pt x="1037" y="207"/>
                  </a:cubicBezTo>
                  <a:lnTo>
                    <a:pt x="878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3" name="Google Shape;6401;p59">
              <a:extLst>
                <a:ext uri="{FF2B5EF4-FFF2-40B4-BE49-F238E27FC236}">
                  <a16:creationId xmlns:a16="http://schemas.microsoft.com/office/drawing/2014/main" id="{D2334F36-F67A-4F1E-9528-44053002036F}"/>
                </a:ext>
              </a:extLst>
            </p:cNvPr>
            <p:cNvSpPr/>
            <p:nvPr/>
          </p:nvSpPr>
          <p:spPr>
            <a:xfrm>
              <a:off x="5291780" y="982639"/>
              <a:ext cx="95699" cy="102510"/>
            </a:xfrm>
            <a:custGeom>
              <a:avLst/>
              <a:gdLst/>
              <a:ahLst/>
              <a:cxnLst/>
              <a:rect l="l" t="t" r="r" b="b"/>
              <a:pathLst>
                <a:path w="2403" h="2574" extrusionOk="0">
                  <a:moveTo>
                    <a:pt x="317" y="330"/>
                  </a:moveTo>
                  <a:lnTo>
                    <a:pt x="317" y="330"/>
                  </a:lnTo>
                  <a:cubicBezTo>
                    <a:pt x="427" y="415"/>
                    <a:pt x="549" y="500"/>
                    <a:pt x="683" y="586"/>
                  </a:cubicBezTo>
                  <a:lnTo>
                    <a:pt x="1293" y="976"/>
                  </a:lnTo>
                  <a:lnTo>
                    <a:pt x="744" y="1415"/>
                  </a:lnTo>
                  <a:lnTo>
                    <a:pt x="500" y="744"/>
                  </a:lnTo>
                  <a:cubicBezTo>
                    <a:pt x="439" y="598"/>
                    <a:pt x="378" y="464"/>
                    <a:pt x="317" y="330"/>
                  </a:cubicBezTo>
                  <a:close/>
                  <a:moveTo>
                    <a:pt x="293" y="0"/>
                  </a:moveTo>
                  <a:lnTo>
                    <a:pt x="0" y="232"/>
                  </a:lnTo>
                  <a:lnTo>
                    <a:pt x="866" y="2573"/>
                  </a:lnTo>
                  <a:lnTo>
                    <a:pt x="1110" y="2378"/>
                  </a:lnTo>
                  <a:lnTo>
                    <a:pt x="842" y="1647"/>
                  </a:lnTo>
                  <a:lnTo>
                    <a:pt x="1488" y="1122"/>
                  </a:lnTo>
                  <a:lnTo>
                    <a:pt x="2159" y="1537"/>
                  </a:lnTo>
                  <a:lnTo>
                    <a:pt x="2403" y="1330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4" name="Google Shape;6402;p59">
              <a:extLst>
                <a:ext uri="{FF2B5EF4-FFF2-40B4-BE49-F238E27FC236}">
                  <a16:creationId xmlns:a16="http://schemas.microsoft.com/office/drawing/2014/main" id="{77566C2D-DCEB-4525-A467-9EA44E698DF1}"/>
                </a:ext>
              </a:extLst>
            </p:cNvPr>
            <p:cNvSpPr/>
            <p:nvPr/>
          </p:nvSpPr>
          <p:spPr>
            <a:xfrm>
              <a:off x="5354904" y="929232"/>
              <a:ext cx="82597" cy="101116"/>
            </a:xfrm>
            <a:custGeom>
              <a:avLst/>
              <a:gdLst/>
              <a:ahLst/>
              <a:cxnLst/>
              <a:rect l="l" t="t" r="r" b="b"/>
              <a:pathLst>
                <a:path w="2074" h="2539" extrusionOk="0">
                  <a:moveTo>
                    <a:pt x="1074" y="0"/>
                  </a:moveTo>
                  <a:cubicBezTo>
                    <a:pt x="891" y="0"/>
                    <a:pt x="720" y="37"/>
                    <a:pt x="562" y="134"/>
                  </a:cubicBezTo>
                  <a:cubicBezTo>
                    <a:pt x="147" y="341"/>
                    <a:pt x="1" y="719"/>
                    <a:pt x="171" y="1049"/>
                  </a:cubicBezTo>
                  <a:cubicBezTo>
                    <a:pt x="298" y="1283"/>
                    <a:pt x="519" y="1369"/>
                    <a:pt x="808" y="1369"/>
                  </a:cubicBezTo>
                  <a:cubicBezTo>
                    <a:pt x="880" y="1369"/>
                    <a:pt x="957" y="1363"/>
                    <a:pt x="1037" y="1354"/>
                  </a:cubicBezTo>
                  <a:cubicBezTo>
                    <a:pt x="1112" y="1346"/>
                    <a:pt x="1178" y="1341"/>
                    <a:pt x="1236" y="1341"/>
                  </a:cubicBezTo>
                  <a:cubicBezTo>
                    <a:pt x="1446" y="1341"/>
                    <a:pt x="1561" y="1399"/>
                    <a:pt x="1647" y="1561"/>
                  </a:cubicBezTo>
                  <a:cubicBezTo>
                    <a:pt x="1757" y="1780"/>
                    <a:pt x="1671" y="2012"/>
                    <a:pt x="1391" y="2146"/>
                  </a:cubicBezTo>
                  <a:cubicBezTo>
                    <a:pt x="1241" y="2232"/>
                    <a:pt x="1073" y="2270"/>
                    <a:pt x="902" y="2270"/>
                  </a:cubicBezTo>
                  <a:cubicBezTo>
                    <a:pt x="878" y="2270"/>
                    <a:pt x="854" y="2270"/>
                    <a:pt x="830" y="2268"/>
                  </a:cubicBezTo>
                  <a:lnTo>
                    <a:pt x="830" y="2268"/>
                  </a:lnTo>
                  <a:lnTo>
                    <a:pt x="879" y="2536"/>
                  </a:lnTo>
                  <a:cubicBezTo>
                    <a:pt x="899" y="2538"/>
                    <a:pt x="920" y="2538"/>
                    <a:pt x="941" y="2538"/>
                  </a:cubicBezTo>
                  <a:cubicBezTo>
                    <a:pt x="1127" y="2538"/>
                    <a:pt x="1313" y="2489"/>
                    <a:pt x="1488" y="2390"/>
                  </a:cubicBezTo>
                  <a:cubicBezTo>
                    <a:pt x="1976" y="2146"/>
                    <a:pt x="2074" y="1719"/>
                    <a:pt x="1915" y="1415"/>
                  </a:cubicBezTo>
                  <a:cubicBezTo>
                    <a:pt x="1784" y="1162"/>
                    <a:pt x="1578" y="1060"/>
                    <a:pt x="1268" y="1060"/>
                  </a:cubicBezTo>
                  <a:cubicBezTo>
                    <a:pt x="1204" y="1060"/>
                    <a:pt x="1135" y="1065"/>
                    <a:pt x="1062" y="1073"/>
                  </a:cubicBezTo>
                  <a:cubicBezTo>
                    <a:pt x="983" y="1081"/>
                    <a:pt x="914" y="1086"/>
                    <a:pt x="852" y="1086"/>
                  </a:cubicBezTo>
                  <a:cubicBezTo>
                    <a:pt x="635" y="1086"/>
                    <a:pt x="513" y="1030"/>
                    <a:pt x="427" y="878"/>
                  </a:cubicBezTo>
                  <a:cubicBezTo>
                    <a:pt x="367" y="732"/>
                    <a:pt x="379" y="512"/>
                    <a:pt x="671" y="366"/>
                  </a:cubicBezTo>
                  <a:cubicBezTo>
                    <a:pt x="806" y="293"/>
                    <a:pt x="964" y="256"/>
                    <a:pt x="1123" y="25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5" name="Google Shape;6403;p59">
              <a:extLst>
                <a:ext uri="{FF2B5EF4-FFF2-40B4-BE49-F238E27FC236}">
                  <a16:creationId xmlns:a16="http://schemas.microsoft.com/office/drawing/2014/main" id="{DBEC8008-6592-43DF-9B31-28C53C6B1676}"/>
                </a:ext>
              </a:extLst>
            </p:cNvPr>
            <p:cNvSpPr/>
            <p:nvPr/>
          </p:nvSpPr>
          <p:spPr>
            <a:xfrm>
              <a:off x="5417550" y="896694"/>
              <a:ext cx="69495" cy="101992"/>
            </a:xfrm>
            <a:custGeom>
              <a:avLst/>
              <a:gdLst/>
              <a:ahLst/>
              <a:cxnLst/>
              <a:rect l="l" t="t" r="r" b="b"/>
              <a:pathLst>
                <a:path w="1745" h="2561" extrusionOk="0">
                  <a:moveTo>
                    <a:pt x="1671" y="0"/>
                  </a:moveTo>
                  <a:lnTo>
                    <a:pt x="1" y="500"/>
                  </a:lnTo>
                  <a:lnTo>
                    <a:pt x="74" y="744"/>
                  </a:lnTo>
                  <a:lnTo>
                    <a:pt x="757" y="549"/>
                  </a:lnTo>
                  <a:lnTo>
                    <a:pt x="1354" y="2561"/>
                  </a:lnTo>
                  <a:lnTo>
                    <a:pt x="1647" y="2475"/>
                  </a:lnTo>
                  <a:lnTo>
                    <a:pt x="1049" y="451"/>
                  </a:lnTo>
                  <a:lnTo>
                    <a:pt x="1745" y="256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6" name="Google Shape;6404;p59">
              <a:extLst>
                <a:ext uri="{FF2B5EF4-FFF2-40B4-BE49-F238E27FC236}">
                  <a16:creationId xmlns:a16="http://schemas.microsoft.com/office/drawing/2014/main" id="{88738A66-A225-471A-B515-48AEFF0B5BB4}"/>
                </a:ext>
              </a:extLst>
            </p:cNvPr>
            <p:cNvSpPr/>
            <p:nvPr/>
          </p:nvSpPr>
          <p:spPr>
            <a:xfrm>
              <a:off x="5507875" y="888411"/>
              <a:ext cx="61729" cy="98647"/>
            </a:xfrm>
            <a:custGeom>
              <a:avLst/>
              <a:gdLst/>
              <a:ahLst/>
              <a:cxnLst/>
              <a:rect l="l" t="t" r="r" b="b"/>
              <a:pathLst>
                <a:path w="1550" h="2477" extrusionOk="0">
                  <a:moveTo>
                    <a:pt x="1269" y="1"/>
                  </a:moveTo>
                  <a:lnTo>
                    <a:pt x="1" y="123"/>
                  </a:lnTo>
                  <a:lnTo>
                    <a:pt x="233" y="2476"/>
                  </a:lnTo>
                  <a:lnTo>
                    <a:pt x="1550" y="2342"/>
                  </a:lnTo>
                  <a:lnTo>
                    <a:pt x="1537" y="2086"/>
                  </a:lnTo>
                  <a:lnTo>
                    <a:pt x="513" y="2196"/>
                  </a:lnTo>
                  <a:lnTo>
                    <a:pt x="428" y="1342"/>
                  </a:lnTo>
                  <a:lnTo>
                    <a:pt x="1342" y="1257"/>
                  </a:lnTo>
                  <a:lnTo>
                    <a:pt x="1318" y="1001"/>
                  </a:lnTo>
                  <a:lnTo>
                    <a:pt x="403" y="1086"/>
                  </a:lnTo>
                  <a:lnTo>
                    <a:pt x="330" y="342"/>
                  </a:lnTo>
                  <a:lnTo>
                    <a:pt x="1294" y="257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7" name="Google Shape;6405;p59">
              <a:extLst>
                <a:ext uri="{FF2B5EF4-FFF2-40B4-BE49-F238E27FC236}">
                  <a16:creationId xmlns:a16="http://schemas.microsoft.com/office/drawing/2014/main" id="{3563E742-11DE-4DB8-B5BA-D29037F1968B}"/>
                </a:ext>
              </a:extLst>
            </p:cNvPr>
            <p:cNvSpPr/>
            <p:nvPr/>
          </p:nvSpPr>
          <p:spPr>
            <a:xfrm>
              <a:off x="5581235" y="889008"/>
              <a:ext cx="65114" cy="98049"/>
            </a:xfrm>
            <a:custGeom>
              <a:avLst/>
              <a:gdLst/>
              <a:ahLst/>
              <a:cxnLst/>
              <a:rect l="l" t="t" r="r" b="b"/>
              <a:pathLst>
                <a:path w="1635" h="2462" extrusionOk="0">
                  <a:moveTo>
                    <a:pt x="653" y="245"/>
                  </a:moveTo>
                  <a:cubicBezTo>
                    <a:pt x="704" y="245"/>
                    <a:pt x="756" y="248"/>
                    <a:pt x="805" y="254"/>
                  </a:cubicBezTo>
                  <a:cubicBezTo>
                    <a:pt x="1122" y="291"/>
                    <a:pt x="1329" y="437"/>
                    <a:pt x="1305" y="742"/>
                  </a:cubicBezTo>
                  <a:cubicBezTo>
                    <a:pt x="1282" y="992"/>
                    <a:pt x="1090" y="1147"/>
                    <a:pt x="797" y="1147"/>
                  </a:cubicBezTo>
                  <a:cubicBezTo>
                    <a:pt x="776" y="1147"/>
                    <a:pt x="754" y="1146"/>
                    <a:pt x="732" y="1144"/>
                  </a:cubicBezTo>
                  <a:lnTo>
                    <a:pt x="427" y="1108"/>
                  </a:lnTo>
                  <a:lnTo>
                    <a:pt x="500" y="254"/>
                  </a:lnTo>
                  <a:cubicBezTo>
                    <a:pt x="549" y="248"/>
                    <a:pt x="601" y="245"/>
                    <a:pt x="653" y="245"/>
                  </a:cubicBezTo>
                  <a:close/>
                  <a:moveTo>
                    <a:pt x="512" y="1"/>
                  </a:moveTo>
                  <a:cubicBezTo>
                    <a:pt x="415" y="1"/>
                    <a:pt x="317" y="4"/>
                    <a:pt x="220" y="10"/>
                  </a:cubicBezTo>
                  <a:lnTo>
                    <a:pt x="0" y="2327"/>
                  </a:lnTo>
                  <a:lnTo>
                    <a:pt x="305" y="2364"/>
                  </a:lnTo>
                  <a:lnTo>
                    <a:pt x="415" y="1327"/>
                  </a:lnTo>
                  <a:lnTo>
                    <a:pt x="695" y="1351"/>
                  </a:lnTo>
                  <a:cubicBezTo>
                    <a:pt x="976" y="1388"/>
                    <a:pt x="1086" y="1522"/>
                    <a:pt x="1122" y="1864"/>
                  </a:cubicBezTo>
                  <a:cubicBezTo>
                    <a:pt x="1134" y="2059"/>
                    <a:pt x="1171" y="2242"/>
                    <a:pt x="1232" y="2437"/>
                  </a:cubicBezTo>
                  <a:lnTo>
                    <a:pt x="1537" y="2461"/>
                  </a:lnTo>
                  <a:cubicBezTo>
                    <a:pt x="1476" y="2242"/>
                    <a:pt x="1439" y="2022"/>
                    <a:pt x="1427" y="1803"/>
                  </a:cubicBezTo>
                  <a:cubicBezTo>
                    <a:pt x="1390" y="1559"/>
                    <a:pt x="1293" y="1376"/>
                    <a:pt x="1122" y="1290"/>
                  </a:cubicBezTo>
                  <a:cubicBezTo>
                    <a:pt x="1390" y="1230"/>
                    <a:pt x="1598" y="998"/>
                    <a:pt x="1622" y="730"/>
                  </a:cubicBezTo>
                  <a:cubicBezTo>
                    <a:pt x="1634" y="559"/>
                    <a:pt x="1586" y="388"/>
                    <a:pt x="1476" y="266"/>
                  </a:cubicBezTo>
                  <a:cubicBezTo>
                    <a:pt x="1342" y="120"/>
                    <a:pt x="1134" y="47"/>
                    <a:pt x="805" y="10"/>
                  </a:cubicBezTo>
                  <a:cubicBezTo>
                    <a:pt x="708" y="4"/>
                    <a:pt x="610" y="1"/>
                    <a:pt x="512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8" name="Google Shape;6406;p59">
              <a:extLst>
                <a:ext uri="{FF2B5EF4-FFF2-40B4-BE49-F238E27FC236}">
                  <a16:creationId xmlns:a16="http://schemas.microsoft.com/office/drawing/2014/main" id="{A569507B-B47C-4D00-B7F0-BDF5BC715A7C}"/>
                </a:ext>
              </a:extLst>
            </p:cNvPr>
            <p:cNvSpPr/>
            <p:nvPr/>
          </p:nvSpPr>
          <p:spPr>
            <a:xfrm>
              <a:off x="5684185" y="956394"/>
              <a:ext cx="35484" cy="19952"/>
            </a:xfrm>
            <a:custGeom>
              <a:avLst/>
              <a:gdLst/>
              <a:ahLst/>
              <a:cxnLst/>
              <a:rect l="l" t="t" r="r" b="b"/>
              <a:pathLst>
                <a:path w="891" h="501" extrusionOk="0">
                  <a:moveTo>
                    <a:pt x="74" y="1"/>
                  </a:moveTo>
                  <a:lnTo>
                    <a:pt x="0" y="208"/>
                  </a:lnTo>
                  <a:lnTo>
                    <a:pt x="805" y="501"/>
                  </a:lnTo>
                  <a:lnTo>
                    <a:pt x="891" y="281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9" name="Google Shape;6407;p59">
              <a:extLst>
                <a:ext uri="{FF2B5EF4-FFF2-40B4-BE49-F238E27FC236}">
                  <a16:creationId xmlns:a16="http://schemas.microsoft.com/office/drawing/2014/main" id="{05FAB86F-0310-46A9-8106-3F790B9B3898}"/>
                </a:ext>
              </a:extLst>
            </p:cNvPr>
            <p:cNvSpPr/>
            <p:nvPr/>
          </p:nvSpPr>
          <p:spPr>
            <a:xfrm>
              <a:off x="5739065" y="947672"/>
              <a:ext cx="128236" cy="128236"/>
            </a:xfrm>
            <a:custGeom>
              <a:avLst/>
              <a:gdLst/>
              <a:ahLst/>
              <a:cxnLst/>
              <a:rect l="l" t="t" r="r" b="b"/>
              <a:pathLst>
                <a:path w="3220" h="3220" extrusionOk="0">
                  <a:moveTo>
                    <a:pt x="1513" y="0"/>
                  </a:moveTo>
                  <a:lnTo>
                    <a:pt x="0" y="1817"/>
                  </a:lnTo>
                  <a:lnTo>
                    <a:pt x="244" y="1988"/>
                  </a:lnTo>
                  <a:lnTo>
                    <a:pt x="878" y="1208"/>
                  </a:lnTo>
                  <a:cubicBezTo>
                    <a:pt x="1110" y="927"/>
                    <a:pt x="1354" y="622"/>
                    <a:pt x="1525" y="378"/>
                  </a:cubicBezTo>
                  <a:lnTo>
                    <a:pt x="1525" y="378"/>
                  </a:lnTo>
                  <a:cubicBezTo>
                    <a:pt x="1415" y="647"/>
                    <a:pt x="1317" y="952"/>
                    <a:pt x="1220" y="1293"/>
                  </a:cubicBezTo>
                  <a:lnTo>
                    <a:pt x="866" y="2427"/>
                  </a:lnTo>
                  <a:lnTo>
                    <a:pt x="1061" y="2561"/>
                  </a:lnTo>
                  <a:lnTo>
                    <a:pt x="2073" y="1878"/>
                  </a:lnTo>
                  <a:cubicBezTo>
                    <a:pt x="2354" y="1683"/>
                    <a:pt x="2610" y="1500"/>
                    <a:pt x="2830" y="1330"/>
                  </a:cubicBezTo>
                  <a:lnTo>
                    <a:pt x="2842" y="1330"/>
                  </a:lnTo>
                  <a:cubicBezTo>
                    <a:pt x="2671" y="1561"/>
                    <a:pt x="2451" y="1903"/>
                    <a:pt x="2281" y="2171"/>
                  </a:cubicBezTo>
                  <a:lnTo>
                    <a:pt x="1720" y="3049"/>
                  </a:lnTo>
                  <a:lnTo>
                    <a:pt x="1952" y="3220"/>
                  </a:lnTo>
                  <a:lnTo>
                    <a:pt x="3220" y="1220"/>
                  </a:lnTo>
                  <a:lnTo>
                    <a:pt x="2903" y="988"/>
                  </a:lnTo>
                  <a:lnTo>
                    <a:pt x="1891" y="1671"/>
                  </a:lnTo>
                  <a:cubicBezTo>
                    <a:pt x="1634" y="1854"/>
                    <a:pt x="1415" y="2012"/>
                    <a:pt x="1220" y="2171"/>
                  </a:cubicBezTo>
                  <a:cubicBezTo>
                    <a:pt x="1317" y="1939"/>
                    <a:pt x="1403" y="1683"/>
                    <a:pt x="1488" y="1391"/>
                  </a:cubicBezTo>
                  <a:lnTo>
                    <a:pt x="1830" y="220"/>
                  </a:lnTo>
                  <a:lnTo>
                    <a:pt x="1513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0" name="Google Shape;6408;p59">
              <a:extLst>
                <a:ext uri="{FF2B5EF4-FFF2-40B4-BE49-F238E27FC236}">
                  <a16:creationId xmlns:a16="http://schemas.microsoft.com/office/drawing/2014/main" id="{C3828F5F-85D2-453C-8460-7CFAD8CF52B2}"/>
                </a:ext>
              </a:extLst>
            </p:cNvPr>
            <p:cNvSpPr/>
            <p:nvPr/>
          </p:nvSpPr>
          <p:spPr>
            <a:xfrm>
              <a:off x="5819673" y="1045286"/>
              <a:ext cx="102510" cy="96177"/>
            </a:xfrm>
            <a:custGeom>
              <a:avLst/>
              <a:gdLst/>
              <a:ahLst/>
              <a:cxnLst/>
              <a:rect l="l" t="t" r="r" b="b"/>
              <a:pathLst>
                <a:path w="2574" h="2415" extrusionOk="0">
                  <a:moveTo>
                    <a:pt x="2244" y="318"/>
                  </a:moveTo>
                  <a:lnTo>
                    <a:pt x="2244" y="318"/>
                  </a:lnTo>
                  <a:cubicBezTo>
                    <a:pt x="2159" y="427"/>
                    <a:pt x="2074" y="549"/>
                    <a:pt x="1988" y="683"/>
                  </a:cubicBezTo>
                  <a:lnTo>
                    <a:pt x="1610" y="1293"/>
                  </a:lnTo>
                  <a:lnTo>
                    <a:pt x="1159" y="744"/>
                  </a:lnTo>
                  <a:lnTo>
                    <a:pt x="1842" y="488"/>
                  </a:lnTo>
                  <a:cubicBezTo>
                    <a:pt x="1976" y="439"/>
                    <a:pt x="2110" y="379"/>
                    <a:pt x="2244" y="318"/>
                  </a:cubicBezTo>
                  <a:close/>
                  <a:moveTo>
                    <a:pt x="2342" y="0"/>
                  </a:moveTo>
                  <a:lnTo>
                    <a:pt x="1" y="878"/>
                  </a:lnTo>
                  <a:lnTo>
                    <a:pt x="196" y="1122"/>
                  </a:lnTo>
                  <a:lnTo>
                    <a:pt x="927" y="842"/>
                  </a:lnTo>
                  <a:lnTo>
                    <a:pt x="1464" y="1488"/>
                  </a:lnTo>
                  <a:lnTo>
                    <a:pt x="1049" y="2159"/>
                  </a:lnTo>
                  <a:lnTo>
                    <a:pt x="1257" y="2415"/>
                  </a:lnTo>
                  <a:lnTo>
                    <a:pt x="2574" y="293"/>
                  </a:lnTo>
                  <a:lnTo>
                    <a:pt x="2342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1" name="Google Shape;6409;p59">
              <a:extLst>
                <a:ext uri="{FF2B5EF4-FFF2-40B4-BE49-F238E27FC236}">
                  <a16:creationId xmlns:a16="http://schemas.microsoft.com/office/drawing/2014/main" id="{6756DADB-13B7-4623-806F-D2B682985F21}"/>
                </a:ext>
              </a:extLst>
            </p:cNvPr>
            <p:cNvSpPr/>
            <p:nvPr/>
          </p:nvSpPr>
          <p:spPr>
            <a:xfrm>
              <a:off x="5873597" y="1107932"/>
              <a:ext cx="115134" cy="104461"/>
            </a:xfrm>
            <a:custGeom>
              <a:avLst/>
              <a:gdLst/>
              <a:ahLst/>
              <a:cxnLst/>
              <a:rect l="l" t="t" r="r" b="b"/>
              <a:pathLst>
                <a:path w="2891" h="2623" extrusionOk="0">
                  <a:moveTo>
                    <a:pt x="2134" y="1"/>
                  </a:moveTo>
                  <a:lnTo>
                    <a:pt x="0" y="1025"/>
                  </a:lnTo>
                  <a:lnTo>
                    <a:pt x="122" y="1281"/>
                  </a:lnTo>
                  <a:lnTo>
                    <a:pt x="1037" y="842"/>
                  </a:lnTo>
                  <a:cubicBezTo>
                    <a:pt x="1390" y="671"/>
                    <a:pt x="1634" y="537"/>
                    <a:pt x="1903" y="403"/>
                  </a:cubicBezTo>
                  <a:lnTo>
                    <a:pt x="1915" y="403"/>
                  </a:lnTo>
                  <a:cubicBezTo>
                    <a:pt x="1720" y="647"/>
                    <a:pt x="1549" y="891"/>
                    <a:pt x="1390" y="1147"/>
                  </a:cubicBezTo>
                  <a:lnTo>
                    <a:pt x="622" y="2342"/>
                  </a:lnTo>
                  <a:lnTo>
                    <a:pt x="756" y="2622"/>
                  </a:lnTo>
                  <a:lnTo>
                    <a:pt x="2890" y="1598"/>
                  </a:lnTo>
                  <a:lnTo>
                    <a:pt x="2768" y="1342"/>
                  </a:lnTo>
                  <a:lnTo>
                    <a:pt x="1878" y="1769"/>
                  </a:lnTo>
                  <a:cubicBezTo>
                    <a:pt x="1549" y="1927"/>
                    <a:pt x="1293" y="2061"/>
                    <a:pt x="1012" y="2220"/>
                  </a:cubicBezTo>
                  <a:cubicBezTo>
                    <a:pt x="1195" y="2000"/>
                    <a:pt x="1366" y="1757"/>
                    <a:pt x="1525" y="1513"/>
                  </a:cubicBezTo>
                  <a:lnTo>
                    <a:pt x="2281" y="305"/>
                  </a:lnTo>
                  <a:lnTo>
                    <a:pt x="2134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2" name="Google Shape;6410;p59">
              <a:extLst>
                <a:ext uri="{FF2B5EF4-FFF2-40B4-BE49-F238E27FC236}">
                  <a16:creationId xmlns:a16="http://schemas.microsoft.com/office/drawing/2014/main" id="{7BF86781-0C64-4574-8E61-CA42D9679384}"/>
                </a:ext>
              </a:extLst>
            </p:cNvPr>
            <p:cNvSpPr/>
            <p:nvPr/>
          </p:nvSpPr>
          <p:spPr>
            <a:xfrm>
              <a:off x="5910515" y="1211162"/>
              <a:ext cx="102987" cy="80407"/>
            </a:xfrm>
            <a:custGeom>
              <a:avLst/>
              <a:gdLst/>
              <a:ahLst/>
              <a:cxnLst/>
              <a:rect l="l" t="t" r="r" b="b"/>
              <a:pathLst>
                <a:path w="2586" h="2019" extrusionOk="0">
                  <a:moveTo>
                    <a:pt x="1370" y="1"/>
                  </a:moveTo>
                  <a:cubicBezTo>
                    <a:pt x="1268" y="1"/>
                    <a:pt x="1164" y="14"/>
                    <a:pt x="1061" y="43"/>
                  </a:cubicBezTo>
                  <a:cubicBezTo>
                    <a:pt x="305" y="201"/>
                    <a:pt x="0" y="774"/>
                    <a:pt x="134" y="1433"/>
                  </a:cubicBezTo>
                  <a:cubicBezTo>
                    <a:pt x="171" y="1640"/>
                    <a:pt x="256" y="1835"/>
                    <a:pt x="378" y="2018"/>
                  </a:cubicBezTo>
                  <a:lnTo>
                    <a:pt x="598" y="1908"/>
                  </a:lnTo>
                  <a:cubicBezTo>
                    <a:pt x="500" y="1762"/>
                    <a:pt x="439" y="1603"/>
                    <a:pt x="402" y="1445"/>
                  </a:cubicBezTo>
                  <a:cubicBezTo>
                    <a:pt x="280" y="872"/>
                    <a:pt x="573" y="469"/>
                    <a:pt x="1146" y="360"/>
                  </a:cubicBezTo>
                  <a:cubicBezTo>
                    <a:pt x="1246" y="337"/>
                    <a:pt x="1341" y="326"/>
                    <a:pt x="1430" y="326"/>
                  </a:cubicBezTo>
                  <a:cubicBezTo>
                    <a:pt x="1877" y="326"/>
                    <a:pt x="2189" y="597"/>
                    <a:pt x="2280" y="1055"/>
                  </a:cubicBezTo>
                  <a:cubicBezTo>
                    <a:pt x="2317" y="1213"/>
                    <a:pt x="2317" y="1372"/>
                    <a:pt x="2280" y="1542"/>
                  </a:cubicBezTo>
                  <a:lnTo>
                    <a:pt x="2549" y="1555"/>
                  </a:lnTo>
                  <a:cubicBezTo>
                    <a:pt x="2585" y="1372"/>
                    <a:pt x="2573" y="1177"/>
                    <a:pt x="2524" y="994"/>
                  </a:cubicBezTo>
                  <a:cubicBezTo>
                    <a:pt x="2431" y="406"/>
                    <a:pt x="1928" y="1"/>
                    <a:pt x="1370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3" name="Google Shape;6411;p59">
              <a:extLst>
                <a:ext uri="{FF2B5EF4-FFF2-40B4-BE49-F238E27FC236}">
                  <a16:creationId xmlns:a16="http://schemas.microsoft.com/office/drawing/2014/main" id="{384D46D0-FD5B-472B-9B84-1FACC27EE2B9}"/>
                </a:ext>
              </a:extLst>
            </p:cNvPr>
            <p:cNvSpPr/>
            <p:nvPr/>
          </p:nvSpPr>
          <p:spPr>
            <a:xfrm>
              <a:off x="5921667" y="1302204"/>
              <a:ext cx="95699" cy="71924"/>
            </a:xfrm>
            <a:custGeom>
              <a:avLst/>
              <a:gdLst/>
              <a:ahLst/>
              <a:cxnLst/>
              <a:rect l="l" t="t" r="r" b="b"/>
              <a:pathLst>
                <a:path w="2403" h="1806" extrusionOk="0">
                  <a:moveTo>
                    <a:pt x="25" y="0"/>
                  </a:moveTo>
                  <a:lnTo>
                    <a:pt x="25" y="305"/>
                  </a:lnTo>
                  <a:lnTo>
                    <a:pt x="1135" y="330"/>
                  </a:lnTo>
                  <a:lnTo>
                    <a:pt x="1110" y="1476"/>
                  </a:lnTo>
                  <a:lnTo>
                    <a:pt x="0" y="1451"/>
                  </a:lnTo>
                  <a:lnTo>
                    <a:pt x="0" y="1756"/>
                  </a:lnTo>
                  <a:lnTo>
                    <a:pt x="2366" y="1805"/>
                  </a:lnTo>
                  <a:lnTo>
                    <a:pt x="2366" y="1500"/>
                  </a:lnTo>
                  <a:lnTo>
                    <a:pt x="1378" y="1476"/>
                  </a:lnTo>
                  <a:lnTo>
                    <a:pt x="1403" y="330"/>
                  </a:lnTo>
                  <a:lnTo>
                    <a:pt x="2391" y="354"/>
                  </a:lnTo>
                  <a:lnTo>
                    <a:pt x="2403" y="49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4" name="Google Shape;6412;p59">
              <a:extLst>
                <a:ext uri="{FF2B5EF4-FFF2-40B4-BE49-F238E27FC236}">
                  <a16:creationId xmlns:a16="http://schemas.microsoft.com/office/drawing/2014/main" id="{9EF3F5EE-98A9-4BED-BB29-213F5DDE4F58}"/>
                </a:ext>
              </a:extLst>
            </p:cNvPr>
            <p:cNvSpPr/>
            <p:nvPr/>
          </p:nvSpPr>
          <p:spPr>
            <a:xfrm>
              <a:off x="5906135" y="1388149"/>
              <a:ext cx="103465" cy="71446"/>
            </a:xfrm>
            <a:custGeom>
              <a:avLst/>
              <a:gdLst/>
              <a:ahLst/>
              <a:cxnLst/>
              <a:rect l="l" t="t" r="r" b="b"/>
              <a:pathLst>
                <a:path w="2598" h="1794" extrusionOk="0">
                  <a:moveTo>
                    <a:pt x="305" y="1"/>
                  </a:moveTo>
                  <a:lnTo>
                    <a:pt x="0" y="1293"/>
                  </a:lnTo>
                  <a:lnTo>
                    <a:pt x="244" y="1354"/>
                  </a:lnTo>
                  <a:lnTo>
                    <a:pt x="488" y="367"/>
                  </a:lnTo>
                  <a:lnTo>
                    <a:pt x="1317" y="562"/>
                  </a:lnTo>
                  <a:lnTo>
                    <a:pt x="1098" y="1452"/>
                  </a:lnTo>
                  <a:lnTo>
                    <a:pt x="1342" y="1501"/>
                  </a:lnTo>
                  <a:lnTo>
                    <a:pt x="1561" y="610"/>
                  </a:lnTo>
                  <a:lnTo>
                    <a:pt x="2293" y="793"/>
                  </a:lnTo>
                  <a:lnTo>
                    <a:pt x="2049" y="1732"/>
                  </a:lnTo>
                  <a:lnTo>
                    <a:pt x="2293" y="1793"/>
                  </a:lnTo>
                  <a:lnTo>
                    <a:pt x="2598" y="56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5" name="Google Shape;6413;p59">
              <a:extLst>
                <a:ext uri="{FF2B5EF4-FFF2-40B4-BE49-F238E27FC236}">
                  <a16:creationId xmlns:a16="http://schemas.microsoft.com/office/drawing/2014/main" id="{9F1093CC-0DF8-410A-9D3B-67664AB4ECB3}"/>
                </a:ext>
              </a:extLst>
            </p:cNvPr>
            <p:cNvSpPr/>
            <p:nvPr/>
          </p:nvSpPr>
          <p:spPr>
            <a:xfrm>
              <a:off x="5919715" y="1492096"/>
              <a:ext cx="32577" cy="40821"/>
            </a:xfrm>
            <a:custGeom>
              <a:avLst/>
              <a:gdLst/>
              <a:ahLst/>
              <a:cxnLst/>
              <a:rect l="l" t="t" r="r" b="b"/>
              <a:pathLst>
                <a:path w="818" h="1025" extrusionOk="0">
                  <a:moveTo>
                    <a:pt x="403" y="0"/>
                  </a:moveTo>
                  <a:cubicBezTo>
                    <a:pt x="281" y="269"/>
                    <a:pt x="147" y="537"/>
                    <a:pt x="1" y="793"/>
                  </a:cubicBezTo>
                  <a:lnTo>
                    <a:pt x="403" y="1025"/>
                  </a:lnTo>
                  <a:cubicBezTo>
                    <a:pt x="549" y="744"/>
                    <a:pt x="696" y="464"/>
                    <a:pt x="818" y="183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6" name="Google Shape;6414;p59">
              <a:extLst>
                <a:ext uri="{FF2B5EF4-FFF2-40B4-BE49-F238E27FC236}">
                  <a16:creationId xmlns:a16="http://schemas.microsoft.com/office/drawing/2014/main" id="{12DBAD75-F438-4CFA-9D4E-04C127282C83}"/>
                </a:ext>
              </a:extLst>
            </p:cNvPr>
            <p:cNvSpPr/>
            <p:nvPr/>
          </p:nvSpPr>
          <p:spPr>
            <a:xfrm>
              <a:off x="5278677" y="1583855"/>
              <a:ext cx="613385" cy="159340"/>
            </a:xfrm>
            <a:custGeom>
              <a:avLst/>
              <a:gdLst/>
              <a:ahLst/>
              <a:cxnLst/>
              <a:rect l="l" t="t" r="r" b="b"/>
              <a:pathLst>
                <a:path w="15402" h="4001" extrusionOk="0">
                  <a:moveTo>
                    <a:pt x="15048" y="1"/>
                  </a:moveTo>
                  <a:cubicBezTo>
                    <a:pt x="14658" y="477"/>
                    <a:pt x="14219" y="903"/>
                    <a:pt x="13743" y="1294"/>
                  </a:cubicBezTo>
                  <a:lnTo>
                    <a:pt x="14024" y="1647"/>
                  </a:lnTo>
                  <a:cubicBezTo>
                    <a:pt x="14524" y="1245"/>
                    <a:pt x="14987" y="794"/>
                    <a:pt x="15402" y="294"/>
                  </a:cubicBezTo>
                  <a:lnTo>
                    <a:pt x="15048" y="1"/>
                  </a:lnTo>
                  <a:close/>
                  <a:moveTo>
                    <a:pt x="329" y="525"/>
                  </a:moveTo>
                  <a:lnTo>
                    <a:pt x="0" y="842"/>
                  </a:lnTo>
                  <a:cubicBezTo>
                    <a:pt x="451" y="1306"/>
                    <a:pt x="939" y="1720"/>
                    <a:pt x="1463" y="2098"/>
                  </a:cubicBezTo>
                  <a:lnTo>
                    <a:pt x="1732" y="1720"/>
                  </a:lnTo>
                  <a:cubicBezTo>
                    <a:pt x="1232" y="1367"/>
                    <a:pt x="756" y="964"/>
                    <a:pt x="329" y="525"/>
                  </a:cubicBezTo>
                  <a:close/>
                  <a:moveTo>
                    <a:pt x="12207" y="2330"/>
                  </a:moveTo>
                  <a:cubicBezTo>
                    <a:pt x="11670" y="2623"/>
                    <a:pt x="11109" y="2867"/>
                    <a:pt x="10524" y="3062"/>
                  </a:cubicBezTo>
                  <a:lnTo>
                    <a:pt x="10670" y="3501"/>
                  </a:lnTo>
                  <a:cubicBezTo>
                    <a:pt x="11280" y="3293"/>
                    <a:pt x="11865" y="3037"/>
                    <a:pt x="12438" y="2733"/>
                  </a:cubicBezTo>
                  <a:lnTo>
                    <a:pt x="12207" y="2330"/>
                  </a:lnTo>
                  <a:close/>
                  <a:moveTo>
                    <a:pt x="3329" y="2647"/>
                  </a:moveTo>
                  <a:lnTo>
                    <a:pt x="3134" y="3062"/>
                  </a:lnTo>
                  <a:cubicBezTo>
                    <a:pt x="3719" y="3330"/>
                    <a:pt x="4329" y="3537"/>
                    <a:pt x="4951" y="3696"/>
                  </a:cubicBezTo>
                  <a:lnTo>
                    <a:pt x="5061" y="3257"/>
                  </a:lnTo>
                  <a:cubicBezTo>
                    <a:pt x="4463" y="3111"/>
                    <a:pt x="3890" y="2903"/>
                    <a:pt x="3329" y="2647"/>
                  </a:cubicBezTo>
                  <a:close/>
                  <a:moveTo>
                    <a:pt x="8731" y="3464"/>
                  </a:moveTo>
                  <a:cubicBezTo>
                    <a:pt x="8302" y="3515"/>
                    <a:pt x="7878" y="3542"/>
                    <a:pt x="7457" y="3542"/>
                  </a:cubicBezTo>
                  <a:cubicBezTo>
                    <a:pt x="7267" y="3542"/>
                    <a:pt x="7079" y="3536"/>
                    <a:pt x="6890" y="3525"/>
                  </a:cubicBezTo>
                  <a:lnTo>
                    <a:pt x="6866" y="3989"/>
                  </a:lnTo>
                  <a:cubicBezTo>
                    <a:pt x="7061" y="4001"/>
                    <a:pt x="7256" y="4001"/>
                    <a:pt x="7451" y="4001"/>
                  </a:cubicBezTo>
                  <a:cubicBezTo>
                    <a:pt x="7902" y="4001"/>
                    <a:pt x="8341" y="3976"/>
                    <a:pt x="8780" y="3928"/>
                  </a:cubicBezTo>
                  <a:lnTo>
                    <a:pt x="8731" y="3464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7" name="Google Shape;6415;p59">
              <a:extLst>
                <a:ext uri="{FF2B5EF4-FFF2-40B4-BE49-F238E27FC236}">
                  <a16:creationId xmlns:a16="http://schemas.microsoft.com/office/drawing/2014/main" id="{C9C5E70F-765E-4061-9D2D-7568273E2234}"/>
                </a:ext>
              </a:extLst>
            </p:cNvPr>
            <p:cNvSpPr/>
            <p:nvPr/>
          </p:nvSpPr>
          <p:spPr>
            <a:xfrm>
              <a:off x="5211650" y="1516867"/>
              <a:ext cx="34011" cy="40821"/>
            </a:xfrm>
            <a:custGeom>
              <a:avLst/>
              <a:gdLst/>
              <a:ahLst/>
              <a:cxnLst/>
              <a:rect l="l" t="t" r="r" b="b"/>
              <a:pathLst>
                <a:path w="854" h="1025" extrusionOk="0">
                  <a:moveTo>
                    <a:pt x="403" y="0"/>
                  </a:moveTo>
                  <a:lnTo>
                    <a:pt x="0" y="220"/>
                  </a:lnTo>
                  <a:cubicBezTo>
                    <a:pt x="147" y="488"/>
                    <a:pt x="305" y="756"/>
                    <a:pt x="476" y="1025"/>
                  </a:cubicBezTo>
                  <a:lnTo>
                    <a:pt x="854" y="756"/>
                  </a:lnTo>
                  <a:cubicBezTo>
                    <a:pt x="695" y="512"/>
                    <a:pt x="549" y="256"/>
                    <a:pt x="403" y="0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8" name="Google Shape;6416;p59">
              <a:extLst>
                <a:ext uri="{FF2B5EF4-FFF2-40B4-BE49-F238E27FC236}">
                  <a16:creationId xmlns:a16="http://schemas.microsoft.com/office/drawing/2014/main" id="{24C127FA-EB8C-4883-AE99-60943428412B}"/>
                </a:ext>
              </a:extLst>
            </p:cNvPr>
            <p:cNvSpPr/>
            <p:nvPr/>
          </p:nvSpPr>
          <p:spPr>
            <a:xfrm>
              <a:off x="5160633" y="1408062"/>
              <a:ext cx="54441" cy="47073"/>
            </a:xfrm>
            <a:custGeom>
              <a:avLst/>
              <a:gdLst/>
              <a:ahLst/>
              <a:cxnLst/>
              <a:rect l="l" t="t" r="r" b="b"/>
              <a:pathLst>
                <a:path w="1367" h="1182" extrusionOk="0">
                  <a:moveTo>
                    <a:pt x="781" y="1"/>
                  </a:moveTo>
                  <a:cubicBezTo>
                    <a:pt x="257" y="1"/>
                    <a:pt x="1" y="635"/>
                    <a:pt x="367" y="1013"/>
                  </a:cubicBezTo>
                  <a:cubicBezTo>
                    <a:pt x="484" y="1130"/>
                    <a:pt x="628" y="1182"/>
                    <a:pt x="771" y="1182"/>
                  </a:cubicBezTo>
                  <a:cubicBezTo>
                    <a:pt x="1073" y="1182"/>
                    <a:pt x="1367" y="946"/>
                    <a:pt x="1367" y="598"/>
                  </a:cubicBezTo>
                  <a:cubicBezTo>
                    <a:pt x="1367" y="269"/>
                    <a:pt x="1098" y="1"/>
                    <a:pt x="781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9" name="Google Shape;6417;p59">
              <a:extLst>
                <a:ext uri="{FF2B5EF4-FFF2-40B4-BE49-F238E27FC236}">
                  <a16:creationId xmlns:a16="http://schemas.microsoft.com/office/drawing/2014/main" id="{15493C37-F86A-41DD-95C5-652600AC401B}"/>
                </a:ext>
              </a:extLst>
            </p:cNvPr>
            <p:cNvSpPr/>
            <p:nvPr/>
          </p:nvSpPr>
          <p:spPr>
            <a:xfrm>
              <a:off x="5943531" y="1408062"/>
              <a:ext cx="54919" cy="47073"/>
            </a:xfrm>
            <a:custGeom>
              <a:avLst/>
              <a:gdLst/>
              <a:ahLst/>
              <a:cxnLst/>
              <a:rect l="l" t="t" r="r" b="b"/>
              <a:pathLst>
                <a:path w="1379" h="1182" extrusionOk="0">
                  <a:moveTo>
                    <a:pt x="781" y="1"/>
                  </a:moveTo>
                  <a:cubicBezTo>
                    <a:pt x="256" y="1"/>
                    <a:pt x="0" y="635"/>
                    <a:pt x="366" y="1013"/>
                  </a:cubicBezTo>
                  <a:cubicBezTo>
                    <a:pt x="487" y="1130"/>
                    <a:pt x="634" y="1182"/>
                    <a:pt x="778" y="1182"/>
                  </a:cubicBezTo>
                  <a:cubicBezTo>
                    <a:pt x="1085" y="1182"/>
                    <a:pt x="1378" y="946"/>
                    <a:pt x="1378" y="598"/>
                  </a:cubicBezTo>
                  <a:cubicBezTo>
                    <a:pt x="1378" y="269"/>
                    <a:pt x="1110" y="1"/>
                    <a:pt x="781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0" name="Google Shape;6418;p59">
              <a:extLst>
                <a:ext uri="{FF2B5EF4-FFF2-40B4-BE49-F238E27FC236}">
                  <a16:creationId xmlns:a16="http://schemas.microsoft.com/office/drawing/2014/main" id="{BDE7C070-AA55-489C-9886-41E03299AD38}"/>
                </a:ext>
              </a:extLst>
            </p:cNvPr>
            <p:cNvSpPr/>
            <p:nvPr/>
          </p:nvSpPr>
          <p:spPr>
            <a:xfrm>
              <a:off x="5476333" y="1121513"/>
              <a:ext cx="60733" cy="89407"/>
            </a:xfrm>
            <a:custGeom>
              <a:avLst/>
              <a:gdLst/>
              <a:ahLst/>
              <a:cxnLst/>
              <a:rect l="l" t="t" r="r" b="b"/>
              <a:pathLst>
                <a:path w="1525" h="2245" extrusionOk="0">
                  <a:moveTo>
                    <a:pt x="756" y="1001"/>
                  </a:moveTo>
                  <a:cubicBezTo>
                    <a:pt x="1037" y="1001"/>
                    <a:pt x="1208" y="1196"/>
                    <a:pt x="1208" y="1501"/>
                  </a:cubicBezTo>
                  <a:cubicBezTo>
                    <a:pt x="1208" y="1818"/>
                    <a:pt x="1037" y="2025"/>
                    <a:pt x="781" y="2025"/>
                  </a:cubicBezTo>
                  <a:cubicBezTo>
                    <a:pt x="476" y="2025"/>
                    <a:pt x="305" y="1757"/>
                    <a:pt x="305" y="1403"/>
                  </a:cubicBezTo>
                  <a:cubicBezTo>
                    <a:pt x="305" y="1355"/>
                    <a:pt x="317" y="1318"/>
                    <a:pt x="342" y="1269"/>
                  </a:cubicBezTo>
                  <a:cubicBezTo>
                    <a:pt x="415" y="1111"/>
                    <a:pt x="573" y="1013"/>
                    <a:pt x="756" y="1001"/>
                  </a:cubicBezTo>
                  <a:close/>
                  <a:moveTo>
                    <a:pt x="1293" y="1"/>
                  </a:moveTo>
                  <a:cubicBezTo>
                    <a:pt x="1220" y="1"/>
                    <a:pt x="1147" y="1"/>
                    <a:pt x="1073" y="13"/>
                  </a:cubicBezTo>
                  <a:cubicBezTo>
                    <a:pt x="817" y="38"/>
                    <a:pt x="573" y="160"/>
                    <a:pt x="378" y="342"/>
                  </a:cubicBezTo>
                  <a:cubicBezTo>
                    <a:pt x="122" y="599"/>
                    <a:pt x="0" y="952"/>
                    <a:pt x="12" y="1318"/>
                  </a:cubicBezTo>
                  <a:cubicBezTo>
                    <a:pt x="12" y="1891"/>
                    <a:pt x="317" y="2245"/>
                    <a:pt x="781" y="2245"/>
                  </a:cubicBezTo>
                  <a:cubicBezTo>
                    <a:pt x="1195" y="2245"/>
                    <a:pt x="1525" y="1903"/>
                    <a:pt x="1500" y="1489"/>
                  </a:cubicBezTo>
                  <a:cubicBezTo>
                    <a:pt x="1500" y="1062"/>
                    <a:pt x="1232" y="781"/>
                    <a:pt x="842" y="781"/>
                  </a:cubicBezTo>
                  <a:cubicBezTo>
                    <a:pt x="647" y="781"/>
                    <a:pt x="451" y="867"/>
                    <a:pt x="317" y="1038"/>
                  </a:cubicBezTo>
                  <a:lnTo>
                    <a:pt x="305" y="1038"/>
                  </a:lnTo>
                  <a:cubicBezTo>
                    <a:pt x="354" y="635"/>
                    <a:pt x="671" y="318"/>
                    <a:pt x="1073" y="257"/>
                  </a:cubicBezTo>
                  <a:cubicBezTo>
                    <a:pt x="1147" y="245"/>
                    <a:pt x="1220" y="245"/>
                    <a:pt x="1293" y="245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1" name="Google Shape;6419;p59">
              <a:extLst>
                <a:ext uri="{FF2B5EF4-FFF2-40B4-BE49-F238E27FC236}">
                  <a16:creationId xmlns:a16="http://schemas.microsoft.com/office/drawing/2014/main" id="{39CFC868-0A45-4643-BCD6-538E3286EE71}"/>
                </a:ext>
              </a:extLst>
            </p:cNvPr>
            <p:cNvSpPr/>
            <p:nvPr/>
          </p:nvSpPr>
          <p:spPr>
            <a:xfrm>
              <a:off x="5579283" y="1119044"/>
              <a:ext cx="55874" cy="90443"/>
            </a:xfrm>
            <a:custGeom>
              <a:avLst/>
              <a:gdLst/>
              <a:ahLst/>
              <a:cxnLst/>
              <a:rect l="l" t="t" r="r" b="b"/>
              <a:pathLst>
                <a:path w="1403" h="2271" extrusionOk="0">
                  <a:moveTo>
                    <a:pt x="484" y="229"/>
                  </a:moveTo>
                  <a:cubicBezTo>
                    <a:pt x="510" y="229"/>
                    <a:pt x="536" y="230"/>
                    <a:pt x="561" y="234"/>
                  </a:cubicBezTo>
                  <a:cubicBezTo>
                    <a:pt x="891" y="234"/>
                    <a:pt x="1110" y="380"/>
                    <a:pt x="1110" y="685"/>
                  </a:cubicBezTo>
                  <a:cubicBezTo>
                    <a:pt x="1110" y="990"/>
                    <a:pt x="891" y="1160"/>
                    <a:pt x="537" y="1160"/>
                  </a:cubicBezTo>
                  <a:cubicBezTo>
                    <a:pt x="512" y="1164"/>
                    <a:pt x="487" y="1166"/>
                    <a:pt x="462" y="1166"/>
                  </a:cubicBezTo>
                  <a:cubicBezTo>
                    <a:pt x="403" y="1166"/>
                    <a:pt x="345" y="1157"/>
                    <a:pt x="293" y="1148"/>
                  </a:cubicBezTo>
                  <a:lnTo>
                    <a:pt x="293" y="246"/>
                  </a:lnTo>
                  <a:cubicBezTo>
                    <a:pt x="353" y="237"/>
                    <a:pt x="420" y="229"/>
                    <a:pt x="484" y="229"/>
                  </a:cubicBezTo>
                  <a:close/>
                  <a:moveTo>
                    <a:pt x="617" y="0"/>
                  </a:moveTo>
                  <a:cubicBezTo>
                    <a:pt x="598" y="0"/>
                    <a:pt x="580" y="1"/>
                    <a:pt x="561" y="2"/>
                  </a:cubicBezTo>
                  <a:cubicBezTo>
                    <a:pt x="366" y="2"/>
                    <a:pt x="183" y="14"/>
                    <a:pt x="0" y="51"/>
                  </a:cubicBezTo>
                  <a:lnTo>
                    <a:pt x="0" y="2270"/>
                  </a:lnTo>
                  <a:lnTo>
                    <a:pt x="293" y="2270"/>
                  </a:lnTo>
                  <a:lnTo>
                    <a:pt x="293" y="1368"/>
                  </a:lnTo>
                  <a:cubicBezTo>
                    <a:pt x="366" y="1380"/>
                    <a:pt x="452" y="1392"/>
                    <a:pt x="525" y="1392"/>
                  </a:cubicBezTo>
                  <a:cubicBezTo>
                    <a:pt x="541" y="1393"/>
                    <a:pt x="557" y="1393"/>
                    <a:pt x="573" y="1393"/>
                  </a:cubicBezTo>
                  <a:cubicBezTo>
                    <a:pt x="811" y="1393"/>
                    <a:pt x="1037" y="1308"/>
                    <a:pt x="1220" y="1148"/>
                  </a:cubicBezTo>
                  <a:cubicBezTo>
                    <a:pt x="1342" y="1014"/>
                    <a:pt x="1403" y="843"/>
                    <a:pt x="1391" y="661"/>
                  </a:cubicBezTo>
                  <a:cubicBezTo>
                    <a:pt x="1403" y="490"/>
                    <a:pt x="1330" y="307"/>
                    <a:pt x="1196" y="185"/>
                  </a:cubicBezTo>
                  <a:cubicBezTo>
                    <a:pt x="1028" y="62"/>
                    <a:pt x="819" y="0"/>
                    <a:pt x="617" y="0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2" name="Google Shape;6420;p59">
              <a:extLst>
                <a:ext uri="{FF2B5EF4-FFF2-40B4-BE49-F238E27FC236}">
                  <a16:creationId xmlns:a16="http://schemas.microsoft.com/office/drawing/2014/main" id="{D387A581-F738-4D6D-902B-FABDC4D582BA}"/>
                </a:ext>
              </a:extLst>
            </p:cNvPr>
            <p:cNvSpPr/>
            <p:nvPr/>
          </p:nvSpPr>
          <p:spPr>
            <a:xfrm>
              <a:off x="5646310" y="1120079"/>
              <a:ext cx="91836" cy="89885"/>
            </a:xfrm>
            <a:custGeom>
              <a:avLst/>
              <a:gdLst/>
              <a:ahLst/>
              <a:cxnLst/>
              <a:rect l="l" t="t" r="r" b="b"/>
              <a:pathLst>
                <a:path w="2306" h="2257" extrusionOk="0">
                  <a:moveTo>
                    <a:pt x="159" y="0"/>
                  </a:moveTo>
                  <a:lnTo>
                    <a:pt x="0" y="2256"/>
                  </a:lnTo>
                  <a:lnTo>
                    <a:pt x="281" y="2256"/>
                  </a:lnTo>
                  <a:lnTo>
                    <a:pt x="342" y="1293"/>
                  </a:lnTo>
                  <a:cubicBezTo>
                    <a:pt x="366" y="952"/>
                    <a:pt x="391" y="574"/>
                    <a:pt x="391" y="293"/>
                  </a:cubicBezTo>
                  <a:cubicBezTo>
                    <a:pt x="451" y="561"/>
                    <a:pt x="537" y="854"/>
                    <a:pt x="647" y="1171"/>
                  </a:cubicBezTo>
                  <a:lnTo>
                    <a:pt x="1012" y="2244"/>
                  </a:lnTo>
                  <a:lnTo>
                    <a:pt x="1232" y="2244"/>
                  </a:lnTo>
                  <a:lnTo>
                    <a:pt x="1634" y="1147"/>
                  </a:lnTo>
                  <a:cubicBezTo>
                    <a:pt x="1756" y="842"/>
                    <a:pt x="1842" y="561"/>
                    <a:pt x="1927" y="293"/>
                  </a:cubicBezTo>
                  <a:cubicBezTo>
                    <a:pt x="1927" y="574"/>
                    <a:pt x="1951" y="952"/>
                    <a:pt x="1964" y="1269"/>
                  </a:cubicBezTo>
                  <a:lnTo>
                    <a:pt x="2025" y="2256"/>
                  </a:lnTo>
                  <a:lnTo>
                    <a:pt x="2305" y="2256"/>
                  </a:lnTo>
                  <a:lnTo>
                    <a:pt x="2171" y="0"/>
                  </a:lnTo>
                  <a:lnTo>
                    <a:pt x="1793" y="0"/>
                  </a:lnTo>
                  <a:lnTo>
                    <a:pt x="1390" y="1098"/>
                  </a:lnTo>
                  <a:cubicBezTo>
                    <a:pt x="1293" y="1378"/>
                    <a:pt x="1208" y="1634"/>
                    <a:pt x="1147" y="1854"/>
                  </a:cubicBezTo>
                  <a:lnTo>
                    <a:pt x="1134" y="1854"/>
                  </a:lnTo>
                  <a:cubicBezTo>
                    <a:pt x="1086" y="1622"/>
                    <a:pt x="1000" y="1378"/>
                    <a:pt x="915" y="1098"/>
                  </a:cubicBezTo>
                  <a:lnTo>
                    <a:pt x="525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3" name="Google Shape;6421;p59">
              <a:extLst>
                <a:ext uri="{FF2B5EF4-FFF2-40B4-BE49-F238E27FC236}">
                  <a16:creationId xmlns:a16="http://schemas.microsoft.com/office/drawing/2014/main" id="{AF5E0FC7-DB65-476D-9111-9575D42194D0}"/>
                </a:ext>
              </a:extLst>
            </p:cNvPr>
            <p:cNvSpPr/>
            <p:nvPr/>
          </p:nvSpPr>
          <p:spPr>
            <a:xfrm>
              <a:off x="5408351" y="1325981"/>
              <a:ext cx="29152" cy="86978"/>
            </a:xfrm>
            <a:custGeom>
              <a:avLst/>
              <a:gdLst/>
              <a:ahLst/>
              <a:cxnLst/>
              <a:rect l="l" t="t" r="r" b="b"/>
              <a:pathLst>
                <a:path w="732" h="2184" extrusionOk="0">
                  <a:moveTo>
                    <a:pt x="476" y="1"/>
                  </a:moveTo>
                  <a:lnTo>
                    <a:pt x="0" y="257"/>
                  </a:lnTo>
                  <a:lnTo>
                    <a:pt x="61" y="489"/>
                  </a:lnTo>
                  <a:lnTo>
                    <a:pt x="439" y="281"/>
                  </a:lnTo>
                  <a:lnTo>
                    <a:pt x="439" y="2184"/>
                  </a:lnTo>
                  <a:lnTo>
                    <a:pt x="732" y="2184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4" name="Google Shape;6422;p59">
              <a:extLst>
                <a:ext uri="{FF2B5EF4-FFF2-40B4-BE49-F238E27FC236}">
                  <a16:creationId xmlns:a16="http://schemas.microsoft.com/office/drawing/2014/main" id="{660EEA10-27B5-4BF7-9EB7-14E2C14E09DA}"/>
                </a:ext>
              </a:extLst>
            </p:cNvPr>
            <p:cNvSpPr/>
            <p:nvPr/>
          </p:nvSpPr>
          <p:spPr>
            <a:xfrm>
              <a:off x="5470479" y="1325981"/>
              <a:ext cx="54441" cy="86978"/>
            </a:xfrm>
            <a:custGeom>
              <a:avLst/>
              <a:gdLst/>
              <a:ahLst/>
              <a:cxnLst/>
              <a:rect l="l" t="t" r="r" b="b"/>
              <a:pathLst>
                <a:path w="1367" h="2184" extrusionOk="0">
                  <a:moveTo>
                    <a:pt x="1367" y="1"/>
                  </a:moveTo>
                  <a:lnTo>
                    <a:pt x="1" y="13"/>
                  </a:lnTo>
                  <a:lnTo>
                    <a:pt x="1" y="257"/>
                  </a:lnTo>
                  <a:lnTo>
                    <a:pt x="1062" y="257"/>
                  </a:lnTo>
                  <a:lnTo>
                    <a:pt x="111" y="2184"/>
                  </a:lnTo>
                  <a:lnTo>
                    <a:pt x="416" y="2184"/>
                  </a:lnTo>
                  <a:lnTo>
                    <a:pt x="1367" y="196"/>
                  </a:lnTo>
                  <a:lnTo>
                    <a:pt x="1367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5" name="Google Shape;6423;p59">
              <a:extLst>
                <a:ext uri="{FF2B5EF4-FFF2-40B4-BE49-F238E27FC236}">
                  <a16:creationId xmlns:a16="http://schemas.microsoft.com/office/drawing/2014/main" id="{9552A98F-6081-454E-BCD7-911BE8317701}"/>
                </a:ext>
              </a:extLst>
            </p:cNvPr>
            <p:cNvSpPr/>
            <p:nvPr/>
          </p:nvSpPr>
          <p:spPr>
            <a:xfrm>
              <a:off x="5560326" y="1323073"/>
              <a:ext cx="39387" cy="91359"/>
            </a:xfrm>
            <a:custGeom>
              <a:avLst/>
              <a:gdLst/>
              <a:ahLst/>
              <a:cxnLst/>
              <a:rect l="l" t="t" r="r" b="b"/>
              <a:pathLst>
                <a:path w="989" h="2294" extrusionOk="0">
                  <a:moveTo>
                    <a:pt x="696" y="1"/>
                  </a:moveTo>
                  <a:lnTo>
                    <a:pt x="708" y="1488"/>
                  </a:lnTo>
                  <a:cubicBezTo>
                    <a:pt x="708" y="1927"/>
                    <a:pt x="550" y="2049"/>
                    <a:pt x="294" y="2049"/>
                  </a:cubicBezTo>
                  <a:cubicBezTo>
                    <a:pt x="208" y="2049"/>
                    <a:pt x="123" y="2025"/>
                    <a:pt x="37" y="2001"/>
                  </a:cubicBezTo>
                  <a:lnTo>
                    <a:pt x="1" y="2244"/>
                  </a:lnTo>
                  <a:cubicBezTo>
                    <a:pt x="98" y="2269"/>
                    <a:pt x="196" y="2293"/>
                    <a:pt x="306" y="2293"/>
                  </a:cubicBezTo>
                  <a:cubicBezTo>
                    <a:pt x="696" y="2293"/>
                    <a:pt x="989" y="2110"/>
                    <a:pt x="989" y="1513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6" name="Google Shape;6424;p59">
              <a:extLst>
                <a:ext uri="{FF2B5EF4-FFF2-40B4-BE49-F238E27FC236}">
                  <a16:creationId xmlns:a16="http://schemas.microsoft.com/office/drawing/2014/main" id="{33644B67-88AD-4104-B1AA-71DF0D2AB8E0}"/>
                </a:ext>
              </a:extLst>
            </p:cNvPr>
            <p:cNvSpPr/>
            <p:nvPr/>
          </p:nvSpPr>
          <p:spPr>
            <a:xfrm>
              <a:off x="5619109" y="1323073"/>
              <a:ext cx="66070" cy="91359"/>
            </a:xfrm>
            <a:custGeom>
              <a:avLst/>
              <a:gdLst/>
              <a:ahLst/>
              <a:cxnLst/>
              <a:rect l="l" t="t" r="r" b="b"/>
              <a:pathLst>
                <a:path w="1659" h="2294" extrusionOk="0">
                  <a:moveTo>
                    <a:pt x="0" y="1"/>
                  </a:moveTo>
                  <a:lnTo>
                    <a:pt x="0" y="1330"/>
                  </a:lnTo>
                  <a:cubicBezTo>
                    <a:pt x="0" y="2025"/>
                    <a:pt x="354" y="2293"/>
                    <a:pt x="805" y="2293"/>
                  </a:cubicBezTo>
                  <a:cubicBezTo>
                    <a:pt x="1293" y="2293"/>
                    <a:pt x="1659" y="2013"/>
                    <a:pt x="1659" y="1318"/>
                  </a:cubicBezTo>
                  <a:lnTo>
                    <a:pt x="1659" y="1"/>
                  </a:lnTo>
                  <a:lnTo>
                    <a:pt x="1366" y="1"/>
                  </a:lnTo>
                  <a:lnTo>
                    <a:pt x="1366" y="1330"/>
                  </a:lnTo>
                  <a:cubicBezTo>
                    <a:pt x="1366" y="1830"/>
                    <a:pt x="1159" y="2061"/>
                    <a:pt x="817" y="2061"/>
                  </a:cubicBezTo>
                  <a:cubicBezTo>
                    <a:pt x="513" y="2061"/>
                    <a:pt x="293" y="1842"/>
                    <a:pt x="293" y="1330"/>
                  </a:cubicBezTo>
                  <a:lnTo>
                    <a:pt x="293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7" name="Google Shape;6425;p59">
              <a:extLst>
                <a:ext uri="{FF2B5EF4-FFF2-40B4-BE49-F238E27FC236}">
                  <a16:creationId xmlns:a16="http://schemas.microsoft.com/office/drawing/2014/main" id="{6ED97F3D-5079-4AF5-A90D-8F5F7D49FF27}"/>
                </a:ext>
              </a:extLst>
            </p:cNvPr>
            <p:cNvSpPr/>
            <p:nvPr/>
          </p:nvSpPr>
          <p:spPr>
            <a:xfrm>
              <a:off x="5705571" y="1323073"/>
              <a:ext cx="50060" cy="89885"/>
            </a:xfrm>
            <a:custGeom>
              <a:avLst/>
              <a:gdLst/>
              <a:ahLst/>
              <a:cxnLst/>
              <a:rect l="l" t="t" r="r" b="b"/>
              <a:pathLst>
                <a:path w="1257" h="2257" extrusionOk="0">
                  <a:moveTo>
                    <a:pt x="0" y="1"/>
                  </a:moveTo>
                  <a:lnTo>
                    <a:pt x="0" y="2257"/>
                  </a:lnTo>
                  <a:lnTo>
                    <a:pt x="1256" y="2257"/>
                  </a:lnTo>
                  <a:lnTo>
                    <a:pt x="1256" y="2013"/>
                  </a:lnTo>
                  <a:lnTo>
                    <a:pt x="293" y="2013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8" name="Google Shape;6426;p59">
              <a:extLst>
                <a:ext uri="{FF2B5EF4-FFF2-40B4-BE49-F238E27FC236}">
                  <a16:creationId xmlns:a16="http://schemas.microsoft.com/office/drawing/2014/main" id="{34CCDB64-8C6B-4BB7-8327-E4F90FB23AD2}"/>
                </a:ext>
              </a:extLst>
            </p:cNvPr>
            <p:cNvSpPr/>
            <p:nvPr/>
          </p:nvSpPr>
          <p:spPr>
            <a:xfrm>
              <a:off x="5748782" y="1323073"/>
              <a:ext cx="70450" cy="89885"/>
            </a:xfrm>
            <a:custGeom>
              <a:avLst/>
              <a:gdLst/>
              <a:ahLst/>
              <a:cxnLst/>
              <a:rect l="l" t="t" r="r" b="b"/>
              <a:pathLst>
                <a:path w="1769" h="2257" extrusionOk="0">
                  <a:moveTo>
                    <a:pt x="0" y="1"/>
                  </a:moveTo>
                  <a:lnTo>
                    <a:pt x="720" y="1293"/>
                  </a:lnTo>
                  <a:lnTo>
                    <a:pt x="720" y="2257"/>
                  </a:lnTo>
                  <a:lnTo>
                    <a:pt x="1012" y="2257"/>
                  </a:lnTo>
                  <a:lnTo>
                    <a:pt x="1012" y="1293"/>
                  </a:lnTo>
                  <a:lnTo>
                    <a:pt x="1768" y="1"/>
                  </a:lnTo>
                  <a:lnTo>
                    <a:pt x="1439" y="1"/>
                  </a:lnTo>
                  <a:lnTo>
                    <a:pt x="1110" y="623"/>
                  </a:lnTo>
                  <a:cubicBezTo>
                    <a:pt x="1025" y="793"/>
                    <a:pt x="951" y="940"/>
                    <a:pt x="890" y="1086"/>
                  </a:cubicBezTo>
                  <a:cubicBezTo>
                    <a:pt x="817" y="927"/>
                    <a:pt x="744" y="793"/>
                    <a:pt x="659" y="623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9" name="Google Shape;6427;p59">
              <a:extLst>
                <a:ext uri="{FF2B5EF4-FFF2-40B4-BE49-F238E27FC236}">
                  <a16:creationId xmlns:a16="http://schemas.microsoft.com/office/drawing/2014/main" id="{EDA5FF23-F13F-4765-B472-1ED84F3884F0}"/>
                </a:ext>
              </a:extLst>
            </p:cNvPr>
            <p:cNvSpPr/>
            <p:nvPr/>
          </p:nvSpPr>
          <p:spPr>
            <a:xfrm>
              <a:off x="5468567" y="1515394"/>
              <a:ext cx="29152" cy="86978"/>
            </a:xfrm>
            <a:custGeom>
              <a:avLst/>
              <a:gdLst/>
              <a:ahLst/>
              <a:cxnLst/>
              <a:rect l="l" t="t" r="r" b="b"/>
              <a:pathLst>
                <a:path w="732" h="2184" extrusionOk="0">
                  <a:moveTo>
                    <a:pt x="476" y="1"/>
                  </a:moveTo>
                  <a:lnTo>
                    <a:pt x="0" y="257"/>
                  </a:lnTo>
                  <a:lnTo>
                    <a:pt x="61" y="476"/>
                  </a:lnTo>
                  <a:lnTo>
                    <a:pt x="439" y="281"/>
                  </a:lnTo>
                  <a:lnTo>
                    <a:pt x="439" y="2183"/>
                  </a:lnTo>
                  <a:lnTo>
                    <a:pt x="732" y="218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0" name="Google Shape;6428;p59">
              <a:extLst>
                <a:ext uri="{FF2B5EF4-FFF2-40B4-BE49-F238E27FC236}">
                  <a16:creationId xmlns:a16="http://schemas.microsoft.com/office/drawing/2014/main" id="{B65D791A-0137-48B7-9F93-A445C8546271}"/>
                </a:ext>
              </a:extLst>
            </p:cNvPr>
            <p:cNvSpPr/>
            <p:nvPr/>
          </p:nvSpPr>
          <p:spPr>
            <a:xfrm>
              <a:off x="5543360" y="1513960"/>
              <a:ext cx="60255" cy="89845"/>
            </a:xfrm>
            <a:custGeom>
              <a:avLst/>
              <a:gdLst/>
              <a:ahLst/>
              <a:cxnLst/>
              <a:rect l="l" t="t" r="r" b="b"/>
              <a:pathLst>
                <a:path w="1513" h="2256" extrusionOk="0">
                  <a:moveTo>
                    <a:pt x="744" y="220"/>
                  </a:moveTo>
                  <a:cubicBezTo>
                    <a:pt x="1061" y="220"/>
                    <a:pt x="1195" y="500"/>
                    <a:pt x="1195" y="878"/>
                  </a:cubicBezTo>
                  <a:cubicBezTo>
                    <a:pt x="1195" y="915"/>
                    <a:pt x="1183" y="951"/>
                    <a:pt x="1171" y="976"/>
                  </a:cubicBezTo>
                  <a:cubicBezTo>
                    <a:pt x="1079" y="1124"/>
                    <a:pt x="934" y="1208"/>
                    <a:pt x="766" y="1208"/>
                  </a:cubicBezTo>
                  <a:cubicBezTo>
                    <a:pt x="755" y="1208"/>
                    <a:pt x="743" y="1208"/>
                    <a:pt x="732" y="1207"/>
                  </a:cubicBezTo>
                  <a:cubicBezTo>
                    <a:pt x="488" y="1207"/>
                    <a:pt x="293" y="1000"/>
                    <a:pt x="317" y="756"/>
                  </a:cubicBezTo>
                  <a:cubicBezTo>
                    <a:pt x="317" y="451"/>
                    <a:pt x="500" y="220"/>
                    <a:pt x="744" y="220"/>
                  </a:cubicBezTo>
                  <a:close/>
                  <a:moveTo>
                    <a:pt x="768" y="0"/>
                  </a:moveTo>
                  <a:cubicBezTo>
                    <a:pt x="342" y="0"/>
                    <a:pt x="12" y="354"/>
                    <a:pt x="24" y="780"/>
                  </a:cubicBezTo>
                  <a:cubicBezTo>
                    <a:pt x="1" y="1139"/>
                    <a:pt x="293" y="1439"/>
                    <a:pt x="650" y="1439"/>
                  </a:cubicBezTo>
                  <a:cubicBezTo>
                    <a:pt x="657" y="1439"/>
                    <a:pt x="664" y="1439"/>
                    <a:pt x="671" y="1439"/>
                  </a:cubicBezTo>
                  <a:cubicBezTo>
                    <a:pt x="866" y="1439"/>
                    <a:pt x="1061" y="1354"/>
                    <a:pt x="1183" y="1207"/>
                  </a:cubicBezTo>
                  <a:lnTo>
                    <a:pt x="1195" y="1207"/>
                  </a:lnTo>
                  <a:cubicBezTo>
                    <a:pt x="1171" y="1427"/>
                    <a:pt x="1061" y="1634"/>
                    <a:pt x="902" y="1793"/>
                  </a:cubicBezTo>
                  <a:cubicBezTo>
                    <a:pt x="781" y="1902"/>
                    <a:pt x="622" y="1975"/>
                    <a:pt x="451" y="2000"/>
                  </a:cubicBezTo>
                  <a:cubicBezTo>
                    <a:pt x="366" y="2012"/>
                    <a:pt x="293" y="2012"/>
                    <a:pt x="207" y="2012"/>
                  </a:cubicBezTo>
                  <a:lnTo>
                    <a:pt x="207" y="2256"/>
                  </a:lnTo>
                  <a:cubicBezTo>
                    <a:pt x="305" y="2256"/>
                    <a:pt x="390" y="2244"/>
                    <a:pt x="488" y="2232"/>
                  </a:cubicBezTo>
                  <a:cubicBezTo>
                    <a:pt x="720" y="2207"/>
                    <a:pt x="939" y="2097"/>
                    <a:pt x="1110" y="1939"/>
                  </a:cubicBezTo>
                  <a:cubicBezTo>
                    <a:pt x="1378" y="1658"/>
                    <a:pt x="1512" y="1293"/>
                    <a:pt x="1488" y="915"/>
                  </a:cubicBezTo>
                  <a:cubicBezTo>
                    <a:pt x="1488" y="366"/>
                    <a:pt x="1220" y="0"/>
                    <a:pt x="768" y="0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1" name="Google Shape;6429;p59">
              <a:extLst>
                <a:ext uri="{FF2B5EF4-FFF2-40B4-BE49-F238E27FC236}">
                  <a16:creationId xmlns:a16="http://schemas.microsoft.com/office/drawing/2014/main" id="{A5ADA9CE-92ED-46F6-AFA1-5963264B2775}"/>
                </a:ext>
              </a:extLst>
            </p:cNvPr>
            <p:cNvSpPr/>
            <p:nvPr/>
          </p:nvSpPr>
          <p:spPr>
            <a:xfrm>
              <a:off x="5628827" y="1515394"/>
              <a:ext cx="54441" cy="88411"/>
            </a:xfrm>
            <a:custGeom>
              <a:avLst/>
              <a:gdLst/>
              <a:ahLst/>
              <a:cxnLst/>
              <a:rect l="l" t="t" r="r" b="b"/>
              <a:pathLst>
                <a:path w="1367" h="2220" extrusionOk="0">
                  <a:moveTo>
                    <a:pt x="256" y="1"/>
                  </a:moveTo>
                  <a:lnTo>
                    <a:pt x="122" y="1049"/>
                  </a:lnTo>
                  <a:cubicBezTo>
                    <a:pt x="220" y="1037"/>
                    <a:pt x="317" y="1025"/>
                    <a:pt x="427" y="1025"/>
                  </a:cubicBezTo>
                  <a:cubicBezTo>
                    <a:pt x="854" y="1025"/>
                    <a:pt x="1049" y="1220"/>
                    <a:pt x="1049" y="1513"/>
                  </a:cubicBezTo>
                  <a:cubicBezTo>
                    <a:pt x="1049" y="1767"/>
                    <a:pt x="829" y="1978"/>
                    <a:pt x="578" y="1978"/>
                  </a:cubicBezTo>
                  <a:cubicBezTo>
                    <a:pt x="564" y="1978"/>
                    <a:pt x="551" y="1977"/>
                    <a:pt x="537" y="1976"/>
                  </a:cubicBezTo>
                  <a:cubicBezTo>
                    <a:pt x="366" y="1976"/>
                    <a:pt x="220" y="1939"/>
                    <a:pt x="73" y="1854"/>
                  </a:cubicBezTo>
                  <a:lnTo>
                    <a:pt x="0" y="2086"/>
                  </a:lnTo>
                  <a:cubicBezTo>
                    <a:pt x="171" y="2171"/>
                    <a:pt x="354" y="2220"/>
                    <a:pt x="537" y="2220"/>
                  </a:cubicBezTo>
                  <a:cubicBezTo>
                    <a:pt x="1012" y="2220"/>
                    <a:pt x="1354" y="1903"/>
                    <a:pt x="1354" y="1476"/>
                  </a:cubicBezTo>
                  <a:cubicBezTo>
                    <a:pt x="1366" y="1244"/>
                    <a:pt x="1244" y="1025"/>
                    <a:pt x="1049" y="915"/>
                  </a:cubicBezTo>
                  <a:cubicBezTo>
                    <a:pt x="903" y="830"/>
                    <a:pt x="744" y="793"/>
                    <a:pt x="586" y="793"/>
                  </a:cubicBezTo>
                  <a:cubicBezTo>
                    <a:pt x="525" y="793"/>
                    <a:pt x="464" y="793"/>
                    <a:pt x="403" y="805"/>
                  </a:cubicBezTo>
                  <a:lnTo>
                    <a:pt x="488" y="244"/>
                  </a:lnTo>
                  <a:lnTo>
                    <a:pt x="1317" y="244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2" name="Google Shape;6430;p59">
              <a:extLst>
                <a:ext uri="{FF2B5EF4-FFF2-40B4-BE49-F238E27FC236}">
                  <a16:creationId xmlns:a16="http://schemas.microsoft.com/office/drawing/2014/main" id="{700F1DB5-5364-4139-9FFC-903BC1661AB3}"/>
                </a:ext>
              </a:extLst>
            </p:cNvPr>
            <p:cNvSpPr/>
            <p:nvPr/>
          </p:nvSpPr>
          <p:spPr>
            <a:xfrm>
              <a:off x="5711864" y="1513960"/>
              <a:ext cx="60733" cy="89367"/>
            </a:xfrm>
            <a:custGeom>
              <a:avLst/>
              <a:gdLst/>
              <a:ahLst/>
              <a:cxnLst/>
              <a:rect l="l" t="t" r="r" b="b"/>
              <a:pathLst>
                <a:path w="1525" h="2244" extrusionOk="0">
                  <a:moveTo>
                    <a:pt x="769" y="1000"/>
                  </a:moveTo>
                  <a:cubicBezTo>
                    <a:pt x="1037" y="1000"/>
                    <a:pt x="1220" y="1195"/>
                    <a:pt x="1220" y="1500"/>
                  </a:cubicBezTo>
                  <a:cubicBezTo>
                    <a:pt x="1220" y="1817"/>
                    <a:pt x="1049" y="2024"/>
                    <a:pt x="793" y="2024"/>
                  </a:cubicBezTo>
                  <a:cubicBezTo>
                    <a:pt x="476" y="2024"/>
                    <a:pt x="305" y="1756"/>
                    <a:pt x="305" y="1402"/>
                  </a:cubicBezTo>
                  <a:cubicBezTo>
                    <a:pt x="305" y="1354"/>
                    <a:pt x="318" y="1305"/>
                    <a:pt x="342" y="1268"/>
                  </a:cubicBezTo>
                  <a:cubicBezTo>
                    <a:pt x="427" y="1110"/>
                    <a:pt x="586" y="1012"/>
                    <a:pt x="769" y="1000"/>
                  </a:cubicBezTo>
                  <a:close/>
                  <a:moveTo>
                    <a:pt x="1293" y="0"/>
                  </a:moveTo>
                  <a:cubicBezTo>
                    <a:pt x="1220" y="0"/>
                    <a:pt x="1147" y="0"/>
                    <a:pt x="1086" y="12"/>
                  </a:cubicBezTo>
                  <a:cubicBezTo>
                    <a:pt x="818" y="37"/>
                    <a:pt x="574" y="159"/>
                    <a:pt x="379" y="329"/>
                  </a:cubicBezTo>
                  <a:cubicBezTo>
                    <a:pt x="135" y="598"/>
                    <a:pt x="1" y="951"/>
                    <a:pt x="13" y="1317"/>
                  </a:cubicBezTo>
                  <a:cubicBezTo>
                    <a:pt x="13" y="1878"/>
                    <a:pt x="330" y="2244"/>
                    <a:pt x="781" y="2244"/>
                  </a:cubicBezTo>
                  <a:cubicBezTo>
                    <a:pt x="1196" y="2244"/>
                    <a:pt x="1525" y="1902"/>
                    <a:pt x="1513" y="1488"/>
                  </a:cubicBezTo>
                  <a:cubicBezTo>
                    <a:pt x="1513" y="1061"/>
                    <a:pt x="1244" y="780"/>
                    <a:pt x="854" y="780"/>
                  </a:cubicBezTo>
                  <a:cubicBezTo>
                    <a:pt x="647" y="780"/>
                    <a:pt x="452" y="866"/>
                    <a:pt x="330" y="1037"/>
                  </a:cubicBezTo>
                  <a:lnTo>
                    <a:pt x="318" y="1037"/>
                  </a:lnTo>
                  <a:cubicBezTo>
                    <a:pt x="366" y="634"/>
                    <a:pt x="671" y="317"/>
                    <a:pt x="1074" y="256"/>
                  </a:cubicBezTo>
                  <a:cubicBezTo>
                    <a:pt x="1147" y="244"/>
                    <a:pt x="1220" y="244"/>
                    <a:pt x="1305" y="244"/>
                  </a:cubicBezTo>
                  <a:lnTo>
                    <a:pt x="1293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3" name="Google Shape;6431;p59">
              <a:extLst>
                <a:ext uri="{FF2B5EF4-FFF2-40B4-BE49-F238E27FC236}">
                  <a16:creationId xmlns:a16="http://schemas.microsoft.com/office/drawing/2014/main" id="{44FB70BE-D252-4521-B614-5697C1338182}"/>
                </a:ext>
              </a:extLst>
            </p:cNvPr>
            <p:cNvSpPr/>
            <p:nvPr/>
          </p:nvSpPr>
          <p:spPr>
            <a:xfrm>
              <a:off x="5464186" y="1252661"/>
              <a:ext cx="218560" cy="18479"/>
            </a:xfrm>
            <a:custGeom>
              <a:avLst/>
              <a:gdLst/>
              <a:ahLst/>
              <a:cxnLst/>
              <a:rect l="l" t="t" r="r" b="b"/>
              <a:pathLst>
                <a:path w="5488" h="464" extrusionOk="0">
                  <a:moveTo>
                    <a:pt x="0" y="0"/>
                  </a:moveTo>
                  <a:lnTo>
                    <a:pt x="0" y="464"/>
                  </a:lnTo>
                  <a:lnTo>
                    <a:pt x="5488" y="464"/>
                  </a:lnTo>
                  <a:lnTo>
                    <a:pt x="5488" y="0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4" name="Google Shape;6432;p59">
              <a:extLst>
                <a:ext uri="{FF2B5EF4-FFF2-40B4-BE49-F238E27FC236}">
                  <a16:creationId xmlns:a16="http://schemas.microsoft.com/office/drawing/2014/main" id="{439059D1-65C0-4BC7-9B42-8AF872C3BED0}"/>
                </a:ext>
              </a:extLst>
            </p:cNvPr>
            <p:cNvSpPr/>
            <p:nvPr/>
          </p:nvSpPr>
          <p:spPr>
            <a:xfrm>
              <a:off x="5464186" y="1453225"/>
              <a:ext cx="218560" cy="18001"/>
            </a:xfrm>
            <a:custGeom>
              <a:avLst/>
              <a:gdLst/>
              <a:ahLst/>
              <a:cxnLst/>
              <a:rect l="l" t="t" r="r" b="b"/>
              <a:pathLst>
                <a:path w="548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5488" y="452"/>
                  </a:lnTo>
                  <a:lnTo>
                    <a:pt x="5488" y="1"/>
                  </a:ln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5" name="Google Shape;6433;p59">
              <a:extLst>
                <a:ext uri="{FF2B5EF4-FFF2-40B4-BE49-F238E27FC236}">
                  <a16:creationId xmlns:a16="http://schemas.microsoft.com/office/drawing/2014/main" id="{33BB1433-1A62-4152-B8D5-EBECB96E1C6A}"/>
                </a:ext>
              </a:extLst>
            </p:cNvPr>
            <p:cNvSpPr/>
            <p:nvPr/>
          </p:nvSpPr>
          <p:spPr>
            <a:xfrm>
              <a:off x="6060062" y="1203595"/>
              <a:ext cx="1711917" cy="139905"/>
            </a:xfrm>
            <a:custGeom>
              <a:avLst/>
              <a:gdLst/>
              <a:ahLst/>
              <a:cxnLst/>
              <a:rect l="l" t="t" r="r" b="b"/>
              <a:pathLst>
                <a:path w="42986" h="3513" extrusionOk="0">
                  <a:moveTo>
                    <a:pt x="1" y="1"/>
                  </a:moveTo>
                  <a:lnTo>
                    <a:pt x="1" y="464"/>
                  </a:lnTo>
                  <a:cubicBezTo>
                    <a:pt x="2074" y="464"/>
                    <a:pt x="3086" y="1171"/>
                    <a:pt x="4159" y="1940"/>
                  </a:cubicBezTo>
                  <a:cubicBezTo>
                    <a:pt x="5244" y="2720"/>
                    <a:pt x="6379" y="3513"/>
                    <a:pt x="8598" y="3513"/>
                  </a:cubicBezTo>
                  <a:cubicBezTo>
                    <a:pt x="10817" y="3513"/>
                    <a:pt x="11951" y="2708"/>
                    <a:pt x="13024" y="1940"/>
                  </a:cubicBezTo>
                  <a:cubicBezTo>
                    <a:pt x="14098" y="1184"/>
                    <a:pt x="15110" y="464"/>
                    <a:pt x="17195" y="464"/>
                  </a:cubicBezTo>
                  <a:cubicBezTo>
                    <a:pt x="19268" y="464"/>
                    <a:pt x="20268" y="1171"/>
                    <a:pt x="21353" y="1940"/>
                  </a:cubicBezTo>
                  <a:cubicBezTo>
                    <a:pt x="22438" y="2720"/>
                    <a:pt x="23560" y="3513"/>
                    <a:pt x="25792" y="3513"/>
                  </a:cubicBezTo>
                  <a:cubicBezTo>
                    <a:pt x="28011" y="3513"/>
                    <a:pt x="29145" y="2708"/>
                    <a:pt x="30218" y="1940"/>
                  </a:cubicBezTo>
                  <a:cubicBezTo>
                    <a:pt x="31292" y="1184"/>
                    <a:pt x="32304" y="464"/>
                    <a:pt x="34389" y="464"/>
                  </a:cubicBezTo>
                  <a:cubicBezTo>
                    <a:pt x="36462" y="464"/>
                    <a:pt x="37462" y="1171"/>
                    <a:pt x="38547" y="1940"/>
                  </a:cubicBezTo>
                  <a:cubicBezTo>
                    <a:pt x="39632" y="2720"/>
                    <a:pt x="40754" y="3513"/>
                    <a:pt x="42986" y="3513"/>
                  </a:cubicBezTo>
                  <a:lnTo>
                    <a:pt x="42986" y="3049"/>
                  </a:lnTo>
                  <a:cubicBezTo>
                    <a:pt x="40901" y="3049"/>
                    <a:pt x="39901" y="2342"/>
                    <a:pt x="38815" y="1574"/>
                  </a:cubicBezTo>
                  <a:cubicBezTo>
                    <a:pt x="37730" y="806"/>
                    <a:pt x="36596" y="1"/>
                    <a:pt x="34389" y="1"/>
                  </a:cubicBezTo>
                  <a:cubicBezTo>
                    <a:pt x="32170" y="1"/>
                    <a:pt x="31023" y="806"/>
                    <a:pt x="29950" y="1574"/>
                  </a:cubicBezTo>
                  <a:cubicBezTo>
                    <a:pt x="28877" y="2330"/>
                    <a:pt x="27865" y="3049"/>
                    <a:pt x="25780" y="3049"/>
                  </a:cubicBezTo>
                  <a:cubicBezTo>
                    <a:pt x="23707" y="3049"/>
                    <a:pt x="22707" y="2342"/>
                    <a:pt x="21621" y="1574"/>
                  </a:cubicBezTo>
                  <a:cubicBezTo>
                    <a:pt x="20536" y="806"/>
                    <a:pt x="19414" y="1"/>
                    <a:pt x="17195" y="1"/>
                  </a:cubicBezTo>
                  <a:cubicBezTo>
                    <a:pt x="14963" y="1"/>
                    <a:pt x="13829" y="806"/>
                    <a:pt x="12756" y="1574"/>
                  </a:cubicBezTo>
                  <a:cubicBezTo>
                    <a:pt x="11683" y="2330"/>
                    <a:pt x="10671" y="3049"/>
                    <a:pt x="8598" y="3049"/>
                  </a:cubicBezTo>
                  <a:cubicBezTo>
                    <a:pt x="6513" y="3049"/>
                    <a:pt x="5513" y="2342"/>
                    <a:pt x="4427" y="1574"/>
                  </a:cubicBezTo>
                  <a:cubicBezTo>
                    <a:pt x="3342" y="806"/>
                    <a:pt x="2220" y="1"/>
                    <a:pt x="1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6" name="Google Shape;6434;p59">
              <a:extLst>
                <a:ext uri="{FF2B5EF4-FFF2-40B4-BE49-F238E27FC236}">
                  <a16:creationId xmlns:a16="http://schemas.microsoft.com/office/drawing/2014/main" id="{933506CC-D878-4AB8-BDF0-F5356993F634}"/>
                </a:ext>
              </a:extLst>
            </p:cNvPr>
            <p:cNvSpPr/>
            <p:nvPr/>
          </p:nvSpPr>
          <p:spPr>
            <a:xfrm>
              <a:off x="6060062" y="1343464"/>
              <a:ext cx="1711917" cy="139427"/>
            </a:xfrm>
            <a:custGeom>
              <a:avLst/>
              <a:gdLst/>
              <a:ahLst/>
              <a:cxnLst/>
              <a:rect l="l" t="t" r="r" b="b"/>
              <a:pathLst>
                <a:path w="42986" h="3501" extrusionOk="0">
                  <a:moveTo>
                    <a:pt x="1" y="1"/>
                  </a:moveTo>
                  <a:lnTo>
                    <a:pt x="1" y="452"/>
                  </a:lnTo>
                  <a:cubicBezTo>
                    <a:pt x="2074" y="452"/>
                    <a:pt x="3086" y="1171"/>
                    <a:pt x="4159" y="1940"/>
                  </a:cubicBezTo>
                  <a:cubicBezTo>
                    <a:pt x="5244" y="2708"/>
                    <a:pt x="6379" y="3501"/>
                    <a:pt x="8598" y="3501"/>
                  </a:cubicBezTo>
                  <a:cubicBezTo>
                    <a:pt x="10817" y="3501"/>
                    <a:pt x="11951" y="2696"/>
                    <a:pt x="13024" y="1940"/>
                  </a:cubicBezTo>
                  <a:cubicBezTo>
                    <a:pt x="14098" y="1171"/>
                    <a:pt x="15110" y="452"/>
                    <a:pt x="17195" y="452"/>
                  </a:cubicBezTo>
                  <a:cubicBezTo>
                    <a:pt x="19268" y="452"/>
                    <a:pt x="20268" y="1171"/>
                    <a:pt x="21353" y="1940"/>
                  </a:cubicBezTo>
                  <a:cubicBezTo>
                    <a:pt x="22438" y="2708"/>
                    <a:pt x="23560" y="3501"/>
                    <a:pt x="25792" y="3501"/>
                  </a:cubicBezTo>
                  <a:cubicBezTo>
                    <a:pt x="28011" y="3501"/>
                    <a:pt x="29145" y="2696"/>
                    <a:pt x="30218" y="1940"/>
                  </a:cubicBezTo>
                  <a:cubicBezTo>
                    <a:pt x="31292" y="1171"/>
                    <a:pt x="32304" y="452"/>
                    <a:pt x="34389" y="452"/>
                  </a:cubicBezTo>
                  <a:cubicBezTo>
                    <a:pt x="36462" y="452"/>
                    <a:pt x="37462" y="1171"/>
                    <a:pt x="38547" y="1940"/>
                  </a:cubicBezTo>
                  <a:cubicBezTo>
                    <a:pt x="39632" y="2708"/>
                    <a:pt x="40754" y="3501"/>
                    <a:pt x="42986" y="3501"/>
                  </a:cubicBezTo>
                  <a:lnTo>
                    <a:pt x="42986" y="3049"/>
                  </a:lnTo>
                  <a:cubicBezTo>
                    <a:pt x="40901" y="3049"/>
                    <a:pt x="39901" y="2342"/>
                    <a:pt x="38815" y="1562"/>
                  </a:cubicBezTo>
                  <a:cubicBezTo>
                    <a:pt x="37730" y="793"/>
                    <a:pt x="36596" y="1"/>
                    <a:pt x="34389" y="1"/>
                  </a:cubicBezTo>
                  <a:cubicBezTo>
                    <a:pt x="32170" y="1"/>
                    <a:pt x="31023" y="806"/>
                    <a:pt x="29950" y="1562"/>
                  </a:cubicBezTo>
                  <a:cubicBezTo>
                    <a:pt x="28877" y="2330"/>
                    <a:pt x="27865" y="3049"/>
                    <a:pt x="25792" y="3049"/>
                  </a:cubicBezTo>
                  <a:cubicBezTo>
                    <a:pt x="23707" y="3049"/>
                    <a:pt x="22707" y="2342"/>
                    <a:pt x="21621" y="1562"/>
                  </a:cubicBezTo>
                  <a:cubicBezTo>
                    <a:pt x="20536" y="793"/>
                    <a:pt x="19414" y="1"/>
                    <a:pt x="17195" y="1"/>
                  </a:cubicBezTo>
                  <a:cubicBezTo>
                    <a:pt x="14963" y="1"/>
                    <a:pt x="13829" y="806"/>
                    <a:pt x="12756" y="1562"/>
                  </a:cubicBezTo>
                  <a:cubicBezTo>
                    <a:pt x="11683" y="2330"/>
                    <a:pt x="10671" y="3049"/>
                    <a:pt x="8598" y="3049"/>
                  </a:cubicBezTo>
                  <a:cubicBezTo>
                    <a:pt x="6513" y="3049"/>
                    <a:pt x="5513" y="2342"/>
                    <a:pt x="4427" y="1562"/>
                  </a:cubicBezTo>
                  <a:cubicBezTo>
                    <a:pt x="3342" y="793"/>
                    <a:pt x="2220" y="1"/>
                    <a:pt x="1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7" name="Google Shape;6435;p59">
              <a:extLst>
                <a:ext uri="{FF2B5EF4-FFF2-40B4-BE49-F238E27FC236}">
                  <a16:creationId xmlns:a16="http://schemas.microsoft.com/office/drawing/2014/main" id="{CB88C896-F21D-4C67-8A29-2FE5860FD724}"/>
                </a:ext>
              </a:extLst>
            </p:cNvPr>
            <p:cNvSpPr/>
            <p:nvPr/>
          </p:nvSpPr>
          <p:spPr>
            <a:xfrm>
              <a:off x="6060062" y="1482856"/>
              <a:ext cx="1711917" cy="139905"/>
            </a:xfrm>
            <a:custGeom>
              <a:avLst/>
              <a:gdLst/>
              <a:ahLst/>
              <a:cxnLst/>
              <a:rect l="l" t="t" r="r" b="b"/>
              <a:pathLst>
                <a:path w="42986" h="3513" extrusionOk="0">
                  <a:moveTo>
                    <a:pt x="1" y="1"/>
                  </a:moveTo>
                  <a:lnTo>
                    <a:pt x="1" y="464"/>
                  </a:lnTo>
                  <a:cubicBezTo>
                    <a:pt x="2074" y="464"/>
                    <a:pt x="3086" y="1171"/>
                    <a:pt x="4159" y="1939"/>
                  </a:cubicBezTo>
                  <a:cubicBezTo>
                    <a:pt x="5244" y="2720"/>
                    <a:pt x="6379" y="3513"/>
                    <a:pt x="8598" y="3513"/>
                  </a:cubicBezTo>
                  <a:cubicBezTo>
                    <a:pt x="10817" y="3513"/>
                    <a:pt x="11951" y="2708"/>
                    <a:pt x="13024" y="1939"/>
                  </a:cubicBezTo>
                  <a:cubicBezTo>
                    <a:pt x="14098" y="1183"/>
                    <a:pt x="15110" y="464"/>
                    <a:pt x="17195" y="464"/>
                  </a:cubicBezTo>
                  <a:cubicBezTo>
                    <a:pt x="19268" y="464"/>
                    <a:pt x="20268" y="1171"/>
                    <a:pt x="21353" y="1939"/>
                  </a:cubicBezTo>
                  <a:cubicBezTo>
                    <a:pt x="22438" y="2720"/>
                    <a:pt x="23560" y="3513"/>
                    <a:pt x="25792" y="3513"/>
                  </a:cubicBezTo>
                  <a:cubicBezTo>
                    <a:pt x="28011" y="3513"/>
                    <a:pt x="29145" y="2708"/>
                    <a:pt x="30218" y="1939"/>
                  </a:cubicBezTo>
                  <a:cubicBezTo>
                    <a:pt x="31292" y="1183"/>
                    <a:pt x="32304" y="464"/>
                    <a:pt x="34389" y="464"/>
                  </a:cubicBezTo>
                  <a:cubicBezTo>
                    <a:pt x="36462" y="464"/>
                    <a:pt x="37462" y="1171"/>
                    <a:pt x="38547" y="1939"/>
                  </a:cubicBezTo>
                  <a:cubicBezTo>
                    <a:pt x="39632" y="2720"/>
                    <a:pt x="40754" y="3513"/>
                    <a:pt x="42986" y="3513"/>
                  </a:cubicBezTo>
                  <a:lnTo>
                    <a:pt x="42986" y="3049"/>
                  </a:lnTo>
                  <a:cubicBezTo>
                    <a:pt x="40901" y="3049"/>
                    <a:pt x="39901" y="2342"/>
                    <a:pt x="38815" y="1574"/>
                  </a:cubicBezTo>
                  <a:cubicBezTo>
                    <a:pt x="37730" y="805"/>
                    <a:pt x="36608" y="1"/>
                    <a:pt x="34389" y="1"/>
                  </a:cubicBezTo>
                  <a:cubicBezTo>
                    <a:pt x="32157" y="1"/>
                    <a:pt x="31023" y="805"/>
                    <a:pt x="29950" y="1574"/>
                  </a:cubicBezTo>
                  <a:cubicBezTo>
                    <a:pt x="28877" y="2330"/>
                    <a:pt x="27865" y="3049"/>
                    <a:pt x="25792" y="3049"/>
                  </a:cubicBezTo>
                  <a:cubicBezTo>
                    <a:pt x="23707" y="3049"/>
                    <a:pt x="22707" y="2342"/>
                    <a:pt x="21621" y="1574"/>
                  </a:cubicBezTo>
                  <a:cubicBezTo>
                    <a:pt x="20536" y="805"/>
                    <a:pt x="19414" y="1"/>
                    <a:pt x="17195" y="1"/>
                  </a:cubicBezTo>
                  <a:cubicBezTo>
                    <a:pt x="14963" y="1"/>
                    <a:pt x="13829" y="805"/>
                    <a:pt x="12756" y="1574"/>
                  </a:cubicBezTo>
                  <a:cubicBezTo>
                    <a:pt x="11683" y="2330"/>
                    <a:pt x="10671" y="3049"/>
                    <a:pt x="8598" y="3049"/>
                  </a:cubicBezTo>
                  <a:cubicBezTo>
                    <a:pt x="6513" y="3049"/>
                    <a:pt x="5513" y="2342"/>
                    <a:pt x="4427" y="1574"/>
                  </a:cubicBezTo>
                  <a:cubicBezTo>
                    <a:pt x="3342" y="805"/>
                    <a:pt x="2220" y="1"/>
                    <a:pt x="1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8" name="Google Shape;6436;p59">
              <a:extLst>
                <a:ext uri="{FF2B5EF4-FFF2-40B4-BE49-F238E27FC236}">
                  <a16:creationId xmlns:a16="http://schemas.microsoft.com/office/drawing/2014/main" id="{A6D32C80-2FA9-4F05-A115-9CF91BFC2490}"/>
                </a:ext>
              </a:extLst>
            </p:cNvPr>
            <p:cNvSpPr/>
            <p:nvPr/>
          </p:nvSpPr>
          <p:spPr>
            <a:xfrm>
              <a:off x="6060062" y="1622725"/>
              <a:ext cx="1711917" cy="139427"/>
            </a:xfrm>
            <a:custGeom>
              <a:avLst/>
              <a:gdLst/>
              <a:ahLst/>
              <a:cxnLst/>
              <a:rect l="l" t="t" r="r" b="b"/>
              <a:pathLst>
                <a:path w="42986" h="3501" extrusionOk="0">
                  <a:moveTo>
                    <a:pt x="1" y="1"/>
                  </a:moveTo>
                  <a:lnTo>
                    <a:pt x="1" y="452"/>
                  </a:lnTo>
                  <a:cubicBezTo>
                    <a:pt x="2074" y="452"/>
                    <a:pt x="3086" y="1171"/>
                    <a:pt x="4159" y="1939"/>
                  </a:cubicBezTo>
                  <a:cubicBezTo>
                    <a:pt x="5244" y="2708"/>
                    <a:pt x="6379" y="3500"/>
                    <a:pt x="8598" y="3500"/>
                  </a:cubicBezTo>
                  <a:cubicBezTo>
                    <a:pt x="10817" y="3500"/>
                    <a:pt x="11951" y="2695"/>
                    <a:pt x="13024" y="1939"/>
                  </a:cubicBezTo>
                  <a:cubicBezTo>
                    <a:pt x="14098" y="1171"/>
                    <a:pt x="15110" y="452"/>
                    <a:pt x="17195" y="452"/>
                  </a:cubicBezTo>
                  <a:cubicBezTo>
                    <a:pt x="19268" y="452"/>
                    <a:pt x="20268" y="1171"/>
                    <a:pt x="21353" y="1939"/>
                  </a:cubicBezTo>
                  <a:cubicBezTo>
                    <a:pt x="22438" y="2708"/>
                    <a:pt x="23560" y="3500"/>
                    <a:pt x="25792" y="3500"/>
                  </a:cubicBezTo>
                  <a:cubicBezTo>
                    <a:pt x="28011" y="3500"/>
                    <a:pt x="29145" y="2695"/>
                    <a:pt x="30218" y="1939"/>
                  </a:cubicBezTo>
                  <a:cubicBezTo>
                    <a:pt x="31292" y="1171"/>
                    <a:pt x="32304" y="452"/>
                    <a:pt x="34389" y="452"/>
                  </a:cubicBezTo>
                  <a:cubicBezTo>
                    <a:pt x="36462" y="452"/>
                    <a:pt x="37462" y="1171"/>
                    <a:pt x="38547" y="1939"/>
                  </a:cubicBezTo>
                  <a:cubicBezTo>
                    <a:pt x="39632" y="2708"/>
                    <a:pt x="40754" y="3500"/>
                    <a:pt x="42986" y="3500"/>
                  </a:cubicBezTo>
                  <a:lnTo>
                    <a:pt x="42986" y="3049"/>
                  </a:lnTo>
                  <a:cubicBezTo>
                    <a:pt x="40901" y="3049"/>
                    <a:pt x="39901" y="2342"/>
                    <a:pt x="38815" y="1561"/>
                  </a:cubicBezTo>
                  <a:cubicBezTo>
                    <a:pt x="37730" y="793"/>
                    <a:pt x="36608" y="1"/>
                    <a:pt x="34389" y="1"/>
                  </a:cubicBezTo>
                  <a:cubicBezTo>
                    <a:pt x="32157" y="1"/>
                    <a:pt x="31023" y="805"/>
                    <a:pt x="29950" y="1561"/>
                  </a:cubicBezTo>
                  <a:cubicBezTo>
                    <a:pt x="28877" y="2330"/>
                    <a:pt x="27865" y="3049"/>
                    <a:pt x="25792" y="3049"/>
                  </a:cubicBezTo>
                  <a:cubicBezTo>
                    <a:pt x="23707" y="3049"/>
                    <a:pt x="22707" y="2342"/>
                    <a:pt x="21621" y="1561"/>
                  </a:cubicBezTo>
                  <a:cubicBezTo>
                    <a:pt x="20536" y="793"/>
                    <a:pt x="19414" y="1"/>
                    <a:pt x="17195" y="1"/>
                  </a:cubicBezTo>
                  <a:cubicBezTo>
                    <a:pt x="14963" y="1"/>
                    <a:pt x="13829" y="805"/>
                    <a:pt x="12756" y="1561"/>
                  </a:cubicBezTo>
                  <a:cubicBezTo>
                    <a:pt x="11683" y="2330"/>
                    <a:pt x="10671" y="3049"/>
                    <a:pt x="8598" y="3049"/>
                  </a:cubicBezTo>
                  <a:cubicBezTo>
                    <a:pt x="6513" y="3049"/>
                    <a:pt x="5513" y="2342"/>
                    <a:pt x="4427" y="1561"/>
                  </a:cubicBezTo>
                  <a:cubicBezTo>
                    <a:pt x="3342" y="793"/>
                    <a:pt x="2220" y="1"/>
                    <a:pt x="1" y="1"/>
                  </a:cubicBezTo>
                  <a:close/>
                </a:path>
              </a:pathLst>
            </a:custGeom>
            <a:solidFill>
              <a:srgbClr val="4F5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318387" y="756962"/>
            <a:ext cx="854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لندن</a:t>
            </a:r>
          </a:p>
        </p:txBody>
      </p:sp>
      <p:pic>
        <p:nvPicPr>
          <p:cNvPr id="2045" name="Picture 12" descr="39 Kuwait ideas | kuwait, kuwait city, kuwait national day">
            <a:hlinkClick r:id="rId5" action="ppaction://hlinksldjump"/>
            <a:extLst>
              <a:ext uri="{FF2B5EF4-FFF2-40B4-BE49-F238E27FC236}">
                <a16:creationId xmlns:a16="http://schemas.microsoft.com/office/drawing/2014/main" id="{F778980A-2C07-4350-81AD-BC3FA667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11" y="5279046"/>
            <a:ext cx="630846" cy="8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100179" y="859245"/>
            <a:ext cx="1173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London</a:t>
            </a:r>
            <a:endParaRPr kumimoji="0" lang="ar-KW" sz="32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pic>
        <p:nvPicPr>
          <p:cNvPr id="9220" name="Picture 4" descr="Elizabeth Tower, London postage, London Paris Postage stamp Postcard,  Vintage British stamp, flag, retro, vintage Camera png | PNGWing">
            <a:extLst>
              <a:ext uri="{FF2B5EF4-FFF2-40B4-BE49-F238E27FC236}">
                <a16:creationId xmlns:a16="http://schemas.microsoft.com/office/drawing/2014/main" id="{04A5EFD3-CFC7-4525-91A4-4058D2792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49" b="96820" l="10000" r="90000">
                        <a14:foregroundMark x1="24783" y1="12242" x2="33043" y2="57393"/>
                        <a14:foregroundMark x1="33043" y1="57393" x2="42826" y2="77424"/>
                        <a14:foregroundMark x1="36304" y1="9221" x2="49565" y2="62162"/>
                        <a14:foregroundMark x1="49565" y1="62162" x2="49565" y2="62162"/>
                        <a14:foregroundMark x1="64457" y1="6359" x2="64022" y2="85056"/>
                        <a14:foregroundMark x1="64022" y1="85056" x2="64022" y2="85056"/>
                        <a14:foregroundMark x1="48587" y1="90938" x2="35978" y2="95548"/>
                        <a14:foregroundMark x1="33261" y1="96979" x2="25978" y2="21463"/>
                        <a14:foregroundMark x1="23261" y1="11924" x2="30761" y2="11924"/>
                        <a14:foregroundMark x1="30761" y1="11924" x2="65543" y2="2385"/>
                        <a14:foregroundMark x1="65543" y1="2385" x2="65978" y2="1749"/>
                        <a14:foregroundMark x1="70109" y1="43402" x2="72283" y2="56598"/>
                        <a14:foregroundMark x1="72283" y1="56598" x2="72283" y2="56598"/>
                        <a14:foregroundMark x1="70000" y1="42607" x2="70000" y2="45787"/>
                        <a14:backgroundMark x1="57391" y1="1272" x2="57391" y2="1272"/>
                        <a14:backgroundMark x1="60000" y1="1272" x2="60000" y2="1272"/>
                        <a14:backgroundMark x1="62391" y1="954" x2="62391" y2="954"/>
                        <a14:backgroundMark x1="63370" y1="1431" x2="63370" y2="1431"/>
                        <a14:backgroundMark x1="56304" y1="2862" x2="56304" y2="2862"/>
                        <a14:backgroundMark x1="65978" y1="0" x2="65978" y2="0"/>
                        <a14:backgroundMark x1="65217" y1="0" x2="6521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2" y="2714974"/>
            <a:ext cx="1940721" cy="13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4" name="airport tone">
            <a:hlinkClick r:id="" action="ppaction://media"/>
            <a:extLst>
              <a:ext uri="{FF2B5EF4-FFF2-40B4-BE49-F238E27FC236}">
                <a16:creationId xmlns:a16="http://schemas.microsoft.com/office/drawing/2014/main" id="{0CC486E4-6D48-458B-8D4F-3EA82AA861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B3FB5-B637-C532-F69C-F42B43DBDB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731" y="1918698"/>
            <a:ext cx="5015726" cy="829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0EF2B-BDDD-CA6E-184F-FD7A3FA89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8186" y="2716322"/>
            <a:ext cx="3042816" cy="834877"/>
          </a:xfrm>
          <a:prstGeom prst="rect">
            <a:avLst/>
          </a:prstGeom>
        </p:spPr>
      </p:pic>
      <p:sp>
        <p:nvSpPr>
          <p:cNvPr id="683" name="مربع نص 11">
            <a:extLst>
              <a:ext uri="{FF2B5EF4-FFF2-40B4-BE49-F238E27FC236}">
                <a16:creationId xmlns:a16="http://schemas.microsoft.com/office/drawing/2014/main" id="{D189BA5E-A771-CAE1-9569-08DA4FC802C5}"/>
              </a:ext>
            </a:extLst>
          </p:cNvPr>
          <p:cNvSpPr txBox="1">
            <a:spLocks/>
          </p:cNvSpPr>
          <p:nvPr/>
        </p:nvSpPr>
        <p:spPr>
          <a:xfrm>
            <a:off x="4039293" y="3579916"/>
            <a:ext cx="18290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000 100</a:t>
            </a:r>
          </a:p>
        </p:txBody>
      </p:sp>
      <p:sp>
        <p:nvSpPr>
          <p:cNvPr id="685" name="مربع نص 11">
            <a:extLst>
              <a:ext uri="{FF2B5EF4-FFF2-40B4-BE49-F238E27FC236}">
                <a16:creationId xmlns:a16="http://schemas.microsoft.com/office/drawing/2014/main" id="{26223C31-3528-FDB2-15D1-5BD3552DE9A0}"/>
              </a:ext>
            </a:extLst>
          </p:cNvPr>
          <p:cNvSpPr txBox="1">
            <a:spLocks/>
          </p:cNvSpPr>
          <p:nvPr/>
        </p:nvSpPr>
        <p:spPr>
          <a:xfrm>
            <a:off x="3542049" y="3567725"/>
            <a:ext cx="5690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÷</a:t>
            </a:r>
          </a:p>
        </p:txBody>
      </p:sp>
      <p:sp>
        <p:nvSpPr>
          <p:cNvPr id="686" name="مربع نص 11">
            <a:extLst>
              <a:ext uri="{FF2B5EF4-FFF2-40B4-BE49-F238E27FC236}">
                <a16:creationId xmlns:a16="http://schemas.microsoft.com/office/drawing/2014/main" id="{335E0607-8F70-56B8-C293-49CBE7784B54}"/>
              </a:ext>
            </a:extLst>
          </p:cNvPr>
          <p:cNvSpPr txBox="1">
            <a:spLocks/>
          </p:cNvSpPr>
          <p:nvPr/>
        </p:nvSpPr>
        <p:spPr>
          <a:xfrm>
            <a:off x="2650181" y="3597372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10</a:t>
            </a:r>
          </a:p>
        </p:txBody>
      </p:sp>
      <p:sp>
        <p:nvSpPr>
          <p:cNvPr id="687" name="مربع نص 11">
            <a:extLst>
              <a:ext uri="{FF2B5EF4-FFF2-40B4-BE49-F238E27FC236}">
                <a16:creationId xmlns:a16="http://schemas.microsoft.com/office/drawing/2014/main" id="{3082A558-9795-D8BF-3174-576F750B6D62}"/>
              </a:ext>
            </a:extLst>
          </p:cNvPr>
          <p:cNvSpPr txBox="1">
            <a:spLocks/>
          </p:cNvSpPr>
          <p:nvPr/>
        </p:nvSpPr>
        <p:spPr>
          <a:xfrm>
            <a:off x="2262087" y="3558102"/>
            <a:ext cx="6620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=</a:t>
            </a:r>
          </a:p>
        </p:txBody>
      </p:sp>
      <p:sp>
        <p:nvSpPr>
          <p:cNvPr id="688" name="مربع نص 11">
            <a:extLst>
              <a:ext uri="{FF2B5EF4-FFF2-40B4-BE49-F238E27FC236}">
                <a16:creationId xmlns:a16="http://schemas.microsoft.com/office/drawing/2014/main" id="{FBFDBE38-D395-7158-F1F8-2C55517127A1}"/>
              </a:ext>
            </a:extLst>
          </p:cNvPr>
          <p:cNvSpPr txBox="1">
            <a:spLocks/>
          </p:cNvSpPr>
          <p:nvPr/>
        </p:nvSpPr>
        <p:spPr>
          <a:xfrm>
            <a:off x="941353" y="3562714"/>
            <a:ext cx="15744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000 10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4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  <p:bldP spid="683" grpId="0"/>
      <p:bldP spid="685" grpId="0"/>
      <p:bldP spid="686" grpId="0"/>
      <p:bldP spid="687" grpId="0"/>
      <p:bldP spid="68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320792" y="756962"/>
            <a:ext cx="8499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روما</a:t>
            </a:r>
          </a:p>
        </p:txBody>
      </p:sp>
      <p:pic>
        <p:nvPicPr>
          <p:cNvPr id="2045" name="Picture 12" descr="39 Kuwait ideas | kuwait, kuwait city, kuwait national day">
            <a:hlinkClick r:id="rId5" action="ppaction://hlinksldjump"/>
            <a:extLst>
              <a:ext uri="{FF2B5EF4-FFF2-40B4-BE49-F238E27FC236}">
                <a16:creationId xmlns:a16="http://schemas.microsoft.com/office/drawing/2014/main" id="{F778980A-2C07-4350-81AD-BC3FA667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11" y="5279046"/>
            <a:ext cx="630846" cy="8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343058" y="856527"/>
            <a:ext cx="9605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Roma</a:t>
            </a:r>
            <a:endParaRPr kumimoji="0" lang="ar-KW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grpSp>
        <p:nvGrpSpPr>
          <p:cNvPr id="1226" name="Google Shape;2237;p37">
            <a:extLst>
              <a:ext uri="{FF2B5EF4-FFF2-40B4-BE49-F238E27FC236}">
                <a16:creationId xmlns:a16="http://schemas.microsoft.com/office/drawing/2014/main" id="{1CD0864E-5694-4CE7-9B65-C39A599AC50D}"/>
              </a:ext>
            </a:extLst>
          </p:cNvPr>
          <p:cNvGrpSpPr/>
          <p:nvPr/>
        </p:nvGrpSpPr>
        <p:grpSpPr>
          <a:xfrm rot="-1778937">
            <a:off x="7176289" y="1543149"/>
            <a:ext cx="2321023" cy="2398024"/>
            <a:chOff x="4302700" y="2375600"/>
            <a:chExt cx="2320950" cy="2397949"/>
          </a:xfrm>
        </p:grpSpPr>
        <p:sp>
          <p:nvSpPr>
            <p:cNvPr id="1227" name="Google Shape;2238;p37">
              <a:extLst>
                <a:ext uri="{FF2B5EF4-FFF2-40B4-BE49-F238E27FC236}">
                  <a16:creationId xmlns:a16="http://schemas.microsoft.com/office/drawing/2014/main" id="{7586B21A-E814-4F0B-ACC7-88B5D03888E5}"/>
                </a:ext>
              </a:extLst>
            </p:cNvPr>
            <p:cNvSpPr/>
            <p:nvPr/>
          </p:nvSpPr>
          <p:spPr>
            <a:xfrm>
              <a:off x="4621677" y="4383854"/>
              <a:ext cx="1041182" cy="389695"/>
            </a:xfrm>
            <a:custGeom>
              <a:avLst/>
              <a:gdLst/>
              <a:ahLst/>
              <a:cxnLst/>
              <a:rect l="l" t="t" r="r" b="b"/>
              <a:pathLst>
                <a:path w="18080" h="6767" extrusionOk="0">
                  <a:moveTo>
                    <a:pt x="288" y="1"/>
                  </a:moveTo>
                  <a:lnTo>
                    <a:pt x="288" y="1"/>
                  </a:lnTo>
                  <a:cubicBezTo>
                    <a:pt x="0" y="333"/>
                    <a:pt x="310" y="555"/>
                    <a:pt x="443" y="843"/>
                  </a:cubicBezTo>
                  <a:cubicBezTo>
                    <a:pt x="1064" y="1419"/>
                    <a:pt x="1662" y="2062"/>
                    <a:pt x="2327" y="2571"/>
                  </a:cubicBezTo>
                  <a:cubicBezTo>
                    <a:pt x="4454" y="4189"/>
                    <a:pt x="6758" y="5474"/>
                    <a:pt x="9394" y="6050"/>
                  </a:cubicBezTo>
                  <a:cubicBezTo>
                    <a:pt x="10547" y="6360"/>
                    <a:pt x="11721" y="6581"/>
                    <a:pt x="12895" y="6736"/>
                  </a:cubicBezTo>
                  <a:cubicBezTo>
                    <a:pt x="13210" y="6758"/>
                    <a:pt x="13526" y="6767"/>
                    <a:pt x="13843" y="6767"/>
                  </a:cubicBezTo>
                  <a:cubicBezTo>
                    <a:pt x="14819" y="6767"/>
                    <a:pt x="15802" y="6687"/>
                    <a:pt x="16772" y="6670"/>
                  </a:cubicBezTo>
                  <a:cubicBezTo>
                    <a:pt x="16841" y="6546"/>
                    <a:pt x="16910" y="6397"/>
                    <a:pt x="17005" y="6397"/>
                  </a:cubicBezTo>
                  <a:cubicBezTo>
                    <a:pt x="17064" y="6397"/>
                    <a:pt x="17132" y="6452"/>
                    <a:pt x="17216" y="6604"/>
                  </a:cubicBezTo>
                  <a:lnTo>
                    <a:pt x="17349" y="6604"/>
                  </a:lnTo>
                  <a:lnTo>
                    <a:pt x="17437" y="6293"/>
                  </a:lnTo>
                  <a:lnTo>
                    <a:pt x="17548" y="6604"/>
                  </a:lnTo>
                  <a:lnTo>
                    <a:pt x="18080" y="6537"/>
                  </a:lnTo>
                  <a:lnTo>
                    <a:pt x="17614" y="6426"/>
                  </a:lnTo>
                  <a:lnTo>
                    <a:pt x="17925" y="6160"/>
                  </a:lnTo>
                  <a:lnTo>
                    <a:pt x="17836" y="6005"/>
                  </a:lnTo>
                  <a:cubicBezTo>
                    <a:pt x="17459" y="6027"/>
                    <a:pt x="17083" y="6050"/>
                    <a:pt x="16706" y="6094"/>
                  </a:cubicBezTo>
                  <a:cubicBezTo>
                    <a:pt x="16024" y="6166"/>
                    <a:pt x="15341" y="6201"/>
                    <a:pt x="14662" y="6201"/>
                  </a:cubicBezTo>
                  <a:cubicBezTo>
                    <a:pt x="11765" y="6201"/>
                    <a:pt x="8912" y="5555"/>
                    <a:pt x="6293" y="4299"/>
                  </a:cubicBezTo>
                  <a:cubicBezTo>
                    <a:pt x="4166" y="3280"/>
                    <a:pt x="2260" y="1906"/>
                    <a:pt x="643" y="223"/>
                  </a:cubicBezTo>
                  <a:cubicBezTo>
                    <a:pt x="532" y="134"/>
                    <a:pt x="399" y="67"/>
                    <a:pt x="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2239;p37">
              <a:extLst>
                <a:ext uri="{FF2B5EF4-FFF2-40B4-BE49-F238E27FC236}">
                  <a16:creationId xmlns:a16="http://schemas.microsoft.com/office/drawing/2014/main" id="{CAC9A0D2-588C-4E63-BB3B-AD913D538053}"/>
                </a:ext>
              </a:extLst>
            </p:cNvPr>
            <p:cNvSpPr/>
            <p:nvPr/>
          </p:nvSpPr>
          <p:spPr>
            <a:xfrm>
              <a:off x="6387541" y="2948482"/>
              <a:ext cx="209331" cy="422347"/>
            </a:xfrm>
            <a:custGeom>
              <a:avLst/>
              <a:gdLst/>
              <a:ahLst/>
              <a:cxnLst/>
              <a:rect l="l" t="t" r="r" b="b"/>
              <a:pathLst>
                <a:path w="3635" h="7334" extrusionOk="0">
                  <a:moveTo>
                    <a:pt x="333" y="0"/>
                  </a:moveTo>
                  <a:lnTo>
                    <a:pt x="0" y="222"/>
                  </a:lnTo>
                  <a:cubicBezTo>
                    <a:pt x="45" y="377"/>
                    <a:pt x="111" y="510"/>
                    <a:pt x="178" y="643"/>
                  </a:cubicBezTo>
                  <a:cubicBezTo>
                    <a:pt x="333" y="931"/>
                    <a:pt x="488" y="1197"/>
                    <a:pt x="665" y="1485"/>
                  </a:cubicBezTo>
                  <a:cubicBezTo>
                    <a:pt x="705" y="1478"/>
                    <a:pt x="741" y="1474"/>
                    <a:pt x="774" y="1474"/>
                  </a:cubicBezTo>
                  <a:cubicBezTo>
                    <a:pt x="945" y="1474"/>
                    <a:pt x="1020" y="1572"/>
                    <a:pt x="909" y="1795"/>
                  </a:cubicBezTo>
                  <a:cubicBezTo>
                    <a:pt x="1219" y="2460"/>
                    <a:pt x="1574" y="3080"/>
                    <a:pt x="1862" y="3745"/>
                  </a:cubicBezTo>
                  <a:cubicBezTo>
                    <a:pt x="2260" y="4764"/>
                    <a:pt x="2593" y="5805"/>
                    <a:pt x="2947" y="6847"/>
                  </a:cubicBezTo>
                  <a:cubicBezTo>
                    <a:pt x="2992" y="6979"/>
                    <a:pt x="3058" y="7112"/>
                    <a:pt x="3125" y="7267"/>
                  </a:cubicBezTo>
                  <a:lnTo>
                    <a:pt x="3634" y="7334"/>
                  </a:lnTo>
                  <a:cubicBezTo>
                    <a:pt x="3612" y="7135"/>
                    <a:pt x="3568" y="6935"/>
                    <a:pt x="3523" y="6736"/>
                  </a:cubicBezTo>
                  <a:cubicBezTo>
                    <a:pt x="3147" y="5628"/>
                    <a:pt x="2814" y="4476"/>
                    <a:pt x="2349" y="3434"/>
                  </a:cubicBezTo>
                  <a:cubicBezTo>
                    <a:pt x="1884" y="2393"/>
                    <a:pt x="1286" y="1418"/>
                    <a:pt x="732" y="399"/>
                  </a:cubicBezTo>
                  <a:cubicBezTo>
                    <a:pt x="687" y="333"/>
                    <a:pt x="621" y="310"/>
                    <a:pt x="577" y="266"/>
                  </a:cubicBezTo>
                  <a:lnTo>
                    <a:pt x="399" y="377"/>
                  </a:lnTo>
                  <a:cubicBezTo>
                    <a:pt x="399" y="266"/>
                    <a:pt x="377" y="155"/>
                    <a:pt x="377" y="67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2240;p37">
              <a:extLst>
                <a:ext uri="{FF2B5EF4-FFF2-40B4-BE49-F238E27FC236}">
                  <a16:creationId xmlns:a16="http://schemas.microsoft.com/office/drawing/2014/main" id="{48A65B44-D5CF-4BC1-9D8A-B0D6729C7407}"/>
                </a:ext>
              </a:extLst>
            </p:cNvPr>
            <p:cNvSpPr/>
            <p:nvPr/>
          </p:nvSpPr>
          <p:spPr>
            <a:xfrm>
              <a:off x="6154024" y="4223127"/>
              <a:ext cx="285864" cy="298591"/>
            </a:xfrm>
            <a:custGeom>
              <a:avLst/>
              <a:gdLst/>
              <a:ahLst/>
              <a:cxnLst/>
              <a:rect l="l" t="t" r="r" b="b"/>
              <a:pathLst>
                <a:path w="4964" h="5185" extrusionOk="0">
                  <a:moveTo>
                    <a:pt x="4609" y="0"/>
                  </a:moveTo>
                  <a:lnTo>
                    <a:pt x="4233" y="466"/>
                  </a:lnTo>
                  <a:lnTo>
                    <a:pt x="4521" y="643"/>
                  </a:lnTo>
                  <a:lnTo>
                    <a:pt x="4144" y="643"/>
                  </a:lnTo>
                  <a:cubicBezTo>
                    <a:pt x="3945" y="953"/>
                    <a:pt x="3745" y="1263"/>
                    <a:pt x="3524" y="1551"/>
                  </a:cubicBezTo>
                  <a:cubicBezTo>
                    <a:pt x="3191" y="1950"/>
                    <a:pt x="2815" y="2349"/>
                    <a:pt x="2416" y="2726"/>
                  </a:cubicBezTo>
                  <a:cubicBezTo>
                    <a:pt x="1773" y="3346"/>
                    <a:pt x="1131" y="3944"/>
                    <a:pt x="488" y="4564"/>
                  </a:cubicBezTo>
                  <a:lnTo>
                    <a:pt x="267" y="4720"/>
                  </a:lnTo>
                  <a:lnTo>
                    <a:pt x="1" y="5008"/>
                  </a:lnTo>
                  <a:lnTo>
                    <a:pt x="577" y="5185"/>
                  </a:lnTo>
                  <a:lnTo>
                    <a:pt x="2615" y="3390"/>
                  </a:lnTo>
                  <a:lnTo>
                    <a:pt x="2394" y="3102"/>
                  </a:lnTo>
                  <a:lnTo>
                    <a:pt x="2770" y="3058"/>
                  </a:lnTo>
                  <a:lnTo>
                    <a:pt x="3236" y="2703"/>
                  </a:lnTo>
                  <a:cubicBezTo>
                    <a:pt x="3103" y="2415"/>
                    <a:pt x="3147" y="2194"/>
                    <a:pt x="3457" y="2083"/>
                  </a:cubicBezTo>
                  <a:cubicBezTo>
                    <a:pt x="3463" y="2080"/>
                    <a:pt x="3470" y="2079"/>
                    <a:pt x="3477" y="2079"/>
                  </a:cubicBezTo>
                  <a:cubicBezTo>
                    <a:pt x="3520" y="2079"/>
                    <a:pt x="3577" y="2133"/>
                    <a:pt x="3634" y="2172"/>
                  </a:cubicBezTo>
                  <a:cubicBezTo>
                    <a:pt x="3790" y="1994"/>
                    <a:pt x="3945" y="1839"/>
                    <a:pt x="4078" y="1640"/>
                  </a:cubicBezTo>
                  <a:cubicBezTo>
                    <a:pt x="4255" y="1396"/>
                    <a:pt x="4410" y="1152"/>
                    <a:pt x="4565" y="909"/>
                  </a:cubicBezTo>
                  <a:lnTo>
                    <a:pt x="4742" y="754"/>
                  </a:lnTo>
                  <a:lnTo>
                    <a:pt x="4809" y="665"/>
                  </a:lnTo>
                  <a:lnTo>
                    <a:pt x="4809" y="510"/>
                  </a:lnTo>
                  <a:lnTo>
                    <a:pt x="4720" y="510"/>
                  </a:lnTo>
                  <a:lnTo>
                    <a:pt x="4654" y="421"/>
                  </a:lnTo>
                  <a:lnTo>
                    <a:pt x="4964" y="155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2241;p37">
              <a:extLst>
                <a:ext uri="{FF2B5EF4-FFF2-40B4-BE49-F238E27FC236}">
                  <a16:creationId xmlns:a16="http://schemas.microsoft.com/office/drawing/2014/main" id="{6D8E0620-60B0-4F75-8F52-D3B3CFFE75DD}"/>
                </a:ext>
              </a:extLst>
            </p:cNvPr>
            <p:cNvSpPr/>
            <p:nvPr/>
          </p:nvSpPr>
          <p:spPr>
            <a:xfrm>
              <a:off x="5734268" y="2495498"/>
              <a:ext cx="312643" cy="148057"/>
            </a:xfrm>
            <a:custGeom>
              <a:avLst/>
              <a:gdLst/>
              <a:ahLst/>
              <a:cxnLst/>
              <a:rect l="l" t="t" r="r" b="b"/>
              <a:pathLst>
                <a:path w="5429" h="2571" extrusionOk="0">
                  <a:moveTo>
                    <a:pt x="222" y="1"/>
                  </a:moveTo>
                  <a:lnTo>
                    <a:pt x="0" y="555"/>
                  </a:lnTo>
                  <a:lnTo>
                    <a:pt x="2659" y="1397"/>
                  </a:lnTo>
                  <a:lnTo>
                    <a:pt x="2903" y="1242"/>
                  </a:lnTo>
                  <a:lnTo>
                    <a:pt x="2947" y="1308"/>
                  </a:lnTo>
                  <a:lnTo>
                    <a:pt x="2770" y="1419"/>
                  </a:lnTo>
                  <a:lnTo>
                    <a:pt x="4742" y="2349"/>
                  </a:lnTo>
                  <a:lnTo>
                    <a:pt x="4831" y="2216"/>
                  </a:lnTo>
                  <a:lnTo>
                    <a:pt x="4875" y="2438"/>
                  </a:lnTo>
                  <a:lnTo>
                    <a:pt x="5141" y="2571"/>
                  </a:lnTo>
                  <a:cubicBezTo>
                    <a:pt x="5207" y="2504"/>
                    <a:pt x="5429" y="2482"/>
                    <a:pt x="5251" y="2305"/>
                  </a:cubicBezTo>
                  <a:cubicBezTo>
                    <a:pt x="5229" y="2283"/>
                    <a:pt x="5296" y="2194"/>
                    <a:pt x="5340" y="2128"/>
                  </a:cubicBezTo>
                  <a:cubicBezTo>
                    <a:pt x="5163" y="2017"/>
                    <a:pt x="4986" y="1906"/>
                    <a:pt x="4808" y="1795"/>
                  </a:cubicBezTo>
                  <a:cubicBezTo>
                    <a:pt x="4055" y="1441"/>
                    <a:pt x="3280" y="1064"/>
                    <a:pt x="2526" y="754"/>
                  </a:cubicBezTo>
                  <a:cubicBezTo>
                    <a:pt x="1773" y="466"/>
                    <a:pt x="997" y="267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2242;p37">
              <a:extLst>
                <a:ext uri="{FF2B5EF4-FFF2-40B4-BE49-F238E27FC236}">
                  <a16:creationId xmlns:a16="http://schemas.microsoft.com/office/drawing/2014/main" id="{4793C5AD-58A5-48D3-AFD1-2220ED28A189}"/>
                </a:ext>
              </a:extLst>
            </p:cNvPr>
            <p:cNvSpPr/>
            <p:nvPr/>
          </p:nvSpPr>
          <p:spPr>
            <a:xfrm>
              <a:off x="4646037" y="2644822"/>
              <a:ext cx="216817" cy="188887"/>
            </a:xfrm>
            <a:custGeom>
              <a:avLst/>
              <a:gdLst/>
              <a:ahLst/>
              <a:cxnLst/>
              <a:rect l="l" t="t" r="r" b="b"/>
              <a:pathLst>
                <a:path w="3765" h="3280" extrusionOk="0">
                  <a:moveTo>
                    <a:pt x="3521" y="0"/>
                  </a:moveTo>
                  <a:cubicBezTo>
                    <a:pt x="3344" y="44"/>
                    <a:pt x="3189" y="111"/>
                    <a:pt x="3034" y="199"/>
                  </a:cubicBezTo>
                  <a:cubicBezTo>
                    <a:pt x="2413" y="687"/>
                    <a:pt x="1793" y="1152"/>
                    <a:pt x="1195" y="1662"/>
                  </a:cubicBezTo>
                  <a:cubicBezTo>
                    <a:pt x="907" y="1928"/>
                    <a:pt x="641" y="2216"/>
                    <a:pt x="397" y="2504"/>
                  </a:cubicBezTo>
                  <a:cubicBezTo>
                    <a:pt x="378" y="2502"/>
                    <a:pt x="359" y="2501"/>
                    <a:pt x="341" y="2501"/>
                  </a:cubicBezTo>
                  <a:cubicBezTo>
                    <a:pt x="162" y="2501"/>
                    <a:pt x="0" y="2603"/>
                    <a:pt x="20" y="2925"/>
                  </a:cubicBezTo>
                  <a:lnTo>
                    <a:pt x="308" y="2969"/>
                  </a:lnTo>
                  <a:lnTo>
                    <a:pt x="242" y="3279"/>
                  </a:lnTo>
                  <a:cubicBezTo>
                    <a:pt x="463" y="3124"/>
                    <a:pt x="707" y="2969"/>
                    <a:pt x="907" y="2792"/>
                  </a:cubicBezTo>
                  <a:cubicBezTo>
                    <a:pt x="1726" y="2149"/>
                    <a:pt x="2546" y="1485"/>
                    <a:pt x="3344" y="820"/>
                  </a:cubicBezTo>
                  <a:cubicBezTo>
                    <a:pt x="3432" y="731"/>
                    <a:pt x="3521" y="643"/>
                    <a:pt x="3610" y="554"/>
                  </a:cubicBezTo>
                  <a:cubicBezTo>
                    <a:pt x="3765" y="332"/>
                    <a:pt x="3587" y="155"/>
                    <a:pt x="3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2243;p37">
              <a:extLst>
                <a:ext uri="{FF2B5EF4-FFF2-40B4-BE49-F238E27FC236}">
                  <a16:creationId xmlns:a16="http://schemas.microsoft.com/office/drawing/2014/main" id="{82D04DE6-C1AB-4B10-B83D-4620383920CC}"/>
                </a:ext>
              </a:extLst>
            </p:cNvPr>
            <p:cNvSpPr/>
            <p:nvPr/>
          </p:nvSpPr>
          <p:spPr>
            <a:xfrm>
              <a:off x="4861529" y="2532526"/>
              <a:ext cx="238643" cy="125080"/>
            </a:xfrm>
            <a:custGeom>
              <a:avLst/>
              <a:gdLst/>
              <a:ahLst/>
              <a:cxnLst/>
              <a:rect l="l" t="t" r="r" b="b"/>
              <a:pathLst>
                <a:path w="4144" h="2172" extrusionOk="0">
                  <a:moveTo>
                    <a:pt x="3834" y="0"/>
                  </a:moveTo>
                  <a:lnTo>
                    <a:pt x="3235" y="155"/>
                  </a:lnTo>
                  <a:cubicBezTo>
                    <a:pt x="2548" y="355"/>
                    <a:pt x="1862" y="554"/>
                    <a:pt x="1640" y="1352"/>
                  </a:cubicBezTo>
                  <a:cubicBezTo>
                    <a:pt x="1532" y="1135"/>
                    <a:pt x="1490" y="1034"/>
                    <a:pt x="1387" y="1034"/>
                  </a:cubicBezTo>
                  <a:cubicBezTo>
                    <a:pt x="1322" y="1034"/>
                    <a:pt x="1233" y="1075"/>
                    <a:pt x="1086" y="1152"/>
                  </a:cubicBezTo>
                  <a:cubicBezTo>
                    <a:pt x="710" y="1330"/>
                    <a:pt x="355" y="1573"/>
                    <a:pt x="1" y="1795"/>
                  </a:cubicBezTo>
                  <a:lnTo>
                    <a:pt x="133" y="2172"/>
                  </a:lnTo>
                  <a:cubicBezTo>
                    <a:pt x="333" y="2017"/>
                    <a:pt x="466" y="1884"/>
                    <a:pt x="621" y="1795"/>
                  </a:cubicBezTo>
                  <a:cubicBezTo>
                    <a:pt x="621" y="1793"/>
                    <a:pt x="622" y="1792"/>
                    <a:pt x="623" y="1792"/>
                  </a:cubicBezTo>
                  <a:cubicBezTo>
                    <a:pt x="637" y="1792"/>
                    <a:pt x="715" y="1888"/>
                    <a:pt x="776" y="1928"/>
                  </a:cubicBezTo>
                  <a:cubicBezTo>
                    <a:pt x="1197" y="1706"/>
                    <a:pt x="1618" y="1485"/>
                    <a:pt x="2061" y="1285"/>
                  </a:cubicBezTo>
                  <a:cubicBezTo>
                    <a:pt x="2238" y="1197"/>
                    <a:pt x="2438" y="1175"/>
                    <a:pt x="2615" y="1086"/>
                  </a:cubicBezTo>
                  <a:cubicBezTo>
                    <a:pt x="3080" y="931"/>
                    <a:pt x="3546" y="731"/>
                    <a:pt x="3989" y="532"/>
                  </a:cubicBezTo>
                  <a:lnTo>
                    <a:pt x="4144" y="155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2244;p37">
              <a:extLst>
                <a:ext uri="{FF2B5EF4-FFF2-40B4-BE49-F238E27FC236}">
                  <a16:creationId xmlns:a16="http://schemas.microsoft.com/office/drawing/2014/main" id="{B0D90555-A80E-4490-A216-FF31967CB9D2}"/>
                </a:ext>
              </a:extLst>
            </p:cNvPr>
            <p:cNvSpPr/>
            <p:nvPr/>
          </p:nvSpPr>
          <p:spPr>
            <a:xfrm>
              <a:off x="6424570" y="4049616"/>
              <a:ext cx="104636" cy="176103"/>
            </a:xfrm>
            <a:custGeom>
              <a:avLst/>
              <a:gdLst/>
              <a:ahLst/>
              <a:cxnLst/>
              <a:rect l="l" t="t" r="r" b="b"/>
              <a:pathLst>
                <a:path w="1817" h="3058" extrusionOk="0">
                  <a:moveTo>
                    <a:pt x="1418" y="0"/>
                  </a:moveTo>
                  <a:cubicBezTo>
                    <a:pt x="1064" y="687"/>
                    <a:pt x="709" y="1396"/>
                    <a:pt x="355" y="2105"/>
                  </a:cubicBezTo>
                  <a:lnTo>
                    <a:pt x="355" y="2282"/>
                  </a:lnTo>
                  <a:lnTo>
                    <a:pt x="0" y="2747"/>
                  </a:lnTo>
                  <a:lnTo>
                    <a:pt x="465" y="3058"/>
                  </a:lnTo>
                  <a:lnTo>
                    <a:pt x="1086" y="1817"/>
                  </a:lnTo>
                  <a:lnTo>
                    <a:pt x="886" y="1573"/>
                  </a:lnTo>
                  <a:lnTo>
                    <a:pt x="975" y="1485"/>
                  </a:lnTo>
                  <a:lnTo>
                    <a:pt x="1130" y="1684"/>
                  </a:lnTo>
                  <a:cubicBezTo>
                    <a:pt x="1152" y="1706"/>
                    <a:pt x="1219" y="1706"/>
                    <a:pt x="1219" y="1706"/>
                  </a:cubicBezTo>
                  <a:cubicBezTo>
                    <a:pt x="1440" y="1285"/>
                    <a:pt x="1617" y="842"/>
                    <a:pt x="1817" y="399"/>
                  </a:cubicBezTo>
                  <a:lnTo>
                    <a:pt x="1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2245;p37">
              <a:extLst>
                <a:ext uri="{FF2B5EF4-FFF2-40B4-BE49-F238E27FC236}">
                  <a16:creationId xmlns:a16="http://schemas.microsoft.com/office/drawing/2014/main" id="{756873B9-3553-46A3-8A83-D4B7DA06A566}"/>
                </a:ext>
              </a:extLst>
            </p:cNvPr>
            <p:cNvSpPr/>
            <p:nvPr/>
          </p:nvSpPr>
          <p:spPr>
            <a:xfrm>
              <a:off x="4317961" y="3329943"/>
              <a:ext cx="66456" cy="182552"/>
            </a:xfrm>
            <a:custGeom>
              <a:avLst/>
              <a:gdLst/>
              <a:ahLst/>
              <a:cxnLst/>
              <a:rect l="l" t="t" r="r" b="b"/>
              <a:pathLst>
                <a:path w="1154" h="3170" extrusionOk="0">
                  <a:moveTo>
                    <a:pt x="843" y="355"/>
                  </a:moveTo>
                  <a:cubicBezTo>
                    <a:pt x="865" y="400"/>
                    <a:pt x="909" y="488"/>
                    <a:pt x="909" y="488"/>
                  </a:cubicBezTo>
                  <a:cubicBezTo>
                    <a:pt x="821" y="533"/>
                    <a:pt x="754" y="577"/>
                    <a:pt x="688" y="621"/>
                  </a:cubicBezTo>
                  <a:lnTo>
                    <a:pt x="599" y="466"/>
                  </a:lnTo>
                  <a:lnTo>
                    <a:pt x="843" y="355"/>
                  </a:lnTo>
                  <a:close/>
                  <a:moveTo>
                    <a:pt x="821" y="1"/>
                  </a:moveTo>
                  <a:cubicBezTo>
                    <a:pt x="577" y="23"/>
                    <a:pt x="378" y="245"/>
                    <a:pt x="355" y="488"/>
                  </a:cubicBezTo>
                  <a:cubicBezTo>
                    <a:pt x="311" y="776"/>
                    <a:pt x="267" y="1064"/>
                    <a:pt x="267" y="1352"/>
                  </a:cubicBezTo>
                  <a:lnTo>
                    <a:pt x="400" y="1397"/>
                  </a:lnTo>
                  <a:lnTo>
                    <a:pt x="267" y="1485"/>
                  </a:lnTo>
                  <a:cubicBezTo>
                    <a:pt x="245" y="1796"/>
                    <a:pt x="200" y="2084"/>
                    <a:pt x="178" y="2372"/>
                  </a:cubicBezTo>
                  <a:lnTo>
                    <a:pt x="311" y="2217"/>
                  </a:lnTo>
                  <a:lnTo>
                    <a:pt x="311" y="2217"/>
                  </a:lnTo>
                  <a:cubicBezTo>
                    <a:pt x="511" y="2571"/>
                    <a:pt x="311" y="2770"/>
                    <a:pt x="67" y="2948"/>
                  </a:cubicBezTo>
                  <a:lnTo>
                    <a:pt x="1" y="3169"/>
                  </a:lnTo>
                  <a:lnTo>
                    <a:pt x="156" y="3169"/>
                  </a:lnTo>
                  <a:lnTo>
                    <a:pt x="621" y="2793"/>
                  </a:lnTo>
                  <a:lnTo>
                    <a:pt x="865" y="1020"/>
                  </a:lnTo>
                  <a:lnTo>
                    <a:pt x="666" y="932"/>
                  </a:lnTo>
                  <a:lnTo>
                    <a:pt x="887" y="909"/>
                  </a:lnTo>
                  <a:cubicBezTo>
                    <a:pt x="976" y="621"/>
                    <a:pt x="1064" y="333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2246;p37">
              <a:extLst>
                <a:ext uri="{FF2B5EF4-FFF2-40B4-BE49-F238E27FC236}">
                  <a16:creationId xmlns:a16="http://schemas.microsoft.com/office/drawing/2014/main" id="{F0BFD640-CA9F-46BA-9432-0447090E61F5}"/>
                </a:ext>
              </a:extLst>
            </p:cNvPr>
            <p:cNvSpPr/>
            <p:nvPr/>
          </p:nvSpPr>
          <p:spPr>
            <a:xfrm>
              <a:off x="6131104" y="2676668"/>
              <a:ext cx="137807" cy="135331"/>
            </a:xfrm>
            <a:custGeom>
              <a:avLst/>
              <a:gdLst/>
              <a:ahLst/>
              <a:cxnLst/>
              <a:rect l="l" t="t" r="r" b="b"/>
              <a:pathLst>
                <a:path w="2393" h="235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67"/>
                    <a:pt x="67" y="178"/>
                    <a:pt x="89" y="178"/>
                  </a:cubicBezTo>
                  <a:cubicBezTo>
                    <a:pt x="332" y="200"/>
                    <a:pt x="310" y="333"/>
                    <a:pt x="199" y="488"/>
                  </a:cubicBezTo>
                  <a:lnTo>
                    <a:pt x="199" y="732"/>
                  </a:lnTo>
                  <a:lnTo>
                    <a:pt x="1905" y="2106"/>
                  </a:lnTo>
                  <a:lnTo>
                    <a:pt x="1972" y="2172"/>
                  </a:lnTo>
                  <a:lnTo>
                    <a:pt x="2127" y="2350"/>
                  </a:lnTo>
                  <a:lnTo>
                    <a:pt x="2349" y="2239"/>
                  </a:lnTo>
                  <a:lnTo>
                    <a:pt x="2393" y="1929"/>
                  </a:lnTo>
                  <a:cubicBezTo>
                    <a:pt x="1972" y="1552"/>
                    <a:pt x="1551" y="1131"/>
                    <a:pt x="1108" y="776"/>
                  </a:cubicBezTo>
                  <a:cubicBezTo>
                    <a:pt x="776" y="488"/>
                    <a:pt x="377" y="26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2247;p37">
              <a:extLst>
                <a:ext uri="{FF2B5EF4-FFF2-40B4-BE49-F238E27FC236}">
                  <a16:creationId xmlns:a16="http://schemas.microsoft.com/office/drawing/2014/main" id="{46FEBDDF-0DB7-42C7-824C-672A1493AEBE}"/>
                </a:ext>
              </a:extLst>
            </p:cNvPr>
            <p:cNvSpPr/>
            <p:nvPr/>
          </p:nvSpPr>
          <p:spPr>
            <a:xfrm>
              <a:off x="4441774" y="2954874"/>
              <a:ext cx="119955" cy="134006"/>
            </a:xfrm>
            <a:custGeom>
              <a:avLst/>
              <a:gdLst/>
              <a:ahLst/>
              <a:cxnLst/>
              <a:rect l="l" t="t" r="r" b="b"/>
              <a:pathLst>
                <a:path w="2083" h="2327" extrusionOk="0">
                  <a:moveTo>
                    <a:pt x="1374" y="0"/>
                  </a:moveTo>
                  <a:lnTo>
                    <a:pt x="222" y="1773"/>
                  </a:lnTo>
                  <a:lnTo>
                    <a:pt x="643" y="1994"/>
                  </a:lnTo>
                  <a:cubicBezTo>
                    <a:pt x="510" y="2016"/>
                    <a:pt x="377" y="2061"/>
                    <a:pt x="244" y="2105"/>
                  </a:cubicBezTo>
                  <a:cubicBezTo>
                    <a:pt x="155" y="2171"/>
                    <a:pt x="89" y="2260"/>
                    <a:pt x="0" y="2326"/>
                  </a:cubicBezTo>
                  <a:lnTo>
                    <a:pt x="598" y="2282"/>
                  </a:lnTo>
                  <a:cubicBezTo>
                    <a:pt x="1086" y="1507"/>
                    <a:pt x="1573" y="753"/>
                    <a:pt x="2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2248;p37">
              <a:extLst>
                <a:ext uri="{FF2B5EF4-FFF2-40B4-BE49-F238E27FC236}">
                  <a16:creationId xmlns:a16="http://schemas.microsoft.com/office/drawing/2014/main" id="{0F5DD4A5-D669-4685-98E7-BC7FE7726FF0}"/>
                </a:ext>
              </a:extLst>
            </p:cNvPr>
            <p:cNvSpPr/>
            <p:nvPr/>
          </p:nvSpPr>
          <p:spPr>
            <a:xfrm>
              <a:off x="4496597" y="4239712"/>
              <a:ext cx="149382" cy="192688"/>
            </a:xfrm>
            <a:custGeom>
              <a:avLst/>
              <a:gdLst/>
              <a:ahLst/>
              <a:cxnLst/>
              <a:rect l="l" t="t" r="r" b="b"/>
              <a:pathLst>
                <a:path w="2594" h="3346" extrusionOk="0">
                  <a:moveTo>
                    <a:pt x="1" y="0"/>
                  </a:moveTo>
                  <a:lnTo>
                    <a:pt x="267" y="333"/>
                  </a:lnTo>
                  <a:lnTo>
                    <a:pt x="488" y="155"/>
                  </a:lnTo>
                  <a:lnTo>
                    <a:pt x="488" y="155"/>
                  </a:lnTo>
                  <a:cubicBezTo>
                    <a:pt x="422" y="311"/>
                    <a:pt x="400" y="377"/>
                    <a:pt x="377" y="443"/>
                  </a:cubicBezTo>
                  <a:cubicBezTo>
                    <a:pt x="466" y="643"/>
                    <a:pt x="555" y="820"/>
                    <a:pt x="665" y="997"/>
                  </a:cubicBezTo>
                  <a:cubicBezTo>
                    <a:pt x="954" y="1352"/>
                    <a:pt x="1286" y="1706"/>
                    <a:pt x="1596" y="2061"/>
                  </a:cubicBezTo>
                  <a:lnTo>
                    <a:pt x="1818" y="2061"/>
                  </a:lnTo>
                  <a:lnTo>
                    <a:pt x="1707" y="2327"/>
                  </a:lnTo>
                  <a:lnTo>
                    <a:pt x="2593" y="3346"/>
                  </a:lnTo>
                  <a:cubicBezTo>
                    <a:pt x="2460" y="3080"/>
                    <a:pt x="2172" y="2858"/>
                    <a:pt x="2438" y="2504"/>
                  </a:cubicBezTo>
                  <a:lnTo>
                    <a:pt x="1751" y="1507"/>
                  </a:lnTo>
                  <a:lnTo>
                    <a:pt x="1352" y="1596"/>
                  </a:lnTo>
                  <a:cubicBezTo>
                    <a:pt x="1308" y="1440"/>
                    <a:pt x="1020" y="1374"/>
                    <a:pt x="1153" y="1086"/>
                  </a:cubicBezTo>
                  <a:cubicBezTo>
                    <a:pt x="1175" y="1020"/>
                    <a:pt x="1020" y="864"/>
                    <a:pt x="954" y="754"/>
                  </a:cubicBezTo>
                  <a:lnTo>
                    <a:pt x="887" y="421"/>
                  </a:lnTo>
                  <a:cubicBezTo>
                    <a:pt x="864" y="424"/>
                    <a:pt x="841" y="425"/>
                    <a:pt x="819" y="425"/>
                  </a:cubicBezTo>
                  <a:cubicBezTo>
                    <a:pt x="659" y="425"/>
                    <a:pt x="565" y="348"/>
                    <a:pt x="643" y="133"/>
                  </a:cubicBezTo>
                  <a:cubicBezTo>
                    <a:pt x="643" y="111"/>
                    <a:pt x="643" y="89"/>
                    <a:pt x="643" y="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2249;p37">
              <a:extLst>
                <a:ext uri="{FF2B5EF4-FFF2-40B4-BE49-F238E27FC236}">
                  <a16:creationId xmlns:a16="http://schemas.microsoft.com/office/drawing/2014/main" id="{3875547C-E8C1-49BC-8E48-D91E1124622B}"/>
                </a:ext>
              </a:extLst>
            </p:cNvPr>
            <p:cNvSpPr/>
            <p:nvPr/>
          </p:nvSpPr>
          <p:spPr>
            <a:xfrm>
              <a:off x="5625831" y="2478912"/>
              <a:ext cx="121222" cy="48546"/>
            </a:xfrm>
            <a:custGeom>
              <a:avLst/>
              <a:gdLst/>
              <a:ahLst/>
              <a:cxnLst/>
              <a:rect l="l" t="t" r="r" b="b"/>
              <a:pathLst>
                <a:path w="2105" h="843" extrusionOk="0">
                  <a:moveTo>
                    <a:pt x="465" y="1"/>
                  </a:moveTo>
                  <a:cubicBezTo>
                    <a:pt x="310" y="1"/>
                    <a:pt x="155" y="1"/>
                    <a:pt x="0" y="23"/>
                  </a:cubicBezTo>
                  <a:lnTo>
                    <a:pt x="89" y="488"/>
                  </a:lnTo>
                  <a:lnTo>
                    <a:pt x="975" y="688"/>
                  </a:lnTo>
                  <a:lnTo>
                    <a:pt x="1064" y="510"/>
                  </a:lnTo>
                  <a:lnTo>
                    <a:pt x="1108" y="688"/>
                  </a:lnTo>
                  <a:lnTo>
                    <a:pt x="1883" y="843"/>
                  </a:lnTo>
                  <a:lnTo>
                    <a:pt x="2105" y="289"/>
                  </a:lnTo>
                  <a:cubicBezTo>
                    <a:pt x="1573" y="200"/>
                    <a:pt x="1019" y="89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2250;p37">
              <a:extLst>
                <a:ext uri="{FF2B5EF4-FFF2-40B4-BE49-F238E27FC236}">
                  <a16:creationId xmlns:a16="http://schemas.microsoft.com/office/drawing/2014/main" id="{0F73499E-0AA9-4668-8036-47AAE74BC124}"/>
                </a:ext>
              </a:extLst>
            </p:cNvPr>
            <p:cNvSpPr/>
            <p:nvPr/>
          </p:nvSpPr>
          <p:spPr>
            <a:xfrm>
              <a:off x="4306501" y="3596631"/>
              <a:ext cx="47279" cy="171035"/>
            </a:xfrm>
            <a:custGeom>
              <a:avLst/>
              <a:gdLst/>
              <a:ahLst/>
              <a:cxnLst/>
              <a:rect l="l" t="t" r="r" b="b"/>
              <a:pathLst>
                <a:path w="821" h="2970" extrusionOk="0">
                  <a:moveTo>
                    <a:pt x="687" y="1"/>
                  </a:moveTo>
                  <a:lnTo>
                    <a:pt x="399" y="311"/>
                  </a:lnTo>
                  <a:lnTo>
                    <a:pt x="89" y="710"/>
                  </a:lnTo>
                  <a:cubicBezTo>
                    <a:pt x="178" y="1197"/>
                    <a:pt x="1" y="1729"/>
                    <a:pt x="311" y="2194"/>
                  </a:cubicBezTo>
                  <a:lnTo>
                    <a:pt x="266" y="2349"/>
                  </a:lnTo>
                  <a:cubicBezTo>
                    <a:pt x="289" y="2571"/>
                    <a:pt x="133" y="2837"/>
                    <a:pt x="444" y="2970"/>
                  </a:cubicBezTo>
                  <a:lnTo>
                    <a:pt x="599" y="2970"/>
                  </a:lnTo>
                  <a:cubicBezTo>
                    <a:pt x="510" y="2726"/>
                    <a:pt x="665" y="2726"/>
                    <a:pt x="820" y="2726"/>
                  </a:cubicBezTo>
                  <a:lnTo>
                    <a:pt x="820" y="2460"/>
                  </a:lnTo>
                  <a:lnTo>
                    <a:pt x="311" y="2105"/>
                  </a:lnTo>
                  <a:lnTo>
                    <a:pt x="377" y="1972"/>
                  </a:lnTo>
                  <a:lnTo>
                    <a:pt x="687" y="1972"/>
                  </a:lnTo>
                  <a:lnTo>
                    <a:pt x="754" y="1729"/>
                  </a:lnTo>
                  <a:lnTo>
                    <a:pt x="488" y="1817"/>
                  </a:lnTo>
                  <a:lnTo>
                    <a:pt x="488" y="1419"/>
                  </a:lnTo>
                  <a:lnTo>
                    <a:pt x="289" y="1131"/>
                  </a:lnTo>
                  <a:lnTo>
                    <a:pt x="399" y="1064"/>
                  </a:lnTo>
                  <a:lnTo>
                    <a:pt x="554" y="1396"/>
                  </a:lnTo>
                  <a:lnTo>
                    <a:pt x="665" y="1396"/>
                  </a:lnTo>
                  <a:cubicBezTo>
                    <a:pt x="687" y="931"/>
                    <a:pt x="687" y="466"/>
                    <a:pt x="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2251;p37">
              <a:extLst>
                <a:ext uri="{FF2B5EF4-FFF2-40B4-BE49-F238E27FC236}">
                  <a16:creationId xmlns:a16="http://schemas.microsoft.com/office/drawing/2014/main" id="{46670F20-A464-4473-B6EC-925D87E02892}"/>
                </a:ext>
              </a:extLst>
            </p:cNvPr>
            <p:cNvSpPr/>
            <p:nvPr/>
          </p:nvSpPr>
          <p:spPr>
            <a:xfrm>
              <a:off x="5720217" y="4681179"/>
              <a:ext cx="136598" cy="56205"/>
            </a:xfrm>
            <a:custGeom>
              <a:avLst/>
              <a:gdLst/>
              <a:ahLst/>
              <a:cxnLst/>
              <a:rect l="l" t="t" r="r" b="b"/>
              <a:pathLst>
                <a:path w="2372" h="976" extrusionOk="0">
                  <a:moveTo>
                    <a:pt x="1928" y="0"/>
                  </a:moveTo>
                  <a:lnTo>
                    <a:pt x="665" y="421"/>
                  </a:lnTo>
                  <a:lnTo>
                    <a:pt x="665" y="599"/>
                  </a:lnTo>
                  <a:lnTo>
                    <a:pt x="444" y="444"/>
                  </a:lnTo>
                  <a:lnTo>
                    <a:pt x="1" y="621"/>
                  </a:lnTo>
                  <a:lnTo>
                    <a:pt x="67" y="820"/>
                  </a:lnTo>
                  <a:lnTo>
                    <a:pt x="333" y="665"/>
                  </a:lnTo>
                  <a:lnTo>
                    <a:pt x="400" y="975"/>
                  </a:lnTo>
                  <a:lnTo>
                    <a:pt x="1552" y="732"/>
                  </a:lnTo>
                  <a:lnTo>
                    <a:pt x="1308" y="421"/>
                  </a:lnTo>
                  <a:cubicBezTo>
                    <a:pt x="1374" y="377"/>
                    <a:pt x="1427" y="359"/>
                    <a:pt x="1470" y="359"/>
                  </a:cubicBezTo>
                  <a:cubicBezTo>
                    <a:pt x="1600" y="359"/>
                    <a:pt x="1646" y="521"/>
                    <a:pt x="1729" y="621"/>
                  </a:cubicBezTo>
                  <a:lnTo>
                    <a:pt x="2216" y="510"/>
                  </a:lnTo>
                  <a:cubicBezTo>
                    <a:pt x="2371" y="200"/>
                    <a:pt x="1973" y="222"/>
                    <a:pt x="1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2252;p37">
              <a:extLst>
                <a:ext uri="{FF2B5EF4-FFF2-40B4-BE49-F238E27FC236}">
                  <a16:creationId xmlns:a16="http://schemas.microsoft.com/office/drawing/2014/main" id="{29E0E6BE-0A21-4261-A2E4-661843C7FA51}"/>
                </a:ext>
              </a:extLst>
            </p:cNvPr>
            <p:cNvSpPr/>
            <p:nvPr/>
          </p:nvSpPr>
          <p:spPr>
            <a:xfrm>
              <a:off x="6567445" y="3366971"/>
              <a:ext cx="48546" cy="126347"/>
            </a:xfrm>
            <a:custGeom>
              <a:avLst/>
              <a:gdLst/>
              <a:ahLst/>
              <a:cxnLst/>
              <a:rect l="l" t="t" r="r" b="b"/>
              <a:pathLst>
                <a:path w="843" h="2194" extrusionOk="0">
                  <a:moveTo>
                    <a:pt x="1" y="0"/>
                  </a:moveTo>
                  <a:cubicBezTo>
                    <a:pt x="1" y="156"/>
                    <a:pt x="1" y="311"/>
                    <a:pt x="1" y="444"/>
                  </a:cubicBezTo>
                  <a:cubicBezTo>
                    <a:pt x="111" y="998"/>
                    <a:pt x="200" y="1551"/>
                    <a:pt x="289" y="2105"/>
                  </a:cubicBezTo>
                  <a:lnTo>
                    <a:pt x="842" y="2194"/>
                  </a:lnTo>
                  <a:cubicBezTo>
                    <a:pt x="798" y="1862"/>
                    <a:pt x="754" y="1551"/>
                    <a:pt x="710" y="1219"/>
                  </a:cubicBezTo>
                  <a:lnTo>
                    <a:pt x="532" y="1640"/>
                  </a:lnTo>
                  <a:cubicBezTo>
                    <a:pt x="244" y="1308"/>
                    <a:pt x="266" y="1286"/>
                    <a:pt x="710" y="998"/>
                  </a:cubicBezTo>
                  <a:cubicBezTo>
                    <a:pt x="643" y="709"/>
                    <a:pt x="577" y="399"/>
                    <a:pt x="510" y="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2253;p37">
              <a:extLst>
                <a:ext uri="{FF2B5EF4-FFF2-40B4-BE49-F238E27FC236}">
                  <a16:creationId xmlns:a16="http://schemas.microsoft.com/office/drawing/2014/main" id="{F09D68B4-AE2D-4457-96D9-33C0F5E461E6}"/>
                </a:ext>
              </a:extLst>
            </p:cNvPr>
            <p:cNvSpPr/>
            <p:nvPr/>
          </p:nvSpPr>
          <p:spPr>
            <a:xfrm>
              <a:off x="4377967" y="3978149"/>
              <a:ext cx="62540" cy="135273"/>
            </a:xfrm>
            <a:custGeom>
              <a:avLst/>
              <a:gdLst/>
              <a:ahLst/>
              <a:cxnLst/>
              <a:rect l="l" t="t" r="r" b="b"/>
              <a:pathLst>
                <a:path w="1086" h="2349" extrusionOk="0">
                  <a:moveTo>
                    <a:pt x="355" y="0"/>
                  </a:moveTo>
                  <a:lnTo>
                    <a:pt x="89" y="244"/>
                  </a:lnTo>
                  <a:cubicBezTo>
                    <a:pt x="67" y="466"/>
                    <a:pt x="0" y="687"/>
                    <a:pt x="222" y="842"/>
                  </a:cubicBezTo>
                  <a:lnTo>
                    <a:pt x="333" y="1019"/>
                  </a:lnTo>
                  <a:cubicBezTo>
                    <a:pt x="355" y="1130"/>
                    <a:pt x="288" y="1263"/>
                    <a:pt x="355" y="1330"/>
                  </a:cubicBezTo>
                  <a:cubicBezTo>
                    <a:pt x="621" y="1596"/>
                    <a:pt x="621" y="1972"/>
                    <a:pt x="687" y="2349"/>
                  </a:cubicBezTo>
                  <a:cubicBezTo>
                    <a:pt x="1019" y="2305"/>
                    <a:pt x="975" y="1994"/>
                    <a:pt x="1086" y="1795"/>
                  </a:cubicBezTo>
                  <a:lnTo>
                    <a:pt x="931" y="1330"/>
                  </a:lnTo>
                  <a:lnTo>
                    <a:pt x="754" y="1330"/>
                  </a:lnTo>
                  <a:lnTo>
                    <a:pt x="909" y="1197"/>
                  </a:lnTo>
                  <a:cubicBezTo>
                    <a:pt x="909" y="1197"/>
                    <a:pt x="909" y="1175"/>
                    <a:pt x="909" y="1152"/>
                  </a:cubicBezTo>
                  <a:cubicBezTo>
                    <a:pt x="891" y="1154"/>
                    <a:pt x="874" y="1155"/>
                    <a:pt x="859" y="1155"/>
                  </a:cubicBezTo>
                  <a:cubicBezTo>
                    <a:pt x="662" y="1155"/>
                    <a:pt x="649" y="1027"/>
                    <a:pt x="731" y="842"/>
                  </a:cubicBezTo>
                  <a:lnTo>
                    <a:pt x="687" y="731"/>
                  </a:lnTo>
                  <a:lnTo>
                    <a:pt x="576" y="532"/>
                  </a:lnTo>
                  <a:lnTo>
                    <a:pt x="488" y="355"/>
                  </a:lnTo>
                  <a:cubicBezTo>
                    <a:pt x="421" y="421"/>
                    <a:pt x="355" y="466"/>
                    <a:pt x="288" y="488"/>
                  </a:cubicBezTo>
                  <a:cubicBezTo>
                    <a:pt x="266" y="466"/>
                    <a:pt x="244" y="443"/>
                    <a:pt x="222" y="399"/>
                  </a:cubicBezTo>
                  <a:cubicBezTo>
                    <a:pt x="288" y="333"/>
                    <a:pt x="377" y="266"/>
                    <a:pt x="443" y="200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2254;p37">
              <a:extLst>
                <a:ext uri="{FF2B5EF4-FFF2-40B4-BE49-F238E27FC236}">
                  <a16:creationId xmlns:a16="http://schemas.microsoft.com/office/drawing/2014/main" id="{431EF774-6EA5-4DA1-8034-BECEFDD565C2}"/>
                </a:ext>
              </a:extLst>
            </p:cNvPr>
            <p:cNvSpPr/>
            <p:nvPr/>
          </p:nvSpPr>
          <p:spPr>
            <a:xfrm>
              <a:off x="4430256" y="4104439"/>
              <a:ext cx="86842" cy="121279"/>
            </a:xfrm>
            <a:custGeom>
              <a:avLst/>
              <a:gdLst/>
              <a:ahLst/>
              <a:cxnLst/>
              <a:rect l="l" t="t" r="r" b="b"/>
              <a:pathLst>
                <a:path w="1508" h="2106" extrusionOk="0">
                  <a:moveTo>
                    <a:pt x="466" y="1"/>
                  </a:moveTo>
                  <a:lnTo>
                    <a:pt x="1" y="466"/>
                  </a:lnTo>
                  <a:lnTo>
                    <a:pt x="555" y="1485"/>
                  </a:lnTo>
                  <a:lnTo>
                    <a:pt x="754" y="1485"/>
                  </a:lnTo>
                  <a:lnTo>
                    <a:pt x="688" y="1640"/>
                  </a:lnTo>
                  <a:lnTo>
                    <a:pt x="732" y="1773"/>
                  </a:lnTo>
                  <a:lnTo>
                    <a:pt x="1507" y="2106"/>
                  </a:lnTo>
                  <a:lnTo>
                    <a:pt x="1507" y="2106"/>
                  </a:lnTo>
                  <a:lnTo>
                    <a:pt x="1264" y="1552"/>
                  </a:lnTo>
                  <a:cubicBezTo>
                    <a:pt x="1251" y="1539"/>
                    <a:pt x="1231" y="1535"/>
                    <a:pt x="1207" y="1535"/>
                  </a:cubicBezTo>
                  <a:cubicBezTo>
                    <a:pt x="1168" y="1535"/>
                    <a:pt x="1119" y="1546"/>
                    <a:pt x="1081" y="1546"/>
                  </a:cubicBezTo>
                  <a:cubicBezTo>
                    <a:pt x="1020" y="1546"/>
                    <a:pt x="987" y="1518"/>
                    <a:pt x="1064" y="1374"/>
                  </a:cubicBezTo>
                  <a:lnTo>
                    <a:pt x="1020" y="1153"/>
                  </a:lnTo>
                  <a:lnTo>
                    <a:pt x="953" y="1153"/>
                  </a:lnTo>
                  <a:lnTo>
                    <a:pt x="466" y="1020"/>
                  </a:lnTo>
                  <a:lnTo>
                    <a:pt x="688" y="533"/>
                  </a:lnTo>
                  <a:lnTo>
                    <a:pt x="577" y="444"/>
                  </a:lnTo>
                  <a:lnTo>
                    <a:pt x="422" y="466"/>
                  </a:lnTo>
                  <a:lnTo>
                    <a:pt x="466" y="311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2255;p37">
              <a:extLst>
                <a:ext uri="{FF2B5EF4-FFF2-40B4-BE49-F238E27FC236}">
                  <a16:creationId xmlns:a16="http://schemas.microsoft.com/office/drawing/2014/main" id="{2D620563-3FEB-4257-8A17-688C3419EDEA}"/>
                </a:ext>
              </a:extLst>
            </p:cNvPr>
            <p:cNvSpPr/>
            <p:nvPr/>
          </p:nvSpPr>
          <p:spPr>
            <a:xfrm>
              <a:off x="4325620" y="3753557"/>
              <a:ext cx="46012" cy="116212"/>
            </a:xfrm>
            <a:custGeom>
              <a:avLst/>
              <a:gdLst/>
              <a:ahLst/>
              <a:cxnLst/>
              <a:rect l="l" t="t" r="r" b="b"/>
              <a:pathLst>
                <a:path w="799" h="2018" extrusionOk="0">
                  <a:moveTo>
                    <a:pt x="400" y="1042"/>
                  </a:moveTo>
                  <a:lnTo>
                    <a:pt x="510" y="1175"/>
                  </a:lnTo>
                  <a:lnTo>
                    <a:pt x="333" y="1131"/>
                  </a:lnTo>
                  <a:lnTo>
                    <a:pt x="222" y="1042"/>
                  </a:lnTo>
                  <a:close/>
                  <a:moveTo>
                    <a:pt x="488" y="1"/>
                  </a:moveTo>
                  <a:cubicBezTo>
                    <a:pt x="333" y="1"/>
                    <a:pt x="156" y="1"/>
                    <a:pt x="245" y="245"/>
                  </a:cubicBezTo>
                  <a:lnTo>
                    <a:pt x="112" y="245"/>
                  </a:lnTo>
                  <a:cubicBezTo>
                    <a:pt x="67" y="355"/>
                    <a:pt x="23" y="488"/>
                    <a:pt x="1" y="621"/>
                  </a:cubicBezTo>
                  <a:cubicBezTo>
                    <a:pt x="1" y="754"/>
                    <a:pt x="23" y="887"/>
                    <a:pt x="67" y="998"/>
                  </a:cubicBezTo>
                  <a:lnTo>
                    <a:pt x="134" y="1175"/>
                  </a:lnTo>
                  <a:lnTo>
                    <a:pt x="112" y="1330"/>
                  </a:lnTo>
                  <a:lnTo>
                    <a:pt x="444" y="1330"/>
                  </a:lnTo>
                  <a:lnTo>
                    <a:pt x="444" y="1463"/>
                  </a:lnTo>
                  <a:lnTo>
                    <a:pt x="134" y="1530"/>
                  </a:lnTo>
                  <a:cubicBezTo>
                    <a:pt x="156" y="1574"/>
                    <a:pt x="178" y="1618"/>
                    <a:pt x="200" y="1663"/>
                  </a:cubicBezTo>
                  <a:cubicBezTo>
                    <a:pt x="252" y="1658"/>
                    <a:pt x="304" y="1655"/>
                    <a:pt x="354" y="1655"/>
                  </a:cubicBezTo>
                  <a:cubicBezTo>
                    <a:pt x="561" y="1655"/>
                    <a:pt x="741" y="1714"/>
                    <a:pt x="776" y="2017"/>
                  </a:cubicBezTo>
                  <a:lnTo>
                    <a:pt x="798" y="1751"/>
                  </a:lnTo>
                  <a:lnTo>
                    <a:pt x="643" y="1485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2256;p37">
              <a:extLst>
                <a:ext uri="{FF2B5EF4-FFF2-40B4-BE49-F238E27FC236}">
                  <a16:creationId xmlns:a16="http://schemas.microsoft.com/office/drawing/2014/main" id="{C6B93EEA-4367-49B8-9E04-D9E4FBEF95EB}"/>
                </a:ext>
              </a:extLst>
            </p:cNvPr>
            <p:cNvSpPr/>
            <p:nvPr/>
          </p:nvSpPr>
          <p:spPr>
            <a:xfrm>
              <a:off x="4330745" y="3849268"/>
              <a:ext cx="62598" cy="84251"/>
            </a:xfrm>
            <a:custGeom>
              <a:avLst/>
              <a:gdLst/>
              <a:ahLst/>
              <a:cxnLst/>
              <a:rect l="l" t="t" r="r" b="b"/>
              <a:pathLst>
                <a:path w="1087" h="1463" extrusionOk="0">
                  <a:moveTo>
                    <a:pt x="111" y="1"/>
                  </a:moveTo>
                  <a:cubicBezTo>
                    <a:pt x="0" y="532"/>
                    <a:pt x="244" y="1086"/>
                    <a:pt x="732" y="1330"/>
                  </a:cubicBezTo>
                  <a:lnTo>
                    <a:pt x="1042" y="1463"/>
                  </a:lnTo>
                  <a:cubicBezTo>
                    <a:pt x="953" y="1086"/>
                    <a:pt x="1086" y="621"/>
                    <a:pt x="687" y="355"/>
                  </a:cubicBezTo>
                  <a:cubicBezTo>
                    <a:pt x="643" y="1"/>
                    <a:pt x="377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2257;p37">
              <a:extLst>
                <a:ext uri="{FF2B5EF4-FFF2-40B4-BE49-F238E27FC236}">
                  <a16:creationId xmlns:a16="http://schemas.microsoft.com/office/drawing/2014/main" id="{9FA348D9-CFB9-4718-93E1-C436D4C646FD}"/>
                </a:ext>
              </a:extLst>
            </p:cNvPr>
            <p:cNvSpPr/>
            <p:nvPr/>
          </p:nvSpPr>
          <p:spPr>
            <a:xfrm>
              <a:off x="6584030" y="3488194"/>
              <a:ext cx="39620" cy="90643"/>
            </a:xfrm>
            <a:custGeom>
              <a:avLst/>
              <a:gdLst/>
              <a:ahLst/>
              <a:cxnLst/>
              <a:rect l="l" t="t" r="r" b="b"/>
              <a:pathLst>
                <a:path w="688" h="1574" extrusionOk="0">
                  <a:moveTo>
                    <a:pt x="1" y="0"/>
                  </a:moveTo>
                  <a:cubicBezTo>
                    <a:pt x="23" y="266"/>
                    <a:pt x="89" y="510"/>
                    <a:pt x="111" y="776"/>
                  </a:cubicBezTo>
                  <a:cubicBezTo>
                    <a:pt x="133" y="1042"/>
                    <a:pt x="133" y="1308"/>
                    <a:pt x="156" y="1573"/>
                  </a:cubicBezTo>
                  <a:lnTo>
                    <a:pt x="687" y="1263"/>
                  </a:lnTo>
                  <a:lnTo>
                    <a:pt x="687" y="1108"/>
                  </a:lnTo>
                  <a:lnTo>
                    <a:pt x="399" y="1086"/>
                  </a:lnTo>
                  <a:lnTo>
                    <a:pt x="399" y="997"/>
                  </a:lnTo>
                  <a:lnTo>
                    <a:pt x="687" y="953"/>
                  </a:lnTo>
                  <a:lnTo>
                    <a:pt x="554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2258;p37">
              <a:extLst>
                <a:ext uri="{FF2B5EF4-FFF2-40B4-BE49-F238E27FC236}">
                  <a16:creationId xmlns:a16="http://schemas.microsoft.com/office/drawing/2014/main" id="{9E6648CA-227E-45B1-81E7-2ABDCCBC1FF1}"/>
                </a:ext>
              </a:extLst>
            </p:cNvPr>
            <p:cNvSpPr/>
            <p:nvPr/>
          </p:nvSpPr>
          <p:spPr>
            <a:xfrm>
              <a:off x="4370308" y="3175608"/>
              <a:ext cx="57472" cy="96977"/>
            </a:xfrm>
            <a:custGeom>
              <a:avLst/>
              <a:gdLst/>
              <a:ahLst/>
              <a:cxnLst/>
              <a:rect l="l" t="t" r="r" b="b"/>
              <a:pathLst>
                <a:path w="998" h="1684" extrusionOk="0">
                  <a:moveTo>
                    <a:pt x="731" y="310"/>
                  </a:moveTo>
                  <a:lnTo>
                    <a:pt x="731" y="399"/>
                  </a:lnTo>
                  <a:lnTo>
                    <a:pt x="510" y="421"/>
                  </a:lnTo>
                  <a:lnTo>
                    <a:pt x="510" y="332"/>
                  </a:lnTo>
                  <a:lnTo>
                    <a:pt x="731" y="310"/>
                  </a:lnTo>
                  <a:close/>
                  <a:moveTo>
                    <a:pt x="599" y="0"/>
                  </a:moveTo>
                  <a:cubicBezTo>
                    <a:pt x="466" y="288"/>
                    <a:pt x="333" y="554"/>
                    <a:pt x="200" y="842"/>
                  </a:cubicBezTo>
                  <a:lnTo>
                    <a:pt x="443" y="997"/>
                  </a:lnTo>
                  <a:lnTo>
                    <a:pt x="421" y="1064"/>
                  </a:lnTo>
                  <a:lnTo>
                    <a:pt x="133" y="1041"/>
                  </a:lnTo>
                  <a:lnTo>
                    <a:pt x="22" y="1462"/>
                  </a:lnTo>
                  <a:lnTo>
                    <a:pt x="0" y="1662"/>
                  </a:lnTo>
                  <a:lnTo>
                    <a:pt x="133" y="1684"/>
                  </a:lnTo>
                  <a:lnTo>
                    <a:pt x="510" y="1640"/>
                  </a:lnTo>
                  <a:lnTo>
                    <a:pt x="510" y="1462"/>
                  </a:lnTo>
                  <a:lnTo>
                    <a:pt x="311" y="1285"/>
                  </a:lnTo>
                  <a:lnTo>
                    <a:pt x="377" y="1219"/>
                  </a:lnTo>
                  <a:lnTo>
                    <a:pt x="599" y="1329"/>
                  </a:lnTo>
                  <a:lnTo>
                    <a:pt x="643" y="1086"/>
                  </a:lnTo>
                  <a:lnTo>
                    <a:pt x="820" y="798"/>
                  </a:lnTo>
                  <a:cubicBezTo>
                    <a:pt x="864" y="554"/>
                    <a:pt x="931" y="310"/>
                    <a:pt x="997" y="67"/>
                  </a:cubicBezTo>
                  <a:lnTo>
                    <a:pt x="997" y="67"/>
                  </a:lnTo>
                  <a:lnTo>
                    <a:pt x="754" y="111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2259;p37">
              <a:extLst>
                <a:ext uri="{FF2B5EF4-FFF2-40B4-BE49-F238E27FC236}">
                  <a16:creationId xmlns:a16="http://schemas.microsoft.com/office/drawing/2014/main" id="{8173B853-F48D-4320-B7B5-4725621E2BCA}"/>
                </a:ext>
              </a:extLst>
            </p:cNvPr>
            <p:cNvSpPr/>
            <p:nvPr/>
          </p:nvSpPr>
          <p:spPr>
            <a:xfrm>
              <a:off x="4520842" y="2874482"/>
              <a:ext cx="99569" cy="80450"/>
            </a:xfrm>
            <a:custGeom>
              <a:avLst/>
              <a:gdLst/>
              <a:ahLst/>
              <a:cxnLst/>
              <a:rect l="l" t="t" r="r" b="b"/>
              <a:pathLst>
                <a:path w="1729" h="1397" extrusionOk="0">
                  <a:moveTo>
                    <a:pt x="1530" y="0"/>
                  </a:moveTo>
                  <a:cubicBezTo>
                    <a:pt x="1618" y="177"/>
                    <a:pt x="1552" y="244"/>
                    <a:pt x="1352" y="288"/>
                  </a:cubicBezTo>
                  <a:cubicBezTo>
                    <a:pt x="1297" y="299"/>
                    <a:pt x="1242" y="327"/>
                    <a:pt x="1194" y="327"/>
                  </a:cubicBezTo>
                  <a:cubicBezTo>
                    <a:pt x="1147" y="327"/>
                    <a:pt x="1109" y="299"/>
                    <a:pt x="1086" y="200"/>
                  </a:cubicBezTo>
                  <a:lnTo>
                    <a:pt x="887" y="333"/>
                  </a:lnTo>
                  <a:lnTo>
                    <a:pt x="1042" y="421"/>
                  </a:lnTo>
                  <a:lnTo>
                    <a:pt x="865" y="465"/>
                  </a:lnTo>
                  <a:cubicBezTo>
                    <a:pt x="665" y="598"/>
                    <a:pt x="377" y="665"/>
                    <a:pt x="400" y="997"/>
                  </a:cubicBezTo>
                  <a:lnTo>
                    <a:pt x="134" y="1330"/>
                  </a:lnTo>
                  <a:lnTo>
                    <a:pt x="1" y="1396"/>
                  </a:lnTo>
                  <a:lnTo>
                    <a:pt x="599" y="1396"/>
                  </a:lnTo>
                  <a:lnTo>
                    <a:pt x="688" y="1307"/>
                  </a:lnTo>
                  <a:lnTo>
                    <a:pt x="843" y="1086"/>
                  </a:lnTo>
                  <a:lnTo>
                    <a:pt x="931" y="997"/>
                  </a:lnTo>
                  <a:lnTo>
                    <a:pt x="1064" y="931"/>
                  </a:lnTo>
                  <a:cubicBezTo>
                    <a:pt x="938" y="751"/>
                    <a:pt x="1002" y="702"/>
                    <a:pt x="1138" y="702"/>
                  </a:cubicBezTo>
                  <a:cubicBezTo>
                    <a:pt x="1169" y="702"/>
                    <a:pt x="1204" y="705"/>
                    <a:pt x="1242" y="709"/>
                  </a:cubicBezTo>
                  <a:lnTo>
                    <a:pt x="1729" y="89"/>
                  </a:lnTo>
                  <a:lnTo>
                    <a:pt x="16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2260;p37">
              <a:extLst>
                <a:ext uri="{FF2B5EF4-FFF2-40B4-BE49-F238E27FC236}">
                  <a16:creationId xmlns:a16="http://schemas.microsoft.com/office/drawing/2014/main" id="{54D37B07-5B19-4716-B688-84EF4E02AE98}"/>
                </a:ext>
              </a:extLst>
            </p:cNvPr>
            <p:cNvSpPr/>
            <p:nvPr/>
          </p:nvSpPr>
          <p:spPr>
            <a:xfrm>
              <a:off x="5180507" y="2478912"/>
              <a:ext cx="94501" cy="43479"/>
            </a:xfrm>
            <a:custGeom>
              <a:avLst/>
              <a:gdLst/>
              <a:ahLst/>
              <a:cxnLst/>
              <a:rect l="l" t="t" r="r" b="b"/>
              <a:pathLst>
                <a:path w="1641" h="755" extrusionOk="0">
                  <a:moveTo>
                    <a:pt x="643" y="400"/>
                  </a:moveTo>
                  <a:cubicBezTo>
                    <a:pt x="687" y="400"/>
                    <a:pt x="710" y="444"/>
                    <a:pt x="754" y="488"/>
                  </a:cubicBezTo>
                  <a:lnTo>
                    <a:pt x="643" y="599"/>
                  </a:lnTo>
                  <a:cubicBezTo>
                    <a:pt x="621" y="555"/>
                    <a:pt x="555" y="488"/>
                    <a:pt x="555" y="466"/>
                  </a:cubicBezTo>
                  <a:cubicBezTo>
                    <a:pt x="555" y="466"/>
                    <a:pt x="621" y="400"/>
                    <a:pt x="643" y="400"/>
                  </a:cubicBezTo>
                  <a:close/>
                  <a:moveTo>
                    <a:pt x="1529" y="1"/>
                  </a:moveTo>
                  <a:lnTo>
                    <a:pt x="1485" y="333"/>
                  </a:lnTo>
                  <a:lnTo>
                    <a:pt x="1108" y="134"/>
                  </a:lnTo>
                  <a:lnTo>
                    <a:pt x="1" y="377"/>
                  </a:lnTo>
                  <a:lnTo>
                    <a:pt x="67" y="532"/>
                  </a:lnTo>
                  <a:lnTo>
                    <a:pt x="178" y="643"/>
                  </a:lnTo>
                  <a:lnTo>
                    <a:pt x="333" y="754"/>
                  </a:lnTo>
                  <a:lnTo>
                    <a:pt x="1640" y="510"/>
                  </a:lnTo>
                  <a:lnTo>
                    <a:pt x="1640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2261;p37">
              <a:extLst>
                <a:ext uri="{FF2B5EF4-FFF2-40B4-BE49-F238E27FC236}">
                  <a16:creationId xmlns:a16="http://schemas.microsoft.com/office/drawing/2014/main" id="{20357EC0-93C8-4E53-AE06-484B616F8C0F}"/>
                </a:ext>
              </a:extLst>
            </p:cNvPr>
            <p:cNvSpPr/>
            <p:nvPr/>
          </p:nvSpPr>
          <p:spPr>
            <a:xfrm>
              <a:off x="6569978" y="3715722"/>
              <a:ext cx="51138" cy="129802"/>
            </a:xfrm>
            <a:custGeom>
              <a:avLst/>
              <a:gdLst/>
              <a:ahLst/>
              <a:cxnLst/>
              <a:rect l="l" t="t" r="r" b="b"/>
              <a:pathLst>
                <a:path w="888" h="2254" extrusionOk="0">
                  <a:moveTo>
                    <a:pt x="718" y="0"/>
                  </a:moveTo>
                  <a:cubicBezTo>
                    <a:pt x="570" y="0"/>
                    <a:pt x="625" y="243"/>
                    <a:pt x="555" y="348"/>
                  </a:cubicBezTo>
                  <a:cubicBezTo>
                    <a:pt x="577" y="414"/>
                    <a:pt x="599" y="458"/>
                    <a:pt x="599" y="525"/>
                  </a:cubicBezTo>
                  <a:cubicBezTo>
                    <a:pt x="688" y="1101"/>
                    <a:pt x="688" y="1123"/>
                    <a:pt x="134" y="1300"/>
                  </a:cubicBezTo>
                  <a:lnTo>
                    <a:pt x="134" y="1433"/>
                  </a:lnTo>
                  <a:lnTo>
                    <a:pt x="67" y="1566"/>
                  </a:lnTo>
                  <a:cubicBezTo>
                    <a:pt x="67" y="1566"/>
                    <a:pt x="67" y="1588"/>
                    <a:pt x="67" y="1611"/>
                  </a:cubicBezTo>
                  <a:cubicBezTo>
                    <a:pt x="89" y="1611"/>
                    <a:pt x="67" y="1633"/>
                    <a:pt x="67" y="1633"/>
                  </a:cubicBezTo>
                  <a:lnTo>
                    <a:pt x="289" y="1766"/>
                  </a:lnTo>
                  <a:lnTo>
                    <a:pt x="178" y="1854"/>
                  </a:lnTo>
                  <a:cubicBezTo>
                    <a:pt x="134" y="1943"/>
                    <a:pt x="67" y="2031"/>
                    <a:pt x="1" y="2142"/>
                  </a:cubicBezTo>
                  <a:lnTo>
                    <a:pt x="466" y="2253"/>
                  </a:lnTo>
                  <a:lnTo>
                    <a:pt x="577" y="2231"/>
                  </a:lnTo>
                  <a:cubicBezTo>
                    <a:pt x="355" y="2009"/>
                    <a:pt x="466" y="1854"/>
                    <a:pt x="643" y="1699"/>
                  </a:cubicBezTo>
                  <a:lnTo>
                    <a:pt x="621" y="1611"/>
                  </a:lnTo>
                  <a:cubicBezTo>
                    <a:pt x="666" y="1522"/>
                    <a:pt x="688" y="1455"/>
                    <a:pt x="732" y="1389"/>
                  </a:cubicBezTo>
                  <a:cubicBezTo>
                    <a:pt x="776" y="946"/>
                    <a:pt x="821" y="503"/>
                    <a:pt x="887" y="60"/>
                  </a:cubicBezTo>
                  <a:cubicBezTo>
                    <a:pt x="812" y="17"/>
                    <a:pt x="758" y="0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2262;p37">
              <a:extLst>
                <a:ext uri="{FF2B5EF4-FFF2-40B4-BE49-F238E27FC236}">
                  <a16:creationId xmlns:a16="http://schemas.microsoft.com/office/drawing/2014/main" id="{7629BDA6-7AEF-4DB6-9656-E2DB82630DCA}"/>
                </a:ext>
              </a:extLst>
            </p:cNvPr>
            <p:cNvSpPr/>
            <p:nvPr/>
          </p:nvSpPr>
          <p:spPr>
            <a:xfrm>
              <a:off x="5392314" y="2461060"/>
              <a:ext cx="90643" cy="39620"/>
            </a:xfrm>
            <a:custGeom>
              <a:avLst/>
              <a:gdLst/>
              <a:ahLst/>
              <a:cxnLst/>
              <a:rect l="l" t="t" r="r" b="b"/>
              <a:pathLst>
                <a:path w="1574" h="688" extrusionOk="0">
                  <a:moveTo>
                    <a:pt x="1241" y="1"/>
                  </a:moveTo>
                  <a:cubicBezTo>
                    <a:pt x="842" y="45"/>
                    <a:pt x="422" y="134"/>
                    <a:pt x="1" y="222"/>
                  </a:cubicBezTo>
                  <a:cubicBezTo>
                    <a:pt x="89" y="377"/>
                    <a:pt x="156" y="532"/>
                    <a:pt x="244" y="687"/>
                  </a:cubicBezTo>
                  <a:lnTo>
                    <a:pt x="1175" y="621"/>
                  </a:lnTo>
                  <a:cubicBezTo>
                    <a:pt x="1263" y="532"/>
                    <a:pt x="1352" y="444"/>
                    <a:pt x="1441" y="333"/>
                  </a:cubicBezTo>
                  <a:cubicBezTo>
                    <a:pt x="1507" y="266"/>
                    <a:pt x="1529" y="156"/>
                    <a:pt x="1574" y="67"/>
                  </a:cubicBezTo>
                  <a:cubicBezTo>
                    <a:pt x="1463" y="23"/>
                    <a:pt x="1352" y="1"/>
                    <a:pt x="1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2263;p37">
              <a:extLst>
                <a:ext uri="{FF2B5EF4-FFF2-40B4-BE49-F238E27FC236}">
                  <a16:creationId xmlns:a16="http://schemas.microsoft.com/office/drawing/2014/main" id="{40D89917-9407-4279-91BD-8685D14E36C8}"/>
                </a:ext>
              </a:extLst>
            </p:cNvPr>
            <p:cNvSpPr/>
            <p:nvPr/>
          </p:nvSpPr>
          <p:spPr>
            <a:xfrm>
              <a:off x="6591689" y="3587705"/>
              <a:ext cx="30694" cy="108495"/>
            </a:xfrm>
            <a:custGeom>
              <a:avLst/>
              <a:gdLst/>
              <a:ahLst/>
              <a:cxnLst/>
              <a:rect l="l" t="t" r="r" b="b"/>
              <a:pathLst>
                <a:path w="533" h="1884" extrusionOk="0">
                  <a:moveTo>
                    <a:pt x="289" y="687"/>
                  </a:moveTo>
                  <a:lnTo>
                    <a:pt x="399" y="953"/>
                  </a:lnTo>
                  <a:lnTo>
                    <a:pt x="311" y="975"/>
                  </a:lnTo>
                  <a:cubicBezTo>
                    <a:pt x="289" y="887"/>
                    <a:pt x="266" y="798"/>
                    <a:pt x="266" y="687"/>
                  </a:cubicBezTo>
                  <a:close/>
                  <a:moveTo>
                    <a:pt x="0" y="1"/>
                  </a:moveTo>
                  <a:lnTo>
                    <a:pt x="0" y="1020"/>
                  </a:lnTo>
                  <a:lnTo>
                    <a:pt x="111" y="1086"/>
                  </a:lnTo>
                  <a:lnTo>
                    <a:pt x="0" y="1175"/>
                  </a:lnTo>
                  <a:lnTo>
                    <a:pt x="0" y="1396"/>
                  </a:lnTo>
                  <a:lnTo>
                    <a:pt x="377" y="1773"/>
                  </a:lnTo>
                  <a:lnTo>
                    <a:pt x="488" y="1884"/>
                  </a:lnTo>
                  <a:cubicBezTo>
                    <a:pt x="510" y="1729"/>
                    <a:pt x="510" y="1574"/>
                    <a:pt x="532" y="1418"/>
                  </a:cubicBezTo>
                  <a:lnTo>
                    <a:pt x="333" y="1352"/>
                  </a:lnTo>
                  <a:lnTo>
                    <a:pt x="355" y="1286"/>
                  </a:lnTo>
                  <a:lnTo>
                    <a:pt x="532" y="1308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2264;p37">
              <a:extLst>
                <a:ext uri="{FF2B5EF4-FFF2-40B4-BE49-F238E27FC236}">
                  <a16:creationId xmlns:a16="http://schemas.microsoft.com/office/drawing/2014/main" id="{1DE855A7-FB4F-42CE-8C9C-EA0D50F28F5C}"/>
                </a:ext>
              </a:extLst>
            </p:cNvPr>
            <p:cNvSpPr/>
            <p:nvPr/>
          </p:nvSpPr>
          <p:spPr>
            <a:xfrm>
              <a:off x="6346712" y="2892334"/>
              <a:ext cx="61273" cy="71524"/>
            </a:xfrm>
            <a:custGeom>
              <a:avLst/>
              <a:gdLst/>
              <a:ahLst/>
              <a:cxnLst/>
              <a:rect l="l" t="t" r="r" b="b"/>
              <a:pathLst>
                <a:path w="1064" h="1242" extrusionOk="0">
                  <a:moveTo>
                    <a:pt x="377" y="0"/>
                  </a:moveTo>
                  <a:lnTo>
                    <a:pt x="0" y="399"/>
                  </a:lnTo>
                  <a:cubicBezTo>
                    <a:pt x="244" y="687"/>
                    <a:pt x="488" y="953"/>
                    <a:pt x="732" y="1241"/>
                  </a:cubicBezTo>
                  <a:lnTo>
                    <a:pt x="1064" y="997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2265;p37">
              <a:extLst>
                <a:ext uri="{FF2B5EF4-FFF2-40B4-BE49-F238E27FC236}">
                  <a16:creationId xmlns:a16="http://schemas.microsoft.com/office/drawing/2014/main" id="{60CF3F33-230C-4B28-B0A9-6D3B5D146228}"/>
                </a:ext>
              </a:extLst>
            </p:cNvPr>
            <p:cNvSpPr/>
            <p:nvPr/>
          </p:nvSpPr>
          <p:spPr>
            <a:xfrm>
              <a:off x="6520223" y="3942387"/>
              <a:ext cx="56205" cy="68990"/>
            </a:xfrm>
            <a:custGeom>
              <a:avLst/>
              <a:gdLst/>
              <a:ahLst/>
              <a:cxnLst/>
              <a:rect l="l" t="t" r="r" b="b"/>
              <a:pathLst>
                <a:path w="976" h="1198" extrusionOk="0">
                  <a:moveTo>
                    <a:pt x="976" y="1"/>
                  </a:moveTo>
                  <a:lnTo>
                    <a:pt x="311" y="422"/>
                  </a:lnTo>
                  <a:cubicBezTo>
                    <a:pt x="200" y="666"/>
                    <a:pt x="89" y="909"/>
                    <a:pt x="1" y="1153"/>
                  </a:cubicBezTo>
                  <a:lnTo>
                    <a:pt x="466" y="1197"/>
                  </a:lnTo>
                  <a:cubicBezTo>
                    <a:pt x="532" y="1153"/>
                    <a:pt x="643" y="1109"/>
                    <a:pt x="665" y="1042"/>
                  </a:cubicBezTo>
                  <a:cubicBezTo>
                    <a:pt x="776" y="710"/>
                    <a:pt x="887" y="355"/>
                    <a:pt x="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2266;p37">
              <a:extLst>
                <a:ext uri="{FF2B5EF4-FFF2-40B4-BE49-F238E27FC236}">
                  <a16:creationId xmlns:a16="http://schemas.microsoft.com/office/drawing/2014/main" id="{1D25B223-4F11-42AE-90E8-3F229F9B1301}"/>
                </a:ext>
              </a:extLst>
            </p:cNvPr>
            <p:cNvSpPr/>
            <p:nvPr/>
          </p:nvSpPr>
          <p:spPr>
            <a:xfrm>
              <a:off x="5509677" y="2464918"/>
              <a:ext cx="95768" cy="37029"/>
            </a:xfrm>
            <a:custGeom>
              <a:avLst/>
              <a:gdLst/>
              <a:ahLst/>
              <a:cxnLst/>
              <a:rect l="l" t="t" r="r" b="b"/>
              <a:pathLst>
                <a:path w="1663" h="643" extrusionOk="0">
                  <a:moveTo>
                    <a:pt x="1" y="0"/>
                  </a:moveTo>
                  <a:lnTo>
                    <a:pt x="222" y="155"/>
                  </a:lnTo>
                  <a:lnTo>
                    <a:pt x="533" y="133"/>
                  </a:lnTo>
                  <a:lnTo>
                    <a:pt x="444" y="554"/>
                  </a:lnTo>
                  <a:lnTo>
                    <a:pt x="998" y="620"/>
                  </a:lnTo>
                  <a:lnTo>
                    <a:pt x="1109" y="620"/>
                  </a:lnTo>
                  <a:lnTo>
                    <a:pt x="1618" y="643"/>
                  </a:lnTo>
                  <a:lnTo>
                    <a:pt x="1663" y="377"/>
                  </a:lnTo>
                  <a:lnTo>
                    <a:pt x="1508" y="155"/>
                  </a:lnTo>
                  <a:lnTo>
                    <a:pt x="1242" y="89"/>
                  </a:lnTo>
                  <a:lnTo>
                    <a:pt x="998" y="465"/>
                  </a:lnTo>
                  <a:cubicBezTo>
                    <a:pt x="776" y="266"/>
                    <a:pt x="776" y="266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2267;p37">
              <a:extLst>
                <a:ext uri="{FF2B5EF4-FFF2-40B4-BE49-F238E27FC236}">
                  <a16:creationId xmlns:a16="http://schemas.microsoft.com/office/drawing/2014/main" id="{8893CC08-29BA-4CA9-9CC1-D446CD3F71C4}"/>
                </a:ext>
              </a:extLst>
            </p:cNvPr>
            <p:cNvSpPr/>
            <p:nvPr/>
          </p:nvSpPr>
          <p:spPr>
            <a:xfrm>
              <a:off x="5900120" y="4627565"/>
              <a:ext cx="80450" cy="51138"/>
            </a:xfrm>
            <a:custGeom>
              <a:avLst/>
              <a:gdLst/>
              <a:ahLst/>
              <a:cxnLst/>
              <a:rect l="l" t="t" r="r" b="b"/>
              <a:pathLst>
                <a:path w="1397" h="888" extrusionOk="0">
                  <a:moveTo>
                    <a:pt x="1064" y="1"/>
                  </a:moveTo>
                  <a:lnTo>
                    <a:pt x="688" y="267"/>
                  </a:lnTo>
                  <a:lnTo>
                    <a:pt x="665" y="355"/>
                  </a:lnTo>
                  <a:lnTo>
                    <a:pt x="599" y="289"/>
                  </a:lnTo>
                  <a:lnTo>
                    <a:pt x="510" y="289"/>
                  </a:lnTo>
                  <a:cubicBezTo>
                    <a:pt x="464" y="350"/>
                    <a:pt x="461" y="529"/>
                    <a:pt x="389" y="529"/>
                  </a:cubicBezTo>
                  <a:cubicBezTo>
                    <a:pt x="357" y="529"/>
                    <a:pt x="312" y="495"/>
                    <a:pt x="244" y="400"/>
                  </a:cubicBezTo>
                  <a:lnTo>
                    <a:pt x="1" y="510"/>
                  </a:lnTo>
                  <a:cubicBezTo>
                    <a:pt x="67" y="555"/>
                    <a:pt x="134" y="599"/>
                    <a:pt x="200" y="666"/>
                  </a:cubicBezTo>
                  <a:cubicBezTo>
                    <a:pt x="267" y="732"/>
                    <a:pt x="333" y="821"/>
                    <a:pt x="377" y="887"/>
                  </a:cubicBezTo>
                  <a:lnTo>
                    <a:pt x="1175" y="577"/>
                  </a:lnTo>
                  <a:lnTo>
                    <a:pt x="1397" y="67"/>
                  </a:lnTo>
                  <a:lnTo>
                    <a:pt x="1242" y="45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2268;p37">
              <a:extLst>
                <a:ext uri="{FF2B5EF4-FFF2-40B4-BE49-F238E27FC236}">
                  <a16:creationId xmlns:a16="http://schemas.microsoft.com/office/drawing/2014/main" id="{80275B8E-7BC0-457E-A127-7713F1FA283D}"/>
                </a:ext>
              </a:extLst>
            </p:cNvPr>
            <p:cNvSpPr/>
            <p:nvPr/>
          </p:nvSpPr>
          <p:spPr>
            <a:xfrm>
              <a:off x="4598700" y="2813209"/>
              <a:ext cx="65131" cy="61331"/>
            </a:xfrm>
            <a:custGeom>
              <a:avLst/>
              <a:gdLst/>
              <a:ahLst/>
              <a:cxnLst/>
              <a:rect l="l" t="t" r="r" b="b"/>
              <a:pathLst>
                <a:path w="1131" h="1065" extrusionOk="0">
                  <a:moveTo>
                    <a:pt x="842" y="1"/>
                  </a:moveTo>
                  <a:cubicBezTo>
                    <a:pt x="443" y="200"/>
                    <a:pt x="133" y="532"/>
                    <a:pt x="0" y="953"/>
                  </a:cubicBezTo>
                  <a:lnTo>
                    <a:pt x="178" y="1064"/>
                  </a:lnTo>
                  <a:lnTo>
                    <a:pt x="288" y="1064"/>
                  </a:lnTo>
                  <a:lnTo>
                    <a:pt x="288" y="1042"/>
                  </a:lnTo>
                  <a:lnTo>
                    <a:pt x="333" y="710"/>
                  </a:lnTo>
                  <a:lnTo>
                    <a:pt x="643" y="820"/>
                  </a:lnTo>
                  <a:lnTo>
                    <a:pt x="1064" y="333"/>
                  </a:lnTo>
                  <a:cubicBezTo>
                    <a:pt x="1086" y="222"/>
                    <a:pt x="1108" y="111"/>
                    <a:pt x="1130" y="23"/>
                  </a:cubicBezTo>
                  <a:lnTo>
                    <a:pt x="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2269;p37">
              <a:extLst>
                <a:ext uri="{FF2B5EF4-FFF2-40B4-BE49-F238E27FC236}">
                  <a16:creationId xmlns:a16="http://schemas.microsoft.com/office/drawing/2014/main" id="{8C322327-3558-435C-BF78-60B0105EA202}"/>
                </a:ext>
              </a:extLst>
            </p:cNvPr>
            <p:cNvSpPr/>
            <p:nvPr/>
          </p:nvSpPr>
          <p:spPr>
            <a:xfrm>
              <a:off x="5332365" y="2465091"/>
              <a:ext cx="74058" cy="38123"/>
            </a:xfrm>
            <a:custGeom>
              <a:avLst/>
              <a:gdLst/>
              <a:ahLst/>
              <a:cxnLst/>
              <a:rect l="l" t="t" r="r" b="b"/>
              <a:pathLst>
                <a:path w="1286" h="662" extrusionOk="0">
                  <a:moveTo>
                    <a:pt x="190" y="0"/>
                  </a:moveTo>
                  <a:cubicBezTo>
                    <a:pt x="108" y="0"/>
                    <a:pt x="42" y="41"/>
                    <a:pt x="22" y="196"/>
                  </a:cubicBezTo>
                  <a:lnTo>
                    <a:pt x="377" y="329"/>
                  </a:lnTo>
                  <a:cubicBezTo>
                    <a:pt x="244" y="440"/>
                    <a:pt x="111" y="551"/>
                    <a:pt x="0" y="662"/>
                  </a:cubicBezTo>
                  <a:lnTo>
                    <a:pt x="1285" y="617"/>
                  </a:lnTo>
                  <a:cubicBezTo>
                    <a:pt x="1197" y="462"/>
                    <a:pt x="1130" y="307"/>
                    <a:pt x="1042" y="152"/>
                  </a:cubicBezTo>
                  <a:cubicBezTo>
                    <a:pt x="899" y="116"/>
                    <a:pt x="741" y="23"/>
                    <a:pt x="604" y="23"/>
                  </a:cubicBezTo>
                  <a:cubicBezTo>
                    <a:pt x="572" y="23"/>
                    <a:pt x="540" y="28"/>
                    <a:pt x="510" y="41"/>
                  </a:cubicBezTo>
                  <a:cubicBezTo>
                    <a:pt x="496" y="45"/>
                    <a:pt x="481" y="47"/>
                    <a:pt x="465" y="47"/>
                  </a:cubicBezTo>
                  <a:cubicBezTo>
                    <a:pt x="382" y="47"/>
                    <a:pt x="277" y="0"/>
                    <a:pt x="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2270;p37">
              <a:extLst>
                <a:ext uri="{FF2B5EF4-FFF2-40B4-BE49-F238E27FC236}">
                  <a16:creationId xmlns:a16="http://schemas.microsoft.com/office/drawing/2014/main" id="{957A5528-CB3A-46CA-B866-E50DFDF8B161}"/>
                </a:ext>
              </a:extLst>
            </p:cNvPr>
            <p:cNvSpPr/>
            <p:nvPr/>
          </p:nvSpPr>
          <p:spPr>
            <a:xfrm>
              <a:off x="6549592" y="3869712"/>
              <a:ext cx="42154" cy="63807"/>
            </a:xfrm>
            <a:custGeom>
              <a:avLst/>
              <a:gdLst/>
              <a:ahLst/>
              <a:cxnLst/>
              <a:rect l="l" t="t" r="r" b="b"/>
              <a:pathLst>
                <a:path w="732" h="1108" extrusionOk="0">
                  <a:moveTo>
                    <a:pt x="731" y="0"/>
                  </a:moveTo>
                  <a:lnTo>
                    <a:pt x="266" y="244"/>
                  </a:lnTo>
                  <a:lnTo>
                    <a:pt x="0" y="1108"/>
                  </a:lnTo>
                  <a:lnTo>
                    <a:pt x="532" y="1019"/>
                  </a:lnTo>
                  <a:cubicBezTo>
                    <a:pt x="532" y="953"/>
                    <a:pt x="554" y="886"/>
                    <a:pt x="554" y="820"/>
                  </a:cubicBezTo>
                  <a:lnTo>
                    <a:pt x="443" y="731"/>
                  </a:lnTo>
                  <a:lnTo>
                    <a:pt x="576" y="709"/>
                  </a:lnTo>
                  <a:cubicBezTo>
                    <a:pt x="592" y="629"/>
                    <a:pt x="608" y="546"/>
                    <a:pt x="625" y="462"/>
                  </a:cubicBezTo>
                  <a:lnTo>
                    <a:pt x="625" y="462"/>
                  </a:lnTo>
                  <a:cubicBezTo>
                    <a:pt x="631" y="464"/>
                    <a:pt x="637" y="465"/>
                    <a:pt x="643" y="465"/>
                  </a:cubicBezTo>
                  <a:lnTo>
                    <a:pt x="665" y="399"/>
                  </a:lnTo>
                  <a:cubicBezTo>
                    <a:pt x="657" y="399"/>
                    <a:pt x="648" y="396"/>
                    <a:pt x="640" y="392"/>
                  </a:cubicBezTo>
                  <a:lnTo>
                    <a:pt x="640" y="392"/>
                  </a:lnTo>
                  <a:cubicBezTo>
                    <a:pt x="635" y="415"/>
                    <a:pt x="630" y="438"/>
                    <a:pt x="625" y="462"/>
                  </a:cubicBezTo>
                  <a:lnTo>
                    <a:pt x="625" y="462"/>
                  </a:lnTo>
                  <a:cubicBezTo>
                    <a:pt x="609" y="455"/>
                    <a:pt x="593" y="443"/>
                    <a:pt x="576" y="443"/>
                  </a:cubicBezTo>
                  <a:cubicBezTo>
                    <a:pt x="576" y="421"/>
                    <a:pt x="576" y="399"/>
                    <a:pt x="599" y="377"/>
                  </a:cubicBezTo>
                  <a:cubicBezTo>
                    <a:pt x="612" y="377"/>
                    <a:pt x="626" y="385"/>
                    <a:pt x="640" y="392"/>
                  </a:cubicBezTo>
                  <a:lnTo>
                    <a:pt x="640" y="392"/>
                  </a:lnTo>
                  <a:cubicBezTo>
                    <a:pt x="666" y="263"/>
                    <a:pt x="696" y="132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2271;p37">
              <a:extLst>
                <a:ext uri="{FF2B5EF4-FFF2-40B4-BE49-F238E27FC236}">
                  <a16:creationId xmlns:a16="http://schemas.microsoft.com/office/drawing/2014/main" id="{9AB8A635-069A-40A1-915F-DBA9C79B13AC}"/>
                </a:ext>
              </a:extLst>
            </p:cNvPr>
            <p:cNvSpPr/>
            <p:nvPr/>
          </p:nvSpPr>
          <p:spPr>
            <a:xfrm>
              <a:off x="6082615" y="4535713"/>
              <a:ext cx="56148" cy="61331"/>
            </a:xfrm>
            <a:custGeom>
              <a:avLst/>
              <a:gdLst/>
              <a:ahLst/>
              <a:cxnLst/>
              <a:rect l="l" t="t" r="r" b="b"/>
              <a:pathLst>
                <a:path w="975" h="1065" extrusionOk="0">
                  <a:moveTo>
                    <a:pt x="820" y="1"/>
                  </a:moveTo>
                  <a:lnTo>
                    <a:pt x="22" y="377"/>
                  </a:lnTo>
                  <a:cubicBezTo>
                    <a:pt x="22" y="621"/>
                    <a:pt x="0" y="843"/>
                    <a:pt x="0" y="1064"/>
                  </a:cubicBezTo>
                  <a:lnTo>
                    <a:pt x="731" y="532"/>
                  </a:lnTo>
                  <a:lnTo>
                    <a:pt x="798" y="466"/>
                  </a:lnTo>
                  <a:lnTo>
                    <a:pt x="886" y="377"/>
                  </a:lnTo>
                  <a:lnTo>
                    <a:pt x="953" y="266"/>
                  </a:lnTo>
                  <a:cubicBezTo>
                    <a:pt x="931" y="244"/>
                    <a:pt x="931" y="222"/>
                    <a:pt x="953" y="222"/>
                  </a:cubicBezTo>
                  <a:lnTo>
                    <a:pt x="975" y="67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2272;p37">
              <a:extLst>
                <a:ext uri="{FF2B5EF4-FFF2-40B4-BE49-F238E27FC236}">
                  <a16:creationId xmlns:a16="http://schemas.microsoft.com/office/drawing/2014/main" id="{D7AC3843-612A-460F-A846-2762D096D526}"/>
                </a:ext>
              </a:extLst>
            </p:cNvPr>
            <p:cNvSpPr/>
            <p:nvPr/>
          </p:nvSpPr>
          <p:spPr>
            <a:xfrm>
              <a:off x="4305234" y="3543075"/>
              <a:ext cx="43421" cy="71466"/>
            </a:xfrm>
            <a:custGeom>
              <a:avLst/>
              <a:gdLst/>
              <a:ahLst/>
              <a:cxnLst/>
              <a:rect l="l" t="t" r="r" b="b"/>
              <a:pathLst>
                <a:path w="754" h="1241" extrusionOk="0">
                  <a:moveTo>
                    <a:pt x="488" y="0"/>
                  </a:moveTo>
                  <a:lnTo>
                    <a:pt x="466" y="266"/>
                  </a:lnTo>
                  <a:lnTo>
                    <a:pt x="466" y="554"/>
                  </a:lnTo>
                  <a:lnTo>
                    <a:pt x="399" y="554"/>
                  </a:lnTo>
                  <a:lnTo>
                    <a:pt x="399" y="310"/>
                  </a:lnTo>
                  <a:lnTo>
                    <a:pt x="200" y="465"/>
                  </a:lnTo>
                  <a:cubicBezTo>
                    <a:pt x="0" y="687"/>
                    <a:pt x="23" y="1041"/>
                    <a:pt x="244" y="1241"/>
                  </a:cubicBezTo>
                  <a:lnTo>
                    <a:pt x="421" y="1241"/>
                  </a:lnTo>
                  <a:lnTo>
                    <a:pt x="709" y="931"/>
                  </a:lnTo>
                  <a:cubicBezTo>
                    <a:pt x="732" y="643"/>
                    <a:pt x="754" y="355"/>
                    <a:pt x="754" y="67"/>
                  </a:cubicBezTo>
                  <a:lnTo>
                    <a:pt x="4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2273;p37">
              <a:extLst>
                <a:ext uri="{FF2B5EF4-FFF2-40B4-BE49-F238E27FC236}">
                  <a16:creationId xmlns:a16="http://schemas.microsoft.com/office/drawing/2014/main" id="{36E66292-CFB8-4A6B-B399-D47925017632}"/>
                </a:ext>
              </a:extLst>
            </p:cNvPr>
            <p:cNvSpPr/>
            <p:nvPr/>
          </p:nvSpPr>
          <p:spPr>
            <a:xfrm>
              <a:off x="4413671" y="3111801"/>
              <a:ext cx="44745" cy="68932"/>
            </a:xfrm>
            <a:custGeom>
              <a:avLst/>
              <a:gdLst/>
              <a:ahLst/>
              <a:cxnLst/>
              <a:rect l="l" t="t" r="r" b="b"/>
              <a:pathLst>
                <a:path w="777" h="1197" extrusionOk="0">
                  <a:moveTo>
                    <a:pt x="333" y="244"/>
                  </a:moveTo>
                  <a:lnTo>
                    <a:pt x="555" y="466"/>
                  </a:lnTo>
                  <a:lnTo>
                    <a:pt x="466" y="554"/>
                  </a:lnTo>
                  <a:lnTo>
                    <a:pt x="244" y="333"/>
                  </a:lnTo>
                  <a:lnTo>
                    <a:pt x="333" y="244"/>
                  </a:lnTo>
                  <a:close/>
                  <a:moveTo>
                    <a:pt x="732" y="0"/>
                  </a:moveTo>
                  <a:cubicBezTo>
                    <a:pt x="665" y="45"/>
                    <a:pt x="532" y="67"/>
                    <a:pt x="510" y="133"/>
                  </a:cubicBezTo>
                  <a:cubicBezTo>
                    <a:pt x="453" y="223"/>
                    <a:pt x="411" y="255"/>
                    <a:pt x="376" y="255"/>
                  </a:cubicBezTo>
                  <a:cubicBezTo>
                    <a:pt x="317" y="255"/>
                    <a:pt x="278" y="159"/>
                    <a:pt x="222" y="89"/>
                  </a:cubicBezTo>
                  <a:cubicBezTo>
                    <a:pt x="156" y="288"/>
                    <a:pt x="89" y="488"/>
                    <a:pt x="23" y="687"/>
                  </a:cubicBezTo>
                  <a:cubicBezTo>
                    <a:pt x="23" y="864"/>
                    <a:pt x="1" y="1042"/>
                    <a:pt x="1" y="1197"/>
                  </a:cubicBezTo>
                  <a:lnTo>
                    <a:pt x="244" y="1175"/>
                  </a:lnTo>
                  <a:cubicBezTo>
                    <a:pt x="422" y="909"/>
                    <a:pt x="599" y="621"/>
                    <a:pt x="776" y="333"/>
                  </a:cubicBezTo>
                  <a:lnTo>
                    <a:pt x="621" y="200"/>
                  </a:lnTo>
                  <a:lnTo>
                    <a:pt x="776" y="111"/>
                  </a:lnTo>
                  <a:cubicBezTo>
                    <a:pt x="754" y="67"/>
                    <a:pt x="754" y="45"/>
                    <a:pt x="732" y="22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2274;p37">
              <a:extLst>
                <a:ext uri="{FF2B5EF4-FFF2-40B4-BE49-F238E27FC236}">
                  <a16:creationId xmlns:a16="http://schemas.microsoft.com/office/drawing/2014/main" id="{3BE6D24A-3385-41E3-A2FC-A300710C94B8}"/>
                </a:ext>
              </a:extLst>
            </p:cNvPr>
            <p:cNvSpPr/>
            <p:nvPr/>
          </p:nvSpPr>
          <p:spPr>
            <a:xfrm>
              <a:off x="5647484" y="4716884"/>
              <a:ext cx="76649" cy="37086"/>
            </a:xfrm>
            <a:custGeom>
              <a:avLst/>
              <a:gdLst/>
              <a:ahLst/>
              <a:cxnLst/>
              <a:rect l="l" t="t" r="r" b="b"/>
              <a:pathLst>
                <a:path w="1331" h="644" extrusionOk="0">
                  <a:moveTo>
                    <a:pt x="1264" y="1"/>
                  </a:moveTo>
                  <a:lnTo>
                    <a:pt x="754" y="45"/>
                  </a:lnTo>
                  <a:lnTo>
                    <a:pt x="599" y="45"/>
                  </a:lnTo>
                  <a:lnTo>
                    <a:pt x="1" y="222"/>
                  </a:lnTo>
                  <a:lnTo>
                    <a:pt x="89" y="355"/>
                  </a:lnTo>
                  <a:cubicBezTo>
                    <a:pt x="189" y="355"/>
                    <a:pt x="316" y="315"/>
                    <a:pt x="417" y="315"/>
                  </a:cubicBezTo>
                  <a:cubicBezTo>
                    <a:pt x="540" y="315"/>
                    <a:pt x="626" y="375"/>
                    <a:pt x="577" y="643"/>
                  </a:cubicBezTo>
                  <a:lnTo>
                    <a:pt x="1064" y="577"/>
                  </a:lnTo>
                  <a:cubicBezTo>
                    <a:pt x="1183" y="497"/>
                    <a:pt x="1000" y="187"/>
                    <a:pt x="1232" y="187"/>
                  </a:cubicBezTo>
                  <a:cubicBezTo>
                    <a:pt x="1259" y="187"/>
                    <a:pt x="1291" y="191"/>
                    <a:pt x="1330" y="200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2275;p37">
              <a:extLst>
                <a:ext uri="{FF2B5EF4-FFF2-40B4-BE49-F238E27FC236}">
                  <a16:creationId xmlns:a16="http://schemas.microsoft.com/office/drawing/2014/main" id="{1FAB0056-149B-4001-A2D9-D3C72C689D97}"/>
                </a:ext>
              </a:extLst>
            </p:cNvPr>
            <p:cNvSpPr/>
            <p:nvPr/>
          </p:nvSpPr>
          <p:spPr>
            <a:xfrm>
              <a:off x="6253593" y="2799157"/>
              <a:ext cx="63807" cy="84308"/>
            </a:xfrm>
            <a:custGeom>
              <a:avLst/>
              <a:gdLst/>
              <a:ahLst/>
              <a:cxnLst/>
              <a:rect l="l" t="t" r="r" b="b"/>
              <a:pathLst>
                <a:path w="1108" h="1464" extrusionOk="0">
                  <a:moveTo>
                    <a:pt x="421" y="1"/>
                  </a:moveTo>
                  <a:lnTo>
                    <a:pt x="222" y="112"/>
                  </a:lnTo>
                  <a:lnTo>
                    <a:pt x="0" y="223"/>
                  </a:lnTo>
                  <a:lnTo>
                    <a:pt x="177" y="444"/>
                  </a:lnTo>
                  <a:cubicBezTo>
                    <a:pt x="191" y="446"/>
                    <a:pt x="205" y="446"/>
                    <a:pt x="220" y="446"/>
                  </a:cubicBezTo>
                  <a:cubicBezTo>
                    <a:pt x="281" y="446"/>
                    <a:pt x="354" y="435"/>
                    <a:pt x="416" y="435"/>
                  </a:cubicBezTo>
                  <a:cubicBezTo>
                    <a:pt x="541" y="435"/>
                    <a:pt x="624" y="481"/>
                    <a:pt x="487" y="754"/>
                  </a:cubicBezTo>
                  <a:lnTo>
                    <a:pt x="1108" y="1463"/>
                  </a:lnTo>
                  <a:cubicBezTo>
                    <a:pt x="1041" y="1308"/>
                    <a:pt x="1019" y="1087"/>
                    <a:pt x="908" y="1020"/>
                  </a:cubicBezTo>
                  <a:cubicBezTo>
                    <a:pt x="576" y="799"/>
                    <a:pt x="709" y="577"/>
                    <a:pt x="864" y="355"/>
                  </a:cubicBezTo>
                  <a:lnTo>
                    <a:pt x="4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2276;p37">
              <a:extLst>
                <a:ext uri="{FF2B5EF4-FFF2-40B4-BE49-F238E27FC236}">
                  <a16:creationId xmlns:a16="http://schemas.microsoft.com/office/drawing/2014/main" id="{C6B9CA62-7F60-4C49-8CA0-6A1B823E61D8}"/>
                </a:ext>
              </a:extLst>
            </p:cNvPr>
            <p:cNvSpPr/>
            <p:nvPr/>
          </p:nvSpPr>
          <p:spPr>
            <a:xfrm>
              <a:off x="5459921" y="2464918"/>
              <a:ext cx="67723" cy="31903"/>
            </a:xfrm>
            <a:custGeom>
              <a:avLst/>
              <a:gdLst/>
              <a:ahLst/>
              <a:cxnLst/>
              <a:rect l="l" t="t" r="r" b="b"/>
              <a:pathLst>
                <a:path w="1176" h="554" extrusionOk="0">
                  <a:moveTo>
                    <a:pt x="377" y="0"/>
                  </a:moveTo>
                  <a:cubicBezTo>
                    <a:pt x="355" y="89"/>
                    <a:pt x="311" y="177"/>
                    <a:pt x="267" y="266"/>
                  </a:cubicBezTo>
                  <a:cubicBezTo>
                    <a:pt x="178" y="377"/>
                    <a:pt x="89" y="465"/>
                    <a:pt x="1" y="554"/>
                  </a:cubicBezTo>
                  <a:lnTo>
                    <a:pt x="1175" y="554"/>
                  </a:lnTo>
                  <a:lnTo>
                    <a:pt x="1086" y="15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2277;p37">
              <a:extLst>
                <a:ext uri="{FF2B5EF4-FFF2-40B4-BE49-F238E27FC236}">
                  <a16:creationId xmlns:a16="http://schemas.microsoft.com/office/drawing/2014/main" id="{1684D83D-7BD9-4344-A70A-8281100ECB6D}"/>
                </a:ext>
              </a:extLst>
            </p:cNvPr>
            <p:cNvSpPr/>
            <p:nvPr/>
          </p:nvSpPr>
          <p:spPr>
            <a:xfrm>
              <a:off x="4311626" y="3506046"/>
              <a:ext cx="38296" cy="62598"/>
            </a:xfrm>
            <a:custGeom>
              <a:avLst/>
              <a:gdLst/>
              <a:ahLst/>
              <a:cxnLst/>
              <a:rect l="l" t="t" r="r" b="b"/>
              <a:pathLst>
                <a:path w="665" h="1087" extrusionOk="0">
                  <a:moveTo>
                    <a:pt x="643" y="1"/>
                  </a:moveTo>
                  <a:lnTo>
                    <a:pt x="443" y="421"/>
                  </a:lnTo>
                  <a:lnTo>
                    <a:pt x="266" y="111"/>
                  </a:lnTo>
                  <a:lnTo>
                    <a:pt x="111" y="111"/>
                  </a:lnTo>
                  <a:lnTo>
                    <a:pt x="111" y="222"/>
                  </a:lnTo>
                  <a:lnTo>
                    <a:pt x="0" y="421"/>
                  </a:lnTo>
                  <a:cubicBezTo>
                    <a:pt x="22" y="643"/>
                    <a:pt x="67" y="865"/>
                    <a:pt x="89" y="1086"/>
                  </a:cubicBezTo>
                  <a:lnTo>
                    <a:pt x="288" y="953"/>
                  </a:lnTo>
                  <a:lnTo>
                    <a:pt x="377" y="909"/>
                  </a:lnTo>
                  <a:cubicBezTo>
                    <a:pt x="399" y="798"/>
                    <a:pt x="399" y="710"/>
                    <a:pt x="399" y="643"/>
                  </a:cubicBezTo>
                  <a:lnTo>
                    <a:pt x="665" y="687"/>
                  </a:lnTo>
                  <a:lnTo>
                    <a:pt x="665" y="687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2278;p37">
              <a:extLst>
                <a:ext uri="{FF2B5EF4-FFF2-40B4-BE49-F238E27FC236}">
                  <a16:creationId xmlns:a16="http://schemas.microsoft.com/office/drawing/2014/main" id="{1C8355F4-046C-4F62-A93A-4069F359BF8F}"/>
                </a:ext>
              </a:extLst>
            </p:cNvPr>
            <p:cNvSpPr/>
            <p:nvPr/>
          </p:nvSpPr>
          <p:spPr>
            <a:xfrm>
              <a:off x="6587888" y="3669364"/>
              <a:ext cx="34495" cy="66398"/>
            </a:xfrm>
            <a:custGeom>
              <a:avLst/>
              <a:gdLst/>
              <a:ahLst/>
              <a:cxnLst/>
              <a:rect l="l" t="t" r="r" b="b"/>
              <a:pathLst>
                <a:path w="599" h="1153" extrusionOk="0">
                  <a:moveTo>
                    <a:pt x="66" y="0"/>
                  </a:moveTo>
                  <a:cubicBezTo>
                    <a:pt x="44" y="377"/>
                    <a:pt x="22" y="776"/>
                    <a:pt x="0" y="1153"/>
                  </a:cubicBezTo>
                  <a:lnTo>
                    <a:pt x="288" y="1153"/>
                  </a:lnTo>
                  <a:cubicBezTo>
                    <a:pt x="339" y="1050"/>
                    <a:pt x="285" y="816"/>
                    <a:pt x="420" y="816"/>
                  </a:cubicBezTo>
                  <a:cubicBezTo>
                    <a:pt x="461" y="816"/>
                    <a:pt x="517" y="836"/>
                    <a:pt x="598" y="887"/>
                  </a:cubicBezTo>
                  <a:lnTo>
                    <a:pt x="465" y="577"/>
                  </a:lnTo>
                  <a:cubicBezTo>
                    <a:pt x="465" y="488"/>
                    <a:pt x="443" y="421"/>
                    <a:pt x="443" y="35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2279;p37">
              <a:extLst>
                <a:ext uri="{FF2B5EF4-FFF2-40B4-BE49-F238E27FC236}">
                  <a16:creationId xmlns:a16="http://schemas.microsoft.com/office/drawing/2014/main" id="{C8E3E34A-83C0-4838-BA7F-C8C3100F6B2C}"/>
                </a:ext>
              </a:extLst>
            </p:cNvPr>
            <p:cNvSpPr/>
            <p:nvPr/>
          </p:nvSpPr>
          <p:spPr>
            <a:xfrm>
              <a:off x="6506229" y="4018979"/>
              <a:ext cx="40830" cy="53614"/>
            </a:xfrm>
            <a:custGeom>
              <a:avLst/>
              <a:gdLst/>
              <a:ahLst/>
              <a:cxnLst/>
              <a:rect l="l" t="t" r="r" b="b"/>
              <a:pathLst>
                <a:path w="709" h="931" extrusionOk="0">
                  <a:moveTo>
                    <a:pt x="709" y="0"/>
                  </a:moveTo>
                  <a:lnTo>
                    <a:pt x="155" y="155"/>
                  </a:lnTo>
                  <a:cubicBezTo>
                    <a:pt x="111" y="266"/>
                    <a:pt x="44" y="399"/>
                    <a:pt x="0" y="532"/>
                  </a:cubicBezTo>
                  <a:lnTo>
                    <a:pt x="399" y="931"/>
                  </a:lnTo>
                  <a:cubicBezTo>
                    <a:pt x="487" y="820"/>
                    <a:pt x="554" y="687"/>
                    <a:pt x="620" y="554"/>
                  </a:cubicBezTo>
                  <a:cubicBezTo>
                    <a:pt x="665" y="377"/>
                    <a:pt x="687" y="178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2280;p37">
              <a:extLst>
                <a:ext uri="{FF2B5EF4-FFF2-40B4-BE49-F238E27FC236}">
                  <a16:creationId xmlns:a16="http://schemas.microsoft.com/office/drawing/2014/main" id="{91D31C2A-5894-478C-9D70-D088414C0970}"/>
                </a:ext>
              </a:extLst>
            </p:cNvPr>
            <p:cNvSpPr/>
            <p:nvPr/>
          </p:nvSpPr>
          <p:spPr>
            <a:xfrm>
              <a:off x="6317342" y="2843845"/>
              <a:ext cx="44745" cy="63865"/>
            </a:xfrm>
            <a:custGeom>
              <a:avLst/>
              <a:gdLst/>
              <a:ahLst/>
              <a:cxnLst/>
              <a:rect l="l" t="t" r="r" b="b"/>
              <a:pathLst>
                <a:path w="777" h="1109" extrusionOk="0">
                  <a:moveTo>
                    <a:pt x="89" y="0"/>
                  </a:moveTo>
                  <a:cubicBezTo>
                    <a:pt x="67" y="89"/>
                    <a:pt x="45" y="244"/>
                    <a:pt x="67" y="244"/>
                  </a:cubicBezTo>
                  <a:cubicBezTo>
                    <a:pt x="510" y="466"/>
                    <a:pt x="134" y="554"/>
                    <a:pt x="1" y="665"/>
                  </a:cubicBezTo>
                  <a:lnTo>
                    <a:pt x="466" y="1108"/>
                  </a:lnTo>
                  <a:cubicBezTo>
                    <a:pt x="609" y="1047"/>
                    <a:pt x="452" y="724"/>
                    <a:pt x="701" y="724"/>
                  </a:cubicBezTo>
                  <a:cubicBezTo>
                    <a:pt x="723" y="724"/>
                    <a:pt x="748" y="726"/>
                    <a:pt x="776" y="732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2281;p37">
              <a:extLst>
                <a:ext uri="{FF2B5EF4-FFF2-40B4-BE49-F238E27FC236}">
                  <a16:creationId xmlns:a16="http://schemas.microsoft.com/office/drawing/2014/main" id="{F6AD84E9-8155-45FE-A9AF-EA1EAD976CE5}"/>
                </a:ext>
              </a:extLst>
            </p:cNvPr>
            <p:cNvSpPr/>
            <p:nvPr/>
          </p:nvSpPr>
          <p:spPr>
            <a:xfrm>
              <a:off x="5273683" y="2471599"/>
              <a:ext cx="42154" cy="36741"/>
            </a:xfrm>
            <a:custGeom>
              <a:avLst/>
              <a:gdLst/>
              <a:ahLst/>
              <a:cxnLst/>
              <a:rect l="l" t="t" r="r" b="b"/>
              <a:pathLst>
                <a:path w="732" h="638" extrusionOk="0">
                  <a:moveTo>
                    <a:pt x="415" y="0"/>
                  </a:moveTo>
                  <a:cubicBezTo>
                    <a:pt x="316" y="0"/>
                    <a:pt x="188" y="50"/>
                    <a:pt x="0" y="150"/>
                  </a:cubicBezTo>
                  <a:lnTo>
                    <a:pt x="0" y="637"/>
                  </a:lnTo>
                  <a:lnTo>
                    <a:pt x="731" y="571"/>
                  </a:lnTo>
                  <a:cubicBezTo>
                    <a:pt x="709" y="416"/>
                    <a:pt x="687" y="283"/>
                    <a:pt x="665" y="150"/>
                  </a:cubicBezTo>
                  <a:cubicBezTo>
                    <a:pt x="587" y="50"/>
                    <a:pt x="51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2282;p37">
              <a:extLst>
                <a:ext uri="{FF2B5EF4-FFF2-40B4-BE49-F238E27FC236}">
                  <a16:creationId xmlns:a16="http://schemas.microsoft.com/office/drawing/2014/main" id="{7D570B27-0BD3-4241-BA01-6596B07CC967}"/>
                </a:ext>
              </a:extLst>
            </p:cNvPr>
            <p:cNvSpPr/>
            <p:nvPr/>
          </p:nvSpPr>
          <p:spPr>
            <a:xfrm>
              <a:off x="6129779" y="4511469"/>
              <a:ext cx="58797" cy="37086"/>
            </a:xfrm>
            <a:custGeom>
              <a:avLst/>
              <a:gdLst/>
              <a:ahLst/>
              <a:cxnLst/>
              <a:rect l="l" t="t" r="r" b="b"/>
              <a:pathLst>
                <a:path w="1021" h="644" extrusionOk="0">
                  <a:moveTo>
                    <a:pt x="444" y="1"/>
                  </a:moveTo>
                  <a:cubicBezTo>
                    <a:pt x="200" y="45"/>
                    <a:pt x="1" y="111"/>
                    <a:pt x="1" y="422"/>
                  </a:cubicBezTo>
                  <a:lnTo>
                    <a:pt x="156" y="488"/>
                  </a:lnTo>
                  <a:cubicBezTo>
                    <a:pt x="156" y="555"/>
                    <a:pt x="178" y="599"/>
                    <a:pt x="200" y="643"/>
                  </a:cubicBezTo>
                  <a:lnTo>
                    <a:pt x="754" y="355"/>
                  </a:lnTo>
                  <a:lnTo>
                    <a:pt x="710" y="311"/>
                  </a:lnTo>
                  <a:lnTo>
                    <a:pt x="710" y="311"/>
                  </a:lnTo>
                  <a:lnTo>
                    <a:pt x="776" y="333"/>
                  </a:lnTo>
                  <a:lnTo>
                    <a:pt x="1020" y="200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2" name="Google Shape;2283;p37">
              <a:extLst>
                <a:ext uri="{FF2B5EF4-FFF2-40B4-BE49-F238E27FC236}">
                  <a16:creationId xmlns:a16="http://schemas.microsoft.com/office/drawing/2014/main" id="{443D2C4F-0E43-4FD4-89FE-C51A780EDB42}"/>
                </a:ext>
              </a:extLst>
            </p:cNvPr>
            <p:cNvSpPr/>
            <p:nvPr/>
          </p:nvSpPr>
          <p:spPr>
            <a:xfrm>
              <a:off x="5994564" y="4594395"/>
              <a:ext cx="54938" cy="49813"/>
            </a:xfrm>
            <a:custGeom>
              <a:avLst/>
              <a:gdLst/>
              <a:ahLst/>
              <a:cxnLst/>
              <a:rect l="l" t="t" r="r" b="b"/>
              <a:pathLst>
                <a:path w="954" h="865" extrusionOk="0">
                  <a:moveTo>
                    <a:pt x="488" y="1"/>
                  </a:moveTo>
                  <a:lnTo>
                    <a:pt x="311" y="156"/>
                  </a:lnTo>
                  <a:lnTo>
                    <a:pt x="155" y="289"/>
                  </a:lnTo>
                  <a:lnTo>
                    <a:pt x="67" y="311"/>
                  </a:lnTo>
                  <a:lnTo>
                    <a:pt x="0" y="400"/>
                  </a:lnTo>
                  <a:cubicBezTo>
                    <a:pt x="45" y="555"/>
                    <a:pt x="111" y="710"/>
                    <a:pt x="155" y="865"/>
                  </a:cubicBezTo>
                  <a:lnTo>
                    <a:pt x="953" y="311"/>
                  </a:lnTo>
                  <a:cubicBezTo>
                    <a:pt x="842" y="156"/>
                    <a:pt x="466" y="377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3" name="Google Shape;2284;p37">
              <a:extLst>
                <a:ext uri="{FF2B5EF4-FFF2-40B4-BE49-F238E27FC236}">
                  <a16:creationId xmlns:a16="http://schemas.microsoft.com/office/drawing/2014/main" id="{D045ED54-4196-46B6-810F-4ED58F8518EA}"/>
                </a:ext>
              </a:extLst>
            </p:cNvPr>
            <p:cNvSpPr/>
            <p:nvPr/>
          </p:nvSpPr>
          <p:spPr>
            <a:xfrm>
              <a:off x="5123092" y="2509549"/>
              <a:ext cx="76591" cy="31961"/>
            </a:xfrm>
            <a:custGeom>
              <a:avLst/>
              <a:gdLst/>
              <a:ahLst/>
              <a:cxnLst/>
              <a:rect l="l" t="t" r="r" b="b"/>
              <a:pathLst>
                <a:path w="1330" h="555" extrusionOk="0">
                  <a:moveTo>
                    <a:pt x="466" y="0"/>
                  </a:moveTo>
                  <a:lnTo>
                    <a:pt x="1" y="89"/>
                  </a:lnTo>
                  <a:lnTo>
                    <a:pt x="1" y="244"/>
                  </a:lnTo>
                  <a:cubicBezTo>
                    <a:pt x="22" y="247"/>
                    <a:pt x="44" y="247"/>
                    <a:pt x="66" y="247"/>
                  </a:cubicBezTo>
                  <a:cubicBezTo>
                    <a:pt x="121" y="247"/>
                    <a:pt x="176" y="242"/>
                    <a:pt x="228" y="242"/>
                  </a:cubicBezTo>
                  <a:cubicBezTo>
                    <a:pt x="351" y="242"/>
                    <a:pt x="452" y="271"/>
                    <a:pt x="466" y="466"/>
                  </a:cubicBezTo>
                  <a:lnTo>
                    <a:pt x="466" y="554"/>
                  </a:lnTo>
                  <a:cubicBezTo>
                    <a:pt x="710" y="510"/>
                    <a:pt x="953" y="444"/>
                    <a:pt x="1197" y="377"/>
                  </a:cubicBezTo>
                  <a:cubicBezTo>
                    <a:pt x="1241" y="377"/>
                    <a:pt x="1286" y="289"/>
                    <a:pt x="1330" y="244"/>
                  </a:cubicBezTo>
                  <a:lnTo>
                    <a:pt x="1175" y="111"/>
                  </a:lnTo>
                  <a:lnTo>
                    <a:pt x="1064" y="0"/>
                  </a:lnTo>
                  <a:cubicBezTo>
                    <a:pt x="975" y="23"/>
                    <a:pt x="843" y="23"/>
                    <a:pt x="820" y="89"/>
                  </a:cubicBezTo>
                  <a:cubicBezTo>
                    <a:pt x="748" y="194"/>
                    <a:pt x="692" y="234"/>
                    <a:pt x="648" y="234"/>
                  </a:cubicBezTo>
                  <a:cubicBezTo>
                    <a:pt x="569" y="234"/>
                    <a:pt x="522" y="113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2285;p37">
              <a:extLst>
                <a:ext uri="{FF2B5EF4-FFF2-40B4-BE49-F238E27FC236}">
                  <a16:creationId xmlns:a16="http://schemas.microsoft.com/office/drawing/2014/main" id="{CF87A561-2AB1-40E0-9367-BAC86C7DEB87}"/>
                </a:ext>
              </a:extLst>
            </p:cNvPr>
            <p:cNvSpPr/>
            <p:nvPr/>
          </p:nvSpPr>
          <p:spPr>
            <a:xfrm>
              <a:off x="6088950" y="2662674"/>
              <a:ext cx="53672" cy="57472"/>
            </a:xfrm>
            <a:custGeom>
              <a:avLst/>
              <a:gdLst/>
              <a:ahLst/>
              <a:cxnLst/>
              <a:rect l="l" t="t" r="r" b="b"/>
              <a:pathLst>
                <a:path w="932" h="998" extrusionOk="0">
                  <a:moveTo>
                    <a:pt x="466" y="0"/>
                  </a:moveTo>
                  <a:lnTo>
                    <a:pt x="1" y="288"/>
                  </a:lnTo>
                  <a:lnTo>
                    <a:pt x="1" y="377"/>
                  </a:lnTo>
                  <a:lnTo>
                    <a:pt x="931" y="997"/>
                  </a:lnTo>
                  <a:lnTo>
                    <a:pt x="931" y="731"/>
                  </a:lnTo>
                  <a:cubicBezTo>
                    <a:pt x="488" y="643"/>
                    <a:pt x="466" y="598"/>
                    <a:pt x="599" y="222"/>
                  </a:cubicBezTo>
                  <a:cubicBezTo>
                    <a:pt x="555" y="155"/>
                    <a:pt x="510" y="89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2286;p37">
              <a:extLst>
                <a:ext uri="{FF2B5EF4-FFF2-40B4-BE49-F238E27FC236}">
                  <a16:creationId xmlns:a16="http://schemas.microsoft.com/office/drawing/2014/main" id="{8421415F-4931-4B6D-9D29-6FE34EE0CDD7}"/>
                </a:ext>
              </a:extLst>
            </p:cNvPr>
            <p:cNvSpPr/>
            <p:nvPr/>
          </p:nvSpPr>
          <p:spPr>
            <a:xfrm>
              <a:off x="4426456" y="3086289"/>
              <a:ext cx="51080" cy="40254"/>
            </a:xfrm>
            <a:custGeom>
              <a:avLst/>
              <a:gdLst/>
              <a:ahLst/>
              <a:cxnLst/>
              <a:rect l="l" t="t" r="r" b="b"/>
              <a:pathLst>
                <a:path w="887" h="699" extrusionOk="0">
                  <a:moveTo>
                    <a:pt x="864" y="0"/>
                  </a:moveTo>
                  <a:lnTo>
                    <a:pt x="288" y="44"/>
                  </a:lnTo>
                  <a:lnTo>
                    <a:pt x="0" y="532"/>
                  </a:lnTo>
                  <a:cubicBezTo>
                    <a:pt x="56" y="602"/>
                    <a:pt x="95" y="698"/>
                    <a:pt x="154" y="698"/>
                  </a:cubicBezTo>
                  <a:cubicBezTo>
                    <a:pt x="189" y="698"/>
                    <a:pt x="231" y="666"/>
                    <a:pt x="288" y="576"/>
                  </a:cubicBezTo>
                  <a:cubicBezTo>
                    <a:pt x="310" y="510"/>
                    <a:pt x="443" y="488"/>
                    <a:pt x="510" y="443"/>
                  </a:cubicBezTo>
                  <a:cubicBezTo>
                    <a:pt x="798" y="421"/>
                    <a:pt x="886" y="244"/>
                    <a:pt x="8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2287;p37">
              <a:extLst>
                <a:ext uri="{FF2B5EF4-FFF2-40B4-BE49-F238E27FC236}">
                  <a16:creationId xmlns:a16="http://schemas.microsoft.com/office/drawing/2014/main" id="{8C2FE726-3049-4C69-9AE3-ABF061DDA2DA}"/>
                </a:ext>
              </a:extLst>
            </p:cNvPr>
            <p:cNvSpPr/>
            <p:nvPr/>
          </p:nvSpPr>
          <p:spPr>
            <a:xfrm>
              <a:off x="6021342" y="4580401"/>
              <a:ext cx="53672" cy="35762"/>
            </a:xfrm>
            <a:custGeom>
              <a:avLst/>
              <a:gdLst/>
              <a:ahLst/>
              <a:cxnLst/>
              <a:rect l="l" t="t" r="r" b="b"/>
              <a:pathLst>
                <a:path w="932" h="621" extrusionOk="0">
                  <a:moveTo>
                    <a:pt x="555" y="0"/>
                  </a:moveTo>
                  <a:lnTo>
                    <a:pt x="23" y="244"/>
                  </a:lnTo>
                  <a:cubicBezTo>
                    <a:pt x="1" y="620"/>
                    <a:pt x="377" y="399"/>
                    <a:pt x="488" y="554"/>
                  </a:cubicBezTo>
                  <a:lnTo>
                    <a:pt x="710" y="465"/>
                  </a:lnTo>
                  <a:lnTo>
                    <a:pt x="776" y="399"/>
                  </a:lnTo>
                  <a:lnTo>
                    <a:pt x="931" y="310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2288;p37">
              <a:extLst>
                <a:ext uri="{FF2B5EF4-FFF2-40B4-BE49-F238E27FC236}">
                  <a16:creationId xmlns:a16="http://schemas.microsoft.com/office/drawing/2014/main" id="{C7AF9F57-E45E-470E-9726-1C1A6A2F207A}"/>
                </a:ext>
              </a:extLst>
            </p:cNvPr>
            <p:cNvSpPr/>
            <p:nvPr/>
          </p:nvSpPr>
          <p:spPr>
            <a:xfrm>
              <a:off x="6286763" y="2820868"/>
              <a:ext cx="60006" cy="62598"/>
            </a:xfrm>
            <a:custGeom>
              <a:avLst/>
              <a:gdLst/>
              <a:ahLst/>
              <a:cxnLst/>
              <a:rect l="l" t="t" r="r" b="b"/>
              <a:pathLst>
                <a:path w="1042" h="1087" extrusionOk="0">
                  <a:moveTo>
                    <a:pt x="288" y="1"/>
                  </a:moveTo>
                  <a:lnTo>
                    <a:pt x="288" y="1"/>
                  </a:lnTo>
                  <a:cubicBezTo>
                    <a:pt x="133" y="222"/>
                    <a:pt x="0" y="444"/>
                    <a:pt x="332" y="665"/>
                  </a:cubicBezTo>
                  <a:cubicBezTo>
                    <a:pt x="443" y="732"/>
                    <a:pt x="465" y="953"/>
                    <a:pt x="532" y="1086"/>
                  </a:cubicBezTo>
                  <a:cubicBezTo>
                    <a:pt x="665" y="953"/>
                    <a:pt x="1041" y="887"/>
                    <a:pt x="598" y="665"/>
                  </a:cubicBezTo>
                  <a:cubicBezTo>
                    <a:pt x="576" y="643"/>
                    <a:pt x="620" y="488"/>
                    <a:pt x="620" y="399"/>
                  </a:cubicBezTo>
                  <a:lnTo>
                    <a:pt x="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2289;p37">
              <a:extLst>
                <a:ext uri="{FF2B5EF4-FFF2-40B4-BE49-F238E27FC236}">
                  <a16:creationId xmlns:a16="http://schemas.microsoft.com/office/drawing/2014/main" id="{59B3516A-FDCA-4FAA-8E2F-DD0B3A2D70BB}"/>
                </a:ext>
              </a:extLst>
            </p:cNvPr>
            <p:cNvSpPr/>
            <p:nvPr/>
          </p:nvSpPr>
          <p:spPr>
            <a:xfrm>
              <a:off x="5832513" y="4674787"/>
              <a:ext cx="60006" cy="35762"/>
            </a:xfrm>
            <a:custGeom>
              <a:avLst/>
              <a:gdLst/>
              <a:ahLst/>
              <a:cxnLst/>
              <a:rect l="l" t="t" r="r" b="b"/>
              <a:pathLst>
                <a:path w="1042" h="621" extrusionOk="0">
                  <a:moveTo>
                    <a:pt x="444" y="1"/>
                  </a:moveTo>
                  <a:lnTo>
                    <a:pt x="0" y="111"/>
                  </a:lnTo>
                  <a:cubicBezTo>
                    <a:pt x="0" y="333"/>
                    <a:pt x="421" y="289"/>
                    <a:pt x="266" y="621"/>
                  </a:cubicBezTo>
                  <a:lnTo>
                    <a:pt x="1042" y="355"/>
                  </a:lnTo>
                  <a:lnTo>
                    <a:pt x="953" y="156"/>
                  </a:lnTo>
                  <a:lnTo>
                    <a:pt x="931" y="89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732" y="289"/>
                  </a:lnTo>
                  <a:lnTo>
                    <a:pt x="798" y="355"/>
                  </a:lnTo>
                  <a:lnTo>
                    <a:pt x="687" y="333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2290;p37">
              <a:extLst>
                <a:ext uri="{FF2B5EF4-FFF2-40B4-BE49-F238E27FC236}">
                  <a16:creationId xmlns:a16="http://schemas.microsoft.com/office/drawing/2014/main" id="{118AA152-DB28-4A02-8E02-233F24AD5960}"/>
                </a:ext>
              </a:extLst>
            </p:cNvPr>
            <p:cNvSpPr/>
            <p:nvPr/>
          </p:nvSpPr>
          <p:spPr>
            <a:xfrm>
              <a:off x="4848745" y="2635839"/>
              <a:ext cx="58797" cy="40887"/>
            </a:xfrm>
            <a:custGeom>
              <a:avLst/>
              <a:gdLst/>
              <a:ahLst/>
              <a:cxnLst/>
              <a:rect l="l" t="t" r="r" b="b"/>
              <a:pathLst>
                <a:path w="1021" h="710" extrusionOk="0">
                  <a:moveTo>
                    <a:pt x="223" y="1"/>
                  </a:moveTo>
                  <a:lnTo>
                    <a:pt x="1" y="156"/>
                  </a:lnTo>
                  <a:cubicBezTo>
                    <a:pt x="90" y="333"/>
                    <a:pt x="223" y="488"/>
                    <a:pt x="90" y="710"/>
                  </a:cubicBezTo>
                  <a:lnTo>
                    <a:pt x="1020" y="156"/>
                  </a:lnTo>
                  <a:cubicBezTo>
                    <a:pt x="954" y="90"/>
                    <a:pt x="865" y="1"/>
                    <a:pt x="865" y="1"/>
                  </a:cubicBezTo>
                  <a:cubicBezTo>
                    <a:pt x="710" y="112"/>
                    <a:pt x="577" y="245"/>
                    <a:pt x="378" y="400"/>
                  </a:cubicBezTo>
                  <a:lnTo>
                    <a:pt x="2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2291;p37">
              <a:extLst>
                <a:ext uri="{FF2B5EF4-FFF2-40B4-BE49-F238E27FC236}">
                  <a16:creationId xmlns:a16="http://schemas.microsoft.com/office/drawing/2014/main" id="{4FB0DF0B-54B9-463F-82EE-16AAB4B2A97D}"/>
                </a:ext>
              </a:extLst>
            </p:cNvPr>
            <p:cNvSpPr/>
            <p:nvPr/>
          </p:nvSpPr>
          <p:spPr>
            <a:xfrm>
              <a:off x="5967786" y="4612247"/>
              <a:ext cx="35762" cy="48546"/>
            </a:xfrm>
            <a:custGeom>
              <a:avLst/>
              <a:gdLst/>
              <a:ahLst/>
              <a:cxnLst/>
              <a:rect l="l" t="t" r="r" b="b"/>
              <a:pathLst>
                <a:path w="621" h="843" extrusionOk="0">
                  <a:moveTo>
                    <a:pt x="377" y="1"/>
                  </a:moveTo>
                  <a:lnTo>
                    <a:pt x="67" y="156"/>
                  </a:lnTo>
                  <a:lnTo>
                    <a:pt x="67" y="311"/>
                  </a:lnTo>
                  <a:lnTo>
                    <a:pt x="222" y="333"/>
                  </a:lnTo>
                  <a:lnTo>
                    <a:pt x="0" y="843"/>
                  </a:lnTo>
                  <a:lnTo>
                    <a:pt x="620" y="555"/>
                  </a:lnTo>
                  <a:cubicBezTo>
                    <a:pt x="576" y="400"/>
                    <a:pt x="510" y="223"/>
                    <a:pt x="465" y="67"/>
                  </a:cubicBez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2292;p37">
              <a:extLst>
                <a:ext uri="{FF2B5EF4-FFF2-40B4-BE49-F238E27FC236}">
                  <a16:creationId xmlns:a16="http://schemas.microsoft.com/office/drawing/2014/main" id="{6B68CD45-ED8F-4AD9-919F-C66A60ADC4BA}"/>
                </a:ext>
              </a:extLst>
            </p:cNvPr>
            <p:cNvSpPr/>
            <p:nvPr/>
          </p:nvSpPr>
          <p:spPr>
            <a:xfrm>
              <a:off x="4472353" y="4206542"/>
              <a:ext cx="61331" cy="38296"/>
            </a:xfrm>
            <a:custGeom>
              <a:avLst/>
              <a:gdLst/>
              <a:ahLst/>
              <a:cxnLst/>
              <a:rect l="l" t="t" r="r" b="b"/>
              <a:pathLst>
                <a:path w="1065" h="665" extrusionOk="0">
                  <a:moveTo>
                    <a:pt x="1" y="0"/>
                  </a:moveTo>
                  <a:lnTo>
                    <a:pt x="422" y="576"/>
                  </a:lnTo>
                  <a:lnTo>
                    <a:pt x="1064" y="665"/>
                  </a:lnTo>
                  <a:lnTo>
                    <a:pt x="776" y="3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2293;p37">
              <a:extLst>
                <a:ext uri="{FF2B5EF4-FFF2-40B4-BE49-F238E27FC236}">
                  <a16:creationId xmlns:a16="http://schemas.microsoft.com/office/drawing/2014/main" id="{793851DC-77E0-43CB-994E-031317B16B56}"/>
                </a:ext>
              </a:extLst>
            </p:cNvPr>
            <p:cNvSpPr/>
            <p:nvPr/>
          </p:nvSpPr>
          <p:spPr>
            <a:xfrm>
              <a:off x="6564911" y="3839075"/>
              <a:ext cx="31961" cy="44688"/>
            </a:xfrm>
            <a:custGeom>
              <a:avLst/>
              <a:gdLst/>
              <a:ahLst/>
              <a:cxnLst/>
              <a:rect l="l" t="t" r="r" b="b"/>
              <a:pathLst>
                <a:path w="555" h="776" extrusionOk="0">
                  <a:moveTo>
                    <a:pt x="89" y="0"/>
                  </a:moveTo>
                  <a:cubicBezTo>
                    <a:pt x="67" y="244"/>
                    <a:pt x="22" y="510"/>
                    <a:pt x="0" y="776"/>
                  </a:cubicBezTo>
                  <a:lnTo>
                    <a:pt x="465" y="532"/>
                  </a:lnTo>
                  <a:cubicBezTo>
                    <a:pt x="488" y="399"/>
                    <a:pt x="532" y="266"/>
                    <a:pt x="554" y="111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2294;p37">
              <a:extLst>
                <a:ext uri="{FF2B5EF4-FFF2-40B4-BE49-F238E27FC236}">
                  <a16:creationId xmlns:a16="http://schemas.microsoft.com/office/drawing/2014/main" id="{563C38A0-0868-4714-AB01-58EAE70C1AF3}"/>
                </a:ext>
              </a:extLst>
            </p:cNvPr>
            <p:cNvSpPr/>
            <p:nvPr/>
          </p:nvSpPr>
          <p:spPr>
            <a:xfrm>
              <a:off x="6041786" y="2632038"/>
              <a:ext cx="61273" cy="29427"/>
            </a:xfrm>
            <a:custGeom>
              <a:avLst/>
              <a:gdLst/>
              <a:ahLst/>
              <a:cxnLst/>
              <a:rect l="l" t="t" r="r" b="b"/>
              <a:pathLst>
                <a:path w="1064" h="511" extrusionOk="0">
                  <a:moveTo>
                    <a:pt x="266" y="0"/>
                  </a:moveTo>
                  <a:lnTo>
                    <a:pt x="0" y="311"/>
                  </a:lnTo>
                  <a:lnTo>
                    <a:pt x="288" y="444"/>
                  </a:lnTo>
                  <a:cubicBezTo>
                    <a:pt x="384" y="337"/>
                    <a:pt x="479" y="277"/>
                    <a:pt x="570" y="277"/>
                  </a:cubicBezTo>
                  <a:cubicBezTo>
                    <a:pt x="668" y="277"/>
                    <a:pt x="761" y="348"/>
                    <a:pt x="842" y="510"/>
                  </a:cubicBezTo>
                  <a:lnTo>
                    <a:pt x="1064" y="444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2295;p37">
              <a:extLst>
                <a:ext uri="{FF2B5EF4-FFF2-40B4-BE49-F238E27FC236}">
                  <a16:creationId xmlns:a16="http://schemas.microsoft.com/office/drawing/2014/main" id="{00EA5D6C-3134-404D-AE82-1C8753500BF5}"/>
                </a:ext>
              </a:extLst>
            </p:cNvPr>
            <p:cNvSpPr/>
            <p:nvPr/>
          </p:nvSpPr>
          <p:spPr>
            <a:xfrm>
              <a:off x="4358790" y="3927127"/>
              <a:ext cx="43479" cy="51080"/>
            </a:xfrm>
            <a:custGeom>
              <a:avLst/>
              <a:gdLst/>
              <a:ahLst/>
              <a:cxnLst/>
              <a:rect l="l" t="t" r="r" b="b"/>
              <a:pathLst>
                <a:path w="755" h="887" extrusionOk="0">
                  <a:moveTo>
                    <a:pt x="245" y="0"/>
                  </a:moveTo>
                  <a:lnTo>
                    <a:pt x="23" y="89"/>
                  </a:lnTo>
                  <a:cubicBezTo>
                    <a:pt x="23" y="89"/>
                    <a:pt x="1" y="111"/>
                    <a:pt x="1" y="111"/>
                  </a:cubicBezTo>
                  <a:lnTo>
                    <a:pt x="23" y="310"/>
                  </a:lnTo>
                  <a:lnTo>
                    <a:pt x="156" y="355"/>
                  </a:lnTo>
                  <a:lnTo>
                    <a:pt x="444" y="576"/>
                  </a:lnTo>
                  <a:lnTo>
                    <a:pt x="688" y="886"/>
                  </a:lnTo>
                  <a:lnTo>
                    <a:pt x="754" y="886"/>
                  </a:lnTo>
                  <a:lnTo>
                    <a:pt x="555" y="111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2296;p37">
              <a:extLst>
                <a:ext uri="{FF2B5EF4-FFF2-40B4-BE49-F238E27FC236}">
                  <a16:creationId xmlns:a16="http://schemas.microsoft.com/office/drawing/2014/main" id="{5DB4E066-1854-472C-84FC-548F07328E00}"/>
                </a:ext>
              </a:extLst>
            </p:cNvPr>
            <p:cNvSpPr/>
            <p:nvPr/>
          </p:nvSpPr>
          <p:spPr>
            <a:xfrm>
              <a:off x="4417530" y="4081462"/>
              <a:ext cx="39563" cy="49871"/>
            </a:xfrm>
            <a:custGeom>
              <a:avLst/>
              <a:gdLst/>
              <a:ahLst/>
              <a:cxnLst/>
              <a:rect l="l" t="t" r="r" b="b"/>
              <a:pathLst>
                <a:path w="687" h="866" extrusionOk="0">
                  <a:moveTo>
                    <a:pt x="399" y="1"/>
                  </a:moveTo>
                  <a:cubicBezTo>
                    <a:pt x="288" y="200"/>
                    <a:pt x="332" y="511"/>
                    <a:pt x="0" y="555"/>
                  </a:cubicBezTo>
                  <a:cubicBezTo>
                    <a:pt x="89" y="643"/>
                    <a:pt x="155" y="754"/>
                    <a:pt x="244" y="865"/>
                  </a:cubicBezTo>
                  <a:lnTo>
                    <a:pt x="687" y="400"/>
                  </a:lnTo>
                  <a:cubicBezTo>
                    <a:pt x="598" y="267"/>
                    <a:pt x="488" y="134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2297;p37">
              <a:extLst>
                <a:ext uri="{FF2B5EF4-FFF2-40B4-BE49-F238E27FC236}">
                  <a16:creationId xmlns:a16="http://schemas.microsoft.com/office/drawing/2014/main" id="{E1B826B2-F574-4574-8C4D-E643C2AFD639}"/>
                </a:ext>
              </a:extLst>
            </p:cNvPr>
            <p:cNvSpPr/>
            <p:nvPr/>
          </p:nvSpPr>
          <p:spPr>
            <a:xfrm>
              <a:off x="5311921" y="2476378"/>
              <a:ext cx="40887" cy="28103"/>
            </a:xfrm>
            <a:custGeom>
              <a:avLst/>
              <a:gdLst/>
              <a:ahLst/>
              <a:cxnLst/>
              <a:rect l="l" t="t" r="r" b="b"/>
              <a:pathLst>
                <a:path w="710" h="488" extrusionOk="0">
                  <a:moveTo>
                    <a:pt x="377" y="0"/>
                  </a:moveTo>
                  <a:lnTo>
                    <a:pt x="289" y="23"/>
                  </a:lnTo>
                  <a:lnTo>
                    <a:pt x="267" y="89"/>
                  </a:lnTo>
                  <a:lnTo>
                    <a:pt x="267" y="23"/>
                  </a:lnTo>
                  <a:lnTo>
                    <a:pt x="1" y="67"/>
                  </a:lnTo>
                  <a:cubicBezTo>
                    <a:pt x="23" y="222"/>
                    <a:pt x="67" y="355"/>
                    <a:pt x="89" y="488"/>
                  </a:cubicBezTo>
                  <a:lnTo>
                    <a:pt x="333" y="466"/>
                  </a:lnTo>
                  <a:cubicBezTo>
                    <a:pt x="466" y="355"/>
                    <a:pt x="599" y="244"/>
                    <a:pt x="710" y="133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2298;p37">
              <a:extLst>
                <a:ext uri="{FF2B5EF4-FFF2-40B4-BE49-F238E27FC236}">
                  <a16:creationId xmlns:a16="http://schemas.microsoft.com/office/drawing/2014/main" id="{2C70CE4F-56CA-4CEB-94F9-77E2A29B8F36}"/>
                </a:ext>
              </a:extLst>
            </p:cNvPr>
            <p:cNvSpPr/>
            <p:nvPr/>
          </p:nvSpPr>
          <p:spPr>
            <a:xfrm>
              <a:off x="6053246" y="4557424"/>
              <a:ext cx="31961" cy="40887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554" y="0"/>
                  </a:moveTo>
                  <a:lnTo>
                    <a:pt x="1" y="399"/>
                  </a:lnTo>
                  <a:cubicBezTo>
                    <a:pt x="111" y="510"/>
                    <a:pt x="244" y="598"/>
                    <a:pt x="377" y="709"/>
                  </a:cubicBezTo>
                  <a:lnTo>
                    <a:pt x="510" y="687"/>
                  </a:lnTo>
                  <a:cubicBezTo>
                    <a:pt x="510" y="466"/>
                    <a:pt x="532" y="244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2299;p37">
              <a:extLst>
                <a:ext uri="{FF2B5EF4-FFF2-40B4-BE49-F238E27FC236}">
                  <a16:creationId xmlns:a16="http://schemas.microsoft.com/office/drawing/2014/main" id="{3030AB63-7C6D-4B3C-AA51-D53203C743C1}"/>
                </a:ext>
              </a:extLst>
            </p:cNvPr>
            <p:cNvSpPr/>
            <p:nvPr/>
          </p:nvSpPr>
          <p:spPr>
            <a:xfrm>
              <a:off x="6538075" y="3928394"/>
              <a:ext cx="54938" cy="39620"/>
            </a:xfrm>
            <a:custGeom>
              <a:avLst/>
              <a:gdLst/>
              <a:ahLst/>
              <a:cxnLst/>
              <a:rect l="l" t="t" r="r" b="b"/>
              <a:pathLst>
                <a:path w="954" h="688" extrusionOk="0">
                  <a:moveTo>
                    <a:pt x="732" y="0"/>
                  </a:moveTo>
                  <a:lnTo>
                    <a:pt x="222" y="89"/>
                  </a:lnTo>
                  <a:lnTo>
                    <a:pt x="1" y="687"/>
                  </a:lnTo>
                  <a:lnTo>
                    <a:pt x="688" y="266"/>
                  </a:lnTo>
                  <a:cubicBezTo>
                    <a:pt x="799" y="177"/>
                    <a:pt x="954" y="133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2300;p37">
              <a:extLst>
                <a:ext uri="{FF2B5EF4-FFF2-40B4-BE49-F238E27FC236}">
                  <a16:creationId xmlns:a16="http://schemas.microsoft.com/office/drawing/2014/main" id="{C76516A9-10D0-4A7A-8691-18A8EE5796D0}"/>
                </a:ext>
              </a:extLst>
            </p:cNvPr>
            <p:cNvSpPr/>
            <p:nvPr/>
          </p:nvSpPr>
          <p:spPr>
            <a:xfrm>
              <a:off x="4342205" y="3295505"/>
              <a:ext cx="52405" cy="33228"/>
            </a:xfrm>
            <a:custGeom>
              <a:avLst/>
              <a:gdLst/>
              <a:ahLst/>
              <a:cxnLst/>
              <a:rect l="l" t="t" r="r" b="b"/>
              <a:pathLst>
                <a:path w="910" h="577" extrusionOk="0">
                  <a:moveTo>
                    <a:pt x="422" y="1"/>
                  </a:moveTo>
                  <a:lnTo>
                    <a:pt x="1" y="488"/>
                  </a:lnTo>
                  <a:lnTo>
                    <a:pt x="405" y="573"/>
                  </a:lnTo>
                  <a:lnTo>
                    <a:pt x="405" y="573"/>
                  </a:lnTo>
                  <a:cubicBezTo>
                    <a:pt x="491" y="507"/>
                    <a:pt x="557" y="421"/>
                    <a:pt x="666" y="400"/>
                  </a:cubicBezTo>
                  <a:cubicBezTo>
                    <a:pt x="909" y="355"/>
                    <a:pt x="909" y="244"/>
                    <a:pt x="754" y="67"/>
                  </a:cubicBezTo>
                  <a:cubicBezTo>
                    <a:pt x="684" y="67"/>
                    <a:pt x="578" y="236"/>
                    <a:pt x="505" y="236"/>
                  </a:cubicBezTo>
                  <a:cubicBezTo>
                    <a:pt x="462" y="236"/>
                    <a:pt x="430" y="179"/>
                    <a:pt x="422" y="1"/>
                  </a:cubicBezTo>
                  <a:close/>
                  <a:moveTo>
                    <a:pt x="405" y="573"/>
                  </a:moveTo>
                  <a:cubicBezTo>
                    <a:pt x="403" y="574"/>
                    <a:pt x="401" y="576"/>
                    <a:pt x="400" y="577"/>
                  </a:cubicBezTo>
                  <a:lnTo>
                    <a:pt x="422" y="577"/>
                  </a:lnTo>
                  <a:lnTo>
                    <a:pt x="405" y="5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0" name="Google Shape;2301;p37">
              <a:extLst>
                <a:ext uri="{FF2B5EF4-FFF2-40B4-BE49-F238E27FC236}">
                  <a16:creationId xmlns:a16="http://schemas.microsoft.com/office/drawing/2014/main" id="{C6304375-FBAD-4454-AEB6-7D82798A7928}"/>
                </a:ext>
              </a:extLst>
            </p:cNvPr>
            <p:cNvSpPr/>
            <p:nvPr/>
          </p:nvSpPr>
          <p:spPr>
            <a:xfrm>
              <a:off x="5636024" y="4735081"/>
              <a:ext cx="48143" cy="23956"/>
            </a:xfrm>
            <a:custGeom>
              <a:avLst/>
              <a:gdLst/>
              <a:ahLst/>
              <a:cxnLst/>
              <a:rect l="l" t="t" r="r" b="b"/>
              <a:pathLst>
                <a:path w="836" h="416" extrusionOk="0">
                  <a:moveTo>
                    <a:pt x="619" y="1"/>
                  </a:moveTo>
                  <a:cubicBezTo>
                    <a:pt x="520" y="1"/>
                    <a:pt x="395" y="39"/>
                    <a:pt x="288" y="39"/>
                  </a:cubicBezTo>
                  <a:lnTo>
                    <a:pt x="0" y="327"/>
                  </a:lnTo>
                  <a:lnTo>
                    <a:pt x="466" y="416"/>
                  </a:lnTo>
                  <a:lnTo>
                    <a:pt x="798" y="349"/>
                  </a:lnTo>
                  <a:cubicBezTo>
                    <a:pt x="835" y="64"/>
                    <a:pt x="747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1" name="Google Shape;2302;p37">
              <a:extLst>
                <a:ext uri="{FF2B5EF4-FFF2-40B4-BE49-F238E27FC236}">
                  <a16:creationId xmlns:a16="http://schemas.microsoft.com/office/drawing/2014/main" id="{1DAF2FF5-7A1A-4504-86E4-8ED41878DEE7}"/>
                </a:ext>
              </a:extLst>
            </p:cNvPr>
            <p:cNvSpPr/>
            <p:nvPr/>
          </p:nvSpPr>
          <p:spPr>
            <a:xfrm>
              <a:off x="6591689" y="3560927"/>
              <a:ext cx="30694" cy="26836"/>
            </a:xfrm>
            <a:custGeom>
              <a:avLst/>
              <a:gdLst/>
              <a:ahLst/>
              <a:cxnLst/>
              <a:rect l="l" t="t" r="r" b="b"/>
              <a:pathLst>
                <a:path w="533" h="466" extrusionOk="0">
                  <a:moveTo>
                    <a:pt x="532" y="0"/>
                  </a:moveTo>
                  <a:lnTo>
                    <a:pt x="0" y="310"/>
                  </a:lnTo>
                  <a:lnTo>
                    <a:pt x="0" y="466"/>
                  </a:lnTo>
                  <a:lnTo>
                    <a:pt x="532" y="466"/>
                  </a:lnTo>
                  <a:cubicBezTo>
                    <a:pt x="532" y="310"/>
                    <a:pt x="532" y="155"/>
                    <a:pt x="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2303;p37">
              <a:extLst>
                <a:ext uri="{FF2B5EF4-FFF2-40B4-BE49-F238E27FC236}">
                  <a16:creationId xmlns:a16="http://schemas.microsoft.com/office/drawing/2014/main" id="{E28AE227-3A81-4CF0-92C7-C0667C462342}"/>
                </a:ext>
              </a:extLst>
            </p:cNvPr>
            <p:cNvSpPr/>
            <p:nvPr/>
          </p:nvSpPr>
          <p:spPr>
            <a:xfrm>
              <a:off x="4358790" y="3960297"/>
              <a:ext cx="38353" cy="31961"/>
            </a:xfrm>
            <a:custGeom>
              <a:avLst/>
              <a:gdLst/>
              <a:ahLst/>
              <a:cxnLst/>
              <a:rect l="l" t="t" r="r" b="b"/>
              <a:pathLst>
                <a:path w="666" h="555" extrusionOk="0">
                  <a:moveTo>
                    <a:pt x="178" y="0"/>
                  </a:moveTo>
                  <a:cubicBezTo>
                    <a:pt x="134" y="244"/>
                    <a:pt x="1" y="532"/>
                    <a:pt x="422" y="554"/>
                  </a:cubicBezTo>
                  <a:lnTo>
                    <a:pt x="666" y="31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3" name="Google Shape;2304;p37">
              <a:extLst>
                <a:ext uri="{FF2B5EF4-FFF2-40B4-BE49-F238E27FC236}">
                  <a16:creationId xmlns:a16="http://schemas.microsoft.com/office/drawing/2014/main" id="{E0D5ACA9-4EB0-474E-96D6-A4702D9E2BC0}"/>
                </a:ext>
              </a:extLst>
            </p:cNvPr>
            <p:cNvSpPr/>
            <p:nvPr/>
          </p:nvSpPr>
          <p:spPr>
            <a:xfrm>
              <a:off x="5886127" y="4656935"/>
              <a:ext cx="35762" cy="31961"/>
            </a:xfrm>
            <a:custGeom>
              <a:avLst/>
              <a:gdLst/>
              <a:ahLst/>
              <a:cxnLst/>
              <a:rect l="l" t="t" r="r" b="b"/>
              <a:pathLst>
                <a:path w="621" h="555" extrusionOk="0">
                  <a:moveTo>
                    <a:pt x="244" y="0"/>
                  </a:moveTo>
                  <a:lnTo>
                    <a:pt x="0" y="156"/>
                  </a:lnTo>
                  <a:lnTo>
                    <a:pt x="266" y="311"/>
                  </a:lnTo>
                  <a:lnTo>
                    <a:pt x="0" y="377"/>
                  </a:lnTo>
                  <a:lnTo>
                    <a:pt x="22" y="466"/>
                  </a:lnTo>
                  <a:lnTo>
                    <a:pt x="222" y="554"/>
                  </a:lnTo>
                  <a:lnTo>
                    <a:pt x="288" y="444"/>
                  </a:lnTo>
                  <a:lnTo>
                    <a:pt x="421" y="444"/>
                  </a:lnTo>
                  <a:lnTo>
                    <a:pt x="620" y="377"/>
                  </a:lnTo>
                  <a:cubicBezTo>
                    <a:pt x="576" y="311"/>
                    <a:pt x="510" y="222"/>
                    <a:pt x="443" y="156"/>
                  </a:cubicBezTo>
                  <a:cubicBezTo>
                    <a:pt x="377" y="89"/>
                    <a:pt x="310" y="45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4" name="Google Shape;2305;p37">
              <a:extLst>
                <a:ext uri="{FF2B5EF4-FFF2-40B4-BE49-F238E27FC236}">
                  <a16:creationId xmlns:a16="http://schemas.microsoft.com/office/drawing/2014/main" id="{8802FD6E-BF31-468A-93B0-B1D1C3349ED4}"/>
                </a:ext>
              </a:extLst>
            </p:cNvPr>
            <p:cNvSpPr/>
            <p:nvPr/>
          </p:nvSpPr>
          <p:spPr>
            <a:xfrm>
              <a:off x="5602854" y="2473845"/>
              <a:ext cx="28103" cy="31961"/>
            </a:xfrm>
            <a:custGeom>
              <a:avLst/>
              <a:gdLst/>
              <a:ahLst/>
              <a:cxnLst/>
              <a:rect l="l" t="t" r="r" b="b"/>
              <a:pathLst>
                <a:path w="488" h="555" extrusionOk="0">
                  <a:moveTo>
                    <a:pt x="89" y="0"/>
                  </a:moveTo>
                  <a:cubicBezTo>
                    <a:pt x="89" y="67"/>
                    <a:pt x="45" y="133"/>
                    <a:pt x="45" y="200"/>
                  </a:cubicBezTo>
                  <a:lnTo>
                    <a:pt x="0" y="488"/>
                  </a:lnTo>
                  <a:lnTo>
                    <a:pt x="488" y="554"/>
                  </a:lnTo>
                  <a:lnTo>
                    <a:pt x="399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5" name="Google Shape;2306;p37">
              <a:extLst>
                <a:ext uri="{FF2B5EF4-FFF2-40B4-BE49-F238E27FC236}">
                  <a16:creationId xmlns:a16="http://schemas.microsoft.com/office/drawing/2014/main" id="{0A2CD55B-D32B-40D5-984B-C3A0DB19F829}"/>
                </a:ext>
              </a:extLst>
            </p:cNvPr>
            <p:cNvSpPr/>
            <p:nvPr/>
          </p:nvSpPr>
          <p:spPr>
            <a:xfrm>
              <a:off x="4365182" y="3271261"/>
              <a:ext cx="20501" cy="37893"/>
            </a:xfrm>
            <a:custGeom>
              <a:avLst/>
              <a:gdLst/>
              <a:ahLst/>
              <a:cxnLst/>
              <a:rect l="l" t="t" r="r" b="b"/>
              <a:pathLst>
                <a:path w="356" h="658" extrusionOk="0">
                  <a:moveTo>
                    <a:pt x="111" y="1"/>
                  </a:moveTo>
                  <a:lnTo>
                    <a:pt x="1" y="67"/>
                  </a:lnTo>
                  <a:lnTo>
                    <a:pt x="1" y="422"/>
                  </a:lnTo>
                  <a:cubicBezTo>
                    <a:pt x="9" y="600"/>
                    <a:pt x="41" y="657"/>
                    <a:pt x="85" y="657"/>
                  </a:cubicBezTo>
                  <a:cubicBezTo>
                    <a:pt x="160" y="657"/>
                    <a:pt x="271" y="488"/>
                    <a:pt x="355" y="488"/>
                  </a:cubicBezTo>
                  <a:lnTo>
                    <a:pt x="355" y="289"/>
                  </a:lnTo>
                  <a:lnTo>
                    <a:pt x="244" y="45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2307;p37">
              <a:extLst>
                <a:ext uri="{FF2B5EF4-FFF2-40B4-BE49-F238E27FC236}">
                  <a16:creationId xmlns:a16="http://schemas.microsoft.com/office/drawing/2014/main" id="{C74817AC-AEAB-461B-A4CC-28586AD58D3C}"/>
                </a:ext>
              </a:extLst>
            </p:cNvPr>
            <p:cNvSpPr/>
            <p:nvPr/>
          </p:nvSpPr>
          <p:spPr>
            <a:xfrm>
              <a:off x="6332660" y="4343025"/>
              <a:ext cx="29427" cy="35819"/>
            </a:xfrm>
            <a:custGeom>
              <a:avLst/>
              <a:gdLst/>
              <a:ahLst/>
              <a:cxnLst/>
              <a:rect l="l" t="t" r="r" b="b"/>
              <a:pathLst>
                <a:path w="511" h="622" extrusionOk="0">
                  <a:moveTo>
                    <a:pt x="355" y="1"/>
                  </a:moveTo>
                  <a:cubicBezTo>
                    <a:pt x="45" y="112"/>
                    <a:pt x="1" y="333"/>
                    <a:pt x="134" y="621"/>
                  </a:cubicBezTo>
                  <a:cubicBezTo>
                    <a:pt x="267" y="444"/>
                    <a:pt x="400" y="245"/>
                    <a:pt x="510" y="90"/>
                  </a:cubicBezTo>
                  <a:cubicBezTo>
                    <a:pt x="466" y="45"/>
                    <a:pt x="400" y="1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2308;p37">
              <a:extLst>
                <a:ext uri="{FF2B5EF4-FFF2-40B4-BE49-F238E27FC236}">
                  <a16:creationId xmlns:a16="http://schemas.microsoft.com/office/drawing/2014/main" id="{CBAD9A8D-16AD-4BB9-878A-8EF684FD4A76}"/>
                </a:ext>
              </a:extLst>
            </p:cNvPr>
            <p:cNvSpPr/>
            <p:nvPr/>
          </p:nvSpPr>
          <p:spPr>
            <a:xfrm>
              <a:off x="6030268" y="2617986"/>
              <a:ext cx="26836" cy="31961"/>
            </a:xfrm>
            <a:custGeom>
              <a:avLst/>
              <a:gdLst/>
              <a:ahLst/>
              <a:cxnLst/>
              <a:rect l="l" t="t" r="r" b="b"/>
              <a:pathLst>
                <a:path w="466" h="555" extrusionOk="0">
                  <a:moveTo>
                    <a:pt x="200" y="1"/>
                  </a:moveTo>
                  <a:cubicBezTo>
                    <a:pt x="178" y="67"/>
                    <a:pt x="111" y="178"/>
                    <a:pt x="111" y="178"/>
                  </a:cubicBezTo>
                  <a:cubicBezTo>
                    <a:pt x="289" y="355"/>
                    <a:pt x="89" y="377"/>
                    <a:pt x="1" y="444"/>
                  </a:cubicBezTo>
                  <a:lnTo>
                    <a:pt x="178" y="555"/>
                  </a:lnTo>
                  <a:lnTo>
                    <a:pt x="466" y="24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2309;p37">
              <a:extLst>
                <a:ext uri="{FF2B5EF4-FFF2-40B4-BE49-F238E27FC236}">
                  <a16:creationId xmlns:a16="http://schemas.microsoft.com/office/drawing/2014/main" id="{54712F04-04C1-4E2E-9906-21449F4444A8}"/>
                </a:ext>
              </a:extLst>
            </p:cNvPr>
            <p:cNvSpPr/>
            <p:nvPr/>
          </p:nvSpPr>
          <p:spPr>
            <a:xfrm>
              <a:off x="5705187" y="4727595"/>
              <a:ext cx="34265" cy="22517"/>
            </a:xfrm>
            <a:custGeom>
              <a:avLst/>
              <a:gdLst/>
              <a:ahLst/>
              <a:cxnLst/>
              <a:rect l="l" t="t" r="r" b="b"/>
              <a:pathLst>
                <a:path w="595" h="391" extrusionOk="0">
                  <a:moveTo>
                    <a:pt x="241" y="0"/>
                  </a:moveTo>
                  <a:cubicBezTo>
                    <a:pt x="0" y="0"/>
                    <a:pt x="181" y="292"/>
                    <a:pt x="62" y="391"/>
                  </a:cubicBezTo>
                  <a:lnTo>
                    <a:pt x="594" y="191"/>
                  </a:lnTo>
                  <a:lnTo>
                    <a:pt x="350" y="14"/>
                  </a:lnTo>
                  <a:cubicBezTo>
                    <a:pt x="307" y="4"/>
                    <a:pt x="271" y="0"/>
                    <a:pt x="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9" name="Google Shape;2310;p37">
              <a:extLst>
                <a:ext uri="{FF2B5EF4-FFF2-40B4-BE49-F238E27FC236}">
                  <a16:creationId xmlns:a16="http://schemas.microsoft.com/office/drawing/2014/main" id="{A32161E0-AD81-4C08-9103-2AD81BA84F29}"/>
                </a:ext>
              </a:extLst>
            </p:cNvPr>
            <p:cNvSpPr/>
            <p:nvPr/>
          </p:nvSpPr>
          <p:spPr>
            <a:xfrm>
              <a:off x="4583382" y="2868896"/>
              <a:ext cx="30694" cy="23841"/>
            </a:xfrm>
            <a:custGeom>
              <a:avLst/>
              <a:gdLst/>
              <a:ahLst/>
              <a:cxnLst/>
              <a:rect l="l" t="t" r="r" b="b"/>
              <a:pathLst>
                <a:path w="533" h="414" extrusionOk="0">
                  <a:moveTo>
                    <a:pt x="188" y="0"/>
                  </a:moveTo>
                  <a:cubicBezTo>
                    <a:pt x="34" y="0"/>
                    <a:pt x="0" y="123"/>
                    <a:pt x="0" y="297"/>
                  </a:cubicBezTo>
                  <a:cubicBezTo>
                    <a:pt x="21" y="387"/>
                    <a:pt x="54" y="414"/>
                    <a:pt x="98" y="414"/>
                  </a:cubicBezTo>
                  <a:cubicBezTo>
                    <a:pt x="150" y="414"/>
                    <a:pt x="216" y="375"/>
                    <a:pt x="288" y="363"/>
                  </a:cubicBezTo>
                  <a:cubicBezTo>
                    <a:pt x="466" y="341"/>
                    <a:pt x="532" y="274"/>
                    <a:pt x="444" y="97"/>
                  </a:cubicBezTo>
                  <a:lnTo>
                    <a:pt x="266" y="9"/>
                  </a:lnTo>
                  <a:cubicBezTo>
                    <a:pt x="237" y="3"/>
                    <a:pt x="212" y="0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0" name="Google Shape;2311;p37">
              <a:extLst>
                <a:ext uri="{FF2B5EF4-FFF2-40B4-BE49-F238E27FC236}">
                  <a16:creationId xmlns:a16="http://schemas.microsoft.com/office/drawing/2014/main" id="{2E15FC3C-830B-4813-86CE-A67A8353B8B9}"/>
                </a:ext>
              </a:extLst>
            </p:cNvPr>
            <p:cNvSpPr/>
            <p:nvPr/>
          </p:nvSpPr>
          <p:spPr>
            <a:xfrm>
              <a:off x="4302700" y="3457557"/>
              <a:ext cx="43421" cy="40887"/>
            </a:xfrm>
            <a:custGeom>
              <a:avLst/>
              <a:gdLst/>
              <a:ahLst/>
              <a:cxnLst/>
              <a:rect l="l" t="t" r="r" b="b"/>
              <a:pathLst>
                <a:path w="754" h="710" extrusionOk="0">
                  <a:moveTo>
                    <a:pt x="576" y="1"/>
                  </a:moveTo>
                  <a:lnTo>
                    <a:pt x="443" y="156"/>
                  </a:lnTo>
                  <a:cubicBezTo>
                    <a:pt x="532" y="333"/>
                    <a:pt x="0" y="311"/>
                    <a:pt x="310" y="554"/>
                  </a:cubicBezTo>
                  <a:cubicBezTo>
                    <a:pt x="332" y="599"/>
                    <a:pt x="332" y="665"/>
                    <a:pt x="332" y="710"/>
                  </a:cubicBezTo>
                  <a:cubicBezTo>
                    <a:pt x="554" y="554"/>
                    <a:pt x="753" y="355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1" name="Google Shape;2312;p37">
              <a:extLst>
                <a:ext uri="{FF2B5EF4-FFF2-40B4-BE49-F238E27FC236}">
                  <a16:creationId xmlns:a16="http://schemas.microsoft.com/office/drawing/2014/main" id="{C6F11E11-7DC4-4639-8076-D5B1948C4578}"/>
                </a:ext>
              </a:extLst>
            </p:cNvPr>
            <p:cNvSpPr/>
            <p:nvPr/>
          </p:nvSpPr>
          <p:spPr>
            <a:xfrm>
              <a:off x="5082262" y="2514674"/>
              <a:ext cx="40887" cy="26836"/>
            </a:xfrm>
            <a:custGeom>
              <a:avLst/>
              <a:gdLst/>
              <a:ahLst/>
              <a:cxnLst/>
              <a:rect l="l" t="t" r="r" b="b"/>
              <a:pathLst>
                <a:path w="710" h="466" extrusionOk="0">
                  <a:moveTo>
                    <a:pt x="710" y="0"/>
                  </a:moveTo>
                  <a:lnTo>
                    <a:pt x="1" y="310"/>
                  </a:lnTo>
                  <a:lnTo>
                    <a:pt x="311" y="465"/>
                  </a:lnTo>
                  <a:cubicBezTo>
                    <a:pt x="222" y="67"/>
                    <a:pt x="532" y="200"/>
                    <a:pt x="710" y="155"/>
                  </a:cubicBezTo>
                  <a:lnTo>
                    <a:pt x="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2" name="Google Shape;2313;p37">
              <a:extLst>
                <a:ext uri="{FF2B5EF4-FFF2-40B4-BE49-F238E27FC236}">
                  <a16:creationId xmlns:a16="http://schemas.microsoft.com/office/drawing/2014/main" id="{05512E94-00A6-4B0B-A6BE-16E368206FDE}"/>
                </a:ext>
              </a:extLst>
            </p:cNvPr>
            <p:cNvSpPr/>
            <p:nvPr/>
          </p:nvSpPr>
          <p:spPr>
            <a:xfrm>
              <a:off x="6581496" y="3424386"/>
              <a:ext cx="26836" cy="37086"/>
            </a:xfrm>
            <a:custGeom>
              <a:avLst/>
              <a:gdLst/>
              <a:ahLst/>
              <a:cxnLst/>
              <a:rect l="l" t="t" r="r" b="b"/>
              <a:pathLst>
                <a:path w="466" h="644" extrusionOk="0">
                  <a:moveTo>
                    <a:pt x="466" y="1"/>
                  </a:moveTo>
                  <a:cubicBezTo>
                    <a:pt x="0" y="289"/>
                    <a:pt x="0" y="311"/>
                    <a:pt x="288" y="643"/>
                  </a:cubicBezTo>
                  <a:lnTo>
                    <a:pt x="466" y="222"/>
                  </a:lnTo>
                  <a:cubicBezTo>
                    <a:pt x="466" y="156"/>
                    <a:pt x="466" y="89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3" name="Google Shape;2314;p37">
              <a:extLst>
                <a:ext uri="{FF2B5EF4-FFF2-40B4-BE49-F238E27FC236}">
                  <a16:creationId xmlns:a16="http://schemas.microsoft.com/office/drawing/2014/main" id="{E7D7B7D5-9B71-4726-9BD0-CBF754FC2CDC}"/>
                </a:ext>
              </a:extLst>
            </p:cNvPr>
            <p:cNvSpPr/>
            <p:nvPr/>
          </p:nvSpPr>
          <p:spPr>
            <a:xfrm>
              <a:off x="5149870" y="2500623"/>
              <a:ext cx="34553" cy="22114"/>
            </a:xfrm>
            <a:custGeom>
              <a:avLst/>
              <a:gdLst/>
              <a:ahLst/>
              <a:cxnLst/>
              <a:rect l="l" t="t" r="r" b="b"/>
              <a:pathLst>
                <a:path w="600" h="384" extrusionOk="0">
                  <a:moveTo>
                    <a:pt x="533" y="0"/>
                  </a:moveTo>
                  <a:lnTo>
                    <a:pt x="1" y="155"/>
                  </a:lnTo>
                  <a:cubicBezTo>
                    <a:pt x="56" y="265"/>
                    <a:pt x="102" y="384"/>
                    <a:pt x="177" y="384"/>
                  </a:cubicBezTo>
                  <a:cubicBezTo>
                    <a:pt x="223" y="384"/>
                    <a:pt x="280" y="340"/>
                    <a:pt x="355" y="222"/>
                  </a:cubicBezTo>
                  <a:cubicBezTo>
                    <a:pt x="378" y="178"/>
                    <a:pt x="510" y="178"/>
                    <a:pt x="599" y="155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4" name="Google Shape;2315;p37">
              <a:extLst>
                <a:ext uri="{FF2B5EF4-FFF2-40B4-BE49-F238E27FC236}">
                  <a16:creationId xmlns:a16="http://schemas.microsoft.com/office/drawing/2014/main" id="{07B35C84-24CA-4AEB-8E75-35D33044707E}"/>
                </a:ext>
              </a:extLst>
            </p:cNvPr>
            <p:cNvSpPr/>
            <p:nvPr/>
          </p:nvSpPr>
          <p:spPr>
            <a:xfrm>
              <a:off x="6115786" y="2675401"/>
              <a:ext cx="35762" cy="29427"/>
            </a:xfrm>
            <a:custGeom>
              <a:avLst/>
              <a:gdLst/>
              <a:ahLst/>
              <a:cxnLst/>
              <a:rect l="l" t="t" r="r" b="b"/>
              <a:pathLst>
                <a:path w="621" h="511" extrusionOk="0">
                  <a:moveTo>
                    <a:pt x="133" y="1"/>
                  </a:moveTo>
                  <a:lnTo>
                    <a:pt x="133" y="1"/>
                  </a:lnTo>
                  <a:cubicBezTo>
                    <a:pt x="0" y="377"/>
                    <a:pt x="22" y="422"/>
                    <a:pt x="465" y="510"/>
                  </a:cubicBezTo>
                  <a:cubicBezTo>
                    <a:pt x="576" y="355"/>
                    <a:pt x="621" y="245"/>
                    <a:pt x="377" y="200"/>
                  </a:cubicBezTo>
                  <a:cubicBezTo>
                    <a:pt x="333" y="200"/>
                    <a:pt x="310" y="89"/>
                    <a:pt x="266" y="23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5" name="Google Shape;2316;p37">
              <a:extLst>
                <a:ext uri="{FF2B5EF4-FFF2-40B4-BE49-F238E27FC236}">
                  <a16:creationId xmlns:a16="http://schemas.microsoft.com/office/drawing/2014/main" id="{292FE4A4-EF6B-4FAA-B105-C3BC50969923}"/>
                </a:ext>
              </a:extLst>
            </p:cNvPr>
            <p:cNvSpPr/>
            <p:nvPr/>
          </p:nvSpPr>
          <p:spPr>
            <a:xfrm>
              <a:off x="5244314" y="2478912"/>
              <a:ext cx="24302" cy="19234"/>
            </a:xfrm>
            <a:custGeom>
              <a:avLst/>
              <a:gdLst/>
              <a:ahLst/>
              <a:cxnLst/>
              <a:rect l="l" t="t" r="r" b="b"/>
              <a:pathLst>
                <a:path w="422" h="334" extrusionOk="0">
                  <a:moveTo>
                    <a:pt x="421" y="1"/>
                  </a:moveTo>
                  <a:lnTo>
                    <a:pt x="0" y="134"/>
                  </a:lnTo>
                  <a:lnTo>
                    <a:pt x="355" y="333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2317;p37">
              <a:extLst>
                <a:ext uri="{FF2B5EF4-FFF2-40B4-BE49-F238E27FC236}">
                  <a16:creationId xmlns:a16="http://schemas.microsoft.com/office/drawing/2014/main" id="{6F2C736F-8D8F-45A1-B021-2D72F48D6D18}"/>
                </a:ext>
              </a:extLst>
            </p:cNvPr>
            <p:cNvSpPr/>
            <p:nvPr/>
          </p:nvSpPr>
          <p:spPr>
            <a:xfrm>
              <a:off x="5554365" y="2464918"/>
              <a:ext cx="26836" cy="26836"/>
            </a:xfrm>
            <a:custGeom>
              <a:avLst/>
              <a:gdLst/>
              <a:ahLst/>
              <a:cxnLst/>
              <a:rect l="l" t="t" r="r" b="b"/>
              <a:pathLst>
                <a:path w="466" h="466" extrusionOk="0">
                  <a:moveTo>
                    <a:pt x="288" y="0"/>
                  </a:moveTo>
                  <a:cubicBezTo>
                    <a:pt x="0" y="266"/>
                    <a:pt x="0" y="266"/>
                    <a:pt x="222" y="465"/>
                  </a:cubicBezTo>
                  <a:lnTo>
                    <a:pt x="466" y="8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2318;p37">
              <a:extLst>
                <a:ext uri="{FF2B5EF4-FFF2-40B4-BE49-F238E27FC236}">
                  <a16:creationId xmlns:a16="http://schemas.microsoft.com/office/drawing/2014/main" id="{1F52C6A1-905E-45E4-B704-F6744089C07E}"/>
                </a:ext>
              </a:extLst>
            </p:cNvPr>
            <p:cNvSpPr/>
            <p:nvPr/>
          </p:nvSpPr>
          <p:spPr>
            <a:xfrm>
              <a:off x="6418178" y="4207809"/>
              <a:ext cx="33228" cy="25569"/>
            </a:xfrm>
            <a:custGeom>
              <a:avLst/>
              <a:gdLst/>
              <a:ahLst/>
              <a:cxnLst/>
              <a:rect l="l" t="t" r="r" b="b"/>
              <a:pathLst>
                <a:path w="577" h="444" extrusionOk="0">
                  <a:moveTo>
                    <a:pt x="133" y="0"/>
                  </a:moveTo>
                  <a:lnTo>
                    <a:pt x="45" y="133"/>
                  </a:lnTo>
                  <a:lnTo>
                    <a:pt x="111" y="200"/>
                  </a:lnTo>
                  <a:lnTo>
                    <a:pt x="45" y="222"/>
                  </a:lnTo>
                  <a:cubicBezTo>
                    <a:pt x="45" y="244"/>
                    <a:pt x="22" y="266"/>
                    <a:pt x="0" y="266"/>
                  </a:cubicBezTo>
                  <a:lnTo>
                    <a:pt x="355" y="421"/>
                  </a:lnTo>
                  <a:lnTo>
                    <a:pt x="443" y="444"/>
                  </a:lnTo>
                  <a:lnTo>
                    <a:pt x="576" y="31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8" name="Google Shape;2319;p37">
              <a:extLst>
                <a:ext uri="{FF2B5EF4-FFF2-40B4-BE49-F238E27FC236}">
                  <a16:creationId xmlns:a16="http://schemas.microsoft.com/office/drawing/2014/main" id="{F0787C9C-29C1-4DB7-8E9F-D0666B4E7884}"/>
                </a:ext>
              </a:extLst>
            </p:cNvPr>
            <p:cNvSpPr/>
            <p:nvPr/>
          </p:nvSpPr>
          <p:spPr>
            <a:xfrm>
              <a:off x="4302700" y="3614483"/>
              <a:ext cx="26836" cy="23035"/>
            </a:xfrm>
            <a:custGeom>
              <a:avLst/>
              <a:gdLst/>
              <a:ahLst/>
              <a:cxnLst/>
              <a:rect l="l" t="t" r="r" b="b"/>
              <a:pathLst>
                <a:path w="466" h="400" extrusionOk="0">
                  <a:moveTo>
                    <a:pt x="288" y="1"/>
                  </a:moveTo>
                  <a:cubicBezTo>
                    <a:pt x="155" y="112"/>
                    <a:pt x="0" y="200"/>
                    <a:pt x="155" y="400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9" name="Google Shape;2320;p37">
              <a:extLst>
                <a:ext uri="{FF2B5EF4-FFF2-40B4-BE49-F238E27FC236}">
                  <a16:creationId xmlns:a16="http://schemas.microsoft.com/office/drawing/2014/main" id="{A348ADB6-5044-4885-BE2D-210D1EB0BBD2}"/>
                </a:ext>
              </a:extLst>
            </p:cNvPr>
            <p:cNvSpPr/>
            <p:nvPr/>
          </p:nvSpPr>
          <p:spPr>
            <a:xfrm>
              <a:off x="6515155" y="4010053"/>
              <a:ext cx="31903" cy="17910"/>
            </a:xfrm>
            <a:custGeom>
              <a:avLst/>
              <a:gdLst/>
              <a:ahLst/>
              <a:cxnLst/>
              <a:rect l="l" t="t" r="r" b="b"/>
              <a:pathLst>
                <a:path w="554" h="311" extrusionOk="0">
                  <a:moveTo>
                    <a:pt x="67" y="0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554" y="155"/>
                  </a:lnTo>
                  <a:lnTo>
                    <a:pt x="532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2321;p37">
              <a:extLst>
                <a:ext uri="{FF2B5EF4-FFF2-40B4-BE49-F238E27FC236}">
                  <a16:creationId xmlns:a16="http://schemas.microsoft.com/office/drawing/2014/main" id="{3B6236D0-C9B9-4607-B255-5D661C1A4962}"/>
                </a:ext>
              </a:extLst>
            </p:cNvPr>
            <p:cNvSpPr/>
            <p:nvPr/>
          </p:nvSpPr>
          <p:spPr>
            <a:xfrm>
              <a:off x="6088950" y="2657549"/>
              <a:ext cx="26893" cy="21768"/>
            </a:xfrm>
            <a:custGeom>
              <a:avLst/>
              <a:gdLst/>
              <a:ahLst/>
              <a:cxnLst/>
              <a:rect l="l" t="t" r="r" b="b"/>
              <a:pathLst>
                <a:path w="467" h="378" extrusionOk="0">
                  <a:moveTo>
                    <a:pt x="245" y="1"/>
                  </a:moveTo>
                  <a:lnTo>
                    <a:pt x="23" y="67"/>
                  </a:lnTo>
                  <a:cubicBezTo>
                    <a:pt x="23" y="178"/>
                    <a:pt x="1" y="266"/>
                    <a:pt x="1" y="377"/>
                  </a:cubicBezTo>
                  <a:lnTo>
                    <a:pt x="466" y="89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2322;p37">
              <a:extLst>
                <a:ext uri="{FF2B5EF4-FFF2-40B4-BE49-F238E27FC236}">
                  <a16:creationId xmlns:a16="http://schemas.microsoft.com/office/drawing/2014/main" id="{2491E16B-2052-41CD-BC74-5DBF73C8B18A}"/>
                </a:ext>
              </a:extLst>
            </p:cNvPr>
            <p:cNvSpPr/>
            <p:nvPr/>
          </p:nvSpPr>
          <p:spPr>
            <a:xfrm>
              <a:off x="6342220" y="2885481"/>
              <a:ext cx="24935" cy="29888"/>
            </a:xfrm>
            <a:custGeom>
              <a:avLst/>
              <a:gdLst/>
              <a:ahLst/>
              <a:cxnLst/>
              <a:rect l="l" t="t" r="r" b="b"/>
              <a:pathLst>
                <a:path w="433" h="519" extrusionOk="0">
                  <a:moveTo>
                    <a:pt x="247" y="1"/>
                  </a:moveTo>
                  <a:cubicBezTo>
                    <a:pt x="1" y="1"/>
                    <a:pt x="177" y="324"/>
                    <a:pt x="34" y="385"/>
                  </a:cubicBezTo>
                  <a:cubicBezTo>
                    <a:pt x="34" y="430"/>
                    <a:pt x="56" y="474"/>
                    <a:pt x="56" y="518"/>
                  </a:cubicBezTo>
                  <a:lnTo>
                    <a:pt x="433" y="119"/>
                  </a:lnTo>
                  <a:lnTo>
                    <a:pt x="322" y="9"/>
                  </a:lnTo>
                  <a:cubicBezTo>
                    <a:pt x="294" y="3"/>
                    <a:pt x="269" y="1"/>
                    <a:pt x="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2323;p37">
              <a:extLst>
                <a:ext uri="{FF2B5EF4-FFF2-40B4-BE49-F238E27FC236}">
                  <a16:creationId xmlns:a16="http://schemas.microsoft.com/office/drawing/2014/main" id="{2B51D023-EEFC-4D86-B739-EEFF9780BC59}"/>
                </a:ext>
              </a:extLst>
            </p:cNvPr>
            <p:cNvSpPr/>
            <p:nvPr/>
          </p:nvSpPr>
          <p:spPr>
            <a:xfrm>
              <a:off x="4404745" y="3151363"/>
              <a:ext cx="10251" cy="29370"/>
            </a:xfrm>
            <a:custGeom>
              <a:avLst/>
              <a:gdLst/>
              <a:ahLst/>
              <a:cxnLst/>
              <a:rect l="l" t="t" r="r" b="b"/>
              <a:pathLst>
                <a:path w="178" h="510" extrusionOk="0">
                  <a:moveTo>
                    <a:pt x="178" y="0"/>
                  </a:moveTo>
                  <a:lnTo>
                    <a:pt x="178" y="0"/>
                  </a:lnTo>
                  <a:cubicBezTo>
                    <a:pt x="111" y="133"/>
                    <a:pt x="45" y="288"/>
                    <a:pt x="1" y="421"/>
                  </a:cubicBezTo>
                  <a:lnTo>
                    <a:pt x="156" y="510"/>
                  </a:lnTo>
                  <a:cubicBezTo>
                    <a:pt x="156" y="355"/>
                    <a:pt x="178" y="177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2324;p37">
              <a:extLst>
                <a:ext uri="{FF2B5EF4-FFF2-40B4-BE49-F238E27FC236}">
                  <a16:creationId xmlns:a16="http://schemas.microsoft.com/office/drawing/2014/main" id="{FD6226C4-269D-440E-A8FE-C398324FC2F6}"/>
                </a:ext>
              </a:extLst>
            </p:cNvPr>
            <p:cNvSpPr/>
            <p:nvPr/>
          </p:nvSpPr>
          <p:spPr>
            <a:xfrm>
              <a:off x="6291831" y="4399173"/>
              <a:ext cx="21768" cy="19234"/>
            </a:xfrm>
            <a:custGeom>
              <a:avLst/>
              <a:gdLst/>
              <a:ahLst/>
              <a:cxnLst/>
              <a:rect l="l" t="t" r="r" b="b"/>
              <a:pathLst>
                <a:path w="378" h="334" extrusionOk="0">
                  <a:moveTo>
                    <a:pt x="377" y="1"/>
                  </a:moveTo>
                  <a:lnTo>
                    <a:pt x="1" y="45"/>
                  </a:lnTo>
                  <a:lnTo>
                    <a:pt x="222" y="333"/>
                  </a:lnTo>
                  <a:cubicBezTo>
                    <a:pt x="267" y="222"/>
                    <a:pt x="333" y="112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2325;p37">
              <a:extLst>
                <a:ext uri="{FF2B5EF4-FFF2-40B4-BE49-F238E27FC236}">
                  <a16:creationId xmlns:a16="http://schemas.microsoft.com/office/drawing/2014/main" id="{DE32C7EA-F6D7-4197-98F4-6ED3CB1AE61E}"/>
                </a:ext>
              </a:extLst>
            </p:cNvPr>
            <p:cNvSpPr/>
            <p:nvPr/>
          </p:nvSpPr>
          <p:spPr>
            <a:xfrm>
              <a:off x="5795484" y="4701853"/>
              <a:ext cx="24302" cy="22747"/>
            </a:xfrm>
            <a:custGeom>
              <a:avLst/>
              <a:gdLst/>
              <a:ahLst/>
              <a:cxnLst/>
              <a:rect l="l" t="t" r="r" b="b"/>
              <a:pathLst>
                <a:path w="422" h="395" extrusionOk="0">
                  <a:moveTo>
                    <a:pt x="163" y="0"/>
                  </a:moveTo>
                  <a:cubicBezTo>
                    <a:pt x="120" y="0"/>
                    <a:pt x="67" y="18"/>
                    <a:pt x="1" y="62"/>
                  </a:cubicBezTo>
                  <a:lnTo>
                    <a:pt x="245" y="395"/>
                  </a:lnTo>
                  <a:lnTo>
                    <a:pt x="422" y="262"/>
                  </a:lnTo>
                  <a:cubicBezTo>
                    <a:pt x="339" y="162"/>
                    <a:pt x="293" y="0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2326;p37">
              <a:extLst>
                <a:ext uri="{FF2B5EF4-FFF2-40B4-BE49-F238E27FC236}">
                  <a16:creationId xmlns:a16="http://schemas.microsoft.com/office/drawing/2014/main" id="{45E5DD14-732A-4347-939A-244F0ADC58C4}"/>
                </a:ext>
              </a:extLst>
            </p:cNvPr>
            <p:cNvSpPr/>
            <p:nvPr/>
          </p:nvSpPr>
          <p:spPr>
            <a:xfrm>
              <a:off x="6590422" y="3813564"/>
              <a:ext cx="17910" cy="30637"/>
            </a:xfrm>
            <a:custGeom>
              <a:avLst/>
              <a:gdLst/>
              <a:ahLst/>
              <a:cxnLst/>
              <a:rect l="l" t="t" r="r" b="b"/>
              <a:pathLst>
                <a:path w="311" h="532" extrusionOk="0">
                  <a:moveTo>
                    <a:pt x="311" y="0"/>
                  </a:moveTo>
                  <a:lnTo>
                    <a:pt x="311" y="0"/>
                  </a:lnTo>
                  <a:cubicBezTo>
                    <a:pt x="111" y="155"/>
                    <a:pt x="0" y="310"/>
                    <a:pt x="222" y="532"/>
                  </a:cubicBezTo>
                  <a:cubicBezTo>
                    <a:pt x="244" y="355"/>
                    <a:pt x="288" y="177"/>
                    <a:pt x="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2327;p37">
              <a:extLst>
                <a:ext uri="{FF2B5EF4-FFF2-40B4-BE49-F238E27FC236}">
                  <a16:creationId xmlns:a16="http://schemas.microsoft.com/office/drawing/2014/main" id="{A2D8AD88-4327-4842-9D8B-4C401132594B}"/>
                </a:ext>
              </a:extLst>
            </p:cNvPr>
            <p:cNvSpPr/>
            <p:nvPr/>
          </p:nvSpPr>
          <p:spPr>
            <a:xfrm>
              <a:off x="6421978" y="4232053"/>
              <a:ext cx="21768" cy="20444"/>
            </a:xfrm>
            <a:custGeom>
              <a:avLst/>
              <a:gdLst/>
              <a:ahLst/>
              <a:cxnLst/>
              <a:rect l="l" t="t" r="r" b="b"/>
              <a:pathLst>
                <a:path w="378" h="355" extrusionOk="0">
                  <a:moveTo>
                    <a:pt x="311" y="0"/>
                  </a:moveTo>
                  <a:lnTo>
                    <a:pt x="1" y="266"/>
                  </a:lnTo>
                  <a:lnTo>
                    <a:pt x="67" y="355"/>
                  </a:lnTo>
                  <a:lnTo>
                    <a:pt x="156" y="355"/>
                  </a:lnTo>
                  <a:lnTo>
                    <a:pt x="200" y="288"/>
                  </a:lnTo>
                  <a:cubicBezTo>
                    <a:pt x="267" y="200"/>
                    <a:pt x="333" y="111"/>
                    <a:pt x="377" y="23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2328;p37">
              <a:extLst>
                <a:ext uri="{FF2B5EF4-FFF2-40B4-BE49-F238E27FC236}">
                  <a16:creationId xmlns:a16="http://schemas.microsoft.com/office/drawing/2014/main" id="{3992FE80-F439-4397-B9F5-AB351821ED3C}"/>
                </a:ext>
              </a:extLst>
            </p:cNvPr>
            <p:cNvSpPr/>
            <p:nvPr/>
          </p:nvSpPr>
          <p:spPr>
            <a:xfrm>
              <a:off x="5587535" y="4752185"/>
              <a:ext cx="25569" cy="15779"/>
            </a:xfrm>
            <a:custGeom>
              <a:avLst/>
              <a:gdLst/>
              <a:ahLst/>
              <a:cxnLst/>
              <a:rect l="l" t="t" r="r" b="b"/>
              <a:pathLst>
                <a:path w="444" h="274" extrusionOk="0">
                  <a:moveTo>
                    <a:pt x="233" y="1"/>
                  </a:moveTo>
                  <a:cubicBezTo>
                    <a:pt x="138" y="1"/>
                    <a:pt x="69" y="150"/>
                    <a:pt x="0" y="274"/>
                  </a:cubicBezTo>
                  <a:lnTo>
                    <a:pt x="444" y="208"/>
                  </a:lnTo>
                  <a:cubicBezTo>
                    <a:pt x="360" y="56"/>
                    <a:pt x="292" y="1"/>
                    <a:pt x="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2329;p37">
              <a:extLst>
                <a:ext uri="{FF2B5EF4-FFF2-40B4-BE49-F238E27FC236}">
                  <a16:creationId xmlns:a16="http://schemas.microsoft.com/office/drawing/2014/main" id="{81BDD154-1F03-4F61-8528-5B668096247F}"/>
                </a:ext>
              </a:extLst>
            </p:cNvPr>
            <p:cNvSpPr/>
            <p:nvPr/>
          </p:nvSpPr>
          <p:spPr>
            <a:xfrm>
              <a:off x="5724075" y="4719475"/>
              <a:ext cx="19177" cy="19177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266" y="0"/>
                  </a:moveTo>
                  <a:lnTo>
                    <a:pt x="0" y="155"/>
                  </a:lnTo>
                  <a:lnTo>
                    <a:pt x="266" y="332"/>
                  </a:lnTo>
                  <a:lnTo>
                    <a:pt x="333" y="31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2330;p37">
              <a:extLst>
                <a:ext uri="{FF2B5EF4-FFF2-40B4-BE49-F238E27FC236}">
                  <a16:creationId xmlns:a16="http://schemas.microsoft.com/office/drawing/2014/main" id="{A1E38979-5506-422F-B923-F47D2B057304}"/>
                </a:ext>
              </a:extLst>
            </p:cNvPr>
            <p:cNvSpPr/>
            <p:nvPr/>
          </p:nvSpPr>
          <p:spPr>
            <a:xfrm>
              <a:off x="6409252" y="2953550"/>
              <a:ext cx="11518" cy="17967"/>
            </a:xfrm>
            <a:custGeom>
              <a:avLst/>
              <a:gdLst/>
              <a:ahLst/>
              <a:cxnLst/>
              <a:rect l="l" t="t" r="r" b="b"/>
              <a:pathLst>
                <a:path w="200" h="312" extrusionOk="0">
                  <a:moveTo>
                    <a:pt x="0" y="1"/>
                  </a:moveTo>
                  <a:cubicBezTo>
                    <a:pt x="0" y="112"/>
                    <a:pt x="22" y="200"/>
                    <a:pt x="22" y="311"/>
                  </a:cubicBezTo>
                  <a:lnTo>
                    <a:pt x="200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2331;p37">
              <a:extLst>
                <a:ext uri="{FF2B5EF4-FFF2-40B4-BE49-F238E27FC236}">
                  <a16:creationId xmlns:a16="http://schemas.microsoft.com/office/drawing/2014/main" id="{21B9B8A8-24E0-415E-A111-89F14E6780AF}"/>
                </a:ext>
              </a:extLst>
            </p:cNvPr>
            <p:cNvSpPr/>
            <p:nvPr/>
          </p:nvSpPr>
          <p:spPr>
            <a:xfrm>
              <a:off x="4589774" y="4359668"/>
              <a:ext cx="12784" cy="14051"/>
            </a:xfrm>
            <a:custGeom>
              <a:avLst/>
              <a:gdLst/>
              <a:ahLst/>
              <a:cxnLst/>
              <a:rect l="l" t="t" r="r" b="b"/>
              <a:pathLst>
                <a:path w="222" h="244" extrusionOk="0">
                  <a:moveTo>
                    <a:pt x="0" y="0"/>
                  </a:moveTo>
                  <a:cubicBezTo>
                    <a:pt x="22" y="66"/>
                    <a:pt x="67" y="155"/>
                    <a:pt x="111" y="24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2332;p37">
              <a:extLst>
                <a:ext uri="{FF2B5EF4-FFF2-40B4-BE49-F238E27FC236}">
                  <a16:creationId xmlns:a16="http://schemas.microsoft.com/office/drawing/2014/main" id="{05B4E0B0-E226-4D73-94E1-0E61935D4B00}"/>
                </a:ext>
              </a:extLst>
            </p:cNvPr>
            <p:cNvSpPr/>
            <p:nvPr/>
          </p:nvSpPr>
          <p:spPr>
            <a:xfrm>
              <a:off x="4528501" y="2931897"/>
              <a:ext cx="15376" cy="17910"/>
            </a:xfrm>
            <a:custGeom>
              <a:avLst/>
              <a:gdLst/>
              <a:ahLst/>
              <a:cxnLst/>
              <a:rect l="l" t="t" r="r" b="b"/>
              <a:pathLst>
                <a:path w="267" h="311" extrusionOk="0">
                  <a:moveTo>
                    <a:pt x="267" y="0"/>
                  </a:moveTo>
                  <a:lnTo>
                    <a:pt x="1" y="3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2333;p37">
              <a:extLst>
                <a:ext uri="{FF2B5EF4-FFF2-40B4-BE49-F238E27FC236}">
                  <a16:creationId xmlns:a16="http://schemas.microsoft.com/office/drawing/2014/main" id="{43747A77-4641-4782-995C-B1C1F9113615}"/>
                </a:ext>
              </a:extLst>
            </p:cNvPr>
            <p:cNvSpPr/>
            <p:nvPr/>
          </p:nvSpPr>
          <p:spPr>
            <a:xfrm>
              <a:off x="6607007" y="3543075"/>
              <a:ext cx="15376" cy="8984"/>
            </a:xfrm>
            <a:custGeom>
              <a:avLst/>
              <a:gdLst/>
              <a:ahLst/>
              <a:cxnLst/>
              <a:rect l="l" t="t" r="r" b="b"/>
              <a:pathLst>
                <a:path w="267" h="156" extrusionOk="0">
                  <a:moveTo>
                    <a:pt x="266" y="0"/>
                  </a:moveTo>
                  <a:lnTo>
                    <a:pt x="0" y="44"/>
                  </a:lnTo>
                  <a:lnTo>
                    <a:pt x="0" y="133"/>
                  </a:lnTo>
                  <a:lnTo>
                    <a:pt x="266" y="155"/>
                  </a:lnTo>
                  <a:cubicBezTo>
                    <a:pt x="266" y="111"/>
                    <a:pt x="266" y="44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2334;p37">
              <a:extLst>
                <a:ext uri="{FF2B5EF4-FFF2-40B4-BE49-F238E27FC236}">
                  <a16:creationId xmlns:a16="http://schemas.microsoft.com/office/drawing/2014/main" id="{7943B463-8D71-4A95-9436-2B0E2BBC5024}"/>
                </a:ext>
              </a:extLst>
            </p:cNvPr>
            <p:cNvSpPr/>
            <p:nvPr/>
          </p:nvSpPr>
          <p:spPr>
            <a:xfrm>
              <a:off x="4332012" y="3830149"/>
              <a:ext cx="19177" cy="11518"/>
            </a:xfrm>
            <a:custGeom>
              <a:avLst/>
              <a:gdLst/>
              <a:ahLst/>
              <a:cxnLst/>
              <a:rect l="l" t="t" r="r" b="b"/>
              <a:pathLst>
                <a:path w="333" h="200" extrusionOk="0">
                  <a:moveTo>
                    <a:pt x="1" y="0"/>
                  </a:moveTo>
                  <a:lnTo>
                    <a:pt x="23" y="200"/>
                  </a:lnTo>
                  <a:lnTo>
                    <a:pt x="333" y="13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2335;p37">
              <a:extLst>
                <a:ext uri="{FF2B5EF4-FFF2-40B4-BE49-F238E27FC236}">
                  <a16:creationId xmlns:a16="http://schemas.microsoft.com/office/drawing/2014/main" id="{5E9B196A-1DE8-45AF-9000-E34A3F86A52C}"/>
                </a:ext>
              </a:extLst>
            </p:cNvPr>
            <p:cNvSpPr/>
            <p:nvPr/>
          </p:nvSpPr>
          <p:spPr>
            <a:xfrm>
              <a:off x="5596461" y="2473845"/>
              <a:ext cx="11518" cy="12784"/>
            </a:xfrm>
            <a:custGeom>
              <a:avLst/>
              <a:gdLst/>
              <a:ahLst/>
              <a:cxnLst/>
              <a:rect l="l" t="t" r="r" b="b"/>
              <a:pathLst>
                <a:path w="200" h="222" extrusionOk="0">
                  <a:moveTo>
                    <a:pt x="1" y="0"/>
                  </a:moveTo>
                  <a:lnTo>
                    <a:pt x="156" y="222"/>
                  </a:lnTo>
                  <a:cubicBezTo>
                    <a:pt x="178" y="155"/>
                    <a:pt x="200" y="67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2336;p37">
              <a:extLst>
                <a:ext uri="{FF2B5EF4-FFF2-40B4-BE49-F238E27FC236}">
                  <a16:creationId xmlns:a16="http://schemas.microsoft.com/office/drawing/2014/main" id="{88254617-CE31-4FD9-A5A0-2C7E7F5C705E}"/>
                </a:ext>
              </a:extLst>
            </p:cNvPr>
            <p:cNvSpPr/>
            <p:nvPr/>
          </p:nvSpPr>
          <p:spPr>
            <a:xfrm>
              <a:off x="4376700" y="3224039"/>
              <a:ext cx="17910" cy="12842"/>
            </a:xfrm>
            <a:custGeom>
              <a:avLst/>
              <a:gdLst/>
              <a:ahLst/>
              <a:cxnLst/>
              <a:rect l="l" t="t" r="r" b="b"/>
              <a:pathLst>
                <a:path w="311" h="223" extrusionOk="0">
                  <a:moveTo>
                    <a:pt x="89" y="1"/>
                  </a:moveTo>
                  <a:cubicBezTo>
                    <a:pt x="67" y="67"/>
                    <a:pt x="44" y="134"/>
                    <a:pt x="0" y="200"/>
                  </a:cubicBezTo>
                  <a:lnTo>
                    <a:pt x="288" y="223"/>
                  </a:lnTo>
                  <a:lnTo>
                    <a:pt x="310" y="156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2337;p37">
              <a:extLst>
                <a:ext uri="{FF2B5EF4-FFF2-40B4-BE49-F238E27FC236}">
                  <a16:creationId xmlns:a16="http://schemas.microsoft.com/office/drawing/2014/main" id="{B1352AAC-E609-4562-BADA-0CCD892A0F3B}"/>
                </a:ext>
              </a:extLst>
            </p:cNvPr>
            <p:cNvSpPr/>
            <p:nvPr/>
          </p:nvSpPr>
          <p:spPr>
            <a:xfrm>
              <a:off x="6266319" y="2787697"/>
              <a:ext cx="11575" cy="17910"/>
            </a:xfrm>
            <a:custGeom>
              <a:avLst/>
              <a:gdLst/>
              <a:ahLst/>
              <a:cxnLst/>
              <a:rect l="l" t="t" r="r" b="b"/>
              <a:pathLst>
                <a:path w="201" h="311" extrusionOk="0">
                  <a:moveTo>
                    <a:pt x="45" y="1"/>
                  </a:moveTo>
                  <a:lnTo>
                    <a:pt x="1" y="311"/>
                  </a:lnTo>
                  <a:lnTo>
                    <a:pt x="200" y="200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2338;p37">
              <a:extLst>
                <a:ext uri="{FF2B5EF4-FFF2-40B4-BE49-F238E27FC236}">
                  <a16:creationId xmlns:a16="http://schemas.microsoft.com/office/drawing/2014/main" id="{67E9895B-8759-459D-A591-DFA93C33A555}"/>
                </a:ext>
              </a:extLst>
            </p:cNvPr>
            <p:cNvSpPr/>
            <p:nvPr/>
          </p:nvSpPr>
          <p:spPr>
            <a:xfrm>
              <a:off x="5887394" y="4683713"/>
              <a:ext cx="11518" cy="11575"/>
            </a:xfrm>
            <a:custGeom>
              <a:avLst/>
              <a:gdLst/>
              <a:ahLst/>
              <a:cxnLst/>
              <a:rect l="l" t="t" r="r" b="b"/>
              <a:pathLst>
                <a:path w="200" h="201" extrusionOk="0">
                  <a:moveTo>
                    <a:pt x="0" y="1"/>
                  </a:moveTo>
                  <a:lnTo>
                    <a:pt x="67" y="200"/>
                  </a:lnTo>
                  <a:lnTo>
                    <a:pt x="200" y="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2339;p37">
              <a:extLst>
                <a:ext uri="{FF2B5EF4-FFF2-40B4-BE49-F238E27FC236}">
                  <a16:creationId xmlns:a16="http://schemas.microsoft.com/office/drawing/2014/main" id="{2480A6D7-F42E-4398-B574-41CFAB62BDD6}"/>
                </a:ext>
              </a:extLst>
            </p:cNvPr>
            <p:cNvSpPr/>
            <p:nvPr/>
          </p:nvSpPr>
          <p:spPr>
            <a:xfrm>
              <a:off x="5620706" y="4746253"/>
              <a:ext cx="11518" cy="17910"/>
            </a:xfrm>
            <a:custGeom>
              <a:avLst/>
              <a:gdLst/>
              <a:ahLst/>
              <a:cxnLst/>
              <a:rect l="l" t="t" r="r" b="b"/>
              <a:pathLst>
                <a:path w="200" h="311" extrusionOk="0">
                  <a:moveTo>
                    <a:pt x="89" y="0"/>
                  </a:moveTo>
                  <a:lnTo>
                    <a:pt x="1" y="311"/>
                  </a:lnTo>
                  <a:lnTo>
                    <a:pt x="200" y="3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2340;p37">
              <a:extLst>
                <a:ext uri="{FF2B5EF4-FFF2-40B4-BE49-F238E27FC236}">
                  <a16:creationId xmlns:a16="http://schemas.microsoft.com/office/drawing/2014/main" id="{1C346D24-FA77-4959-AB9C-7D66D873095B}"/>
                </a:ext>
              </a:extLst>
            </p:cNvPr>
            <p:cNvSpPr/>
            <p:nvPr/>
          </p:nvSpPr>
          <p:spPr>
            <a:xfrm>
              <a:off x="4360115" y="3944979"/>
              <a:ext cx="8984" cy="15376"/>
            </a:xfrm>
            <a:custGeom>
              <a:avLst/>
              <a:gdLst/>
              <a:ahLst/>
              <a:cxnLst/>
              <a:rect l="l" t="t" r="r" b="b"/>
              <a:pathLst>
                <a:path w="156" h="267" extrusionOk="0">
                  <a:moveTo>
                    <a:pt x="0" y="0"/>
                  </a:moveTo>
                  <a:lnTo>
                    <a:pt x="155" y="266"/>
                  </a:lnTo>
                  <a:lnTo>
                    <a:pt x="155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2341;p37">
              <a:extLst>
                <a:ext uri="{FF2B5EF4-FFF2-40B4-BE49-F238E27FC236}">
                  <a16:creationId xmlns:a16="http://schemas.microsoft.com/office/drawing/2014/main" id="{FB8591F5-23F6-47A9-9C87-E33BE8C15D53}"/>
                </a:ext>
              </a:extLst>
            </p:cNvPr>
            <p:cNvSpPr/>
            <p:nvPr/>
          </p:nvSpPr>
          <p:spPr>
            <a:xfrm>
              <a:off x="4363916" y="3259801"/>
              <a:ext cx="7717" cy="16643"/>
            </a:xfrm>
            <a:custGeom>
              <a:avLst/>
              <a:gdLst/>
              <a:ahLst/>
              <a:cxnLst/>
              <a:rect l="l" t="t" r="r" b="b"/>
              <a:pathLst>
                <a:path w="134" h="289" extrusionOk="0">
                  <a:moveTo>
                    <a:pt x="133" y="0"/>
                  </a:moveTo>
                  <a:lnTo>
                    <a:pt x="133" y="0"/>
                  </a:lnTo>
                  <a:cubicBezTo>
                    <a:pt x="89" y="111"/>
                    <a:pt x="45" y="200"/>
                    <a:pt x="1" y="288"/>
                  </a:cubicBezTo>
                  <a:lnTo>
                    <a:pt x="111" y="222"/>
                  </a:lnTo>
                  <a:cubicBezTo>
                    <a:pt x="133" y="133"/>
                    <a:pt x="133" y="67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2342;p37">
              <a:extLst>
                <a:ext uri="{FF2B5EF4-FFF2-40B4-BE49-F238E27FC236}">
                  <a16:creationId xmlns:a16="http://schemas.microsoft.com/office/drawing/2014/main" id="{C9160BB3-C203-45DF-9AF3-9D6F8DC63AED}"/>
                </a:ext>
              </a:extLst>
            </p:cNvPr>
            <p:cNvSpPr/>
            <p:nvPr/>
          </p:nvSpPr>
          <p:spPr>
            <a:xfrm>
              <a:off x="6475592" y="4135076"/>
              <a:ext cx="12784" cy="19177"/>
            </a:xfrm>
            <a:custGeom>
              <a:avLst/>
              <a:gdLst/>
              <a:ahLst/>
              <a:cxnLst/>
              <a:rect l="l" t="t" r="r" b="b"/>
              <a:pathLst>
                <a:path w="222" h="333" extrusionOk="0">
                  <a:moveTo>
                    <a:pt x="89" y="1"/>
                  </a:moveTo>
                  <a:lnTo>
                    <a:pt x="0" y="89"/>
                  </a:lnTo>
                  <a:lnTo>
                    <a:pt x="200" y="333"/>
                  </a:lnTo>
                  <a:cubicBezTo>
                    <a:pt x="222" y="289"/>
                    <a:pt x="222" y="266"/>
                    <a:pt x="222" y="200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2343;p37">
              <a:extLst>
                <a:ext uri="{FF2B5EF4-FFF2-40B4-BE49-F238E27FC236}">
                  <a16:creationId xmlns:a16="http://schemas.microsoft.com/office/drawing/2014/main" id="{C58A910F-71B6-49EA-8FF6-8E14DEF33E89}"/>
                </a:ext>
              </a:extLst>
            </p:cNvPr>
            <p:cNvSpPr/>
            <p:nvPr/>
          </p:nvSpPr>
          <p:spPr>
            <a:xfrm>
              <a:off x="6416911" y="4266491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0" y="156"/>
                  </a:move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2344;p37">
              <a:extLst>
                <a:ext uri="{FF2B5EF4-FFF2-40B4-BE49-F238E27FC236}">
                  <a16:creationId xmlns:a16="http://schemas.microsoft.com/office/drawing/2014/main" id="{D7D31804-F118-472E-8E4A-FC713C246375}"/>
                </a:ext>
              </a:extLst>
            </p:cNvPr>
            <p:cNvSpPr/>
            <p:nvPr/>
          </p:nvSpPr>
          <p:spPr>
            <a:xfrm>
              <a:off x="6610808" y="3661705"/>
              <a:ext cx="11575" cy="7717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3" y="1"/>
                  </a:moveTo>
                  <a:lnTo>
                    <a:pt x="1" y="67"/>
                  </a:lnTo>
                  <a:lnTo>
                    <a:pt x="200" y="133"/>
                  </a:lnTo>
                  <a:lnTo>
                    <a:pt x="200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2345;p37">
              <a:extLst>
                <a:ext uri="{FF2B5EF4-FFF2-40B4-BE49-F238E27FC236}">
                  <a16:creationId xmlns:a16="http://schemas.microsoft.com/office/drawing/2014/main" id="{089111AE-9403-4919-AED0-352988006A3F}"/>
                </a:ext>
              </a:extLst>
            </p:cNvPr>
            <p:cNvSpPr/>
            <p:nvPr/>
          </p:nvSpPr>
          <p:spPr>
            <a:xfrm>
              <a:off x="4462160" y="4189957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0"/>
                  </a:moveTo>
                  <a:lnTo>
                    <a:pt x="134" y="15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2346;p37">
              <a:extLst>
                <a:ext uri="{FF2B5EF4-FFF2-40B4-BE49-F238E27FC236}">
                  <a16:creationId xmlns:a16="http://schemas.microsoft.com/office/drawing/2014/main" id="{6DE494E9-D159-47C5-BC40-03EEE01BFEA9}"/>
                </a:ext>
              </a:extLst>
            </p:cNvPr>
            <p:cNvSpPr/>
            <p:nvPr/>
          </p:nvSpPr>
          <p:spPr>
            <a:xfrm>
              <a:off x="6612075" y="3689750"/>
              <a:ext cx="7717" cy="12842"/>
            </a:xfrm>
            <a:custGeom>
              <a:avLst/>
              <a:gdLst/>
              <a:ahLst/>
              <a:cxnLst/>
              <a:rect l="l" t="t" r="r" b="b"/>
              <a:pathLst>
                <a:path w="134" h="223" extrusionOk="0">
                  <a:moveTo>
                    <a:pt x="1" y="1"/>
                  </a:moveTo>
                  <a:cubicBezTo>
                    <a:pt x="23" y="67"/>
                    <a:pt x="45" y="134"/>
                    <a:pt x="45" y="223"/>
                  </a:cubicBezTo>
                  <a:lnTo>
                    <a:pt x="134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2347;p37">
              <a:extLst>
                <a:ext uri="{FF2B5EF4-FFF2-40B4-BE49-F238E27FC236}">
                  <a16:creationId xmlns:a16="http://schemas.microsoft.com/office/drawing/2014/main" id="{D5321DCC-0A9B-4D56-8098-7FF3B341B225}"/>
                </a:ext>
              </a:extLst>
            </p:cNvPr>
            <p:cNvSpPr/>
            <p:nvPr/>
          </p:nvSpPr>
          <p:spPr>
            <a:xfrm>
              <a:off x="4390694" y="4026638"/>
              <a:ext cx="6450" cy="10251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1" y="0"/>
                  </a:moveTo>
                  <a:lnTo>
                    <a:pt x="112" y="1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2348;p37">
              <a:extLst>
                <a:ext uri="{FF2B5EF4-FFF2-40B4-BE49-F238E27FC236}">
                  <a16:creationId xmlns:a16="http://schemas.microsoft.com/office/drawing/2014/main" id="{235BC650-6299-466F-A161-AC8BF1EC2CB6}"/>
                </a:ext>
              </a:extLst>
            </p:cNvPr>
            <p:cNvSpPr/>
            <p:nvPr/>
          </p:nvSpPr>
          <p:spPr>
            <a:xfrm>
              <a:off x="4352456" y="3925802"/>
              <a:ext cx="8984" cy="7717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44" y="1"/>
                  </a:moveTo>
                  <a:lnTo>
                    <a:pt x="0" y="67"/>
                  </a:lnTo>
                  <a:lnTo>
                    <a:pt x="111" y="134"/>
                  </a:lnTo>
                  <a:cubicBezTo>
                    <a:pt x="133" y="134"/>
                    <a:pt x="133" y="112"/>
                    <a:pt x="155" y="112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2349;p37">
              <a:extLst>
                <a:ext uri="{FF2B5EF4-FFF2-40B4-BE49-F238E27FC236}">
                  <a16:creationId xmlns:a16="http://schemas.microsoft.com/office/drawing/2014/main" id="{52525FED-3D29-4C8C-AF4D-C722E9912D29}"/>
                </a:ext>
              </a:extLst>
            </p:cNvPr>
            <p:cNvSpPr/>
            <p:nvPr/>
          </p:nvSpPr>
          <p:spPr>
            <a:xfrm>
              <a:off x="4329478" y="3810972"/>
              <a:ext cx="3858" cy="10308"/>
            </a:xfrm>
            <a:custGeom>
              <a:avLst/>
              <a:gdLst/>
              <a:ahLst/>
              <a:cxnLst/>
              <a:rect l="l" t="t" r="r" b="b"/>
              <a:pathLst>
                <a:path w="67" h="179" extrusionOk="0">
                  <a:moveTo>
                    <a:pt x="0" y="1"/>
                  </a:moveTo>
                  <a:lnTo>
                    <a:pt x="67" y="1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2350;p37">
              <a:extLst>
                <a:ext uri="{FF2B5EF4-FFF2-40B4-BE49-F238E27FC236}">
                  <a16:creationId xmlns:a16="http://schemas.microsoft.com/office/drawing/2014/main" id="{DD46F918-48A8-4BE9-8558-6167D74E037F}"/>
                </a:ext>
              </a:extLst>
            </p:cNvPr>
            <p:cNvSpPr/>
            <p:nvPr/>
          </p:nvSpPr>
          <p:spPr>
            <a:xfrm>
              <a:off x="4511915" y="4248639"/>
              <a:ext cx="12842" cy="17910"/>
            </a:xfrm>
            <a:custGeom>
              <a:avLst/>
              <a:gdLst/>
              <a:ahLst/>
              <a:cxnLst/>
              <a:rect l="l" t="t" r="r" b="b"/>
              <a:pathLst>
                <a:path w="223" h="311" extrusionOk="0">
                  <a:moveTo>
                    <a:pt x="222" y="0"/>
                  </a:moveTo>
                  <a:lnTo>
                    <a:pt x="1" y="200"/>
                  </a:lnTo>
                  <a:lnTo>
                    <a:pt x="111" y="311"/>
                  </a:lnTo>
                  <a:cubicBezTo>
                    <a:pt x="134" y="244"/>
                    <a:pt x="178" y="156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2351;p37">
              <a:extLst>
                <a:ext uri="{FF2B5EF4-FFF2-40B4-BE49-F238E27FC236}">
                  <a16:creationId xmlns:a16="http://schemas.microsoft.com/office/drawing/2014/main" id="{4011B78C-32E0-42A0-9D2E-9E05EA7E056F}"/>
                </a:ext>
              </a:extLst>
            </p:cNvPr>
            <p:cNvSpPr/>
            <p:nvPr/>
          </p:nvSpPr>
          <p:spPr>
            <a:xfrm>
              <a:off x="6608274" y="3795654"/>
              <a:ext cx="5183" cy="12842"/>
            </a:xfrm>
            <a:custGeom>
              <a:avLst/>
              <a:gdLst/>
              <a:ahLst/>
              <a:cxnLst/>
              <a:rect l="l" t="t" r="r" b="b"/>
              <a:pathLst>
                <a:path w="90" h="223" extrusionOk="0">
                  <a:moveTo>
                    <a:pt x="1" y="223"/>
                  </a:moveTo>
                  <a:cubicBezTo>
                    <a:pt x="23" y="156"/>
                    <a:pt x="45" y="90"/>
                    <a:pt x="89" y="1"/>
                  </a:cubicBezTo>
                  <a:cubicBezTo>
                    <a:pt x="45" y="90"/>
                    <a:pt x="23" y="156"/>
                    <a:pt x="1" y="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2352;p37">
              <a:extLst>
                <a:ext uri="{FF2B5EF4-FFF2-40B4-BE49-F238E27FC236}">
                  <a16:creationId xmlns:a16="http://schemas.microsoft.com/office/drawing/2014/main" id="{6A67A1BC-D91F-4CBA-8028-406E2BF902FD}"/>
                </a:ext>
              </a:extLst>
            </p:cNvPr>
            <p:cNvSpPr/>
            <p:nvPr/>
          </p:nvSpPr>
          <p:spPr>
            <a:xfrm>
              <a:off x="4316694" y="3722978"/>
              <a:ext cx="7717" cy="8984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34" y="0"/>
                  </a:moveTo>
                  <a:lnTo>
                    <a:pt x="1" y="67"/>
                  </a:lnTo>
                  <a:lnTo>
                    <a:pt x="89" y="15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2353;p37">
              <a:extLst>
                <a:ext uri="{FF2B5EF4-FFF2-40B4-BE49-F238E27FC236}">
                  <a16:creationId xmlns:a16="http://schemas.microsoft.com/office/drawing/2014/main" id="{F50D2B8E-F7A7-4A79-AD25-CD7C923EDC91}"/>
                </a:ext>
              </a:extLst>
            </p:cNvPr>
            <p:cNvSpPr/>
            <p:nvPr/>
          </p:nvSpPr>
          <p:spPr>
            <a:xfrm>
              <a:off x="4310302" y="3518830"/>
              <a:ext cx="6450" cy="11518"/>
            </a:xfrm>
            <a:custGeom>
              <a:avLst/>
              <a:gdLst/>
              <a:ahLst/>
              <a:cxnLst/>
              <a:rect l="l" t="t" r="r" b="b"/>
              <a:pathLst>
                <a:path w="112" h="200" extrusionOk="0">
                  <a:moveTo>
                    <a:pt x="112" y="0"/>
                  </a:moveTo>
                  <a:lnTo>
                    <a:pt x="1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2354;p37">
              <a:extLst>
                <a:ext uri="{FF2B5EF4-FFF2-40B4-BE49-F238E27FC236}">
                  <a16:creationId xmlns:a16="http://schemas.microsoft.com/office/drawing/2014/main" id="{C2CA6ACE-567B-4554-98F1-6D108051EF35}"/>
                </a:ext>
              </a:extLst>
            </p:cNvPr>
            <p:cNvSpPr/>
            <p:nvPr/>
          </p:nvSpPr>
          <p:spPr>
            <a:xfrm>
              <a:off x="6429638" y="4248639"/>
              <a:ext cx="3916" cy="12784"/>
            </a:xfrm>
            <a:custGeom>
              <a:avLst/>
              <a:gdLst/>
              <a:ahLst/>
              <a:cxnLst/>
              <a:rect l="l" t="t" r="r" b="b"/>
              <a:pathLst>
                <a:path w="68" h="222" extrusionOk="0">
                  <a:moveTo>
                    <a:pt x="67" y="0"/>
                  </a:moveTo>
                  <a:lnTo>
                    <a:pt x="1" y="67"/>
                  </a:lnTo>
                  <a:lnTo>
                    <a:pt x="1" y="222"/>
                  </a:lnTo>
                  <a:cubicBezTo>
                    <a:pt x="23" y="133"/>
                    <a:pt x="45" y="67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2355;p37">
              <a:extLst>
                <a:ext uri="{FF2B5EF4-FFF2-40B4-BE49-F238E27FC236}">
                  <a16:creationId xmlns:a16="http://schemas.microsoft.com/office/drawing/2014/main" id="{9B0B1A3A-BDCF-48A0-AAB1-4AAC903EC8AC}"/>
                </a:ext>
              </a:extLst>
            </p:cNvPr>
            <p:cNvSpPr/>
            <p:nvPr/>
          </p:nvSpPr>
          <p:spPr>
            <a:xfrm>
              <a:off x="4333279" y="3406534"/>
              <a:ext cx="7717" cy="10251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1" y="0"/>
                  </a:moveTo>
                  <a:lnTo>
                    <a:pt x="23" y="178"/>
                  </a:lnTo>
                  <a:lnTo>
                    <a:pt x="134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2356;p37">
              <a:extLst>
                <a:ext uri="{FF2B5EF4-FFF2-40B4-BE49-F238E27FC236}">
                  <a16:creationId xmlns:a16="http://schemas.microsoft.com/office/drawing/2014/main" id="{8DFAC577-673C-42A8-B939-D79C8DE01087}"/>
                </a:ext>
              </a:extLst>
            </p:cNvPr>
            <p:cNvSpPr/>
            <p:nvPr/>
          </p:nvSpPr>
          <p:spPr>
            <a:xfrm>
              <a:off x="6137439" y="4539571"/>
              <a:ext cx="3916" cy="8984"/>
            </a:xfrm>
            <a:custGeom>
              <a:avLst/>
              <a:gdLst/>
              <a:ahLst/>
              <a:cxnLst/>
              <a:rect l="l" t="t" r="r" b="b"/>
              <a:pathLst>
                <a:path w="68" h="156" extrusionOk="0">
                  <a:moveTo>
                    <a:pt x="23" y="0"/>
                  </a:moveTo>
                  <a:cubicBezTo>
                    <a:pt x="1" y="67"/>
                    <a:pt x="1" y="111"/>
                    <a:pt x="1" y="155"/>
                  </a:cubicBezTo>
                  <a:lnTo>
                    <a:pt x="67" y="155"/>
                  </a:lnTo>
                  <a:cubicBezTo>
                    <a:pt x="45" y="111"/>
                    <a:pt x="23" y="67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2357;p37">
              <a:extLst>
                <a:ext uri="{FF2B5EF4-FFF2-40B4-BE49-F238E27FC236}">
                  <a16:creationId xmlns:a16="http://schemas.microsoft.com/office/drawing/2014/main" id="{E374CBF8-B636-4312-A9C7-205A3B02786F}"/>
                </a:ext>
              </a:extLst>
            </p:cNvPr>
            <p:cNvSpPr/>
            <p:nvPr/>
          </p:nvSpPr>
          <p:spPr>
            <a:xfrm>
              <a:off x="4570597" y="2893601"/>
              <a:ext cx="10308" cy="7717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23" y="1"/>
                  </a:moveTo>
                  <a:lnTo>
                    <a:pt x="1" y="133"/>
                  </a:lnTo>
                  <a:lnTo>
                    <a:pt x="1" y="133"/>
                  </a:lnTo>
                  <a:lnTo>
                    <a:pt x="178" y="6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2358;p37">
              <a:extLst>
                <a:ext uri="{FF2B5EF4-FFF2-40B4-BE49-F238E27FC236}">
                  <a16:creationId xmlns:a16="http://schemas.microsoft.com/office/drawing/2014/main" id="{DEDF8364-B481-49D4-AB4C-8848C860C496}"/>
                </a:ext>
              </a:extLst>
            </p:cNvPr>
            <p:cNvSpPr/>
            <p:nvPr/>
          </p:nvSpPr>
          <p:spPr>
            <a:xfrm>
              <a:off x="4320552" y="3489460"/>
              <a:ext cx="1325" cy="8984"/>
            </a:xfrm>
            <a:custGeom>
              <a:avLst/>
              <a:gdLst/>
              <a:ahLst/>
              <a:cxnLst/>
              <a:rect l="l" t="t" r="r" b="b"/>
              <a:pathLst>
                <a:path w="23" h="156" extrusionOk="0">
                  <a:moveTo>
                    <a:pt x="0" y="0"/>
                  </a:moveTo>
                  <a:cubicBezTo>
                    <a:pt x="0" y="45"/>
                    <a:pt x="0" y="111"/>
                    <a:pt x="0" y="156"/>
                  </a:cubicBezTo>
                  <a:cubicBezTo>
                    <a:pt x="22" y="111"/>
                    <a:pt x="0" y="4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2359;p37">
              <a:extLst>
                <a:ext uri="{FF2B5EF4-FFF2-40B4-BE49-F238E27FC236}">
                  <a16:creationId xmlns:a16="http://schemas.microsoft.com/office/drawing/2014/main" id="{391E1859-3593-49B8-A016-2C76536CB3EA}"/>
                </a:ext>
              </a:extLst>
            </p:cNvPr>
            <p:cNvSpPr/>
            <p:nvPr/>
          </p:nvSpPr>
          <p:spPr>
            <a:xfrm>
              <a:off x="6576371" y="3910541"/>
              <a:ext cx="6450" cy="6392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111" y="0"/>
                  </a:moveTo>
                  <a:lnTo>
                    <a:pt x="1" y="22"/>
                  </a:lnTo>
                  <a:lnTo>
                    <a:pt x="111" y="111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2360;p37">
              <a:extLst>
                <a:ext uri="{FF2B5EF4-FFF2-40B4-BE49-F238E27FC236}">
                  <a16:creationId xmlns:a16="http://schemas.microsoft.com/office/drawing/2014/main" id="{E687BC05-C152-43EC-AE5B-4A174E8A6DDB}"/>
                </a:ext>
              </a:extLst>
            </p:cNvPr>
            <p:cNvSpPr/>
            <p:nvPr/>
          </p:nvSpPr>
          <p:spPr>
            <a:xfrm>
              <a:off x="6124712" y="4562491"/>
              <a:ext cx="3858" cy="3916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2361;p37">
              <a:extLst>
                <a:ext uri="{FF2B5EF4-FFF2-40B4-BE49-F238E27FC236}">
                  <a16:creationId xmlns:a16="http://schemas.microsoft.com/office/drawing/2014/main" id="{ABF1274E-F92D-4784-89FB-B7CD3006D91C}"/>
                </a:ext>
              </a:extLst>
            </p:cNvPr>
            <p:cNvSpPr/>
            <p:nvPr/>
          </p:nvSpPr>
          <p:spPr>
            <a:xfrm>
              <a:off x="6062172" y="4603321"/>
              <a:ext cx="3916" cy="3916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67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2362;p37">
              <a:extLst>
                <a:ext uri="{FF2B5EF4-FFF2-40B4-BE49-F238E27FC236}">
                  <a16:creationId xmlns:a16="http://schemas.microsoft.com/office/drawing/2014/main" id="{6586F321-C4DA-47B0-AF49-9431842E6B89}"/>
                </a:ext>
              </a:extLst>
            </p:cNvPr>
            <p:cNvSpPr/>
            <p:nvPr/>
          </p:nvSpPr>
          <p:spPr>
            <a:xfrm>
              <a:off x="5903979" y="4683713"/>
              <a:ext cx="7717" cy="58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0" y="1"/>
                  </a:move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2363;p37">
              <a:extLst>
                <a:ext uri="{FF2B5EF4-FFF2-40B4-BE49-F238E27FC236}">
                  <a16:creationId xmlns:a16="http://schemas.microsoft.com/office/drawing/2014/main" id="{7F05000B-26EC-4D52-BE68-AFBB4E35FA15}"/>
                </a:ext>
              </a:extLst>
            </p:cNvPr>
            <p:cNvSpPr/>
            <p:nvPr/>
          </p:nvSpPr>
          <p:spPr>
            <a:xfrm>
              <a:off x="5327240" y="2477645"/>
              <a:ext cx="1325" cy="3916"/>
            </a:xfrm>
            <a:custGeom>
              <a:avLst/>
              <a:gdLst/>
              <a:ahLst/>
              <a:cxnLst/>
              <a:rect l="l" t="t" r="r" b="b"/>
              <a:pathLst>
                <a:path w="23" h="68" extrusionOk="0">
                  <a:moveTo>
                    <a:pt x="1" y="1"/>
                  </a:moveTo>
                  <a:lnTo>
                    <a:pt x="1" y="6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2364;p37">
              <a:extLst>
                <a:ext uri="{FF2B5EF4-FFF2-40B4-BE49-F238E27FC236}">
                  <a16:creationId xmlns:a16="http://schemas.microsoft.com/office/drawing/2014/main" id="{B830918D-9A9A-4632-BE9D-64B9E67C2C4E}"/>
                </a:ext>
              </a:extLst>
            </p:cNvPr>
            <p:cNvSpPr/>
            <p:nvPr/>
          </p:nvSpPr>
          <p:spPr>
            <a:xfrm>
              <a:off x="6133638" y="4551031"/>
              <a:ext cx="3858" cy="6450"/>
            </a:xfrm>
            <a:custGeom>
              <a:avLst/>
              <a:gdLst/>
              <a:ahLst/>
              <a:cxnLst/>
              <a:rect l="l" t="t" r="r" b="b"/>
              <a:pathLst>
                <a:path w="67" h="112" extrusionOk="0">
                  <a:moveTo>
                    <a:pt x="0" y="111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2365;p37">
              <a:extLst>
                <a:ext uri="{FF2B5EF4-FFF2-40B4-BE49-F238E27FC236}">
                  <a16:creationId xmlns:a16="http://schemas.microsoft.com/office/drawing/2014/main" id="{55ECE4FF-41C8-49F9-B993-6A9AF6A7464A}"/>
                </a:ext>
              </a:extLst>
            </p:cNvPr>
            <p:cNvSpPr/>
            <p:nvPr/>
          </p:nvSpPr>
          <p:spPr>
            <a:xfrm>
              <a:off x="6425837" y="3034979"/>
              <a:ext cx="20847" cy="18198"/>
            </a:xfrm>
            <a:custGeom>
              <a:avLst/>
              <a:gdLst/>
              <a:ahLst/>
              <a:cxnLst/>
              <a:rect l="l" t="t" r="r" b="b"/>
              <a:pathLst>
                <a:path w="362" h="316" extrusionOk="0">
                  <a:moveTo>
                    <a:pt x="81" y="1"/>
                  </a:moveTo>
                  <a:cubicBezTo>
                    <a:pt x="55" y="1"/>
                    <a:pt x="29" y="2"/>
                    <a:pt x="0" y="5"/>
                  </a:cubicBezTo>
                  <a:lnTo>
                    <a:pt x="244" y="315"/>
                  </a:lnTo>
                  <a:cubicBezTo>
                    <a:pt x="361" y="80"/>
                    <a:pt x="271" y="1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5" name="Google Shape;2366;p37">
              <a:extLst>
                <a:ext uri="{FF2B5EF4-FFF2-40B4-BE49-F238E27FC236}">
                  <a16:creationId xmlns:a16="http://schemas.microsoft.com/office/drawing/2014/main" id="{3E04E0EC-B58E-4ED7-96C5-EF54149F1C8A}"/>
                </a:ext>
              </a:extLst>
            </p:cNvPr>
            <p:cNvSpPr/>
            <p:nvPr/>
          </p:nvSpPr>
          <p:spPr>
            <a:xfrm>
              <a:off x="6391342" y="4251172"/>
              <a:ext cx="21768" cy="8984"/>
            </a:xfrm>
            <a:custGeom>
              <a:avLst/>
              <a:gdLst/>
              <a:ahLst/>
              <a:cxnLst/>
              <a:rect l="l" t="t" r="r" b="b"/>
              <a:pathLst>
                <a:path w="378" h="156" extrusionOk="0">
                  <a:moveTo>
                    <a:pt x="112" y="1"/>
                  </a:moveTo>
                  <a:cubicBezTo>
                    <a:pt x="67" y="45"/>
                    <a:pt x="45" y="112"/>
                    <a:pt x="1" y="156"/>
                  </a:cubicBezTo>
                  <a:lnTo>
                    <a:pt x="378" y="1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6" name="Google Shape;2367;p37">
              <a:extLst>
                <a:ext uri="{FF2B5EF4-FFF2-40B4-BE49-F238E27FC236}">
                  <a16:creationId xmlns:a16="http://schemas.microsoft.com/office/drawing/2014/main" id="{F1C993F9-D026-476D-AB38-976E352B7E1B}"/>
                </a:ext>
              </a:extLst>
            </p:cNvPr>
            <p:cNvSpPr/>
            <p:nvPr/>
          </p:nvSpPr>
          <p:spPr>
            <a:xfrm>
              <a:off x="6169342" y="4485957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156"/>
                  </a:move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7" name="Google Shape;2368;p37">
              <a:extLst>
                <a:ext uri="{FF2B5EF4-FFF2-40B4-BE49-F238E27FC236}">
                  <a16:creationId xmlns:a16="http://schemas.microsoft.com/office/drawing/2014/main" id="{05D962B3-FE9F-4B48-B01B-8881EFA14027}"/>
                </a:ext>
              </a:extLst>
            </p:cNvPr>
            <p:cNvSpPr/>
            <p:nvPr/>
          </p:nvSpPr>
          <p:spPr>
            <a:xfrm>
              <a:off x="6420712" y="4247372"/>
              <a:ext cx="5183" cy="51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0"/>
                  </a:moveTo>
                  <a:lnTo>
                    <a:pt x="89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8" name="Google Shape;2369;p37">
              <a:extLst>
                <a:ext uri="{FF2B5EF4-FFF2-40B4-BE49-F238E27FC236}">
                  <a16:creationId xmlns:a16="http://schemas.microsoft.com/office/drawing/2014/main" id="{48F79346-2A98-4148-8A13-607589527DDB}"/>
                </a:ext>
              </a:extLst>
            </p:cNvPr>
            <p:cNvSpPr/>
            <p:nvPr/>
          </p:nvSpPr>
          <p:spPr>
            <a:xfrm>
              <a:off x="6007291" y="2623112"/>
              <a:ext cx="7717" cy="12784"/>
            </a:xfrm>
            <a:custGeom>
              <a:avLst/>
              <a:gdLst/>
              <a:ahLst/>
              <a:cxnLst/>
              <a:rect l="l" t="t" r="r" b="b"/>
              <a:pathLst>
                <a:path w="134" h="222" extrusionOk="0">
                  <a:moveTo>
                    <a:pt x="90" y="0"/>
                  </a:moveTo>
                  <a:lnTo>
                    <a:pt x="1" y="133"/>
                  </a:lnTo>
                  <a:lnTo>
                    <a:pt x="134" y="22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2370;p37">
              <a:extLst>
                <a:ext uri="{FF2B5EF4-FFF2-40B4-BE49-F238E27FC236}">
                  <a16:creationId xmlns:a16="http://schemas.microsoft.com/office/drawing/2014/main" id="{8DA9AA66-4653-4A96-8480-2537E72782EF}"/>
                </a:ext>
              </a:extLst>
            </p:cNvPr>
            <p:cNvSpPr/>
            <p:nvPr/>
          </p:nvSpPr>
          <p:spPr>
            <a:xfrm>
              <a:off x="5887394" y="2566964"/>
              <a:ext cx="16643" cy="10251"/>
            </a:xfrm>
            <a:custGeom>
              <a:avLst/>
              <a:gdLst/>
              <a:ahLst/>
              <a:cxnLst/>
              <a:rect l="l" t="t" r="r" b="b"/>
              <a:pathLst>
                <a:path w="289" h="178" extrusionOk="0">
                  <a:moveTo>
                    <a:pt x="222" y="1"/>
                  </a:moveTo>
                  <a:lnTo>
                    <a:pt x="0" y="156"/>
                  </a:lnTo>
                  <a:lnTo>
                    <a:pt x="111" y="178"/>
                  </a:lnTo>
                  <a:lnTo>
                    <a:pt x="288" y="67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2371;p37">
              <a:extLst>
                <a:ext uri="{FF2B5EF4-FFF2-40B4-BE49-F238E27FC236}">
                  <a16:creationId xmlns:a16="http://schemas.microsoft.com/office/drawing/2014/main" id="{2B9236DC-491D-4D4E-A85B-C265043342C3}"/>
                </a:ext>
              </a:extLst>
            </p:cNvPr>
            <p:cNvSpPr/>
            <p:nvPr/>
          </p:nvSpPr>
          <p:spPr>
            <a:xfrm>
              <a:off x="5091188" y="2536327"/>
              <a:ext cx="58739" cy="26893"/>
            </a:xfrm>
            <a:custGeom>
              <a:avLst/>
              <a:gdLst/>
              <a:ahLst/>
              <a:cxnLst/>
              <a:rect l="l" t="t" r="r" b="b"/>
              <a:pathLst>
                <a:path w="1020" h="467" extrusionOk="0">
                  <a:moveTo>
                    <a:pt x="1020" y="1"/>
                  </a:moveTo>
                  <a:lnTo>
                    <a:pt x="156" y="89"/>
                  </a:lnTo>
                  <a:lnTo>
                    <a:pt x="1" y="466"/>
                  </a:lnTo>
                  <a:lnTo>
                    <a:pt x="1020" y="89"/>
                  </a:lnTo>
                  <a:lnTo>
                    <a:pt x="10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1" name="Google Shape;2372;p37">
              <a:extLst>
                <a:ext uri="{FF2B5EF4-FFF2-40B4-BE49-F238E27FC236}">
                  <a16:creationId xmlns:a16="http://schemas.microsoft.com/office/drawing/2014/main" id="{EF6C6073-8D55-4AFD-80B7-A66955FAD088}"/>
                </a:ext>
              </a:extLst>
            </p:cNvPr>
            <p:cNvSpPr/>
            <p:nvPr/>
          </p:nvSpPr>
          <p:spPr>
            <a:xfrm>
              <a:off x="6446223" y="4170780"/>
              <a:ext cx="58" cy="11575"/>
            </a:xfrm>
            <a:custGeom>
              <a:avLst/>
              <a:gdLst/>
              <a:ahLst/>
              <a:cxnLst/>
              <a:rect l="l" t="t" r="r" b="b"/>
              <a:pathLst>
                <a:path w="1" h="201" extrusionOk="0">
                  <a:moveTo>
                    <a:pt x="1" y="200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2" name="Google Shape;2373;p37">
              <a:extLst>
                <a:ext uri="{FF2B5EF4-FFF2-40B4-BE49-F238E27FC236}">
                  <a16:creationId xmlns:a16="http://schemas.microsoft.com/office/drawing/2014/main" id="{2E5E6D98-A2D2-4B8F-A357-84937EF445C6}"/>
                </a:ext>
              </a:extLst>
            </p:cNvPr>
            <p:cNvSpPr/>
            <p:nvPr/>
          </p:nvSpPr>
          <p:spPr>
            <a:xfrm>
              <a:off x="4326944" y="3490727"/>
              <a:ext cx="26836" cy="38353"/>
            </a:xfrm>
            <a:custGeom>
              <a:avLst/>
              <a:gdLst/>
              <a:ahLst/>
              <a:cxnLst/>
              <a:rect l="l" t="t" r="r" b="b"/>
              <a:pathLst>
                <a:path w="466" h="666" extrusionOk="0">
                  <a:moveTo>
                    <a:pt x="465" y="1"/>
                  </a:moveTo>
                  <a:lnTo>
                    <a:pt x="0" y="355"/>
                  </a:lnTo>
                  <a:lnTo>
                    <a:pt x="177" y="665"/>
                  </a:lnTo>
                  <a:cubicBezTo>
                    <a:pt x="266" y="466"/>
                    <a:pt x="332" y="333"/>
                    <a:pt x="377" y="244"/>
                  </a:cubicBezTo>
                  <a:cubicBezTo>
                    <a:pt x="399" y="156"/>
                    <a:pt x="443" y="89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3" name="Google Shape;2374;p37">
              <a:extLst>
                <a:ext uri="{FF2B5EF4-FFF2-40B4-BE49-F238E27FC236}">
                  <a16:creationId xmlns:a16="http://schemas.microsoft.com/office/drawing/2014/main" id="{C2685324-93D4-48D1-917A-DC643BF2EAB7}"/>
                </a:ext>
              </a:extLst>
            </p:cNvPr>
            <p:cNvSpPr/>
            <p:nvPr/>
          </p:nvSpPr>
          <p:spPr>
            <a:xfrm>
              <a:off x="4353723" y="3349119"/>
              <a:ext cx="16643" cy="1664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222" y="0"/>
                  </a:moveTo>
                  <a:lnTo>
                    <a:pt x="0" y="133"/>
                  </a:lnTo>
                  <a:lnTo>
                    <a:pt x="67" y="288"/>
                  </a:lnTo>
                  <a:cubicBezTo>
                    <a:pt x="133" y="244"/>
                    <a:pt x="222" y="178"/>
                    <a:pt x="288" y="133"/>
                  </a:cubicBezTo>
                  <a:cubicBezTo>
                    <a:pt x="288" y="133"/>
                    <a:pt x="244" y="45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4" name="Google Shape;2375;p37">
              <a:extLst>
                <a:ext uri="{FF2B5EF4-FFF2-40B4-BE49-F238E27FC236}">
                  <a16:creationId xmlns:a16="http://schemas.microsoft.com/office/drawing/2014/main" id="{DDE9D381-4D56-4AEE-994E-18627664D8C8}"/>
                </a:ext>
              </a:extLst>
            </p:cNvPr>
            <p:cNvSpPr/>
            <p:nvPr/>
          </p:nvSpPr>
          <p:spPr>
            <a:xfrm>
              <a:off x="4356256" y="3381023"/>
              <a:ext cx="12842" cy="6392"/>
            </a:xfrm>
            <a:custGeom>
              <a:avLst/>
              <a:gdLst/>
              <a:ahLst/>
              <a:cxnLst/>
              <a:rect l="l" t="t" r="r" b="b"/>
              <a:pathLst>
                <a:path w="223" h="111" extrusionOk="0">
                  <a:moveTo>
                    <a:pt x="222" y="0"/>
                  </a:moveTo>
                  <a:lnTo>
                    <a:pt x="1" y="22"/>
                  </a:lnTo>
                  <a:lnTo>
                    <a:pt x="222" y="111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5" name="Google Shape;2376;p37">
              <a:extLst>
                <a:ext uri="{FF2B5EF4-FFF2-40B4-BE49-F238E27FC236}">
                  <a16:creationId xmlns:a16="http://schemas.microsoft.com/office/drawing/2014/main" id="{EC80DDF7-048C-45A3-8920-E2FDCA1E8362}"/>
                </a:ext>
              </a:extLst>
            </p:cNvPr>
            <p:cNvSpPr/>
            <p:nvPr/>
          </p:nvSpPr>
          <p:spPr>
            <a:xfrm>
              <a:off x="6240808" y="2797890"/>
              <a:ext cx="3858" cy="3916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1"/>
                  </a:moveTo>
                  <a:cubicBezTo>
                    <a:pt x="23" y="45"/>
                    <a:pt x="45" y="45"/>
                    <a:pt x="67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9" name="Google Shape;2377;p37">
              <a:extLst>
                <a:ext uri="{FF2B5EF4-FFF2-40B4-BE49-F238E27FC236}">
                  <a16:creationId xmlns:a16="http://schemas.microsoft.com/office/drawing/2014/main" id="{112C25C3-A6AA-4F74-B007-441E9E58963F}"/>
                </a:ext>
              </a:extLst>
            </p:cNvPr>
            <p:cNvSpPr/>
            <p:nvPr/>
          </p:nvSpPr>
          <p:spPr>
            <a:xfrm>
              <a:off x="4556603" y="2949749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89" y="0"/>
                  </a:moveTo>
                  <a:lnTo>
                    <a:pt x="0" y="89"/>
                  </a:lnTo>
                  <a:lnTo>
                    <a:pt x="89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3" name="Google Shape;2378;p37">
              <a:extLst>
                <a:ext uri="{FF2B5EF4-FFF2-40B4-BE49-F238E27FC236}">
                  <a16:creationId xmlns:a16="http://schemas.microsoft.com/office/drawing/2014/main" id="{DADE52C2-F208-4195-B293-BFB5B9636C8E}"/>
                </a:ext>
              </a:extLst>
            </p:cNvPr>
            <p:cNvSpPr/>
            <p:nvPr/>
          </p:nvSpPr>
          <p:spPr>
            <a:xfrm>
              <a:off x="4551478" y="4284343"/>
              <a:ext cx="46012" cy="48546"/>
            </a:xfrm>
            <a:custGeom>
              <a:avLst/>
              <a:gdLst/>
              <a:ahLst/>
              <a:cxnLst/>
              <a:rect l="l" t="t" r="r" b="b"/>
              <a:pathLst>
                <a:path w="799" h="843" extrusionOk="0">
                  <a:moveTo>
                    <a:pt x="1" y="1"/>
                  </a:moveTo>
                  <a:cubicBezTo>
                    <a:pt x="67" y="112"/>
                    <a:pt x="244" y="267"/>
                    <a:pt x="200" y="333"/>
                  </a:cubicBezTo>
                  <a:cubicBezTo>
                    <a:pt x="67" y="621"/>
                    <a:pt x="355" y="688"/>
                    <a:pt x="422" y="843"/>
                  </a:cubicBezTo>
                  <a:lnTo>
                    <a:pt x="798" y="75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7" name="Google Shape;2379;p37">
              <a:extLst>
                <a:ext uri="{FF2B5EF4-FFF2-40B4-BE49-F238E27FC236}">
                  <a16:creationId xmlns:a16="http://schemas.microsoft.com/office/drawing/2014/main" id="{6C3FB241-1AF5-4B7E-8D18-6D7C1C6E2667}"/>
                </a:ext>
              </a:extLst>
            </p:cNvPr>
            <p:cNvSpPr/>
            <p:nvPr/>
          </p:nvSpPr>
          <p:spPr>
            <a:xfrm>
              <a:off x="4529134" y="4247372"/>
              <a:ext cx="18601" cy="18140"/>
            </a:xfrm>
            <a:custGeom>
              <a:avLst/>
              <a:gdLst/>
              <a:ahLst/>
              <a:cxnLst/>
              <a:rect l="l" t="t" r="r" b="b"/>
              <a:pathLst>
                <a:path w="323" h="315" extrusionOk="0">
                  <a:moveTo>
                    <a:pt x="78" y="0"/>
                  </a:moveTo>
                  <a:lnTo>
                    <a:pt x="78" y="0"/>
                  </a:lnTo>
                  <a:cubicBezTo>
                    <a:pt x="0" y="235"/>
                    <a:pt x="95" y="314"/>
                    <a:pt x="255" y="314"/>
                  </a:cubicBezTo>
                  <a:cubicBezTo>
                    <a:pt x="276" y="314"/>
                    <a:pt x="299" y="313"/>
                    <a:pt x="322" y="31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8" name="Google Shape;2380;p37">
              <a:extLst>
                <a:ext uri="{FF2B5EF4-FFF2-40B4-BE49-F238E27FC236}">
                  <a16:creationId xmlns:a16="http://schemas.microsoft.com/office/drawing/2014/main" id="{ED06D2E8-4250-4A50-9A33-F96BE8D57769}"/>
                </a:ext>
              </a:extLst>
            </p:cNvPr>
            <p:cNvSpPr/>
            <p:nvPr/>
          </p:nvSpPr>
          <p:spPr>
            <a:xfrm>
              <a:off x="4548944" y="4265224"/>
              <a:ext cx="12784" cy="19177"/>
            </a:xfrm>
            <a:custGeom>
              <a:avLst/>
              <a:gdLst/>
              <a:ahLst/>
              <a:cxnLst/>
              <a:rect l="l" t="t" r="r" b="b"/>
              <a:pathLst>
                <a:path w="222" h="333" extrusionOk="0">
                  <a:moveTo>
                    <a:pt x="0" y="0"/>
                  </a:moveTo>
                  <a:lnTo>
                    <a:pt x="0" y="0"/>
                  </a:lnTo>
                  <a:cubicBezTo>
                    <a:pt x="22" y="111"/>
                    <a:pt x="22" y="222"/>
                    <a:pt x="45" y="333"/>
                  </a:cubicBezTo>
                  <a:lnTo>
                    <a:pt x="222" y="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9" name="Google Shape;2381;p37">
              <a:extLst>
                <a:ext uri="{FF2B5EF4-FFF2-40B4-BE49-F238E27FC236}">
                  <a16:creationId xmlns:a16="http://schemas.microsoft.com/office/drawing/2014/main" id="{94247E99-AC4F-4F0C-BB16-DB22319DEF3C}"/>
                </a:ext>
              </a:extLst>
            </p:cNvPr>
            <p:cNvSpPr/>
            <p:nvPr/>
          </p:nvSpPr>
          <p:spPr>
            <a:xfrm>
              <a:off x="5681979" y="2508282"/>
              <a:ext cx="7659" cy="10251"/>
            </a:xfrm>
            <a:custGeom>
              <a:avLst/>
              <a:gdLst/>
              <a:ahLst/>
              <a:cxnLst/>
              <a:rect l="l" t="t" r="r" b="b"/>
              <a:pathLst>
                <a:path w="133" h="178" extrusionOk="0">
                  <a:moveTo>
                    <a:pt x="89" y="0"/>
                  </a:moveTo>
                  <a:cubicBezTo>
                    <a:pt x="44" y="89"/>
                    <a:pt x="22" y="133"/>
                    <a:pt x="0" y="178"/>
                  </a:cubicBezTo>
                  <a:lnTo>
                    <a:pt x="133" y="17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0" name="Google Shape;2382;p37">
              <a:extLst>
                <a:ext uri="{FF2B5EF4-FFF2-40B4-BE49-F238E27FC236}">
                  <a16:creationId xmlns:a16="http://schemas.microsoft.com/office/drawing/2014/main" id="{89A405B6-4DE2-4EE4-9C28-D74A322B4454}"/>
                </a:ext>
              </a:extLst>
            </p:cNvPr>
            <p:cNvSpPr/>
            <p:nvPr/>
          </p:nvSpPr>
          <p:spPr>
            <a:xfrm>
              <a:off x="4324353" y="3710194"/>
              <a:ext cx="29427" cy="28103"/>
            </a:xfrm>
            <a:custGeom>
              <a:avLst/>
              <a:gdLst/>
              <a:ahLst/>
              <a:cxnLst/>
              <a:rect l="l" t="t" r="r" b="b"/>
              <a:pathLst>
                <a:path w="511" h="488" extrusionOk="0">
                  <a:moveTo>
                    <a:pt x="67" y="0"/>
                  </a:moveTo>
                  <a:lnTo>
                    <a:pt x="1" y="133"/>
                  </a:lnTo>
                  <a:lnTo>
                    <a:pt x="510" y="488"/>
                  </a:lnTo>
                  <a:cubicBezTo>
                    <a:pt x="466" y="333"/>
                    <a:pt x="422" y="156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1" name="Google Shape;2383;p37">
              <a:extLst>
                <a:ext uri="{FF2B5EF4-FFF2-40B4-BE49-F238E27FC236}">
                  <a16:creationId xmlns:a16="http://schemas.microsoft.com/office/drawing/2014/main" id="{F54ECE4F-194C-4D6A-9E05-38DF966929FC}"/>
                </a:ext>
              </a:extLst>
            </p:cNvPr>
            <p:cNvSpPr/>
            <p:nvPr/>
          </p:nvSpPr>
          <p:spPr>
            <a:xfrm>
              <a:off x="4335870" y="3677023"/>
              <a:ext cx="14051" cy="24302"/>
            </a:xfrm>
            <a:custGeom>
              <a:avLst/>
              <a:gdLst/>
              <a:ahLst/>
              <a:cxnLst/>
              <a:rect l="l" t="t" r="r" b="b"/>
              <a:pathLst>
                <a:path w="244" h="422" extrusionOk="0">
                  <a:moveTo>
                    <a:pt x="44" y="0"/>
                  </a:moveTo>
                  <a:lnTo>
                    <a:pt x="0" y="23"/>
                  </a:lnTo>
                  <a:lnTo>
                    <a:pt x="0" y="421"/>
                  </a:lnTo>
                  <a:lnTo>
                    <a:pt x="244" y="333"/>
                  </a:lnTo>
                  <a:cubicBezTo>
                    <a:pt x="222" y="222"/>
                    <a:pt x="177" y="111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2" name="Google Shape;2384;p37">
              <a:extLst>
                <a:ext uri="{FF2B5EF4-FFF2-40B4-BE49-F238E27FC236}">
                  <a16:creationId xmlns:a16="http://schemas.microsoft.com/office/drawing/2014/main" id="{03B35D9C-58E7-4964-8A9F-73B21B1004AC}"/>
                </a:ext>
              </a:extLst>
            </p:cNvPr>
            <p:cNvSpPr/>
            <p:nvPr/>
          </p:nvSpPr>
          <p:spPr>
            <a:xfrm>
              <a:off x="4323086" y="3657904"/>
              <a:ext cx="15376" cy="20444"/>
            </a:xfrm>
            <a:custGeom>
              <a:avLst/>
              <a:gdLst/>
              <a:ahLst/>
              <a:cxnLst/>
              <a:rect l="l" t="t" r="r" b="b"/>
              <a:pathLst>
                <a:path w="267" h="355" extrusionOk="0">
                  <a:moveTo>
                    <a:pt x="111" y="0"/>
                  </a:moveTo>
                  <a:lnTo>
                    <a:pt x="1" y="67"/>
                  </a:lnTo>
                  <a:lnTo>
                    <a:pt x="222" y="355"/>
                  </a:lnTo>
                  <a:lnTo>
                    <a:pt x="266" y="332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3" name="Google Shape;2385;p37">
              <a:extLst>
                <a:ext uri="{FF2B5EF4-FFF2-40B4-BE49-F238E27FC236}">
                  <a16:creationId xmlns:a16="http://schemas.microsoft.com/office/drawing/2014/main" id="{6591A926-7B89-4DD8-AEBA-39678E9CC8E6}"/>
                </a:ext>
              </a:extLst>
            </p:cNvPr>
            <p:cNvSpPr/>
            <p:nvPr/>
          </p:nvSpPr>
          <p:spPr>
            <a:xfrm>
              <a:off x="5416558" y="2375600"/>
              <a:ext cx="14109" cy="12784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89" y="0"/>
                  </a:moveTo>
                  <a:cubicBezTo>
                    <a:pt x="67" y="0"/>
                    <a:pt x="1" y="67"/>
                    <a:pt x="1" y="89"/>
                  </a:cubicBezTo>
                  <a:cubicBezTo>
                    <a:pt x="23" y="133"/>
                    <a:pt x="45" y="177"/>
                    <a:pt x="89" y="222"/>
                  </a:cubicBezTo>
                  <a:cubicBezTo>
                    <a:pt x="111" y="222"/>
                    <a:pt x="178" y="177"/>
                    <a:pt x="244" y="133"/>
                  </a:cubicBezTo>
                  <a:cubicBezTo>
                    <a:pt x="178" y="67"/>
                    <a:pt x="111" y="2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4" name="Google Shape;2386;p37">
              <a:extLst>
                <a:ext uri="{FF2B5EF4-FFF2-40B4-BE49-F238E27FC236}">
                  <a16:creationId xmlns:a16="http://schemas.microsoft.com/office/drawing/2014/main" id="{FEBD0A9D-6689-4BAB-81AC-A7A073E8414A}"/>
                </a:ext>
              </a:extLst>
            </p:cNvPr>
            <p:cNvSpPr/>
            <p:nvPr/>
          </p:nvSpPr>
          <p:spPr>
            <a:xfrm>
              <a:off x="5745728" y="4706691"/>
              <a:ext cx="14109" cy="8984"/>
            </a:xfrm>
            <a:custGeom>
              <a:avLst/>
              <a:gdLst/>
              <a:ahLst/>
              <a:cxnLst/>
              <a:rect l="l" t="t" r="r" b="b"/>
              <a:pathLst>
                <a:path w="245" h="156" extrusionOk="0">
                  <a:moveTo>
                    <a:pt x="1" y="1"/>
                  </a:moveTo>
                  <a:lnTo>
                    <a:pt x="245" y="156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5" name="Google Shape;2387;p37">
              <a:extLst>
                <a:ext uri="{FF2B5EF4-FFF2-40B4-BE49-F238E27FC236}">
                  <a16:creationId xmlns:a16="http://schemas.microsoft.com/office/drawing/2014/main" id="{8EE29EF8-E4E7-4BB0-AAFD-1454FF4F9F0D}"/>
                </a:ext>
              </a:extLst>
            </p:cNvPr>
            <p:cNvSpPr/>
            <p:nvPr/>
          </p:nvSpPr>
          <p:spPr>
            <a:xfrm>
              <a:off x="4390694" y="3990876"/>
              <a:ext cx="15376" cy="16643"/>
            </a:xfrm>
            <a:custGeom>
              <a:avLst/>
              <a:gdLst/>
              <a:ahLst/>
              <a:cxnLst/>
              <a:rect l="l" t="t" r="r" b="b"/>
              <a:pathLst>
                <a:path w="267" h="289" extrusionOk="0">
                  <a:moveTo>
                    <a:pt x="222" y="1"/>
                  </a:moveTo>
                  <a:cubicBezTo>
                    <a:pt x="156" y="45"/>
                    <a:pt x="67" y="112"/>
                    <a:pt x="1" y="178"/>
                  </a:cubicBezTo>
                  <a:cubicBezTo>
                    <a:pt x="23" y="222"/>
                    <a:pt x="45" y="267"/>
                    <a:pt x="67" y="289"/>
                  </a:cubicBezTo>
                  <a:cubicBezTo>
                    <a:pt x="134" y="245"/>
                    <a:pt x="200" y="200"/>
                    <a:pt x="267" y="156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6" name="Google Shape;2388;p37">
              <a:extLst>
                <a:ext uri="{FF2B5EF4-FFF2-40B4-BE49-F238E27FC236}">
                  <a16:creationId xmlns:a16="http://schemas.microsoft.com/office/drawing/2014/main" id="{9A87725E-5C6A-4070-B361-1E67ED1B4960}"/>
                </a:ext>
              </a:extLst>
            </p:cNvPr>
            <p:cNvSpPr/>
            <p:nvPr/>
          </p:nvSpPr>
          <p:spPr>
            <a:xfrm>
              <a:off x="4415341" y="4026638"/>
              <a:ext cx="14973" cy="18025"/>
            </a:xfrm>
            <a:custGeom>
              <a:avLst/>
              <a:gdLst/>
              <a:ahLst/>
              <a:cxnLst/>
              <a:rect l="l" t="t" r="r" b="b"/>
              <a:pathLst>
                <a:path w="260" h="313" extrusionOk="0">
                  <a:moveTo>
                    <a:pt x="82" y="0"/>
                  </a:moveTo>
                  <a:cubicBezTo>
                    <a:pt x="0" y="185"/>
                    <a:pt x="13" y="313"/>
                    <a:pt x="210" y="313"/>
                  </a:cubicBezTo>
                  <a:cubicBezTo>
                    <a:pt x="225" y="313"/>
                    <a:pt x="242" y="312"/>
                    <a:pt x="260" y="310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7" name="Google Shape;2389;p37">
              <a:extLst>
                <a:ext uri="{FF2B5EF4-FFF2-40B4-BE49-F238E27FC236}">
                  <a16:creationId xmlns:a16="http://schemas.microsoft.com/office/drawing/2014/main" id="{31C0E5AF-EC3C-4A13-A18C-B8C294636C03}"/>
                </a:ext>
              </a:extLst>
            </p:cNvPr>
            <p:cNvSpPr/>
            <p:nvPr/>
          </p:nvSpPr>
          <p:spPr>
            <a:xfrm>
              <a:off x="4411137" y="4008786"/>
              <a:ext cx="6450" cy="11518"/>
            </a:xfrm>
            <a:custGeom>
              <a:avLst/>
              <a:gdLst/>
              <a:ahLst/>
              <a:cxnLst/>
              <a:rect l="l" t="t" r="r" b="b"/>
              <a:pathLst>
                <a:path w="112" h="200" extrusionOk="0">
                  <a:moveTo>
                    <a:pt x="0" y="0"/>
                  </a:moveTo>
                  <a:lnTo>
                    <a:pt x="111" y="1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8" name="Google Shape;2390;p37">
              <a:extLst>
                <a:ext uri="{FF2B5EF4-FFF2-40B4-BE49-F238E27FC236}">
                  <a16:creationId xmlns:a16="http://schemas.microsoft.com/office/drawing/2014/main" id="{050AA21E-52A9-4486-A4F8-05026EF1F70E}"/>
                </a:ext>
              </a:extLst>
            </p:cNvPr>
            <p:cNvSpPr/>
            <p:nvPr/>
          </p:nvSpPr>
          <p:spPr>
            <a:xfrm>
              <a:off x="4420063" y="4047024"/>
              <a:ext cx="11518" cy="7717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178" y="1"/>
                  </a:moveTo>
                  <a:lnTo>
                    <a:pt x="0" y="134"/>
                  </a:lnTo>
                  <a:lnTo>
                    <a:pt x="200" y="13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9" name="Google Shape;2391;p37">
              <a:extLst>
                <a:ext uri="{FF2B5EF4-FFF2-40B4-BE49-F238E27FC236}">
                  <a16:creationId xmlns:a16="http://schemas.microsoft.com/office/drawing/2014/main" id="{355390CA-77BD-4FE5-85FC-CB32E030773F}"/>
                </a:ext>
              </a:extLst>
            </p:cNvPr>
            <p:cNvSpPr/>
            <p:nvPr/>
          </p:nvSpPr>
          <p:spPr>
            <a:xfrm>
              <a:off x="4457035" y="4135076"/>
              <a:ext cx="33286" cy="35762"/>
            </a:xfrm>
            <a:custGeom>
              <a:avLst/>
              <a:gdLst/>
              <a:ahLst/>
              <a:cxnLst/>
              <a:rect l="l" t="t" r="r" b="b"/>
              <a:pathLst>
                <a:path w="578" h="621" extrusionOk="0">
                  <a:moveTo>
                    <a:pt x="223" y="1"/>
                  </a:moveTo>
                  <a:lnTo>
                    <a:pt x="1" y="488"/>
                  </a:lnTo>
                  <a:lnTo>
                    <a:pt x="488" y="621"/>
                  </a:lnTo>
                  <a:lnTo>
                    <a:pt x="577" y="621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0" name="Google Shape;2392;p37">
              <a:extLst>
                <a:ext uri="{FF2B5EF4-FFF2-40B4-BE49-F238E27FC236}">
                  <a16:creationId xmlns:a16="http://schemas.microsoft.com/office/drawing/2014/main" id="{398A6781-92F8-44B6-8EE1-1D9B6DCC6A66}"/>
                </a:ext>
              </a:extLst>
            </p:cNvPr>
            <p:cNvSpPr/>
            <p:nvPr/>
          </p:nvSpPr>
          <p:spPr>
            <a:xfrm>
              <a:off x="4487671" y="4183564"/>
              <a:ext cx="15376" cy="10251"/>
            </a:xfrm>
            <a:custGeom>
              <a:avLst/>
              <a:gdLst/>
              <a:ahLst/>
              <a:cxnLst/>
              <a:rect l="l" t="t" r="r" b="b"/>
              <a:pathLst>
                <a:path w="267" h="178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44"/>
                    <a:pt x="34" y="172"/>
                    <a:pt x="92" y="172"/>
                  </a:cubicBezTo>
                  <a:cubicBezTo>
                    <a:pt x="128" y="172"/>
                    <a:pt x="175" y="161"/>
                    <a:pt x="212" y="161"/>
                  </a:cubicBezTo>
                  <a:cubicBezTo>
                    <a:pt x="233" y="161"/>
                    <a:pt x="250" y="165"/>
                    <a:pt x="263" y="174"/>
                  </a:cubicBezTo>
                  <a:lnTo>
                    <a:pt x="263" y="174"/>
                  </a:lnTo>
                  <a:lnTo>
                    <a:pt x="67" y="0"/>
                  </a:lnTo>
                  <a:close/>
                  <a:moveTo>
                    <a:pt x="263" y="174"/>
                  </a:moveTo>
                  <a:lnTo>
                    <a:pt x="267" y="178"/>
                  </a:lnTo>
                  <a:cubicBezTo>
                    <a:pt x="265" y="177"/>
                    <a:pt x="264" y="175"/>
                    <a:pt x="263" y="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1" name="Google Shape;2393;p37">
              <a:extLst>
                <a:ext uri="{FF2B5EF4-FFF2-40B4-BE49-F238E27FC236}">
                  <a16:creationId xmlns:a16="http://schemas.microsoft.com/office/drawing/2014/main" id="{5A29CF1E-6C2E-47EF-BABC-42BE2CD32B49}"/>
                </a:ext>
              </a:extLst>
            </p:cNvPr>
            <p:cNvSpPr/>
            <p:nvPr/>
          </p:nvSpPr>
          <p:spPr>
            <a:xfrm>
              <a:off x="4454501" y="4122291"/>
              <a:ext cx="8984" cy="9041"/>
            </a:xfrm>
            <a:custGeom>
              <a:avLst/>
              <a:gdLst/>
              <a:ahLst/>
              <a:cxnLst/>
              <a:rect l="l" t="t" r="r" b="b"/>
              <a:pathLst>
                <a:path w="156" h="157" extrusionOk="0">
                  <a:moveTo>
                    <a:pt x="45" y="1"/>
                  </a:moveTo>
                  <a:lnTo>
                    <a:pt x="1" y="156"/>
                  </a:lnTo>
                  <a:lnTo>
                    <a:pt x="156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2" name="Google Shape;2394;p37">
              <a:extLst>
                <a:ext uri="{FF2B5EF4-FFF2-40B4-BE49-F238E27FC236}">
                  <a16:creationId xmlns:a16="http://schemas.microsoft.com/office/drawing/2014/main" id="{1E19376B-8C88-43C4-89DE-457D518671B0}"/>
                </a:ext>
              </a:extLst>
            </p:cNvPr>
            <p:cNvSpPr/>
            <p:nvPr/>
          </p:nvSpPr>
          <p:spPr>
            <a:xfrm>
              <a:off x="4362649" y="3839075"/>
              <a:ext cx="8984" cy="16643"/>
            </a:xfrm>
            <a:custGeom>
              <a:avLst/>
              <a:gdLst/>
              <a:ahLst/>
              <a:cxnLst/>
              <a:rect l="l" t="t" r="r" b="b"/>
              <a:pathLst>
                <a:path w="156" h="289" extrusionOk="0">
                  <a:moveTo>
                    <a:pt x="0" y="0"/>
                  </a:moveTo>
                  <a:lnTo>
                    <a:pt x="155" y="2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3" name="Google Shape;2395;p37">
              <a:extLst>
                <a:ext uri="{FF2B5EF4-FFF2-40B4-BE49-F238E27FC236}">
                  <a16:creationId xmlns:a16="http://schemas.microsoft.com/office/drawing/2014/main" id="{F0255562-844F-4246-9FB4-37071B3A4F5A}"/>
                </a:ext>
              </a:extLst>
            </p:cNvPr>
            <p:cNvSpPr/>
            <p:nvPr/>
          </p:nvSpPr>
          <p:spPr>
            <a:xfrm>
              <a:off x="4343530" y="3813564"/>
              <a:ext cx="10251" cy="7717"/>
            </a:xfrm>
            <a:custGeom>
              <a:avLst/>
              <a:gdLst/>
              <a:ahLst/>
              <a:cxnLst/>
              <a:rect l="l" t="t" r="r" b="b"/>
              <a:pathLst>
                <a:path w="178" h="134" extrusionOk="0">
                  <a:moveTo>
                    <a:pt x="67" y="0"/>
                  </a:moveTo>
                  <a:lnTo>
                    <a:pt x="0" y="89"/>
                  </a:lnTo>
                  <a:lnTo>
                    <a:pt x="177" y="13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4" name="Google Shape;2396;p37">
              <a:extLst>
                <a:ext uri="{FF2B5EF4-FFF2-40B4-BE49-F238E27FC236}">
                  <a16:creationId xmlns:a16="http://schemas.microsoft.com/office/drawing/2014/main" id="{EE9070D3-3736-45E1-8FBA-578741B89B85}"/>
                </a:ext>
              </a:extLst>
            </p:cNvPr>
            <p:cNvSpPr/>
            <p:nvPr/>
          </p:nvSpPr>
          <p:spPr>
            <a:xfrm>
              <a:off x="4338404" y="3814831"/>
              <a:ext cx="8984" cy="3858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0" y="0"/>
                  </a:moveTo>
                  <a:lnTo>
                    <a:pt x="89" y="6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5" name="Google Shape;2397;p37">
              <a:extLst>
                <a:ext uri="{FF2B5EF4-FFF2-40B4-BE49-F238E27FC236}">
                  <a16:creationId xmlns:a16="http://schemas.microsoft.com/office/drawing/2014/main" id="{DB2429BF-09A6-40E4-8E9B-F76CF4B48186}"/>
                </a:ext>
              </a:extLst>
            </p:cNvPr>
            <p:cNvSpPr/>
            <p:nvPr/>
          </p:nvSpPr>
          <p:spPr>
            <a:xfrm>
              <a:off x="4377967" y="3269994"/>
              <a:ext cx="21710" cy="16643"/>
            </a:xfrm>
            <a:custGeom>
              <a:avLst/>
              <a:gdLst/>
              <a:ahLst/>
              <a:cxnLst/>
              <a:rect l="l" t="t" r="r" b="b"/>
              <a:pathLst>
                <a:path w="377" h="289" extrusionOk="0">
                  <a:moveTo>
                    <a:pt x="377" y="1"/>
                  </a:moveTo>
                  <a:lnTo>
                    <a:pt x="0" y="67"/>
                  </a:lnTo>
                  <a:cubicBezTo>
                    <a:pt x="45" y="134"/>
                    <a:pt x="67" y="222"/>
                    <a:pt x="111" y="289"/>
                  </a:cubicBez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6" name="Google Shape;2398;p37">
              <a:extLst>
                <a:ext uri="{FF2B5EF4-FFF2-40B4-BE49-F238E27FC236}">
                  <a16:creationId xmlns:a16="http://schemas.microsoft.com/office/drawing/2014/main" id="{00E98461-6881-4FEA-8B38-493093BB170B}"/>
                </a:ext>
              </a:extLst>
            </p:cNvPr>
            <p:cNvSpPr/>
            <p:nvPr/>
          </p:nvSpPr>
          <p:spPr>
            <a:xfrm>
              <a:off x="4407279" y="3221505"/>
              <a:ext cx="10308" cy="15376"/>
            </a:xfrm>
            <a:custGeom>
              <a:avLst/>
              <a:gdLst/>
              <a:ahLst/>
              <a:cxnLst/>
              <a:rect l="l" t="t" r="r" b="b"/>
              <a:pathLst>
                <a:path w="179" h="267" extrusionOk="0">
                  <a:moveTo>
                    <a:pt x="178" y="1"/>
                  </a:moveTo>
                  <a:lnTo>
                    <a:pt x="1" y="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7" name="Google Shape;2399;p37">
              <a:extLst>
                <a:ext uri="{FF2B5EF4-FFF2-40B4-BE49-F238E27FC236}">
                  <a16:creationId xmlns:a16="http://schemas.microsoft.com/office/drawing/2014/main" id="{93FB987D-F907-4A20-A6F9-580E7849605C}"/>
                </a:ext>
              </a:extLst>
            </p:cNvPr>
            <p:cNvSpPr/>
            <p:nvPr/>
          </p:nvSpPr>
          <p:spPr>
            <a:xfrm>
              <a:off x="4388160" y="3245749"/>
              <a:ext cx="16643" cy="14109"/>
            </a:xfrm>
            <a:custGeom>
              <a:avLst/>
              <a:gdLst/>
              <a:ahLst/>
              <a:cxnLst/>
              <a:rect l="l" t="t" r="r" b="b"/>
              <a:pathLst>
                <a:path w="289" h="245" extrusionOk="0">
                  <a:moveTo>
                    <a:pt x="67" y="1"/>
                  </a:moveTo>
                  <a:lnTo>
                    <a:pt x="1" y="67"/>
                  </a:lnTo>
                  <a:lnTo>
                    <a:pt x="200" y="244"/>
                  </a:lnTo>
                  <a:lnTo>
                    <a:pt x="289" y="11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8" name="Google Shape;2400;p37">
              <a:extLst>
                <a:ext uri="{FF2B5EF4-FFF2-40B4-BE49-F238E27FC236}">
                  <a16:creationId xmlns:a16="http://schemas.microsoft.com/office/drawing/2014/main" id="{E947C893-1D5F-44A6-81F8-5E91135B1390}"/>
                </a:ext>
              </a:extLst>
            </p:cNvPr>
            <p:cNvSpPr/>
            <p:nvPr/>
          </p:nvSpPr>
          <p:spPr>
            <a:xfrm>
              <a:off x="4399620" y="3192193"/>
              <a:ext cx="12842" cy="6392"/>
            </a:xfrm>
            <a:custGeom>
              <a:avLst/>
              <a:gdLst/>
              <a:ahLst/>
              <a:cxnLst/>
              <a:rect l="l" t="t" r="r" b="b"/>
              <a:pathLst>
                <a:path w="223" h="111" extrusionOk="0">
                  <a:moveTo>
                    <a:pt x="222" y="0"/>
                  </a:moveTo>
                  <a:lnTo>
                    <a:pt x="1" y="22"/>
                  </a:lnTo>
                  <a:lnTo>
                    <a:pt x="1" y="111"/>
                  </a:lnTo>
                  <a:lnTo>
                    <a:pt x="222" y="111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9" name="Google Shape;2401;p37">
              <a:extLst>
                <a:ext uri="{FF2B5EF4-FFF2-40B4-BE49-F238E27FC236}">
                  <a16:creationId xmlns:a16="http://schemas.microsoft.com/office/drawing/2014/main" id="{B3244692-6476-4499-84D3-95450920FBAF}"/>
                </a:ext>
              </a:extLst>
            </p:cNvPr>
            <p:cNvSpPr/>
            <p:nvPr/>
          </p:nvSpPr>
          <p:spPr>
            <a:xfrm>
              <a:off x="4575838" y="2913641"/>
              <a:ext cx="17795" cy="14454"/>
            </a:xfrm>
            <a:custGeom>
              <a:avLst/>
              <a:gdLst/>
              <a:ahLst/>
              <a:cxnLst/>
              <a:rect l="l" t="t" r="r" b="b"/>
              <a:pathLst>
                <a:path w="309" h="251" extrusionOk="0">
                  <a:moveTo>
                    <a:pt x="207" y="0"/>
                  </a:moveTo>
                  <a:cubicBezTo>
                    <a:pt x="70" y="0"/>
                    <a:pt x="1" y="52"/>
                    <a:pt x="109" y="251"/>
                  </a:cubicBezTo>
                  <a:lnTo>
                    <a:pt x="309" y="7"/>
                  </a:lnTo>
                  <a:cubicBezTo>
                    <a:pt x="272" y="3"/>
                    <a:pt x="238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0" name="Google Shape;2402;p37">
              <a:extLst>
                <a:ext uri="{FF2B5EF4-FFF2-40B4-BE49-F238E27FC236}">
                  <a16:creationId xmlns:a16="http://schemas.microsoft.com/office/drawing/2014/main" id="{1CA84DA5-6C9F-47AD-A122-49E0DAFCDBB7}"/>
                </a:ext>
              </a:extLst>
            </p:cNvPr>
            <p:cNvSpPr/>
            <p:nvPr/>
          </p:nvSpPr>
          <p:spPr>
            <a:xfrm>
              <a:off x="4569330" y="2931897"/>
              <a:ext cx="5183" cy="51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89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1" name="Google Shape;2403;p37">
              <a:extLst>
                <a:ext uri="{FF2B5EF4-FFF2-40B4-BE49-F238E27FC236}">
                  <a16:creationId xmlns:a16="http://schemas.microsoft.com/office/drawing/2014/main" id="{77FE56E9-AECE-44C2-BD20-332F82665E7E}"/>
                </a:ext>
              </a:extLst>
            </p:cNvPr>
            <p:cNvSpPr/>
            <p:nvPr/>
          </p:nvSpPr>
          <p:spPr>
            <a:xfrm>
              <a:off x="4615285" y="2873215"/>
              <a:ext cx="7717" cy="5125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0" y="0"/>
                  </a:moveTo>
                  <a:lnTo>
                    <a:pt x="89" y="89"/>
                  </a:lnTo>
                  <a:lnTo>
                    <a:pt x="133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2" name="Google Shape;2404;p37">
              <a:extLst>
                <a:ext uri="{FF2B5EF4-FFF2-40B4-BE49-F238E27FC236}">
                  <a16:creationId xmlns:a16="http://schemas.microsoft.com/office/drawing/2014/main" id="{878C9B61-517B-4166-9267-34A6A6A1EFDB}"/>
                </a:ext>
              </a:extLst>
            </p:cNvPr>
            <p:cNvSpPr/>
            <p:nvPr/>
          </p:nvSpPr>
          <p:spPr>
            <a:xfrm>
              <a:off x="5211143" y="2501890"/>
              <a:ext cx="12784" cy="11517"/>
            </a:xfrm>
            <a:custGeom>
              <a:avLst/>
              <a:gdLst/>
              <a:ahLst/>
              <a:cxnLst/>
              <a:rect l="l" t="t" r="r" b="b"/>
              <a:pathLst>
                <a:path w="222" h="200" extrusionOk="0">
                  <a:moveTo>
                    <a:pt x="111" y="1"/>
                  </a:moveTo>
                  <a:cubicBezTo>
                    <a:pt x="89" y="1"/>
                    <a:pt x="0" y="23"/>
                    <a:pt x="23" y="67"/>
                  </a:cubicBezTo>
                  <a:cubicBezTo>
                    <a:pt x="45" y="133"/>
                    <a:pt x="89" y="156"/>
                    <a:pt x="111" y="200"/>
                  </a:cubicBezTo>
                  <a:lnTo>
                    <a:pt x="222" y="89"/>
                  </a:lnTo>
                  <a:cubicBezTo>
                    <a:pt x="178" y="45"/>
                    <a:pt x="155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3" name="Google Shape;2405;p37">
              <a:extLst>
                <a:ext uri="{FF2B5EF4-FFF2-40B4-BE49-F238E27FC236}">
                  <a16:creationId xmlns:a16="http://schemas.microsoft.com/office/drawing/2014/main" id="{291D6094-0344-452F-A6CD-86A0FF0A78D9}"/>
                </a:ext>
              </a:extLst>
            </p:cNvPr>
            <p:cNvSpPr/>
            <p:nvPr/>
          </p:nvSpPr>
          <p:spPr>
            <a:xfrm>
              <a:off x="5190700" y="2515941"/>
              <a:ext cx="8984" cy="7717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156" y="13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4" name="Google Shape;2406;p37">
              <a:extLst>
                <a:ext uri="{FF2B5EF4-FFF2-40B4-BE49-F238E27FC236}">
                  <a16:creationId xmlns:a16="http://schemas.microsoft.com/office/drawing/2014/main" id="{370DE719-11B0-4C55-A75B-15FA3506132E}"/>
                </a:ext>
              </a:extLst>
            </p:cNvPr>
            <p:cNvSpPr/>
            <p:nvPr/>
          </p:nvSpPr>
          <p:spPr>
            <a:xfrm>
              <a:off x="6578904" y="3735705"/>
              <a:ext cx="31961" cy="54938"/>
            </a:xfrm>
            <a:custGeom>
              <a:avLst/>
              <a:gdLst/>
              <a:ahLst/>
              <a:cxnLst/>
              <a:rect l="l" t="t" r="r" b="b"/>
              <a:pathLst>
                <a:path w="555" h="954" extrusionOk="0">
                  <a:moveTo>
                    <a:pt x="156" y="1"/>
                  </a:moveTo>
                  <a:cubicBezTo>
                    <a:pt x="90" y="311"/>
                    <a:pt x="45" y="643"/>
                    <a:pt x="1" y="953"/>
                  </a:cubicBezTo>
                  <a:cubicBezTo>
                    <a:pt x="555" y="776"/>
                    <a:pt x="555" y="754"/>
                    <a:pt x="444" y="200"/>
                  </a:cubicBezTo>
                  <a:cubicBezTo>
                    <a:pt x="444" y="134"/>
                    <a:pt x="422" y="67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5" name="Google Shape;2407;p37">
              <a:extLst>
                <a:ext uri="{FF2B5EF4-FFF2-40B4-BE49-F238E27FC236}">
                  <a16:creationId xmlns:a16="http://schemas.microsoft.com/office/drawing/2014/main" id="{9624AC5D-FD51-40AB-9C30-1C92F971ECEB}"/>
                </a:ext>
              </a:extLst>
            </p:cNvPr>
            <p:cNvSpPr/>
            <p:nvPr/>
          </p:nvSpPr>
          <p:spPr>
            <a:xfrm>
              <a:off x="6573837" y="3809705"/>
              <a:ext cx="12784" cy="12842"/>
            </a:xfrm>
            <a:custGeom>
              <a:avLst/>
              <a:gdLst/>
              <a:ahLst/>
              <a:cxnLst/>
              <a:rect l="l" t="t" r="r" b="b"/>
              <a:pathLst>
                <a:path w="222" h="223" extrusionOk="0">
                  <a:moveTo>
                    <a:pt x="0" y="1"/>
                  </a:moveTo>
                  <a:cubicBezTo>
                    <a:pt x="45" y="67"/>
                    <a:pt x="89" y="156"/>
                    <a:pt x="111" y="222"/>
                  </a:cubicBezTo>
                  <a:lnTo>
                    <a:pt x="222" y="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6" name="Google Shape;2408;p37">
              <a:extLst>
                <a:ext uri="{FF2B5EF4-FFF2-40B4-BE49-F238E27FC236}">
                  <a16:creationId xmlns:a16="http://schemas.microsoft.com/office/drawing/2014/main" id="{B34C4AD8-16C8-4613-830C-684E9C6A4A82}"/>
                </a:ext>
              </a:extLst>
            </p:cNvPr>
            <p:cNvSpPr/>
            <p:nvPr/>
          </p:nvSpPr>
          <p:spPr>
            <a:xfrm>
              <a:off x="6573837" y="3798245"/>
              <a:ext cx="3858" cy="7717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33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7" name="Google Shape;2409;p37">
              <a:extLst>
                <a:ext uri="{FF2B5EF4-FFF2-40B4-BE49-F238E27FC236}">
                  <a16:creationId xmlns:a16="http://schemas.microsoft.com/office/drawing/2014/main" id="{B4FFE029-D2EE-4744-8F75-8F3836F725D4}"/>
                </a:ext>
              </a:extLst>
            </p:cNvPr>
            <p:cNvSpPr/>
            <p:nvPr/>
          </p:nvSpPr>
          <p:spPr>
            <a:xfrm>
              <a:off x="6607007" y="3627268"/>
              <a:ext cx="7717" cy="16643"/>
            </a:xfrm>
            <a:custGeom>
              <a:avLst/>
              <a:gdLst/>
              <a:ahLst/>
              <a:cxnLst/>
              <a:rect l="l" t="t" r="r" b="b"/>
              <a:pathLst>
                <a:path w="134" h="289" extrusionOk="0">
                  <a:moveTo>
                    <a:pt x="23" y="0"/>
                  </a:moveTo>
                  <a:lnTo>
                    <a:pt x="0" y="22"/>
                  </a:lnTo>
                  <a:cubicBezTo>
                    <a:pt x="0" y="111"/>
                    <a:pt x="45" y="200"/>
                    <a:pt x="45" y="288"/>
                  </a:cubicBezTo>
                  <a:lnTo>
                    <a:pt x="133" y="26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8" name="Google Shape;2410;p37">
              <a:extLst>
                <a:ext uri="{FF2B5EF4-FFF2-40B4-BE49-F238E27FC236}">
                  <a16:creationId xmlns:a16="http://schemas.microsoft.com/office/drawing/2014/main" id="{2D8B2B3D-C177-4CFE-8C69-AE8FE030EADE}"/>
                </a:ext>
              </a:extLst>
            </p:cNvPr>
            <p:cNvSpPr/>
            <p:nvPr/>
          </p:nvSpPr>
          <p:spPr>
            <a:xfrm>
              <a:off x="6591689" y="3646387"/>
              <a:ext cx="7717" cy="8984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0" y="1"/>
                  </a:moveTo>
                  <a:lnTo>
                    <a:pt x="0" y="156"/>
                  </a:lnTo>
                  <a:lnTo>
                    <a:pt x="133" y="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9" name="Google Shape;2411;p37">
              <a:extLst>
                <a:ext uri="{FF2B5EF4-FFF2-40B4-BE49-F238E27FC236}">
                  <a16:creationId xmlns:a16="http://schemas.microsoft.com/office/drawing/2014/main" id="{AD6CC097-CBEC-4930-B08C-27F862507CB6}"/>
                </a:ext>
              </a:extLst>
            </p:cNvPr>
            <p:cNvSpPr/>
            <p:nvPr/>
          </p:nvSpPr>
          <p:spPr>
            <a:xfrm>
              <a:off x="5522461" y="2472520"/>
              <a:ext cx="17910" cy="24302"/>
            </a:xfrm>
            <a:custGeom>
              <a:avLst/>
              <a:gdLst/>
              <a:ahLst/>
              <a:cxnLst/>
              <a:rect l="l" t="t" r="r" b="b"/>
              <a:pathLst>
                <a:path w="311" h="422" extrusionOk="0">
                  <a:moveTo>
                    <a:pt x="311" y="1"/>
                  </a:moveTo>
                  <a:lnTo>
                    <a:pt x="0" y="23"/>
                  </a:lnTo>
                  <a:lnTo>
                    <a:pt x="89" y="422"/>
                  </a:lnTo>
                  <a:lnTo>
                    <a:pt x="200" y="422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0" name="Google Shape;2412;p37">
              <a:extLst>
                <a:ext uri="{FF2B5EF4-FFF2-40B4-BE49-F238E27FC236}">
                  <a16:creationId xmlns:a16="http://schemas.microsoft.com/office/drawing/2014/main" id="{88D5192C-77C4-4E70-8087-450A17A38A0D}"/>
                </a:ext>
              </a:extLst>
            </p:cNvPr>
            <p:cNvSpPr/>
            <p:nvPr/>
          </p:nvSpPr>
          <p:spPr>
            <a:xfrm>
              <a:off x="5573484" y="2500623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1" name="Google Shape;2413;p37">
              <a:extLst>
                <a:ext uri="{FF2B5EF4-FFF2-40B4-BE49-F238E27FC236}">
                  <a16:creationId xmlns:a16="http://schemas.microsoft.com/office/drawing/2014/main" id="{6E0A1CF3-FA88-4DCD-8B81-C6FDCC321A79}"/>
                </a:ext>
              </a:extLst>
            </p:cNvPr>
            <p:cNvSpPr/>
            <p:nvPr/>
          </p:nvSpPr>
          <p:spPr>
            <a:xfrm>
              <a:off x="5912905" y="4644151"/>
              <a:ext cx="16643" cy="13936"/>
            </a:xfrm>
            <a:custGeom>
              <a:avLst/>
              <a:gdLst/>
              <a:ahLst/>
              <a:cxnLst/>
              <a:rect l="l" t="t" r="r" b="b"/>
              <a:pathLst>
                <a:path w="289" h="242" extrusionOk="0">
                  <a:moveTo>
                    <a:pt x="288" y="1"/>
                  </a:moveTo>
                  <a:lnTo>
                    <a:pt x="0" y="112"/>
                  </a:lnTo>
                  <a:cubicBezTo>
                    <a:pt x="75" y="207"/>
                    <a:pt x="125" y="241"/>
                    <a:pt x="159" y="241"/>
                  </a:cubicBezTo>
                  <a:cubicBezTo>
                    <a:pt x="239" y="241"/>
                    <a:pt x="242" y="62"/>
                    <a:pt x="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2" name="Google Shape;2414;p37">
              <a:extLst>
                <a:ext uri="{FF2B5EF4-FFF2-40B4-BE49-F238E27FC236}">
                  <a16:creationId xmlns:a16="http://schemas.microsoft.com/office/drawing/2014/main" id="{7171F541-B136-44CB-A579-25726487F686}"/>
                </a:ext>
              </a:extLst>
            </p:cNvPr>
            <p:cNvSpPr/>
            <p:nvPr/>
          </p:nvSpPr>
          <p:spPr>
            <a:xfrm>
              <a:off x="5961393" y="4621231"/>
              <a:ext cx="10251" cy="8984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178" y="0"/>
                  </a:moveTo>
                  <a:lnTo>
                    <a:pt x="0" y="133"/>
                  </a:lnTo>
                  <a:lnTo>
                    <a:pt x="178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3" name="Google Shape;2415;p37">
              <a:extLst>
                <a:ext uri="{FF2B5EF4-FFF2-40B4-BE49-F238E27FC236}">
                  <a16:creationId xmlns:a16="http://schemas.microsoft.com/office/drawing/2014/main" id="{86FCC94A-B657-499B-BC66-B2EDB4241F36}"/>
                </a:ext>
              </a:extLst>
            </p:cNvPr>
            <p:cNvSpPr/>
            <p:nvPr/>
          </p:nvSpPr>
          <p:spPr>
            <a:xfrm>
              <a:off x="5934558" y="4644151"/>
              <a:ext cx="6450" cy="5183"/>
            </a:xfrm>
            <a:custGeom>
              <a:avLst/>
              <a:gdLst/>
              <a:ahLst/>
              <a:cxnLst/>
              <a:rect l="l" t="t" r="r" b="b"/>
              <a:pathLst>
                <a:path w="112" h="90" extrusionOk="0">
                  <a:moveTo>
                    <a:pt x="1" y="1"/>
                  </a:moveTo>
                  <a:lnTo>
                    <a:pt x="67" y="8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4" name="Google Shape;2416;p37">
              <a:extLst>
                <a:ext uri="{FF2B5EF4-FFF2-40B4-BE49-F238E27FC236}">
                  <a16:creationId xmlns:a16="http://schemas.microsoft.com/office/drawing/2014/main" id="{1EF409F1-2EBA-4EE0-A7AC-EA4DC76C1715}"/>
                </a:ext>
              </a:extLst>
            </p:cNvPr>
            <p:cNvSpPr/>
            <p:nvPr/>
          </p:nvSpPr>
          <p:spPr>
            <a:xfrm>
              <a:off x="4615285" y="2854038"/>
              <a:ext cx="20444" cy="20501"/>
            </a:xfrm>
            <a:custGeom>
              <a:avLst/>
              <a:gdLst/>
              <a:ahLst/>
              <a:cxnLst/>
              <a:rect l="l" t="t" r="r" b="b"/>
              <a:pathLst>
                <a:path w="355" h="356" extrusionOk="0">
                  <a:moveTo>
                    <a:pt x="45" y="1"/>
                  </a:moveTo>
                  <a:cubicBezTo>
                    <a:pt x="23" y="134"/>
                    <a:pt x="0" y="244"/>
                    <a:pt x="0" y="333"/>
                  </a:cubicBezTo>
                  <a:lnTo>
                    <a:pt x="133" y="355"/>
                  </a:lnTo>
                  <a:lnTo>
                    <a:pt x="355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5" name="Google Shape;2417;p37">
              <a:extLst>
                <a:ext uri="{FF2B5EF4-FFF2-40B4-BE49-F238E27FC236}">
                  <a16:creationId xmlns:a16="http://schemas.microsoft.com/office/drawing/2014/main" id="{BDBAEC0F-3666-4758-BA97-175844CA315E}"/>
                </a:ext>
              </a:extLst>
            </p:cNvPr>
            <p:cNvSpPr/>
            <p:nvPr/>
          </p:nvSpPr>
          <p:spPr>
            <a:xfrm>
              <a:off x="6582763" y="3891365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23" y="1"/>
                  </a:moveTo>
                  <a:cubicBezTo>
                    <a:pt x="0" y="23"/>
                    <a:pt x="0" y="45"/>
                    <a:pt x="0" y="67"/>
                  </a:cubicBezTo>
                  <a:cubicBezTo>
                    <a:pt x="23" y="67"/>
                    <a:pt x="45" y="89"/>
                    <a:pt x="67" y="89"/>
                  </a:cubicBezTo>
                  <a:lnTo>
                    <a:pt x="89" y="23"/>
                  </a:lnTo>
                  <a:cubicBezTo>
                    <a:pt x="67" y="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6" name="Google Shape;2418;p37">
              <a:extLst>
                <a:ext uri="{FF2B5EF4-FFF2-40B4-BE49-F238E27FC236}">
                  <a16:creationId xmlns:a16="http://schemas.microsoft.com/office/drawing/2014/main" id="{C0790A0A-DA7E-4576-8E92-A3000447AACD}"/>
                </a:ext>
              </a:extLst>
            </p:cNvPr>
            <p:cNvSpPr/>
            <p:nvPr/>
          </p:nvSpPr>
          <p:spPr>
            <a:xfrm>
              <a:off x="4328211" y="3557068"/>
              <a:ext cx="3858" cy="16643"/>
            </a:xfrm>
            <a:custGeom>
              <a:avLst/>
              <a:gdLst/>
              <a:ahLst/>
              <a:cxnLst/>
              <a:rect l="l" t="t" r="r" b="b"/>
              <a:pathLst>
                <a:path w="67" h="289" extrusionOk="0">
                  <a:moveTo>
                    <a:pt x="67" y="1"/>
                  </a:moveTo>
                  <a:lnTo>
                    <a:pt x="0" y="45"/>
                  </a:lnTo>
                  <a:lnTo>
                    <a:pt x="0" y="289"/>
                  </a:lnTo>
                  <a:lnTo>
                    <a:pt x="67" y="2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7" name="Google Shape;2419;p37">
              <a:extLst>
                <a:ext uri="{FF2B5EF4-FFF2-40B4-BE49-F238E27FC236}">
                  <a16:creationId xmlns:a16="http://schemas.microsoft.com/office/drawing/2014/main" id="{53666CAD-8192-4403-AD9F-931C8BE1ABB5}"/>
                </a:ext>
              </a:extLst>
            </p:cNvPr>
            <p:cNvSpPr/>
            <p:nvPr/>
          </p:nvSpPr>
          <p:spPr>
            <a:xfrm>
              <a:off x="4427723" y="3125794"/>
              <a:ext cx="17910" cy="17967"/>
            </a:xfrm>
            <a:custGeom>
              <a:avLst/>
              <a:gdLst/>
              <a:ahLst/>
              <a:cxnLst/>
              <a:rect l="l" t="t" r="r" b="b"/>
              <a:pathLst>
                <a:path w="311" h="312" extrusionOk="0">
                  <a:moveTo>
                    <a:pt x="89" y="1"/>
                  </a:moveTo>
                  <a:lnTo>
                    <a:pt x="0" y="90"/>
                  </a:lnTo>
                  <a:lnTo>
                    <a:pt x="222" y="311"/>
                  </a:lnTo>
                  <a:lnTo>
                    <a:pt x="311" y="2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8" name="Google Shape;2420;p37">
              <a:extLst>
                <a:ext uri="{FF2B5EF4-FFF2-40B4-BE49-F238E27FC236}">
                  <a16:creationId xmlns:a16="http://schemas.microsoft.com/office/drawing/2014/main" id="{C585DD64-8284-48F6-990D-5EFB684519C0}"/>
                </a:ext>
              </a:extLst>
            </p:cNvPr>
            <p:cNvSpPr/>
            <p:nvPr/>
          </p:nvSpPr>
          <p:spPr>
            <a:xfrm>
              <a:off x="4448109" y="3118193"/>
              <a:ext cx="8984" cy="12784"/>
            </a:xfrm>
            <a:custGeom>
              <a:avLst/>
              <a:gdLst/>
              <a:ahLst/>
              <a:cxnLst/>
              <a:rect l="l" t="t" r="r" b="b"/>
              <a:pathLst>
                <a:path w="156" h="222" extrusionOk="0">
                  <a:moveTo>
                    <a:pt x="156" y="0"/>
                  </a:moveTo>
                  <a:lnTo>
                    <a:pt x="1" y="89"/>
                  </a:lnTo>
                  <a:lnTo>
                    <a:pt x="156" y="2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9" name="Google Shape;2421;p37">
              <a:extLst>
                <a:ext uri="{FF2B5EF4-FFF2-40B4-BE49-F238E27FC236}">
                  <a16:creationId xmlns:a16="http://schemas.microsoft.com/office/drawing/2014/main" id="{C911B0A8-18A8-4ACB-A304-712F5821923A}"/>
                </a:ext>
              </a:extLst>
            </p:cNvPr>
            <p:cNvSpPr/>
            <p:nvPr/>
          </p:nvSpPr>
          <p:spPr>
            <a:xfrm>
              <a:off x="5683246" y="471947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0" name="Google Shape;2422;p37">
              <a:extLst>
                <a:ext uri="{FF2B5EF4-FFF2-40B4-BE49-F238E27FC236}">
                  <a16:creationId xmlns:a16="http://schemas.microsoft.com/office/drawing/2014/main" id="{9FB0C2E4-20C7-44D0-B01D-E014189AA717}"/>
                </a:ext>
              </a:extLst>
            </p:cNvPr>
            <p:cNvSpPr/>
            <p:nvPr/>
          </p:nvSpPr>
          <p:spPr>
            <a:xfrm>
              <a:off x="6263786" y="2824208"/>
              <a:ext cx="25799" cy="18428"/>
            </a:xfrm>
            <a:custGeom>
              <a:avLst/>
              <a:gdLst/>
              <a:ahLst/>
              <a:cxnLst/>
              <a:rect l="l" t="t" r="r" b="b"/>
              <a:pathLst>
                <a:path w="448" h="320" extrusionOk="0">
                  <a:moveTo>
                    <a:pt x="239" y="0"/>
                  </a:moveTo>
                  <a:cubicBezTo>
                    <a:pt x="177" y="0"/>
                    <a:pt x="104" y="11"/>
                    <a:pt x="43" y="11"/>
                  </a:cubicBezTo>
                  <a:cubicBezTo>
                    <a:pt x="28" y="11"/>
                    <a:pt x="14" y="11"/>
                    <a:pt x="0" y="9"/>
                  </a:cubicBezTo>
                  <a:lnTo>
                    <a:pt x="0" y="9"/>
                  </a:lnTo>
                  <a:lnTo>
                    <a:pt x="310" y="319"/>
                  </a:lnTo>
                  <a:cubicBezTo>
                    <a:pt x="447" y="46"/>
                    <a:pt x="364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1" name="Google Shape;2423;p37">
              <a:extLst>
                <a:ext uri="{FF2B5EF4-FFF2-40B4-BE49-F238E27FC236}">
                  <a16:creationId xmlns:a16="http://schemas.microsoft.com/office/drawing/2014/main" id="{6D75CACA-62B1-493E-99E6-161C6D8C3E08}"/>
                </a:ext>
              </a:extLst>
            </p:cNvPr>
            <p:cNvSpPr/>
            <p:nvPr/>
          </p:nvSpPr>
          <p:spPr>
            <a:xfrm>
              <a:off x="6170609" y="4529321"/>
              <a:ext cx="3916" cy="264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1" y="1"/>
                  </a:moveTo>
                  <a:lnTo>
                    <a:pt x="45" y="45"/>
                  </a:lnTo>
                  <a:lnTo>
                    <a:pt x="67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2" name="Google Shape;2424;p37">
              <a:extLst>
                <a:ext uri="{FF2B5EF4-FFF2-40B4-BE49-F238E27FC236}">
                  <a16:creationId xmlns:a16="http://schemas.microsoft.com/office/drawing/2014/main" id="{24343992-A2DE-4E61-B710-EFEB2FE1B5D5}"/>
                </a:ext>
              </a:extLst>
            </p:cNvPr>
            <p:cNvSpPr/>
            <p:nvPr/>
          </p:nvSpPr>
          <p:spPr>
            <a:xfrm>
              <a:off x="6003490" y="4602054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0" y="156"/>
                  </a:move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3" name="Google Shape;2425;p37">
              <a:extLst>
                <a:ext uri="{FF2B5EF4-FFF2-40B4-BE49-F238E27FC236}">
                  <a16:creationId xmlns:a16="http://schemas.microsoft.com/office/drawing/2014/main" id="{680F01CD-2E2F-4F26-ADFA-E945066D725A}"/>
                </a:ext>
              </a:extLst>
            </p:cNvPr>
            <p:cNvSpPr/>
            <p:nvPr/>
          </p:nvSpPr>
          <p:spPr>
            <a:xfrm>
              <a:off x="5989439" y="4612247"/>
              <a:ext cx="8984" cy="518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" y="1"/>
                  </a:moveTo>
                  <a:lnTo>
                    <a:pt x="89" y="90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4" name="Google Shape;2426;p37">
              <a:extLst>
                <a:ext uri="{FF2B5EF4-FFF2-40B4-BE49-F238E27FC236}">
                  <a16:creationId xmlns:a16="http://schemas.microsoft.com/office/drawing/2014/main" id="{506AB0F2-295A-452F-A290-485356B4EEBE}"/>
                </a:ext>
              </a:extLst>
            </p:cNvPr>
            <p:cNvSpPr/>
            <p:nvPr/>
          </p:nvSpPr>
          <p:spPr>
            <a:xfrm>
              <a:off x="5095047" y="2518475"/>
              <a:ext cx="54881" cy="23035"/>
            </a:xfrm>
            <a:custGeom>
              <a:avLst/>
              <a:gdLst/>
              <a:ahLst/>
              <a:cxnLst/>
              <a:rect l="l" t="t" r="r" b="b"/>
              <a:pathLst>
                <a:path w="953" h="400" extrusionOk="0">
                  <a:moveTo>
                    <a:pt x="723" y="81"/>
                  </a:moveTo>
                  <a:cubicBezTo>
                    <a:pt x="662" y="81"/>
                    <a:pt x="596" y="92"/>
                    <a:pt x="535" y="92"/>
                  </a:cubicBezTo>
                  <a:cubicBezTo>
                    <a:pt x="519" y="92"/>
                    <a:pt x="503" y="91"/>
                    <a:pt x="488" y="89"/>
                  </a:cubicBezTo>
                  <a:cubicBezTo>
                    <a:pt x="310" y="134"/>
                    <a:pt x="0" y="1"/>
                    <a:pt x="89" y="399"/>
                  </a:cubicBezTo>
                  <a:lnTo>
                    <a:pt x="953" y="311"/>
                  </a:lnTo>
                  <a:cubicBezTo>
                    <a:pt x="927" y="116"/>
                    <a:pt x="832" y="81"/>
                    <a:pt x="723" y="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5" name="Google Shape;2427;p37">
              <a:extLst>
                <a:ext uri="{FF2B5EF4-FFF2-40B4-BE49-F238E27FC236}">
                  <a16:creationId xmlns:a16="http://schemas.microsoft.com/office/drawing/2014/main" id="{1306E13F-999C-43A0-800F-EA75E256E7A7}"/>
                </a:ext>
              </a:extLst>
            </p:cNvPr>
            <p:cNvSpPr/>
            <p:nvPr/>
          </p:nvSpPr>
          <p:spPr>
            <a:xfrm>
              <a:off x="6057046" y="2647990"/>
              <a:ext cx="31961" cy="36395"/>
            </a:xfrm>
            <a:custGeom>
              <a:avLst/>
              <a:gdLst/>
              <a:ahLst/>
              <a:cxnLst/>
              <a:rect l="l" t="t" r="r" b="b"/>
              <a:pathLst>
                <a:path w="555" h="632" extrusionOk="0">
                  <a:moveTo>
                    <a:pt x="299" y="0"/>
                  </a:moveTo>
                  <a:cubicBezTo>
                    <a:pt x="208" y="0"/>
                    <a:pt x="107" y="60"/>
                    <a:pt x="1" y="167"/>
                  </a:cubicBezTo>
                  <a:lnTo>
                    <a:pt x="555" y="632"/>
                  </a:lnTo>
                  <a:cubicBezTo>
                    <a:pt x="555" y="610"/>
                    <a:pt x="555" y="565"/>
                    <a:pt x="555" y="543"/>
                  </a:cubicBezTo>
                  <a:lnTo>
                    <a:pt x="555" y="233"/>
                  </a:lnTo>
                  <a:cubicBezTo>
                    <a:pt x="486" y="71"/>
                    <a:pt x="398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6" name="Google Shape;2428;p37">
              <a:extLst>
                <a:ext uri="{FF2B5EF4-FFF2-40B4-BE49-F238E27FC236}">
                  <a16:creationId xmlns:a16="http://schemas.microsoft.com/office/drawing/2014/main" id="{A219B549-C161-4DE7-9BC1-875ACA691770}"/>
                </a:ext>
              </a:extLst>
            </p:cNvPr>
            <p:cNvSpPr/>
            <p:nvPr/>
          </p:nvSpPr>
          <p:spPr>
            <a:xfrm>
              <a:off x="5856757" y="4665861"/>
              <a:ext cx="46012" cy="28103"/>
            </a:xfrm>
            <a:custGeom>
              <a:avLst/>
              <a:gdLst/>
              <a:ahLst/>
              <a:cxnLst/>
              <a:rect l="l" t="t" r="r" b="b"/>
              <a:pathLst>
                <a:path w="799" h="488" extrusionOk="0">
                  <a:moveTo>
                    <a:pt x="510" y="1"/>
                  </a:moveTo>
                  <a:lnTo>
                    <a:pt x="0" y="156"/>
                  </a:lnTo>
                  <a:lnTo>
                    <a:pt x="244" y="488"/>
                  </a:lnTo>
                  <a:cubicBezTo>
                    <a:pt x="266" y="466"/>
                    <a:pt x="288" y="444"/>
                    <a:pt x="311" y="444"/>
                  </a:cubicBezTo>
                  <a:lnTo>
                    <a:pt x="266" y="156"/>
                  </a:lnTo>
                  <a:lnTo>
                    <a:pt x="510" y="222"/>
                  </a:lnTo>
                  <a:lnTo>
                    <a:pt x="798" y="156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7" name="Google Shape;2429;p37">
              <a:extLst>
                <a:ext uri="{FF2B5EF4-FFF2-40B4-BE49-F238E27FC236}">
                  <a16:creationId xmlns:a16="http://schemas.microsoft.com/office/drawing/2014/main" id="{87E9BE20-50D9-49FF-9EB2-19E31797F362}"/>
                </a:ext>
              </a:extLst>
            </p:cNvPr>
            <p:cNvSpPr/>
            <p:nvPr/>
          </p:nvSpPr>
          <p:spPr>
            <a:xfrm>
              <a:off x="5870808" y="4691372"/>
              <a:ext cx="6392" cy="3916"/>
            </a:xfrm>
            <a:custGeom>
              <a:avLst/>
              <a:gdLst/>
              <a:ahLst/>
              <a:cxnLst/>
              <a:rect l="l" t="t" r="r" b="b"/>
              <a:pathLst>
                <a:path w="111" h="68" extrusionOk="0">
                  <a:moveTo>
                    <a:pt x="67" y="1"/>
                  </a:moveTo>
                  <a:cubicBezTo>
                    <a:pt x="44" y="23"/>
                    <a:pt x="22" y="23"/>
                    <a:pt x="0" y="45"/>
                  </a:cubicBezTo>
                  <a:lnTo>
                    <a:pt x="111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8" name="Google Shape;2430;p37">
              <a:extLst>
                <a:ext uri="{FF2B5EF4-FFF2-40B4-BE49-F238E27FC236}">
                  <a16:creationId xmlns:a16="http://schemas.microsoft.com/office/drawing/2014/main" id="{06DBCA4F-D5E2-4CC8-A5B1-2CFF43231F22}"/>
                </a:ext>
              </a:extLst>
            </p:cNvPr>
            <p:cNvSpPr/>
            <p:nvPr/>
          </p:nvSpPr>
          <p:spPr>
            <a:xfrm>
              <a:off x="4369041" y="3947513"/>
              <a:ext cx="15376" cy="12842"/>
            </a:xfrm>
            <a:custGeom>
              <a:avLst/>
              <a:gdLst/>
              <a:ahLst/>
              <a:cxnLst/>
              <a:rect l="l" t="t" r="r" b="b"/>
              <a:pathLst>
                <a:path w="267" h="223" extrusionOk="0">
                  <a:moveTo>
                    <a:pt x="0" y="1"/>
                  </a:moveTo>
                  <a:lnTo>
                    <a:pt x="0" y="222"/>
                  </a:lnTo>
                  <a:lnTo>
                    <a:pt x="266" y="2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9" name="Google Shape;2431;p37">
              <a:extLst>
                <a:ext uri="{FF2B5EF4-FFF2-40B4-BE49-F238E27FC236}">
                  <a16:creationId xmlns:a16="http://schemas.microsoft.com/office/drawing/2014/main" id="{3D7E5416-0D78-4C25-8BAF-615066C16A54}"/>
                </a:ext>
              </a:extLst>
            </p:cNvPr>
            <p:cNvSpPr/>
            <p:nvPr/>
          </p:nvSpPr>
          <p:spPr>
            <a:xfrm>
              <a:off x="6420712" y="4215468"/>
              <a:ext cx="3858" cy="51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1" y="0"/>
                  </a:moveTo>
                  <a:lnTo>
                    <a:pt x="1" y="89"/>
                  </a:lnTo>
                  <a:lnTo>
                    <a:pt x="67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0" name="Google Shape;2432;p37">
              <a:extLst>
                <a:ext uri="{FF2B5EF4-FFF2-40B4-BE49-F238E27FC236}">
                  <a16:creationId xmlns:a16="http://schemas.microsoft.com/office/drawing/2014/main" id="{CF261497-9425-480F-9866-0552A5D53128}"/>
                </a:ext>
              </a:extLst>
            </p:cNvPr>
            <p:cNvSpPr/>
            <p:nvPr/>
          </p:nvSpPr>
          <p:spPr>
            <a:xfrm>
              <a:off x="5217535" y="4433668"/>
              <a:ext cx="225858" cy="239910"/>
            </a:xfrm>
            <a:custGeom>
              <a:avLst/>
              <a:gdLst/>
              <a:ahLst/>
              <a:cxnLst/>
              <a:rect l="l" t="t" r="r" b="b"/>
              <a:pathLst>
                <a:path w="3922" h="4166" extrusionOk="0">
                  <a:moveTo>
                    <a:pt x="2004" y="1792"/>
                  </a:moveTo>
                  <a:cubicBezTo>
                    <a:pt x="1999" y="1799"/>
                    <a:pt x="1993" y="1807"/>
                    <a:pt x="1989" y="1814"/>
                  </a:cubicBezTo>
                  <a:lnTo>
                    <a:pt x="1989" y="1814"/>
                  </a:lnTo>
                  <a:lnTo>
                    <a:pt x="1994" y="1817"/>
                  </a:lnTo>
                  <a:lnTo>
                    <a:pt x="2016" y="1795"/>
                  </a:lnTo>
                  <a:cubicBezTo>
                    <a:pt x="2011" y="1795"/>
                    <a:pt x="2007" y="1793"/>
                    <a:pt x="2004" y="1792"/>
                  </a:cubicBezTo>
                  <a:close/>
                  <a:moveTo>
                    <a:pt x="1019" y="2038"/>
                  </a:moveTo>
                  <a:lnTo>
                    <a:pt x="1108" y="2083"/>
                  </a:lnTo>
                  <a:lnTo>
                    <a:pt x="953" y="2459"/>
                  </a:lnTo>
                  <a:lnTo>
                    <a:pt x="864" y="2415"/>
                  </a:lnTo>
                  <a:lnTo>
                    <a:pt x="1019" y="2038"/>
                  </a:lnTo>
                  <a:close/>
                  <a:moveTo>
                    <a:pt x="465" y="0"/>
                  </a:moveTo>
                  <a:cubicBezTo>
                    <a:pt x="310" y="1241"/>
                    <a:pt x="155" y="2482"/>
                    <a:pt x="0" y="3744"/>
                  </a:cubicBezTo>
                  <a:cubicBezTo>
                    <a:pt x="155" y="3744"/>
                    <a:pt x="310" y="3767"/>
                    <a:pt x="465" y="3789"/>
                  </a:cubicBezTo>
                  <a:cubicBezTo>
                    <a:pt x="549" y="3815"/>
                    <a:pt x="621" y="3827"/>
                    <a:pt x="684" y="3827"/>
                  </a:cubicBezTo>
                  <a:cubicBezTo>
                    <a:pt x="892" y="3827"/>
                    <a:pt x="1006" y="3694"/>
                    <a:pt x="1108" y="3456"/>
                  </a:cubicBezTo>
                  <a:cubicBezTo>
                    <a:pt x="1285" y="3035"/>
                    <a:pt x="1529" y="2615"/>
                    <a:pt x="1750" y="2194"/>
                  </a:cubicBezTo>
                  <a:cubicBezTo>
                    <a:pt x="1792" y="2091"/>
                    <a:pt x="1871" y="1988"/>
                    <a:pt x="1989" y="1814"/>
                  </a:cubicBezTo>
                  <a:lnTo>
                    <a:pt x="1989" y="1814"/>
                  </a:lnTo>
                  <a:lnTo>
                    <a:pt x="1950" y="1795"/>
                  </a:lnTo>
                  <a:lnTo>
                    <a:pt x="1972" y="1773"/>
                  </a:lnTo>
                  <a:cubicBezTo>
                    <a:pt x="1989" y="1773"/>
                    <a:pt x="1993" y="1785"/>
                    <a:pt x="2004" y="1792"/>
                  </a:cubicBezTo>
                  <a:lnTo>
                    <a:pt x="2004" y="1792"/>
                  </a:lnTo>
                  <a:cubicBezTo>
                    <a:pt x="2008" y="1785"/>
                    <a:pt x="2012" y="1779"/>
                    <a:pt x="2016" y="1773"/>
                  </a:cubicBezTo>
                  <a:cubicBezTo>
                    <a:pt x="2083" y="2016"/>
                    <a:pt x="2149" y="2149"/>
                    <a:pt x="2171" y="2282"/>
                  </a:cubicBezTo>
                  <a:cubicBezTo>
                    <a:pt x="2304" y="2792"/>
                    <a:pt x="2415" y="3279"/>
                    <a:pt x="2548" y="3789"/>
                  </a:cubicBezTo>
                  <a:cubicBezTo>
                    <a:pt x="2570" y="3900"/>
                    <a:pt x="2659" y="4033"/>
                    <a:pt x="2748" y="4055"/>
                  </a:cubicBezTo>
                  <a:cubicBezTo>
                    <a:pt x="2991" y="4121"/>
                    <a:pt x="3257" y="4143"/>
                    <a:pt x="3523" y="4165"/>
                  </a:cubicBezTo>
                  <a:cubicBezTo>
                    <a:pt x="3656" y="2903"/>
                    <a:pt x="3789" y="1684"/>
                    <a:pt x="3922" y="465"/>
                  </a:cubicBezTo>
                  <a:cubicBezTo>
                    <a:pt x="3922" y="443"/>
                    <a:pt x="3900" y="421"/>
                    <a:pt x="3900" y="399"/>
                  </a:cubicBezTo>
                  <a:lnTo>
                    <a:pt x="3767" y="377"/>
                  </a:lnTo>
                  <a:lnTo>
                    <a:pt x="3346" y="332"/>
                  </a:lnTo>
                  <a:lnTo>
                    <a:pt x="3324" y="355"/>
                  </a:lnTo>
                  <a:lnTo>
                    <a:pt x="3279" y="355"/>
                  </a:lnTo>
                  <a:cubicBezTo>
                    <a:pt x="3213" y="443"/>
                    <a:pt x="3168" y="532"/>
                    <a:pt x="3146" y="620"/>
                  </a:cubicBezTo>
                  <a:cubicBezTo>
                    <a:pt x="3080" y="1174"/>
                    <a:pt x="3013" y="1706"/>
                    <a:pt x="2947" y="2238"/>
                  </a:cubicBezTo>
                  <a:lnTo>
                    <a:pt x="2947" y="2659"/>
                  </a:lnTo>
                  <a:lnTo>
                    <a:pt x="2880" y="2659"/>
                  </a:lnTo>
                  <a:lnTo>
                    <a:pt x="2814" y="2238"/>
                  </a:lnTo>
                  <a:cubicBezTo>
                    <a:pt x="2681" y="1750"/>
                    <a:pt x="2548" y="1263"/>
                    <a:pt x="2415" y="776"/>
                  </a:cubicBezTo>
                  <a:cubicBezTo>
                    <a:pt x="2371" y="687"/>
                    <a:pt x="2282" y="598"/>
                    <a:pt x="2194" y="576"/>
                  </a:cubicBezTo>
                  <a:cubicBezTo>
                    <a:pt x="2083" y="576"/>
                    <a:pt x="1972" y="620"/>
                    <a:pt x="1906" y="709"/>
                  </a:cubicBezTo>
                  <a:cubicBezTo>
                    <a:pt x="1817" y="864"/>
                    <a:pt x="1728" y="1041"/>
                    <a:pt x="1640" y="1219"/>
                  </a:cubicBezTo>
                  <a:lnTo>
                    <a:pt x="1152" y="2061"/>
                  </a:lnTo>
                  <a:lnTo>
                    <a:pt x="1041" y="2016"/>
                  </a:lnTo>
                  <a:lnTo>
                    <a:pt x="1263" y="8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1" name="Google Shape;2433;p37">
              <a:extLst>
                <a:ext uri="{FF2B5EF4-FFF2-40B4-BE49-F238E27FC236}">
                  <a16:creationId xmlns:a16="http://schemas.microsoft.com/office/drawing/2014/main" id="{49DF0607-57E9-4004-90AB-2B6AD87AD126}"/>
                </a:ext>
              </a:extLst>
            </p:cNvPr>
            <p:cNvSpPr/>
            <p:nvPr/>
          </p:nvSpPr>
          <p:spPr>
            <a:xfrm>
              <a:off x="4746700" y="3923268"/>
              <a:ext cx="870262" cy="484138"/>
            </a:xfrm>
            <a:custGeom>
              <a:avLst/>
              <a:gdLst/>
              <a:ahLst/>
              <a:cxnLst/>
              <a:rect l="l" t="t" r="r" b="b"/>
              <a:pathLst>
                <a:path w="15112" h="8407" extrusionOk="0">
                  <a:moveTo>
                    <a:pt x="266" y="1"/>
                  </a:moveTo>
                  <a:lnTo>
                    <a:pt x="0" y="178"/>
                  </a:lnTo>
                  <a:cubicBezTo>
                    <a:pt x="0" y="244"/>
                    <a:pt x="23" y="333"/>
                    <a:pt x="67" y="399"/>
                  </a:cubicBezTo>
                  <a:cubicBezTo>
                    <a:pt x="2349" y="5030"/>
                    <a:pt x="6027" y="7711"/>
                    <a:pt x="11167" y="8331"/>
                  </a:cubicBezTo>
                  <a:cubicBezTo>
                    <a:pt x="11657" y="8381"/>
                    <a:pt x="12148" y="8406"/>
                    <a:pt x="12636" y="8406"/>
                  </a:cubicBezTo>
                  <a:cubicBezTo>
                    <a:pt x="13449" y="8406"/>
                    <a:pt x="14255" y="8337"/>
                    <a:pt x="15045" y="8198"/>
                  </a:cubicBezTo>
                  <a:lnTo>
                    <a:pt x="15111" y="7844"/>
                  </a:lnTo>
                  <a:lnTo>
                    <a:pt x="15111" y="7733"/>
                  </a:lnTo>
                  <a:cubicBezTo>
                    <a:pt x="14313" y="7844"/>
                    <a:pt x="13516" y="7933"/>
                    <a:pt x="12696" y="7955"/>
                  </a:cubicBezTo>
                  <a:cubicBezTo>
                    <a:pt x="7534" y="7888"/>
                    <a:pt x="3612" y="5606"/>
                    <a:pt x="953" y="1175"/>
                  </a:cubicBezTo>
                  <a:cubicBezTo>
                    <a:pt x="732" y="798"/>
                    <a:pt x="510" y="399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2" name="Google Shape;2434;p37">
              <a:extLst>
                <a:ext uri="{FF2B5EF4-FFF2-40B4-BE49-F238E27FC236}">
                  <a16:creationId xmlns:a16="http://schemas.microsoft.com/office/drawing/2014/main" id="{DFA6E9FD-1496-4BD4-83C4-BFE3CC5436B0}"/>
                </a:ext>
              </a:extLst>
            </p:cNvPr>
            <p:cNvSpPr/>
            <p:nvPr/>
          </p:nvSpPr>
          <p:spPr>
            <a:xfrm>
              <a:off x="4769677" y="4229519"/>
              <a:ext cx="252694" cy="274347"/>
            </a:xfrm>
            <a:custGeom>
              <a:avLst/>
              <a:gdLst/>
              <a:ahLst/>
              <a:cxnLst/>
              <a:rect l="l" t="t" r="r" b="b"/>
              <a:pathLst>
                <a:path w="4388" h="4764" extrusionOk="0">
                  <a:moveTo>
                    <a:pt x="1670" y="2385"/>
                  </a:moveTo>
                  <a:cubicBezTo>
                    <a:pt x="1978" y="2385"/>
                    <a:pt x="2176" y="2653"/>
                    <a:pt x="2437" y="2858"/>
                  </a:cubicBezTo>
                  <a:lnTo>
                    <a:pt x="1728" y="3744"/>
                  </a:lnTo>
                  <a:cubicBezTo>
                    <a:pt x="1485" y="3456"/>
                    <a:pt x="1285" y="3168"/>
                    <a:pt x="1130" y="2836"/>
                  </a:cubicBezTo>
                  <a:cubicBezTo>
                    <a:pt x="1086" y="2770"/>
                    <a:pt x="1330" y="2459"/>
                    <a:pt x="1485" y="2415"/>
                  </a:cubicBezTo>
                  <a:cubicBezTo>
                    <a:pt x="1551" y="2394"/>
                    <a:pt x="1613" y="2385"/>
                    <a:pt x="1670" y="2385"/>
                  </a:cubicBezTo>
                  <a:close/>
                  <a:moveTo>
                    <a:pt x="2039" y="0"/>
                  </a:moveTo>
                  <a:cubicBezTo>
                    <a:pt x="1950" y="465"/>
                    <a:pt x="1861" y="953"/>
                    <a:pt x="1773" y="1418"/>
                  </a:cubicBezTo>
                  <a:lnTo>
                    <a:pt x="1618" y="1573"/>
                  </a:lnTo>
                  <a:cubicBezTo>
                    <a:pt x="1463" y="1595"/>
                    <a:pt x="1330" y="1617"/>
                    <a:pt x="1197" y="1640"/>
                  </a:cubicBezTo>
                  <a:cubicBezTo>
                    <a:pt x="399" y="1839"/>
                    <a:pt x="0" y="2792"/>
                    <a:pt x="488" y="3390"/>
                  </a:cubicBezTo>
                  <a:cubicBezTo>
                    <a:pt x="975" y="3877"/>
                    <a:pt x="1485" y="4343"/>
                    <a:pt x="2016" y="4764"/>
                  </a:cubicBezTo>
                  <a:lnTo>
                    <a:pt x="4387" y="1773"/>
                  </a:lnTo>
                  <a:lnTo>
                    <a:pt x="3700" y="1263"/>
                  </a:lnTo>
                  <a:lnTo>
                    <a:pt x="2881" y="2282"/>
                  </a:lnTo>
                  <a:cubicBezTo>
                    <a:pt x="2593" y="2216"/>
                    <a:pt x="2460" y="1928"/>
                    <a:pt x="2570" y="1662"/>
                  </a:cubicBezTo>
                  <a:cubicBezTo>
                    <a:pt x="2615" y="1485"/>
                    <a:pt x="2659" y="1285"/>
                    <a:pt x="2681" y="1108"/>
                  </a:cubicBezTo>
                  <a:cubicBezTo>
                    <a:pt x="2792" y="465"/>
                    <a:pt x="2703" y="288"/>
                    <a:pt x="2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3" name="Google Shape;2435;p37">
              <a:extLst>
                <a:ext uri="{FF2B5EF4-FFF2-40B4-BE49-F238E27FC236}">
                  <a16:creationId xmlns:a16="http://schemas.microsoft.com/office/drawing/2014/main" id="{8F2F7E33-8825-4242-A078-FDEF47DD0B26}"/>
                </a:ext>
              </a:extLst>
            </p:cNvPr>
            <p:cNvSpPr/>
            <p:nvPr/>
          </p:nvSpPr>
          <p:spPr>
            <a:xfrm>
              <a:off x="5486757" y="4441384"/>
              <a:ext cx="211864" cy="227010"/>
            </a:xfrm>
            <a:custGeom>
              <a:avLst/>
              <a:gdLst/>
              <a:ahLst/>
              <a:cxnLst/>
              <a:rect l="l" t="t" r="r" b="b"/>
              <a:pathLst>
                <a:path w="3679" h="3942" extrusionOk="0">
                  <a:moveTo>
                    <a:pt x="1773" y="797"/>
                  </a:moveTo>
                  <a:cubicBezTo>
                    <a:pt x="2038" y="797"/>
                    <a:pt x="2282" y="907"/>
                    <a:pt x="2459" y="1107"/>
                  </a:cubicBezTo>
                  <a:cubicBezTo>
                    <a:pt x="2792" y="1550"/>
                    <a:pt x="2880" y="2126"/>
                    <a:pt x="2681" y="2658"/>
                  </a:cubicBezTo>
                  <a:cubicBezTo>
                    <a:pt x="2548" y="2901"/>
                    <a:pt x="2327" y="3079"/>
                    <a:pt x="2061" y="3145"/>
                  </a:cubicBezTo>
                  <a:cubicBezTo>
                    <a:pt x="1795" y="3145"/>
                    <a:pt x="1529" y="3012"/>
                    <a:pt x="1352" y="2791"/>
                  </a:cubicBezTo>
                  <a:cubicBezTo>
                    <a:pt x="1219" y="2503"/>
                    <a:pt x="1108" y="2215"/>
                    <a:pt x="1041" y="1904"/>
                  </a:cubicBezTo>
                  <a:cubicBezTo>
                    <a:pt x="1064" y="1683"/>
                    <a:pt x="1108" y="1483"/>
                    <a:pt x="1197" y="1284"/>
                  </a:cubicBezTo>
                  <a:cubicBezTo>
                    <a:pt x="1329" y="1085"/>
                    <a:pt x="1551" y="819"/>
                    <a:pt x="1773" y="797"/>
                  </a:cubicBezTo>
                  <a:close/>
                  <a:moveTo>
                    <a:pt x="1904" y="0"/>
                  </a:moveTo>
                  <a:cubicBezTo>
                    <a:pt x="1329" y="0"/>
                    <a:pt x="748" y="282"/>
                    <a:pt x="443" y="819"/>
                  </a:cubicBezTo>
                  <a:cubicBezTo>
                    <a:pt x="0" y="1572"/>
                    <a:pt x="177" y="2879"/>
                    <a:pt x="820" y="3500"/>
                  </a:cubicBezTo>
                  <a:cubicBezTo>
                    <a:pt x="953" y="3633"/>
                    <a:pt x="1130" y="3721"/>
                    <a:pt x="1307" y="3810"/>
                  </a:cubicBezTo>
                  <a:cubicBezTo>
                    <a:pt x="1532" y="3899"/>
                    <a:pt x="1757" y="3941"/>
                    <a:pt x="1972" y="3941"/>
                  </a:cubicBezTo>
                  <a:cubicBezTo>
                    <a:pt x="2776" y="3941"/>
                    <a:pt x="3464" y="3353"/>
                    <a:pt x="3656" y="2392"/>
                  </a:cubicBezTo>
                  <a:lnTo>
                    <a:pt x="3656" y="2170"/>
                  </a:lnTo>
                  <a:cubicBezTo>
                    <a:pt x="3678" y="1594"/>
                    <a:pt x="3501" y="1040"/>
                    <a:pt x="3146" y="575"/>
                  </a:cubicBezTo>
                  <a:cubicBezTo>
                    <a:pt x="2838" y="187"/>
                    <a:pt x="2373" y="0"/>
                    <a:pt x="19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4" name="Google Shape;2436;p37">
              <a:extLst>
                <a:ext uri="{FF2B5EF4-FFF2-40B4-BE49-F238E27FC236}">
                  <a16:creationId xmlns:a16="http://schemas.microsoft.com/office/drawing/2014/main" id="{08AF7424-F4A8-4ABA-BC6F-CD75829DAFDA}"/>
                </a:ext>
              </a:extLst>
            </p:cNvPr>
            <p:cNvSpPr/>
            <p:nvPr/>
          </p:nvSpPr>
          <p:spPr>
            <a:xfrm>
              <a:off x="5006995" y="2633305"/>
              <a:ext cx="225858" cy="223324"/>
            </a:xfrm>
            <a:custGeom>
              <a:avLst/>
              <a:gdLst/>
              <a:ahLst/>
              <a:cxnLst/>
              <a:rect l="l" t="t" r="r" b="b"/>
              <a:pathLst>
                <a:path w="3922" h="3878" extrusionOk="0">
                  <a:moveTo>
                    <a:pt x="1795" y="1"/>
                  </a:moveTo>
                  <a:cubicBezTo>
                    <a:pt x="1573" y="23"/>
                    <a:pt x="1352" y="67"/>
                    <a:pt x="1130" y="134"/>
                  </a:cubicBezTo>
                  <a:cubicBezTo>
                    <a:pt x="975" y="222"/>
                    <a:pt x="820" y="311"/>
                    <a:pt x="687" y="444"/>
                  </a:cubicBezTo>
                  <a:lnTo>
                    <a:pt x="1042" y="887"/>
                  </a:lnTo>
                  <a:cubicBezTo>
                    <a:pt x="931" y="909"/>
                    <a:pt x="798" y="931"/>
                    <a:pt x="687" y="976"/>
                  </a:cubicBezTo>
                  <a:cubicBezTo>
                    <a:pt x="576" y="1020"/>
                    <a:pt x="466" y="1086"/>
                    <a:pt x="377" y="1131"/>
                  </a:cubicBezTo>
                  <a:cubicBezTo>
                    <a:pt x="321" y="1097"/>
                    <a:pt x="283" y="1083"/>
                    <a:pt x="258" y="1083"/>
                  </a:cubicBezTo>
                  <a:cubicBezTo>
                    <a:pt x="185" y="1083"/>
                    <a:pt x="222" y="1203"/>
                    <a:pt x="222" y="1286"/>
                  </a:cubicBezTo>
                  <a:lnTo>
                    <a:pt x="0" y="1264"/>
                  </a:lnTo>
                  <a:lnTo>
                    <a:pt x="0" y="1264"/>
                  </a:lnTo>
                  <a:cubicBezTo>
                    <a:pt x="67" y="1507"/>
                    <a:pt x="133" y="1751"/>
                    <a:pt x="244" y="1995"/>
                  </a:cubicBezTo>
                  <a:cubicBezTo>
                    <a:pt x="488" y="2615"/>
                    <a:pt x="776" y="3258"/>
                    <a:pt x="1042" y="3878"/>
                  </a:cubicBezTo>
                  <a:cubicBezTo>
                    <a:pt x="1147" y="3833"/>
                    <a:pt x="1212" y="3715"/>
                    <a:pt x="1305" y="3715"/>
                  </a:cubicBezTo>
                  <a:cubicBezTo>
                    <a:pt x="1349" y="3715"/>
                    <a:pt x="1399" y="3741"/>
                    <a:pt x="1463" y="3812"/>
                  </a:cubicBezTo>
                  <a:cubicBezTo>
                    <a:pt x="1467" y="3814"/>
                    <a:pt x="1474" y="3815"/>
                    <a:pt x="1481" y="3815"/>
                  </a:cubicBezTo>
                  <a:cubicBezTo>
                    <a:pt x="1540" y="3815"/>
                    <a:pt x="1674" y="3740"/>
                    <a:pt x="1773" y="3701"/>
                  </a:cubicBezTo>
                  <a:cubicBezTo>
                    <a:pt x="1729" y="3346"/>
                    <a:pt x="1662" y="2992"/>
                    <a:pt x="1618" y="2593"/>
                  </a:cubicBezTo>
                  <a:cubicBezTo>
                    <a:pt x="1688" y="2558"/>
                    <a:pt x="1765" y="2504"/>
                    <a:pt x="1851" y="2504"/>
                  </a:cubicBezTo>
                  <a:cubicBezTo>
                    <a:pt x="1928" y="2504"/>
                    <a:pt x="2011" y="2546"/>
                    <a:pt x="2105" y="2682"/>
                  </a:cubicBezTo>
                  <a:cubicBezTo>
                    <a:pt x="2327" y="2925"/>
                    <a:pt x="2570" y="3147"/>
                    <a:pt x="2859" y="3324"/>
                  </a:cubicBezTo>
                  <a:cubicBezTo>
                    <a:pt x="2944" y="3361"/>
                    <a:pt x="3036" y="3377"/>
                    <a:pt x="3127" y="3377"/>
                  </a:cubicBezTo>
                  <a:cubicBezTo>
                    <a:pt x="3202" y="3377"/>
                    <a:pt x="3276" y="3366"/>
                    <a:pt x="3346" y="3346"/>
                  </a:cubicBezTo>
                  <a:cubicBezTo>
                    <a:pt x="3545" y="3280"/>
                    <a:pt x="3745" y="3169"/>
                    <a:pt x="3922" y="3080"/>
                  </a:cubicBezTo>
                  <a:lnTo>
                    <a:pt x="2327" y="1795"/>
                  </a:lnTo>
                  <a:lnTo>
                    <a:pt x="2393" y="1685"/>
                  </a:lnTo>
                  <a:lnTo>
                    <a:pt x="2726" y="1817"/>
                  </a:lnTo>
                  <a:cubicBezTo>
                    <a:pt x="3058" y="1086"/>
                    <a:pt x="3014" y="710"/>
                    <a:pt x="2482" y="267"/>
                  </a:cubicBezTo>
                  <a:cubicBezTo>
                    <a:pt x="2415" y="333"/>
                    <a:pt x="2415" y="355"/>
                    <a:pt x="2305" y="444"/>
                  </a:cubicBezTo>
                  <a:cubicBezTo>
                    <a:pt x="2216" y="510"/>
                    <a:pt x="2105" y="643"/>
                    <a:pt x="2017" y="643"/>
                  </a:cubicBezTo>
                  <a:cubicBezTo>
                    <a:pt x="1729" y="643"/>
                    <a:pt x="1463" y="599"/>
                    <a:pt x="1175" y="555"/>
                  </a:cubicBezTo>
                  <a:lnTo>
                    <a:pt x="1729" y="267"/>
                  </a:lnTo>
                  <a:cubicBezTo>
                    <a:pt x="1852" y="390"/>
                    <a:pt x="1918" y="456"/>
                    <a:pt x="1987" y="456"/>
                  </a:cubicBezTo>
                  <a:cubicBezTo>
                    <a:pt x="2066" y="456"/>
                    <a:pt x="2149" y="368"/>
                    <a:pt x="2327" y="178"/>
                  </a:cubicBezTo>
                  <a:lnTo>
                    <a:pt x="1928" y="134"/>
                  </a:lnTo>
                  <a:lnTo>
                    <a:pt x="1861" y="134"/>
                  </a:lnTo>
                  <a:cubicBezTo>
                    <a:pt x="1839" y="89"/>
                    <a:pt x="1817" y="1"/>
                    <a:pt x="1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5" name="Google Shape;2437;p37">
              <a:extLst>
                <a:ext uri="{FF2B5EF4-FFF2-40B4-BE49-F238E27FC236}">
                  <a16:creationId xmlns:a16="http://schemas.microsoft.com/office/drawing/2014/main" id="{B18AE4C8-4514-4F1B-9D92-69CD9C5DB1D1}"/>
                </a:ext>
              </a:extLst>
            </p:cNvPr>
            <p:cNvSpPr/>
            <p:nvPr/>
          </p:nvSpPr>
          <p:spPr>
            <a:xfrm>
              <a:off x="6207638" y="3133454"/>
              <a:ext cx="278205" cy="211864"/>
            </a:xfrm>
            <a:custGeom>
              <a:avLst/>
              <a:gdLst/>
              <a:ahLst/>
              <a:cxnLst/>
              <a:rect l="l" t="t" r="r" b="b"/>
              <a:pathLst>
                <a:path w="4831" h="3679" extrusionOk="0">
                  <a:moveTo>
                    <a:pt x="2460" y="1286"/>
                  </a:moveTo>
                  <a:lnTo>
                    <a:pt x="2393" y="1352"/>
                  </a:lnTo>
                  <a:lnTo>
                    <a:pt x="2305" y="1397"/>
                  </a:lnTo>
                  <a:lnTo>
                    <a:pt x="2327" y="1286"/>
                  </a:lnTo>
                  <a:close/>
                  <a:moveTo>
                    <a:pt x="3479" y="1"/>
                  </a:moveTo>
                  <a:lnTo>
                    <a:pt x="0" y="1508"/>
                  </a:lnTo>
                  <a:cubicBezTo>
                    <a:pt x="23" y="1530"/>
                    <a:pt x="23" y="1552"/>
                    <a:pt x="0" y="1574"/>
                  </a:cubicBezTo>
                  <a:cubicBezTo>
                    <a:pt x="111" y="1773"/>
                    <a:pt x="200" y="1973"/>
                    <a:pt x="333" y="2194"/>
                  </a:cubicBezTo>
                  <a:lnTo>
                    <a:pt x="2039" y="1463"/>
                  </a:lnTo>
                  <a:lnTo>
                    <a:pt x="2216" y="1397"/>
                  </a:lnTo>
                  <a:lnTo>
                    <a:pt x="2371" y="1552"/>
                  </a:lnTo>
                  <a:lnTo>
                    <a:pt x="2083" y="1618"/>
                  </a:lnTo>
                  <a:cubicBezTo>
                    <a:pt x="1751" y="1951"/>
                    <a:pt x="1418" y="2283"/>
                    <a:pt x="1108" y="2615"/>
                  </a:cubicBezTo>
                  <a:cubicBezTo>
                    <a:pt x="1020" y="2704"/>
                    <a:pt x="975" y="2837"/>
                    <a:pt x="997" y="2948"/>
                  </a:cubicBezTo>
                  <a:cubicBezTo>
                    <a:pt x="1086" y="3058"/>
                    <a:pt x="1197" y="3103"/>
                    <a:pt x="1330" y="3103"/>
                  </a:cubicBezTo>
                  <a:cubicBezTo>
                    <a:pt x="1436" y="3107"/>
                    <a:pt x="1543" y="3109"/>
                    <a:pt x="1649" y="3109"/>
                  </a:cubicBezTo>
                  <a:cubicBezTo>
                    <a:pt x="2074" y="3109"/>
                    <a:pt x="2500" y="3081"/>
                    <a:pt x="2925" y="3081"/>
                  </a:cubicBezTo>
                  <a:lnTo>
                    <a:pt x="3280" y="3058"/>
                  </a:lnTo>
                  <a:lnTo>
                    <a:pt x="3280" y="3147"/>
                  </a:lnTo>
                  <a:lnTo>
                    <a:pt x="2925" y="3214"/>
                  </a:lnTo>
                  <a:lnTo>
                    <a:pt x="2881" y="3280"/>
                  </a:lnTo>
                  <a:cubicBezTo>
                    <a:pt x="2943" y="3296"/>
                    <a:pt x="3006" y="3311"/>
                    <a:pt x="3069" y="3311"/>
                  </a:cubicBezTo>
                  <a:cubicBezTo>
                    <a:pt x="3095" y="3311"/>
                    <a:pt x="3121" y="3309"/>
                    <a:pt x="3147" y="3302"/>
                  </a:cubicBezTo>
                  <a:cubicBezTo>
                    <a:pt x="3218" y="3278"/>
                    <a:pt x="3285" y="3267"/>
                    <a:pt x="3345" y="3267"/>
                  </a:cubicBezTo>
                  <a:cubicBezTo>
                    <a:pt x="3563" y="3267"/>
                    <a:pt x="3696" y="3418"/>
                    <a:pt x="3678" y="3679"/>
                  </a:cubicBezTo>
                  <a:lnTo>
                    <a:pt x="4077" y="3435"/>
                  </a:lnTo>
                  <a:cubicBezTo>
                    <a:pt x="4148" y="3484"/>
                    <a:pt x="4212" y="3504"/>
                    <a:pt x="4273" y="3504"/>
                  </a:cubicBezTo>
                  <a:cubicBezTo>
                    <a:pt x="4459" y="3504"/>
                    <a:pt x="4613" y="3319"/>
                    <a:pt x="4831" y="3236"/>
                  </a:cubicBezTo>
                  <a:cubicBezTo>
                    <a:pt x="4764" y="3103"/>
                    <a:pt x="4698" y="2992"/>
                    <a:pt x="4675" y="2859"/>
                  </a:cubicBezTo>
                  <a:cubicBezTo>
                    <a:pt x="4600" y="2540"/>
                    <a:pt x="4446" y="2428"/>
                    <a:pt x="4185" y="2428"/>
                  </a:cubicBezTo>
                  <a:cubicBezTo>
                    <a:pt x="4138" y="2428"/>
                    <a:pt x="4087" y="2431"/>
                    <a:pt x="4033" y="2438"/>
                  </a:cubicBezTo>
                  <a:cubicBezTo>
                    <a:pt x="3523" y="2482"/>
                    <a:pt x="3036" y="2482"/>
                    <a:pt x="2548" y="2505"/>
                  </a:cubicBezTo>
                  <a:cubicBezTo>
                    <a:pt x="2432" y="2505"/>
                    <a:pt x="2316" y="2488"/>
                    <a:pt x="2200" y="2469"/>
                  </a:cubicBezTo>
                  <a:lnTo>
                    <a:pt x="2200" y="2469"/>
                  </a:lnTo>
                  <a:lnTo>
                    <a:pt x="2172" y="2482"/>
                  </a:lnTo>
                  <a:lnTo>
                    <a:pt x="2150" y="2460"/>
                  </a:lnTo>
                  <a:lnTo>
                    <a:pt x="2150" y="2460"/>
                  </a:lnTo>
                  <a:cubicBezTo>
                    <a:pt x="2166" y="2463"/>
                    <a:pt x="2183" y="2466"/>
                    <a:pt x="2200" y="2469"/>
                  </a:cubicBezTo>
                  <a:lnTo>
                    <a:pt x="2200" y="2469"/>
                  </a:lnTo>
                  <a:lnTo>
                    <a:pt x="2216" y="2460"/>
                  </a:lnTo>
                  <a:cubicBezTo>
                    <a:pt x="2216" y="2460"/>
                    <a:pt x="2194" y="2438"/>
                    <a:pt x="2194" y="2438"/>
                  </a:cubicBezTo>
                  <a:cubicBezTo>
                    <a:pt x="2172" y="2438"/>
                    <a:pt x="2172" y="2438"/>
                    <a:pt x="2150" y="2460"/>
                  </a:cubicBezTo>
                  <a:cubicBezTo>
                    <a:pt x="2283" y="2305"/>
                    <a:pt x="2349" y="2217"/>
                    <a:pt x="2438" y="2150"/>
                  </a:cubicBezTo>
                  <a:cubicBezTo>
                    <a:pt x="2814" y="1773"/>
                    <a:pt x="3213" y="1419"/>
                    <a:pt x="3590" y="1042"/>
                  </a:cubicBezTo>
                  <a:cubicBezTo>
                    <a:pt x="3701" y="954"/>
                    <a:pt x="3745" y="821"/>
                    <a:pt x="3745" y="688"/>
                  </a:cubicBezTo>
                  <a:cubicBezTo>
                    <a:pt x="3678" y="444"/>
                    <a:pt x="3590" y="222"/>
                    <a:pt x="3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6" name="Google Shape;2438;p37">
              <a:extLst>
                <a:ext uri="{FF2B5EF4-FFF2-40B4-BE49-F238E27FC236}">
                  <a16:creationId xmlns:a16="http://schemas.microsoft.com/office/drawing/2014/main" id="{5DDAE73B-EFFE-44AB-8750-B56CFE3A4682}"/>
                </a:ext>
              </a:extLst>
            </p:cNvPr>
            <p:cNvSpPr/>
            <p:nvPr/>
          </p:nvSpPr>
          <p:spPr>
            <a:xfrm>
              <a:off x="4982751" y="4355809"/>
              <a:ext cx="213131" cy="255228"/>
            </a:xfrm>
            <a:custGeom>
              <a:avLst/>
              <a:gdLst/>
              <a:ahLst/>
              <a:cxnLst/>
              <a:rect l="l" t="t" r="r" b="b"/>
              <a:pathLst>
                <a:path w="3701" h="4432" extrusionOk="0">
                  <a:moveTo>
                    <a:pt x="1485" y="1"/>
                  </a:moveTo>
                  <a:lnTo>
                    <a:pt x="1197" y="665"/>
                  </a:lnTo>
                  <a:lnTo>
                    <a:pt x="2615" y="1308"/>
                  </a:lnTo>
                  <a:lnTo>
                    <a:pt x="2260" y="2061"/>
                  </a:lnTo>
                  <a:lnTo>
                    <a:pt x="1086" y="1574"/>
                  </a:lnTo>
                  <a:lnTo>
                    <a:pt x="820" y="2194"/>
                  </a:lnTo>
                  <a:lnTo>
                    <a:pt x="1972" y="2748"/>
                  </a:lnTo>
                  <a:lnTo>
                    <a:pt x="1662" y="3413"/>
                  </a:lnTo>
                  <a:lnTo>
                    <a:pt x="288" y="2814"/>
                  </a:lnTo>
                  <a:lnTo>
                    <a:pt x="0" y="3457"/>
                  </a:lnTo>
                  <a:lnTo>
                    <a:pt x="1175" y="3989"/>
                  </a:lnTo>
                  <a:lnTo>
                    <a:pt x="2172" y="4432"/>
                  </a:lnTo>
                  <a:lnTo>
                    <a:pt x="3700" y="998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7" name="Google Shape;2439;p37">
              <a:extLst>
                <a:ext uri="{FF2B5EF4-FFF2-40B4-BE49-F238E27FC236}">
                  <a16:creationId xmlns:a16="http://schemas.microsoft.com/office/drawing/2014/main" id="{FCF7BC23-47CD-4A6A-A11B-657FFF269AFE}"/>
                </a:ext>
              </a:extLst>
            </p:cNvPr>
            <p:cNvSpPr/>
            <p:nvPr/>
          </p:nvSpPr>
          <p:spPr>
            <a:xfrm>
              <a:off x="4633137" y="4091136"/>
              <a:ext cx="206739" cy="212440"/>
            </a:xfrm>
            <a:custGeom>
              <a:avLst/>
              <a:gdLst/>
              <a:ahLst/>
              <a:cxnLst/>
              <a:rect l="l" t="t" r="r" b="b"/>
              <a:pathLst>
                <a:path w="3590" h="3689" extrusionOk="0">
                  <a:moveTo>
                    <a:pt x="1808" y="0"/>
                  </a:moveTo>
                  <a:cubicBezTo>
                    <a:pt x="1592" y="0"/>
                    <a:pt x="1375" y="47"/>
                    <a:pt x="1175" y="143"/>
                  </a:cubicBezTo>
                  <a:lnTo>
                    <a:pt x="1263" y="586"/>
                  </a:lnTo>
                  <a:lnTo>
                    <a:pt x="1197" y="608"/>
                  </a:lnTo>
                  <a:lnTo>
                    <a:pt x="931" y="298"/>
                  </a:lnTo>
                  <a:lnTo>
                    <a:pt x="687" y="453"/>
                  </a:lnTo>
                  <a:lnTo>
                    <a:pt x="621" y="542"/>
                  </a:lnTo>
                  <a:lnTo>
                    <a:pt x="23" y="941"/>
                  </a:lnTo>
                  <a:lnTo>
                    <a:pt x="244" y="1428"/>
                  </a:lnTo>
                  <a:lnTo>
                    <a:pt x="532" y="1007"/>
                  </a:lnTo>
                  <a:lnTo>
                    <a:pt x="488" y="1672"/>
                  </a:lnTo>
                  <a:cubicBezTo>
                    <a:pt x="754" y="1450"/>
                    <a:pt x="1020" y="1229"/>
                    <a:pt x="1308" y="1029"/>
                  </a:cubicBezTo>
                  <a:cubicBezTo>
                    <a:pt x="1485" y="941"/>
                    <a:pt x="1684" y="874"/>
                    <a:pt x="1862" y="852"/>
                  </a:cubicBezTo>
                  <a:cubicBezTo>
                    <a:pt x="1892" y="848"/>
                    <a:pt x="1922" y="846"/>
                    <a:pt x="1952" y="846"/>
                  </a:cubicBezTo>
                  <a:cubicBezTo>
                    <a:pt x="2437" y="846"/>
                    <a:pt x="2782" y="1345"/>
                    <a:pt x="2615" y="1805"/>
                  </a:cubicBezTo>
                  <a:cubicBezTo>
                    <a:pt x="2446" y="2397"/>
                    <a:pt x="1825" y="2821"/>
                    <a:pt x="1215" y="2821"/>
                  </a:cubicBezTo>
                  <a:cubicBezTo>
                    <a:pt x="1026" y="2821"/>
                    <a:pt x="838" y="2780"/>
                    <a:pt x="665" y="2691"/>
                  </a:cubicBezTo>
                  <a:cubicBezTo>
                    <a:pt x="510" y="2625"/>
                    <a:pt x="488" y="2314"/>
                    <a:pt x="399" y="2093"/>
                  </a:cubicBezTo>
                  <a:cubicBezTo>
                    <a:pt x="361" y="2085"/>
                    <a:pt x="327" y="2082"/>
                    <a:pt x="296" y="2082"/>
                  </a:cubicBezTo>
                  <a:cubicBezTo>
                    <a:pt x="148" y="2082"/>
                    <a:pt x="78" y="2168"/>
                    <a:pt x="23" y="2314"/>
                  </a:cubicBezTo>
                  <a:lnTo>
                    <a:pt x="355" y="2713"/>
                  </a:lnTo>
                  <a:lnTo>
                    <a:pt x="1" y="2891"/>
                  </a:lnTo>
                  <a:lnTo>
                    <a:pt x="200" y="3179"/>
                  </a:lnTo>
                  <a:lnTo>
                    <a:pt x="289" y="3134"/>
                  </a:lnTo>
                  <a:lnTo>
                    <a:pt x="289" y="3179"/>
                  </a:lnTo>
                  <a:cubicBezTo>
                    <a:pt x="311" y="3245"/>
                    <a:pt x="311" y="3378"/>
                    <a:pt x="355" y="3400"/>
                  </a:cubicBezTo>
                  <a:cubicBezTo>
                    <a:pt x="687" y="3555"/>
                    <a:pt x="1042" y="3644"/>
                    <a:pt x="1419" y="3688"/>
                  </a:cubicBezTo>
                  <a:cubicBezTo>
                    <a:pt x="2216" y="3688"/>
                    <a:pt x="3147" y="2913"/>
                    <a:pt x="3368" y="2137"/>
                  </a:cubicBezTo>
                  <a:cubicBezTo>
                    <a:pt x="3590" y="1517"/>
                    <a:pt x="3368" y="830"/>
                    <a:pt x="2859" y="431"/>
                  </a:cubicBezTo>
                  <a:cubicBezTo>
                    <a:pt x="2575" y="148"/>
                    <a:pt x="2192" y="0"/>
                    <a:pt x="1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8" name="Google Shape;2440;p37">
              <a:extLst>
                <a:ext uri="{FF2B5EF4-FFF2-40B4-BE49-F238E27FC236}">
                  <a16:creationId xmlns:a16="http://schemas.microsoft.com/office/drawing/2014/main" id="{9AB34F7F-66B3-4C20-8C69-4CF0A7246BD8}"/>
                </a:ext>
              </a:extLst>
            </p:cNvPr>
            <p:cNvSpPr/>
            <p:nvPr/>
          </p:nvSpPr>
          <p:spPr>
            <a:xfrm>
              <a:off x="5738069" y="2625646"/>
              <a:ext cx="214456" cy="256552"/>
            </a:xfrm>
            <a:custGeom>
              <a:avLst/>
              <a:gdLst/>
              <a:ahLst/>
              <a:cxnLst/>
              <a:rect l="l" t="t" r="r" b="b"/>
              <a:pathLst>
                <a:path w="3724" h="4455" extrusionOk="0">
                  <a:moveTo>
                    <a:pt x="1596" y="1"/>
                  </a:moveTo>
                  <a:cubicBezTo>
                    <a:pt x="1397" y="466"/>
                    <a:pt x="1175" y="887"/>
                    <a:pt x="976" y="1330"/>
                  </a:cubicBezTo>
                  <a:cubicBezTo>
                    <a:pt x="954" y="1419"/>
                    <a:pt x="931" y="1529"/>
                    <a:pt x="931" y="1618"/>
                  </a:cubicBezTo>
                  <a:lnTo>
                    <a:pt x="931" y="1707"/>
                  </a:lnTo>
                  <a:cubicBezTo>
                    <a:pt x="843" y="1795"/>
                    <a:pt x="776" y="1884"/>
                    <a:pt x="710" y="1973"/>
                  </a:cubicBezTo>
                  <a:cubicBezTo>
                    <a:pt x="555" y="2327"/>
                    <a:pt x="400" y="2682"/>
                    <a:pt x="245" y="3014"/>
                  </a:cubicBezTo>
                  <a:lnTo>
                    <a:pt x="222" y="3147"/>
                  </a:lnTo>
                  <a:lnTo>
                    <a:pt x="1" y="3457"/>
                  </a:lnTo>
                  <a:lnTo>
                    <a:pt x="2239" y="4454"/>
                  </a:lnTo>
                  <a:lnTo>
                    <a:pt x="2505" y="3812"/>
                  </a:lnTo>
                  <a:cubicBezTo>
                    <a:pt x="2349" y="3745"/>
                    <a:pt x="2217" y="3701"/>
                    <a:pt x="2061" y="3612"/>
                  </a:cubicBezTo>
                  <a:cubicBezTo>
                    <a:pt x="1751" y="3435"/>
                    <a:pt x="1441" y="3258"/>
                    <a:pt x="1131" y="3058"/>
                  </a:cubicBezTo>
                  <a:cubicBezTo>
                    <a:pt x="1153" y="2992"/>
                    <a:pt x="1197" y="2947"/>
                    <a:pt x="1220" y="2881"/>
                  </a:cubicBezTo>
                  <a:cubicBezTo>
                    <a:pt x="1286" y="2704"/>
                    <a:pt x="1330" y="2571"/>
                    <a:pt x="1397" y="2438"/>
                  </a:cubicBezTo>
                  <a:lnTo>
                    <a:pt x="1508" y="2416"/>
                  </a:lnTo>
                  <a:lnTo>
                    <a:pt x="2239" y="2682"/>
                  </a:lnTo>
                  <a:lnTo>
                    <a:pt x="2505" y="2194"/>
                  </a:lnTo>
                  <a:lnTo>
                    <a:pt x="2549" y="2039"/>
                  </a:lnTo>
                  <a:lnTo>
                    <a:pt x="1707" y="1685"/>
                  </a:lnTo>
                  <a:lnTo>
                    <a:pt x="2106" y="998"/>
                  </a:lnTo>
                  <a:lnTo>
                    <a:pt x="2239" y="820"/>
                  </a:lnTo>
                  <a:lnTo>
                    <a:pt x="2239" y="1020"/>
                  </a:lnTo>
                  <a:lnTo>
                    <a:pt x="3435" y="1662"/>
                  </a:lnTo>
                  <a:cubicBezTo>
                    <a:pt x="3546" y="1397"/>
                    <a:pt x="3612" y="1219"/>
                    <a:pt x="3723" y="976"/>
                  </a:cubicBezTo>
                  <a:lnTo>
                    <a:pt x="1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9" name="Google Shape;2441;p37">
              <a:extLst>
                <a:ext uri="{FF2B5EF4-FFF2-40B4-BE49-F238E27FC236}">
                  <a16:creationId xmlns:a16="http://schemas.microsoft.com/office/drawing/2014/main" id="{DF3DA427-F705-4E04-A481-8BE07E5484AF}"/>
                </a:ext>
              </a:extLst>
            </p:cNvPr>
            <p:cNvSpPr/>
            <p:nvPr/>
          </p:nvSpPr>
          <p:spPr>
            <a:xfrm>
              <a:off x="5912905" y="2737942"/>
              <a:ext cx="225858" cy="234842"/>
            </a:xfrm>
            <a:custGeom>
              <a:avLst/>
              <a:gdLst/>
              <a:ahLst/>
              <a:cxnLst/>
              <a:rect l="l" t="t" r="r" b="b"/>
              <a:pathLst>
                <a:path w="3922" h="4078" extrusionOk="0">
                  <a:moveTo>
                    <a:pt x="2201" y="3099"/>
                  </a:moveTo>
                  <a:cubicBezTo>
                    <a:pt x="2206" y="3099"/>
                    <a:pt x="2211" y="3100"/>
                    <a:pt x="2216" y="3102"/>
                  </a:cubicBezTo>
                  <a:cubicBezTo>
                    <a:pt x="2260" y="3102"/>
                    <a:pt x="2305" y="3169"/>
                    <a:pt x="2371" y="3213"/>
                  </a:cubicBezTo>
                  <a:lnTo>
                    <a:pt x="2371" y="3235"/>
                  </a:lnTo>
                  <a:cubicBezTo>
                    <a:pt x="2317" y="3271"/>
                    <a:pt x="2263" y="3308"/>
                    <a:pt x="2232" y="3308"/>
                  </a:cubicBezTo>
                  <a:cubicBezTo>
                    <a:pt x="2226" y="3308"/>
                    <a:pt x="2220" y="3306"/>
                    <a:pt x="2216" y="3302"/>
                  </a:cubicBezTo>
                  <a:cubicBezTo>
                    <a:pt x="2172" y="3280"/>
                    <a:pt x="2149" y="3235"/>
                    <a:pt x="2127" y="3169"/>
                  </a:cubicBezTo>
                  <a:cubicBezTo>
                    <a:pt x="2108" y="3169"/>
                    <a:pt x="2158" y="3099"/>
                    <a:pt x="2201" y="3099"/>
                  </a:cubicBezTo>
                  <a:close/>
                  <a:moveTo>
                    <a:pt x="2238" y="3457"/>
                  </a:moveTo>
                  <a:lnTo>
                    <a:pt x="2415" y="3745"/>
                  </a:lnTo>
                  <a:lnTo>
                    <a:pt x="2349" y="3811"/>
                  </a:lnTo>
                  <a:lnTo>
                    <a:pt x="2127" y="3523"/>
                  </a:lnTo>
                  <a:lnTo>
                    <a:pt x="2238" y="3457"/>
                  </a:lnTo>
                  <a:close/>
                  <a:moveTo>
                    <a:pt x="2415" y="0"/>
                  </a:moveTo>
                  <a:lnTo>
                    <a:pt x="2216" y="244"/>
                  </a:lnTo>
                  <a:lnTo>
                    <a:pt x="2172" y="510"/>
                  </a:lnTo>
                  <a:lnTo>
                    <a:pt x="2105" y="355"/>
                  </a:lnTo>
                  <a:lnTo>
                    <a:pt x="1817" y="776"/>
                  </a:lnTo>
                  <a:lnTo>
                    <a:pt x="1817" y="1197"/>
                  </a:lnTo>
                  <a:lnTo>
                    <a:pt x="1662" y="1175"/>
                  </a:lnTo>
                  <a:cubicBezTo>
                    <a:pt x="1662" y="1086"/>
                    <a:pt x="1684" y="997"/>
                    <a:pt x="1684" y="909"/>
                  </a:cubicBezTo>
                  <a:lnTo>
                    <a:pt x="1684" y="909"/>
                  </a:lnTo>
                  <a:lnTo>
                    <a:pt x="0" y="2881"/>
                  </a:lnTo>
                  <a:lnTo>
                    <a:pt x="709" y="3390"/>
                  </a:lnTo>
                  <a:cubicBezTo>
                    <a:pt x="953" y="3102"/>
                    <a:pt x="1175" y="2859"/>
                    <a:pt x="1396" y="2593"/>
                  </a:cubicBezTo>
                  <a:cubicBezTo>
                    <a:pt x="1455" y="2514"/>
                    <a:pt x="1510" y="2483"/>
                    <a:pt x="1566" y="2483"/>
                  </a:cubicBezTo>
                  <a:cubicBezTo>
                    <a:pt x="1636" y="2483"/>
                    <a:pt x="1709" y="2531"/>
                    <a:pt x="1795" y="2593"/>
                  </a:cubicBezTo>
                  <a:cubicBezTo>
                    <a:pt x="2061" y="2792"/>
                    <a:pt x="1795" y="2992"/>
                    <a:pt x="1817" y="3191"/>
                  </a:cubicBezTo>
                  <a:lnTo>
                    <a:pt x="1972" y="3280"/>
                  </a:lnTo>
                  <a:lnTo>
                    <a:pt x="1817" y="3368"/>
                  </a:lnTo>
                  <a:lnTo>
                    <a:pt x="1861" y="3745"/>
                  </a:lnTo>
                  <a:cubicBezTo>
                    <a:pt x="1950" y="3856"/>
                    <a:pt x="2039" y="3944"/>
                    <a:pt x="2149" y="4011"/>
                  </a:cubicBezTo>
                  <a:lnTo>
                    <a:pt x="2149" y="4033"/>
                  </a:lnTo>
                  <a:lnTo>
                    <a:pt x="2260" y="4033"/>
                  </a:lnTo>
                  <a:lnTo>
                    <a:pt x="2438" y="4077"/>
                  </a:lnTo>
                  <a:cubicBezTo>
                    <a:pt x="2504" y="3767"/>
                    <a:pt x="2593" y="3479"/>
                    <a:pt x="2681" y="3191"/>
                  </a:cubicBezTo>
                  <a:lnTo>
                    <a:pt x="2748" y="3080"/>
                  </a:lnTo>
                  <a:cubicBezTo>
                    <a:pt x="2788" y="3082"/>
                    <a:pt x="2828" y="3083"/>
                    <a:pt x="2867" y="3083"/>
                  </a:cubicBezTo>
                  <a:cubicBezTo>
                    <a:pt x="3345" y="3083"/>
                    <a:pt x="3733" y="2948"/>
                    <a:pt x="3856" y="2415"/>
                  </a:cubicBezTo>
                  <a:lnTo>
                    <a:pt x="3856" y="2172"/>
                  </a:lnTo>
                  <a:lnTo>
                    <a:pt x="3634" y="2194"/>
                  </a:lnTo>
                  <a:lnTo>
                    <a:pt x="3523" y="2260"/>
                  </a:lnTo>
                  <a:lnTo>
                    <a:pt x="3590" y="2172"/>
                  </a:lnTo>
                  <a:lnTo>
                    <a:pt x="3922" y="1640"/>
                  </a:lnTo>
                  <a:lnTo>
                    <a:pt x="3678" y="1640"/>
                  </a:lnTo>
                  <a:cubicBezTo>
                    <a:pt x="3661" y="1795"/>
                    <a:pt x="3603" y="1883"/>
                    <a:pt x="3485" y="1883"/>
                  </a:cubicBezTo>
                  <a:cubicBezTo>
                    <a:pt x="3451" y="1883"/>
                    <a:pt x="3412" y="1876"/>
                    <a:pt x="3368" y="1862"/>
                  </a:cubicBezTo>
                  <a:lnTo>
                    <a:pt x="2925" y="2460"/>
                  </a:lnTo>
                  <a:lnTo>
                    <a:pt x="2194" y="2172"/>
                  </a:lnTo>
                  <a:cubicBezTo>
                    <a:pt x="2238" y="1817"/>
                    <a:pt x="1928" y="1795"/>
                    <a:pt x="1529" y="1795"/>
                  </a:cubicBezTo>
                  <a:cubicBezTo>
                    <a:pt x="1644" y="1642"/>
                    <a:pt x="1751" y="1555"/>
                    <a:pt x="1864" y="1555"/>
                  </a:cubicBezTo>
                  <a:cubicBezTo>
                    <a:pt x="1947" y="1555"/>
                    <a:pt x="2033" y="1603"/>
                    <a:pt x="2127" y="1706"/>
                  </a:cubicBezTo>
                  <a:cubicBezTo>
                    <a:pt x="2127" y="1352"/>
                    <a:pt x="2415" y="1086"/>
                    <a:pt x="2770" y="1086"/>
                  </a:cubicBezTo>
                  <a:lnTo>
                    <a:pt x="2570" y="732"/>
                  </a:lnTo>
                  <a:lnTo>
                    <a:pt x="2991" y="554"/>
                  </a:lnTo>
                  <a:lnTo>
                    <a:pt x="2748" y="311"/>
                  </a:lnTo>
                  <a:lnTo>
                    <a:pt x="2637" y="444"/>
                  </a:lnTo>
                  <a:lnTo>
                    <a:pt x="2526" y="178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0" name="Google Shape;2442;p37">
              <a:extLst>
                <a:ext uri="{FF2B5EF4-FFF2-40B4-BE49-F238E27FC236}">
                  <a16:creationId xmlns:a16="http://schemas.microsoft.com/office/drawing/2014/main" id="{D4234993-B3E6-454E-89C2-49B0E6413903}"/>
                </a:ext>
              </a:extLst>
            </p:cNvPr>
            <p:cNvSpPr/>
            <p:nvPr/>
          </p:nvSpPr>
          <p:spPr>
            <a:xfrm>
              <a:off x="6129779" y="4144002"/>
              <a:ext cx="228450" cy="199080"/>
            </a:xfrm>
            <a:custGeom>
              <a:avLst/>
              <a:gdLst/>
              <a:ahLst/>
              <a:cxnLst/>
              <a:rect l="l" t="t" r="r" b="b"/>
              <a:pathLst>
                <a:path w="3967" h="3457" extrusionOk="0">
                  <a:moveTo>
                    <a:pt x="2805" y="899"/>
                  </a:moveTo>
                  <a:cubicBezTo>
                    <a:pt x="2812" y="899"/>
                    <a:pt x="2822" y="902"/>
                    <a:pt x="2837" y="909"/>
                  </a:cubicBezTo>
                  <a:cubicBezTo>
                    <a:pt x="2859" y="909"/>
                    <a:pt x="2859" y="953"/>
                    <a:pt x="2859" y="975"/>
                  </a:cubicBezTo>
                  <a:lnTo>
                    <a:pt x="2793" y="975"/>
                  </a:lnTo>
                  <a:lnTo>
                    <a:pt x="2770" y="909"/>
                  </a:lnTo>
                  <a:cubicBezTo>
                    <a:pt x="2785" y="909"/>
                    <a:pt x="2790" y="899"/>
                    <a:pt x="2805" y="899"/>
                  </a:cubicBezTo>
                  <a:close/>
                  <a:moveTo>
                    <a:pt x="1153" y="2659"/>
                  </a:moveTo>
                  <a:lnTo>
                    <a:pt x="1219" y="2682"/>
                  </a:lnTo>
                  <a:cubicBezTo>
                    <a:pt x="1219" y="2726"/>
                    <a:pt x="1197" y="2748"/>
                    <a:pt x="1175" y="2770"/>
                  </a:cubicBezTo>
                  <a:cubicBezTo>
                    <a:pt x="1175" y="2770"/>
                    <a:pt x="1153" y="2748"/>
                    <a:pt x="1131" y="2748"/>
                  </a:cubicBezTo>
                  <a:lnTo>
                    <a:pt x="1153" y="2659"/>
                  </a:lnTo>
                  <a:close/>
                  <a:moveTo>
                    <a:pt x="1352" y="2726"/>
                  </a:moveTo>
                  <a:lnTo>
                    <a:pt x="1463" y="2814"/>
                  </a:lnTo>
                  <a:lnTo>
                    <a:pt x="1332" y="2889"/>
                  </a:lnTo>
                  <a:lnTo>
                    <a:pt x="1332" y="2889"/>
                  </a:lnTo>
                  <a:lnTo>
                    <a:pt x="1352" y="2726"/>
                  </a:lnTo>
                  <a:close/>
                  <a:moveTo>
                    <a:pt x="1087" y="2792"/>
                  </a:moveTo>
                  <a:lnTo>
                    <a:pt x="1318" y="2897"/>
                  </a:lnTo>
                  <a:lnTo>
                    <a:pt x="1308" y="2903"/>
                  </a:lnTo>
                  <a:lnTo>
                    <a:pt x="1170" y="3042"/>
                  </a:lnTo>
                  <a:lnTo>
                    <a:pt x="1170" y="3042"/>
                  </a:lnTo>
                  <a:lnTo>
                    <a:pt x="1087" y="2792"/>
                  </a:lnTo>
                  <a:close/>
                  <a:moveTo>
                    <a:pt x="222" y="1"/>
                  </a:moveTo>
                  <a:cubicBezTo>
                    <a:pt x="222" y="111"/>
                    <a:pt x="200" y="222"/>
                    <a:pt x="200" y="333"/>
                  </a:cubicBezTo>
                  <a:lnTo>
                    <a:pt x="311" y="643"/>
                  </a:lnTo>
                  <a:cubicBezTo>
                    <a:pt x="372" y="623"/>
                    <a:pt x="429" y="611"/>
                    <a:pt x="480" y="611"/>
                  </a:cubicBezTo>
                  <a:cubicBezTo>
                    <a:pt x="597" y="611"/>
                    <a:pt x="686" y="673"/>
                    <a:pt x="732" y="843"/>
                  </a:cubicBezTo>
                  <a:lnTo>
                    <a:pt x="776" y="931"/>
                  </a:lnTo>
                  <a:lnTo>
                    <a:pt x="666" y="909"/>
                  </a:lnTo>
                  <a:lnTo>
                    <a:pt x="466" y="865"/>
                  </a:lnTo>
                  <a:lnTo>
                    <a:pt x="466" y="865"/>
                  </a:lnTo>
                  <a:cubicBezTo>
                    <a:pt x="621" y="1153"/>
                    <a:pt x="776" y="1441"/>
                    <a:pt x="954" y="1707"/>
                  </a:cubicBezTo>
                  <a:lnTo>
                    <a:pt x="1574" y="2194"/>
                  </a:lnTo>
                  <a:lnTo>
                    <a:pt x="1485" y="2327"/>
                  </a:lnTo>
                  <a:cubicBezTo>
                    <a:pt x="1197" y="2305"/>
                    <a:pt x="931" y="2105"/>
                    <a:pt x="821" y="1840"/>
                  </a:cubicBezTo>
                  <a:lnTo>
                    <a:pt x="555" y="1662"/>
                  </a:lnTo>
                  <a:lnTo>
                    <a:pt x="1" y="1906"/>
                  </a:lnTo>
                  <a:lnTo>
                    <a:pt x="555" y="1973"/>
                  </a:lnTo>
                  <a:cubicBezTo>
                    <a:pt x="466" y="2128"/>
                    <a:pt x="378" y="2283"/>
                    <a:pt x="289" y="2438"/>
                  </a:cubicBezTo>
                  <a:lnTo>
                    <a:pt x="1162" y="3049"/>
                  </a:lnTo>
                  <a:lnTo>
                    <a:pt x="1162" y="3049"/>
                  </a:lnTo>
                  <a:lnTo>
                    <a:pt x="1153" y="3058"/>
                  </a:lnTo>
                  <a:lnTo>
                    <a:pt x="1397" y="3213"/>
                  </a:lnTo>
                  <a:cubicBezTo>
                    <a:pt x="1441" y="3169"/>
                    <a:pt x="1485" y="3102"/>
                    <a:pt x="1530" y="3102"/>
                  </a:cubicBezTo>
                  <a:lnTo>
                    <a:pt x="1995" y="3102"/>
                  </a:lnTo>
                  <a:lnTo>
                    <a:pt x="1663" y="3457"/>
                  </a:lnTo>
                  <a:cubicBezTo>
                    <a:pt x="1685" y="3451"/>
                    <a:pt x="1714" y="3450"/>
                    <a:pt x="1745" y="3450"/>
                  </a:cubicBezTo>
                  <a:cubicBezTo>
                    <a:pt x="1777" y="3450"/>
                    <a:pt x="1811" y="3451"/>
                    <a:pt x="1843" y="3451"/>
                  </a:cubicBezTo>
                  <a:cubicBezTo>
                    <a:pt x="1906" y="3451"/>
                    <a:pt x="1962" y="3446"/>
                    <a:pt x="1973" y="3413"/>
                  </a:cubicBezTo>
                  <a:cubicBezTo>
                    <a:pt x="2084" y="3191"/>
                    <a:pt x="2460" y="3036"/>
                    <a:pt x="2239" y="2682"/>
                  </a:cubicBezTo>
                  <a:lnTo>
                    <a:pt x="2084" y="2504"/>
                  </a:lnTo>
                  <a:cubicBezTo>
                    <a:pt x="1796" y="2061"/>
                    <a:pt x="1485" y="1618"/>
                    <a:pt x="1219" y="1175"/>
                  </a:cubicBezTo>
                  <a:cubicBezTo>
                    <a:pt x="1153" y="1042"/>
                    <a:pt x="1087" y="909"/>
                    <a:pt x="1042" y="776"/>
                  </a:cubicBezTo>
                  <a:lnTo>
                    <a:pt x="1042" y="776"/>
                  </a:lnTo>
                  <a:lnTo>
                    <a:pt x="1685" y="975"/>
                  </a:lnTo>
                  <a:cubicBezTo>
                    <a:pt x="2150" y="1131"/>
                    <a:pt x="2637" y="1264"/>
                    <a:pt x="3103" y="1441"/>
                  </a:cubicBezTo>
                  <a:cubicBezTo>
                    <a:pt x="3156" y="1467"/>
                    <a:pt x="3213" y="1480"/>
                    <a:pt x="3269" y="1480"/>
                  </a:cubicBezTo>
                  <a:cubicBezTo>
                    <a:pt x="3400" y="1480"/>
                    <a:pt x="3528" y="1410"/>
                    <a:pt x="3590" y="1286"/>
                  </a:cubicBezTo>
                  <a:cubicBezTo>
                    <a:pt x="3967" y="798"/>
                    <a:pt x="3967" y="798"/>
                    <a:pt x="3479" y="422"/>
                  </a:cubicBezTo>
                  <a:cubicBezTo>
                    <a:pt x="3391" y="355"/>
                    <a:pt x="3302" y="289"/>
                    <a:pt x="3191" y="222"/>
                  </a:cubicBezTo>
                  <a:lnTo>
                    <a:pt x="3058" y="665"/>
                  </a:lnTo>
                  <a:lnTo>
                    <a:pt x="2305" y="488"/>
                  </a:lnTo>
                  <a:lnTo>
                    <a:pt x="2106" y="399"/>
                  </a:lnTo>
                  <a:lnTo>
                    <a:pt x="1773" y="377"/>
                  </a:lnTo>
                  <a:lnTo>
                    <a:pt x="1330" y="333"/>
                  </a:lnTo>
                  <a:lnTo>
                    <a:pt x="865" y="532"/>
                  </a:lnTo>
                  <a:lnTo>
                    <a:pt x="466" y="289"/>
                  </a:lnTo>
                  <a:lnTo>
                    <a:pt x="444" y="23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1" name="Google Shape;2443;p37">
              <a:extLst>
                <a:ext uri="{FF2B5EF4-FFF2-40B4-BE49-F238E27FC236}">
                  <a16:creationId xmlns:a16="http://schemas.microsoft.com/office/drawing/2014/main" id="{43B406DF-21FB-4C15-A773-3DE63E885A39}"/>
                </a:ext>
              </a:extLst>
            </p:cNvPr>
            <p:cNvSpPr/>
            <p:nvPr/>
          </p:nvSpPr>
          <p:spPr>
            <a:xfrm>
              <a:off x="4455768" y="3854393"/>
              <a:ext cx="206797" cy="169710"/>
            </a:xfrm>
            <a:custGeom>
              <a:avLst/>
              <a:gdLst/>
              <a:ahLst/>
              <a:cxnLst/>
              <a:rect l="l" t="t" r="r" b="b"/>
              <a:pathLst>
                <a:path w="3591" h="2947" extrusionOk="0">
                  <a:moveTo>
                    <a:pt x="1008" y="832"/>
                  </a:moveTo>
                  <a:cubicBezTo>
                    <a:pt x="1082" y="832"/>
                    <a:pt x="1237" y="916"/>
                    <a:pt x="1330" y="953"/>
                  </a:cubicBezTo>
                  <a:lnTo>
                    <a:pt x="1463" y="931"/>
                  </a:lnTo>
                  <a:lnTo>
                    <a:pt x="1419" y="1019"/>
                  </a:lnTo>
                  <a:lnTo>
                    <a:pt x="776" y="1307"/>
                  </a:lnTo>
                  <a:cubicBezTo>
                    <a:pt x="821" y="1130"/>
                    <a:pt x="887" y="975"/>
                    <a:pt x="976" y="842"/>
                  </a:cubicBezTo>
                  <a:cubicBezTo>
                    <a:pt x="983" y="835"/>
                    <a:pt x="994" y="832"/>
                    <a:pt x="1008" y="832"/>
                  </a:cubicBezTo>
                  <a:close/>
                  <a:moveTo>
                    <a:pt x="1477" y="1864"/>
                  </a:moveTo>
                  <a:cubicBezTo>
                    <a:pt x="1464" y="1873"/>
                    <a:pt x="1466" y="1906"/>
                    <a:pt x="1485" y="1906"/>
                  </a:cubicBezTo>
                  <a:cubicBezTo>
                    <a:pt x="1483" y="1892"/>
                    <a:pt x="1480" y="1878"/>
                    <a:pt x="1477" y="1864"/>
                  </a:cubicBezTo>
                  <a:close/>
                  <a:moveTo>
                    <a:pt x="2837" y="2260"/>
                  </a:moveTo>
                  <a:lnTo>
                    <a:pt x="2837" y="2327"/>
                  </a:lnTo>
                  <a:lnTo>
                    <a:pt x="2615" y="2327"/>
                  </a:lnTo>
                  <a:lnTo>
                    <a:pt x="2615" y="2260"/>
                  </a:lnTo>
                  <a:close/>
                  <a:moveTo>
                    <a:pt x="2615" y="0"/>
                  </a:moveTo>
                  <a:lnTo>
                    <a:pt x="1862" y="288"/>
                  </a:lnTo>
                  <a:lnTo>
                    <a:pt x="1685" y="488"/>
                  </a:lnTo>
                  <a:lnTo>
                    <a:pt x="865" y="687"/>
                  </a:lnTo>
                  <a:lnTo>
                    <a:pt x="732" y="975"/>
                  </a:lnTo>
                  <a:lnTo>
                    <a:pt x="577" y="886"/>
                  </a:lnTo>
                  <a:lnTo>
                    <a:pt x="1" y="1130"/>
                  </a:lnTo>
                  <a:lnTo>
                    <a:pt x="89" y="1130"/>
                  </a:lnTo>
                  <a:lnTo>
                    <a:pt x="245" y="1064"/>
                  </a:lnTo>
                  <a:lnTo>
                    <a:pt x="245" y="1064"/>
                  </a:lnTo>
                  <a:lnTo>
                    <a:pt x="178" y="1197"/>
                  </a:lnTo>
                  <a:lnTo>
                    <a:pt x="89" y="1330"/>
                  </a:lnTo>
                  <a:lnTo>
                    <a:pt x="267" y="1972"/>
                  </a:lnTo>
                  <a:lnTo>
                    <a:pt x="1131" y="1750"/>
                  </a:lnTo>
                  <a:cubicBezTo>
                    <a:pt x="1131" y="1706"/>
                    <a:pt x="1131" y="1662"/>
                    <a:pt x="1131" y="1618"/>
                  </a:cubicBezTo>
                  <a:cubicBezTo>
                    <a:pt x="1153" y="1529"/>
                    <a:pt x="1175" y="1462"/>
                    <a:pt x="1197" y="1374"/>
                  </a:cubicBezTo>
                  <a:cubicBezTo>
                    <a:pt x="1264" y="1440"/>
                    <a:pt x="1352" y="1485"/>
                    <a:pt x="1397" y="1551"/>
                  </a:cubicBezTo>
                  <a:cubicBezTo>
                    <a:pt x="1436" y="1648"/>
                    <a:pt x="1457" y="1762"/>
                    <a:pt x="1477" y="1864"/>
                  </a:cubicBezTo>
                  <a:lnTo>
                    <a:pt x="1477" y="1864"/>
                  </a:lnTo>
                  <a:cubicBezTo>
                    <a:pt x="1479" y="1862"/>
                    <a:pt x="1482" y="1861"/>
                    <a:pt x="1485" y="1861"/>
                  </a:cubicBezTo>
                  <a:lnTo>
                    <a:pt x="1640" y="1662"/>
                  </a:lnTo>
                  <a:lnTo>
                    <a:pt x="1729" y="1662"/>
                  </a:lnTo>
                  <a:lnTo>
                    <a:pt x="1707" y="1728"/>
                  </a:lnTo>
                  <a:lnTo>
                    <a:pt x="1618" y="1839"/>
                  </a:lnTo>
                  <a:lnTo>
                    <a:pt x="2017" y="1773"/>
                  </a:lnTo>
                  <a:lnTo>
                    <a:pt x="2106" y="1418"/>
                  </a:lnTo>
                  <a:cubicBezTo>
                    <a:pt x="2150" y="1573"/>
                    <a:pt x="2172" y="1662"/>
                    <a:pt x="2194" y="1773"/>
                  </a:cubicBezTo>
                  <a:lnTo>
                    <a:pt x="2283" y="1728"/>
                  </a:lnTo>
                  <a:lnTo>
                    <a:pt x="2394" y="1529"/>
                  </a:lnTo>
                  <a:cubicBezTo>
                    <a:pt x="2482" y="1618"/>
                    <a:pt x="2571" y="1750"/>
                    <a:pt x="2637" y="1861"/>
                  </a:cubicBezTo>
                  <a:cubicBezTo>
                    <a:pt x="2660" y="1906"/>
                    <a:pt x="2571" y="1994"/>
                    <a:pt x="2527" y="2061"/>
                  </a:cubicBezTo>
                  <a:cubicBezTo>
                    <a:pt x="2527" y="2083"/>
                    <a:pt x="2504" y="2083"/>
                    <a:pt x="2504" y="2083"/>
                  </a:cubicBezTo>
                  <a:lnTo>
                    <a:pt x="2305" y="2327"/>
                  </a:lnTo>
                  <a:lnTo>
                    <a:pt x="1685" y="2947"/>
                  </a:lnTo>
                  <a:cubicBezTo>
                    <a:pt x="1862" y="2858"/>
                    <a:pt x="2061" y="2792"/>
                    <a:pt x="2261" y="2748"/>
                  </a:cubicBezTo>
                  <a:cubicBezTo>
                    <a:pt x="2349" y="2748"/>
                    <a:pt x="2460" y="2770"/>
                    <a:pt x="2549" y="2814"/>
                  </a:cubicBezTo>
                  <a:lnTo>
                    <a:pt x="2615" y="2703"/>
                  </a:lnTo>
                  <a:lnTo>
                    <a:pt x="2837" y="2504"/>
                  </a:lnTo>
                  <a:lnTo>
                    <a:pt x="3413" y="1861"/>
                  </a:lnTo>
                  <a:cubicBezTo>
                    <a:pt x="3324" y="1839"/>
                    <a:pt x="3280" y="1839"/>
                    <a:pt x="3147" y="1839"/>
                  </a:cubicBezTo>
                  <a:cubicBezTo>
                    <a:pt x="3014" y="1817"/>
                    <a:pt x="2903" y="1817"/>
                    <a:pt x="2770" y="1795"/>
                  </a:cubicBezTo>
                  <a:lnTo>
                    <a:pt x="2748" y="1640"/>
                  </a:lnTo>
                  <a:lnTo>
                    <a:pt x="3590" y="1440"/>
                  </a:lnTo>
                  <a:cubicBezTo>
                    <a:pt x="3497" y="1275"/>
                    <a:pt x="3380" y="1235"/>
                    <a:pt x="3254" y="1235"/>
                  </a:cubicBezTo>
                  <a:cubicBezTo>
                    <a:pt x="3137" y="1235"/>
                    <a:pt x="3013" y="1269"/>
                    <a:pt x="2895" y="1269"/>
                  </a:cubicBezTo>
                  <a:cubicBezTo>
                    <a:pt x="2868" y="1269"/>
                    <a:pt x="2841" y="1267"/>
                    <a:pt x="2815" y="1263"/>
                  </a:cubicBezTo>
                  <a:lnTo>
                    <a:pt x="1640" y="1263"/>
                  </a:lnTo>
                  <a:cubicBezTo>
                    <a:pt x="1596" y="1285"/>
                    <a:pt x="1530" y="1307"/>
                    <a:pt x="1463" y="1352"/>
                  </a:cubicBezTo>
                  <a:cubicBezTo>
                    <a:pt x="1463" y="1330"/>
                    <a:pt x="1441" y="1307"/>
                    <a:pt x="1441" y="1285"/>
                  </a:cubicBezTo>
                  <a:lnTo>
                    <a:pt x="1596" y="1197"/>
                  </a:lnTo>
                  <a:lnTo>
                    <a:pt x="1596" y="931"/>
                  </a:lnTo>
                  <a:lnTo>
                    <a:pt x="1552" y="842"/>
                  </a:lnTo>
                  <a:lnTo>
                    <a:pt x="1640" y="886"/>
                  </a:lnTo>
                  <a:lnTo>
                    <a:pt x="2017" y="1019"/>
                  </a:lnTo>
                  <a:lnTo>
                    <a:pt x="2793" y="753"/>
                  </a:lnTo>
                  <a:lnTo>
                    <a:pt x="3014" y="598"/>
                  </a:lnTo>
                  <a:lnTo>
                    <a:pt x="3058" y="598"/>
                  </a:lnTo>
                  <a:lnTo>
                    <a:pt x="3014" y="355"/>
                  </a:lnTo>
                  <a:lnTo>
                    <a:pt x="2682" y="288"/>
                  </a:lnTo>
                  <a:lnTo>
                    <a:pt x="2549" y="266"/>
                  </a:lnTo>
                  <a:cubicBezTo>
                    <a:pt x="2571" y="177"/>
                    <a:pt x="2593" y="89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2" name="Google Shape;2444;p37">
              <a:extLst>
                <a:ext uri="{FF2B5EF4-FFF2-40B4-BE49-F238E27FC236}">
                  <a16:creationId xmlns:a16="http://schemas.microsoft.com/office/drawing/2014/main" id="{A7EDC6E1-6CA2-443C-8228-C56637C7CA94}"/>
                </a:ext>
              </a:extLst>
            </p:cNvPr>
            <p:cNvSpPr/>
            <p:nvPr/>
          </p:nvSpPr>
          <p:spPr>
            <a:xfrm>
              <a:off x="6291831" y="3439705"/>
              <a:ext cx="227183" cy="127614"/>
            </a:xfrm>
            <a:custGeom>
              <a:avLst/>
              <a:gdLst/>
              <a:ahLst/>
              <a:cxnLst/>
              <a:rect l="l" t="t" r="r" b="b"/>
              <a:pathLst>
                <a:path w="3945" h="2216" extrusionOk="0">
                  <a:moveTo>
                    <a:pt x="2660" y="0"/>
                  </a:moveTo>
                  <a:lnTo>
                    <a:pt x="1685" y="155"/>
                  </a:lnTo>
                  <a:lnTo>
                    <a:pt x="1640" y="377"/>
                  </a:lnTo>
                  <a:cubicBezTo>
                    <a:pt x="1618" y="244"/>
                    <a:pt x="1596" y="200"/>
                    <a:pt x="1596" y="155"/>
                  </a:cubicBezTo>
                  <a:lnTo>
                    <a:pt x="1042" y="311"/>
                  </a:lnTo>
                  <a:lnTo>
                    <a:pt x="1042" y="444"/>
                  </a:lnTo>
                  <a:lnTo>
                    <a:pt x="953" y="311"/>
                  </a:lnTo>
                  <a:lnTo>
                    <a:pt x="1" y="244"/>
                  </a:lnTo>
                  <a:lnTo>
                    <a:pt x="1" y="244"/>
                  </a:lnTo>
                  <a:lnTo>
                    <a:pt x="67" y="599"/>
                  </a:lnTo>
                  <a:lnTo>
                    <a:pt x="311" y="709"/>
                  </a:lnTo>
                  <a:lnTo>
                    <a:pt x="688" y="997"/>
                  </a:lnTo>
                  <a:lnTo>
                    <a:pt x="843" y="1086"/>
                  </a:lnTo>
                  <a:cubicBezTo>
                    <a:pt x="953" y="1064"/>
                    <a:pt x="1042" y="1064"/>
                    <a:pt x="1153" y="1042"/>
                  </a:cubicBezTo>
                  <a:cubicBezTo>
                    <a:pt x="1294" y="1017"/>
                    <a:pt x="1400" y="1001"/>
                    <a:pt x="1480" y="1001"/>
                  </a:cubicBezTo>
                  <a:cubicBezTo>
                    <a:pt x="1689" y="1001"/>
                    <a:pt x="1725" y="1110"/>
                    <a:pt x="1773" y="1463"/>
                  </a:cubicBezTo>
                  <a:lnTo>
                    <a:pt x="2061" y="1884"/>
                  </a:lnTo>
                  <a:lnTo>
                    <a:pt x="1951" y="1972"/>
                  </a:lnTo>
                  <a:lnTo>
                    <a:pt x="2216" y="2017"/>
                  </a:lnTo>
                  <a:lnTo>
                    <a:pt x="2150" y="2216"/>
                  </a:lnTo>
                  <a:lnTo>
                    <a:pt x="2150" y="2216"/>
                  </a:lnTo>
                  <a:lnTo>
                    <a:pt x="2504" y="2172"/>
                  </a:lnTo>
                  <a:lnTo>
                    <a:pt x="2438" y="1418"/>
                  </a:lnTo>
                  <a:lnTo>
                    <a:pt x="2061" y="1308"/>
                  </a:lnTo>
                  <a:lnTo>
                    <a:pt x="2438" y="1108"/>
                  </a:lnTo>
                  <a:lnTo>
                    <a:pt x="2615" y="820"/>
                  </a:lnTo>
                  <a:lnTo>
                    <a:pt x="2615" y="510"/>
                  </a:lnTo>
                  <a:lnTo>
                    <a:pt x="3036" y="820"/>
                  </a:lnTo>
                  <a:cubicBezTo>
                    <a:pt x="3058" y="820"/>
                    <a:pt x="3080" y="842"/>
                    <a:pt x="3080" y="864"/>
                  </a:cubicBezTo>
                  <a:lnTo>
                    <a:pt x="3369" y="665"/>
                  </a:lnTo>
                  <a:cubicBezTo>
                    <a:pt x="3501" y="732"/>
                    <a:pt x="3767" y="754"/>
                    <a:pt x="3568" y="1086"/>
                  </a:cubicBezTo>
                  <a:cubicBezTo>
                    <a:pt x="3524" y="1108"/>
                    <a:pt x="3634" y="1241"/>
                    <a:pt x="3679" y="1308"/>
                  </a:cubicBezTo>
                  <a:lnTo>
                    <a:pt x="3723" y="1662"/>
                  </a:lnTo>
                  <a:lnTo>
                    <a:pt x="3945" y="1706"/>
                  </a:lnTo>
                  <a:cubicBezTo>
                    <a:pt x="3900" y="1130"/>
                    <a:pt x="3834" y="554"/>
                    <a:pt x="3767" y="45"/>
                  </a:cubicBezTo>
                  <a:lnTo>
                    <a:pt x="2970" y="0"/>
                  </a:lnTo>
                  <a:lnTo>
                    <a:pt x="2903" y="311"/>
                  </a:lnTo>
                  <a:lnTo>
                    <a:pt x="2792" y="333"/>
                  </a:lnTo>
                  <a:cubicBezTo>
                    <a:pt x="2748" y="222"/>
                    <a:pt x="2704" y="111"/>
                    <a:pt x="26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3" name="Google Shape;2445;p37">
              <a:extLst>
                <a:ext uri="{FF2B5EF4-FFF2-40B4-BE49-F238E27FC236}">
                  <a16:creationId xmlns:a16="http://schemas.microsoft.com/office/drawing/2014/main" id="{B688F590-BC64-4546-BDB6-51DB8AC8C915}"/>
                </a:ext>
              </a:extLst>
            </p:cNvPr>
            <p:cNvSpPr/>
            <p:nvPr/>
          </p:nvSpPr>
          <p:spPr>
            <a:xfrm>
              <a:off x="6105535" y="3016090"/>
              <a:ext cx="222115" cy="128938"/>
            </a:xfrm>
            <a:custGeom>
              <a:avLst/>
              <a:gdLst/>
              <a:ahLst/>
              <a:cxnLst/>
              <a:rect l="l" t="t" r="r" b="b"/>
              <a:pathLst>
                <a:path w="3857" h="2239" extrusionOk="0">
                  <a:moveTo>
                    <a:pt x="998" y="1795"/>
                  </a:moveTo>
                  <a:lnTo>
                    <a:pt x="1175" y="1906"/>
                  </a:lnTo>
                  <a:lnTo>
                    <a:pt x="1175" y="1928"/>
                  </a:lnTo>
                  <a:cubicBezTo>
                    <a:pt x="1128" y="1944"/>
                    <a:pt x="1092" y="1959"/>
                    <a:pt x="1067" y="1959"/>
                  </a:cubicBezTo>
                  <a:cubicBezTo>
                    <a:pt x="1057" y="1959"/>
                    <a:pt x="1049" y="1957"/>
                    <a:pt x="1042" y="1950"/>
                  </a:cubicBezTo>
                  <a:cubicBezTo>
                    <a:pt x="998" y="1950"/>
                    <a:pt x="976" y="1928"/>
                    <a:pt x="954" y="1884"/>
                  </a:cubicBezTo>
                  <a:cubicBezTo>
                    <a:pt x="954" y="1862"/>
                    <a:pt x="998" y="1839"/>
                    <a:pt x="998" y="1795"/>
                  </a:cubicBezTo>
                  <a:close/>
                  <a:moveTo>
                    <a:pt x="3812" y="1"/>
                  </a:moveTo>
                  <a:lnTo>
                    <a:pt x="3502" y="89"/>
                  </a:lnTo>
                  <a:lnTo>
                    <a:pt x="3391" y="89"/>
                  </a:lnTo>
                  <a:lnTo>
                    <a:pt x="3391" y="399"/>
                  </a:lnTo>
                  <a:lnTo>
                    <a:pt x="3058" y="311"/>
                  </a:lnTo>
                  <a:cubicBezTo>
                    <a:pt x="3014" y="355"/>
                    <a:pt x="2970" y="399"/>
                    <a:pt x="2948" y="466"/>
                  </a:cubicBezTo>
                  <a:cubicBezTo>
                    <a:pt x="2726" y="887"/>
                    <a:pt x="2327" y="1197"/>
                    <a:pt x="1862" y="1330"/>
                  </a:cubicBezTo>
                  <a:cubicBezTo>
                    <a:pt x="1796" y="1335"/>
                    <a:pt x="1731" y="1338"/>
                    <a:pt x="1666" y="1338"/>
                  </a:cubicBezTo>
                  <a:cubicBezTo>
                    <a:pt x="1473" y="1338"/>
                    <a:pt x="1286" y="1313"/>
                    <a:pt x="1087" y="1263"/>
                  </a:cubicBezTo>
                  <a:lnTo>
                    <a:pt x="954" y="1263"/>
                  </a:lnTo>
                  <a:lnTo>
                    <a:pt x="577" y="643"/>
                  </a:lnTo>
                  <a:lnTo>
                    <a:pt x="23" y="488"/>
                  </a:lnTo>
                  <a:lnTo>
                    <a:pt x="23" y="621"/>
                  </a:lnTo>
                  <a:lnTo>
                    <a:pt x="23" y="732"/>
                  </a:lnTo>
                  <a:cubicBezTo>
                    <a:pt x="1" y="754"/>
                    <a:pt x="1" y="776"/>
                    <a:pt x="23" y="798"/>
                  </a:cubicBezTo>
                  <a:lnTo>
                    <a:pt x="245" y="820"/>
                  </a:lnTo>
                  <a:lnTo>
                    <a:pt x="112" y="998"/>
                  </a:lnTo>
                  <a:cubicBezTo>
                    <a:pt x="222" y="1529"/>
                    <a:pt x="621" y="1928"/>
                    <a:pt x="1131" y="2061"/>
                  </a:cubicBezTo>
                  <a:lnTo>
                    <a:pt x="1352" y="2238"/>
                  </a:lnTo>
                  <a:cubicBezTo>
                    <a:pt x="1640" y="2194"/>
                    <a:pt x="1929" y="2172"/>
                    <a:pt x="2239" y="2105"/>
                  </a:cubicBezTo>
                  <a:cubicBezTo>
                    <a:pt x="2283" y="2105"/>
                    <a:pt x="2327" y="1995"/>
                    <a:pt x="2372" y="1950"/>
                  </a:cubicBezTo>
                  <a:lnTo>
                    <a:pt x="2283" y="1662"/>
                  </a:lnTo>
                  <a:lnTo>
                    <a:pt x="2372" y="1596"/>
                  </a:lnTo>
                  <a:lnTo>
                    <a:pt x="2682" y="1884"/>
                  </a:lnTo>
                  <a:cubicBezTo>
                    <a:pt x="3236" y="1640"/>
                    <a:pt x="3657" y="1153"/>
                    <a:pt x="3767" y="554"/>
                  </a:cubicBezTo>
                  <a:cubicBezTo>
                    <a:pt x="3790" y="466"/>
                    <a:pt x="3834" y="377"/>
                    <a:pt x="3856" y="311"/>
                  </a:cubicBezTo>
                  <a:lnTo>
                    <a:pt x="38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4" name="Google Shape;2446;p37">
              <a:extLst>
                <a:ext uri="{FF2B5EF4-FFF2-40B4-BE49-F238E27FC236}">
                  <a16:creationId xmlns:a16="http://schemas.microsoft.com/office/drawing/2014/main" id="{AA77F7E7-08A4-4F52-9154-DD221058750D}"/>
                </a:ext>
              </a:extLst>
            </p:cNvPr>
            <p:cNvSpPr/>
            <p:nvPr/>
          </p:nvSpPr>
          <p:spPr>
            <a:xfrm>
              <a:off x="5886127" y="3961564"/>
              <a:ext cx="289665" cy="315176"/>
            </a:xfrm>
            <a:custGeom>
              <a:avLst/>
              <a:gdLst/>
              <a:ahLst/>
              <a:cxnLst/>
              <a:rect l="l" t="t" r="r" b="b"/>
              <a:pathLst>
                <a:path w="5030" h="5473" extrusionOk="0">
                  <a:moveTo>
                    <a:pt x="4431" y="798"/>
                  </a:moveTo>
                  <a:lnTo>
                    <a:pt x="4453" y="909"/>
                  </a:lnTo>
                  <a:lnTo>
                    <a:pt x="4365" y="909"/>
                  </a:lnTo>
                  <a:lnTo>
                    <a:pt x="4365" y="798"/>
                  </a:lnTo>
                  <a:close/>
                  <a:moveTo>
                    <a:pt x="799" y="4668"/>
                  </a:moveTo>
                  <a:lnTo>
                    <a:pt x="908" y="4742"/>
                  </a:lnTo>
                  <a:lnTo>
                    <a:pt x="842" y="4786"/>
                  </a:lnTo>
                  <a:cubicBezTo>
                    <a:pt x="822" y="4747"/>
                    <a:pt x="803" y="4708"/>
                    <a:pt x="799" y="4668"/>
                  </a:cubicBezTo>
                  <a:close/>
                  <a:moveTo>
                    <a:pt x="5030" y="0"/>
                  </a:moveTo>
                  <a:lnTo>
                    <a:pt x="4476" y="466"/>
                  </a:lnTo>
                  <a:cubicBezTo>
                    <a:pt x="4409" y="532"/>
                    <a:pt x="4298" y="576"/>
                    <a:pt x="4254" y="643"/>
                  </a:cubicBezTo>
                  <a:cubicBezTo>
                    <a:pt x="3877" y="1197"/>
                    <a:pt x="3567" y="1773"/>
                    <a:pt x="3168" y="2305"/>
                  </a:cubicBezTo>
                  <a:cubicBezTo>
                    <a:pt x="2792" y="2748"/>
                    <a:pt x="2371" y="3191"/>
                    <a:pt x="1928" y="3590"/>
                  </a:cubicBezTo>
                  <a:cubicBezTo>
                    <a:pt x="1573" y="3966"/>
                    <a:pt x="1174" y="4299"/>
                    <a:pt x="776" y="4653"/>
                  </a:cubicBezTo>
                  <a:lnTo>
                    <a:pt x="784" y="4659"/>
                  </a:lnTo>
                  <a:lnTo>
                    <a:pt x="784" y="4659"/>
                  </a:lnTo>
                  <a:cubicBezTo>
                    <a:pt x="636" y="4723"/>
                    <a:pt x="528" y="4789"/>
                    <a:pt x="399" y="4875"/>
                  </a:cubicBezTo>
                  <a:cubicBezTo>
                    <a:pt x="222" y="5008"/>
                    <a:pt x="0" y="5118"/>
                    <a:pt x="222" y="5384"/>
                  </a:cubicBezTo>
                  <a:lnTo>
                    <a:pt x="244" y="5473"/>
                  </a:lnTo>
                  <a:cubicBezTo>
                    <a:pt x="798" y="5118"/>
                    <a:pt x="1329" y="4720"/>
                    <a:pt x="1817" y="4276"/>
                  </a:cubicBezTo>
                  <a:cubicBezTo>
                    <a:pt x="2614" y="3479"/>
                    <a:pt x="3368" y="2615"/>
                    <a:pt x="4077" y="1728"/>
                  </a:cubicBezTo>
                  <a:cubicBezTo>
                    <a:pt x="4431" y="1175"/>
                    <a:pt x="4764" y="598"/>
                    <a:pt x="50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5" name="Google Shape;2447;p37">
              <a:extLst>
                <a:ext uri="{FF2B5EF4-FFF2-40B4-BE49-F238E27FC236}">
                  <a16:creationId xmlns:a16="http://schemas.microsoft.com/office/drawing/2014/main" id="{601614CF-5AB5-40ED-B1A8-B629887EC5F8}"/>
                </a:ext>
              </a:extLst>
            </p:cNvPr>
            <p:cNvSpPr/>
            <p:nvPr/>
          </p:nvSpPr>
          <p:spPr>
            <a:xfrm>
              <a:off x="4658648" y="3012289"/>
              <a:ext cx="142990" cy="157963"/>
            </a:xfrm>
            <a:custGeom>
              <a:avLst/>
              <a:gdLst/>
              <a:ahLst/>
              <a:cxnLst/>
              <a:rect l="l" t="t" r="r" b="b"/>
              <a:pathLst>
                <a:path w="2483" h="2743" extrusionOk="0">
                  <a:moveTo>
                    <a:pt x="377" y="1573"/>
                  </a:moveTo>
                  <a:lnTo>
                    <a:pt x="377" y="1640"/>
                  </a:lnTo>
                  <a:lnTo>
                    <a:pt x="222" y="1640"/>
                  </a:lnTo>
                  <a:cubicBezTo>
                    <a:pt x="222" y="1617"/>
                    <a:pt x="222" y="1595"/>
                    <a:pt x="222" y="1573"/>
                  </a:cubicBezTo>
                  <a:close/>
                  <a:moveTo>
                    <a:pt x="1264" y="0"/>
                  </a:moveTo>
                  <a:lnTo>
                    <a:pt x="1374" y="133"/>
                  </a:lnTo>
                  <a:lnTo>
                    <a:pt x="1374" y="266"/>
                  </a:lnTo>
                  <a:lnTo>
                    <a:pt x="1419" y="443"/>
                  </a:lnTo>
                  <a:lnTo>
                    <a:pt x="1795" y="753"/>
                  </a:lnTo>
                  <a:cubicBezTo>
                    <a:pt x="1673" y="830"/>
                    <a:pt x="1567" y="869"/>
                    <a:pt x="1467" y="869"/>
                  </a:cubicBezTo>
                  <a:cubicBezTo>
                    <a:pt x="1278" y="869"/>
                    <a:pt x="1112" y="726"/>
                    <a:pt x="909" y="421"/>
                  </a:cubicBezTo>
                  <a:lnTo>
                    <a:pt x="643" y="332"/>
                  </a:lnTo>
                  <a:lnTo>
                    <a:pt x="577" y="798"/>
                  </a:lnTo>
                  <a:lnTo>
                    <a:pt x="998" y="886"/>
                  </a:lnTo>
                  <a:lnTo>
                    <a:pt x="532" y="1108"/>
                  </a:lnTo>
                  <a:lnTo>
                    <a:pt x="422" y="1108"/>
                  </a:lnTo>
                  <a:lnTo>
                    <a:pt x="222" y="1263"/>
                  </a:lnTo>
                  <a:lnTo>
                    <a:pt x="89" y="1374"/>
                  </a:lnTo>
                  <a:lnTo>
                    <a:pt x="1" y="1662"/>
                  </a:lnTo>
                  <a:lnTo>
                    <a:pt x="710" y="2194"/>
                  </a:lnTo>
                  <a:lnTo>
                    <a:pt x="887" y="2349"/>
                  </a:lnTo>
                  <a:cubicBezTo>
                    <a:pt x="1086" y="2393"/>
                    <a:pt x="1264" y="2482"/>
                    <a:pt x="1441" y="2614"/>
                  </a:cubicBezTo>
                  <a:cubicBezTo>
                    <a:pt x="1540" y="2707"/>
                    <a:pt x="1617" y="2742"/>
                    <a:pt x="1681" y="2742"/>
                  </a:cubicBezTo>
                  <a:cubicBezTo>
                    <a:pt x="1830" y="2742"/>
                    <a:pt x="1901" y="2546"/>
                    <a:pt x="1995" y="2437"/>
                  </a:cubicBezTo>
                  <a:cubicBezTo>
                    <a:pt x="2172" y="2171"/>
                    <a:pt x="1928" y="2105"/>
                    <a:pt x="1751" y="2038"/>
                  </a:cubicBezTo>
                  <a:lnTo>
                    <a:pt x="1529" y="2415"/>
                  </a:lnTo>
                  <a:lnTo>
                    <a:pt x="1374" y="2371"/>
                  </a:lnTo>
                  <a:lnTo>
                    <a:pt x="1397" y="1883"/>
                  </a:lnTo>
                  <a:cubicBezTo>
                    <a:pt x="1308" y="1773"/>
                    <a:pt x="1241" y="1684"/>
                    <a:pt x="1131" y="1551"/>
                  </a:cubicBezTo>
                  <a:cubicBezTo>
                    <a:pt x="998" y="1418"/>
                    <a:pt x="865" y="1307"/>
                    <a:pt x="754" y="1174"/>
                  </a:cubicBezTo>
                  <a:lnTo>
                    <a:pt x="820" y="1064"/>
                  </a:lnTo>
                  <a:cubicBezTo>
                    <a:pt x="1264" y="1174"/>
                    <a:pt x="1685" y="1263"/>
                    <a:pt x="2128" y="1352"/>
                  </a:cubicBezTo>
                  <a:cubicBezTo>
                    <a:pt x="2151" y="1358"/>
                    <a:pt x="2177" y="1360"/>
                    <a:pt x="2202" y="1360"/>
                  </a:cubicBezTo>
                  <a:cubicBezTo>
                    <a:pt x="2272" y="1360"/>
                    <a:pt x="2345" y="1340"/>
                    <a:pt x="2394" y="1307"/>
                  </a:cubicBezTo>
                  <a:cubicBezTo>
                    <a:pt x="2460" y="1241"/>
                    <a:pt x="2482" y="1130"/>
                    <a:pt x="2460" y="1041"/>
                  </a:cubicBezTo>
                  <a:cubicBezTo>
                    <a:pt x="2327" y="842"/>
                    <a:pt x="2194" y="643"/>
                    <a:pt x="2039" y="443"/>
                  </a:cubicBezTo>
                  <a:cubicBezTo>
                    <a:pt x="1995" y="355"/>
                    <a:pt x="1950" y="244"/>
                    <a:pt x="1884" y="155"/>
                  </a:cubicBezTo>
                  <a:lnTo>
                    <a:pt x="1817" y="155"/>
                  </a:lnTo>
                  <a:lnTo>
                    <a:pt x="1707" y="266"/>
                  </a:lnTo>
                  <a:lnTo>
                    <a:pt x="1596" y="111"/>
                  </a:lnTo>
                  <a:lnTo>
                    <a:pt x="1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6" name="Google Shape;2448;p37">
              <a:extLst>
                <a:ext uri="{FF2B5EF4-FFF2-40B4-BE49-F238E27FC236}">
                  <a16:creationId xmlns:a16="http://schemas.microsoft.com/office/drawing/2014/main" id="{26060DF0-55E0-43AF-830E-C936AE4C7C1E}"/>
                </a:ext>
              </a:extLst>
            </p:cNvPr>
            <p:cNvSpPr/>
            <p:nvPr/>
          </p:nvSpPr>
          <p:spPr>
            <a:xfrm>
              <a:off x="6175734" y="3560927"/>
              <a:ext cx="82984" cy="376449"/>
            </a:xfrm>
            <a:custGeom>
              <a:avLst/>
              <a:gdLst/>
              <a:ahLst/>
              <a:cxnLst/>
              <a:rect l="l" t="t" r="r" b="b"/>
              <a:pathLst>
                <a:path w="1441" h="6537" extrusionOk="0">
                  <a:moveTo>
                    <a:pt x="1263" y="2260"/>
                  </a:moveTo>
                  <a:cubicBezTo>
                    <a:pt x="1286" y="2260"/>
                    <a:pt x="1286" y="2282"/>
                    <a:pt x="1286" y="2282"/>
                  </a:cubicBezTo>
                  <a:lnTo>
                    <a:pt x="1263" y="2327"/>
                  </a:lnTo>
                  <a:cubicBezTo>
                    <a:pt x="1263" y="2304"/>
                    <a:pt x="1241" y="2304"/>
                    <a:pt x="1241" y="2282"/>
                  </a:cubicBezTo>
                  <a:cubicBezTo>
                    <a:pt x="1241" y="2282"/>
                    <a:pt x="1263" y="2260"/>
                    <a:pt x="1263" y="2260"/>
                  </a:cubicBezTo>
                  <a:close/>
                  <a:moveTo>
                    <a:pt x="1086" y="2659"/>
                  </a:moveTo>
                  <a:cubicBezTo>
                    <a:pt x="1108" y="2681"/>
                    <a:pt x="1130" y="2681"/>
                    <a:pt x="1175" y="2703"/>
                  </a:cubicBezTo>
                  <a:lnTo>
                    <a:pt x="1130" y="2770"/>
                  </a:lnTo>
                  <a:cubicBezTo>
                    <a:pt x="1108" y="2770"/>
                    <a:pt x="1086" y="2748"/>
                    <a:pt x="1064" y="2725"/>
                  </a:cubicBezTo>
                  <a:cubicBezTo>
                    <a:pt x="1042" y="2725"/>
                    <a:pt x="1086" y="2659"/>
                    <a:pt x="1086" y="2659"/>
                  </a:cubicBezTo>
                  <a:close/>
                  <a:moveTo>
                    <a:pt x="1197" y="0"/>
                  </a:moveTo>
                  <a:cubicBezTo>
                    <a:pt x="1130" y="155"/>
                    <a:pt x="975" y="310"/>
                    <a:pt x="975" y="466"/>
                  </a:cubicBezTo>
                  <a:cubicBezTo>
                    <a:pt x="975" y="1551"/>
                    <a:pt x="975" y="2637"/>
                    <a:pt x="687" y="3700"/>
                  </a:cubicBezTo>
                  <a:lnTo>
                    <a:pt x="975" y="3789"/>
                  </a:lnTo>
                  <a:cubicBezTo>
                    <a:pt x="599" y="4077"/>
                    <a:pt x="355" y="4387"/>
                    <a:pt x="621" y="4742"/>
                  </a:cubicBezTo>
                  <a:cubicBezTo>
                    <a:pt x="200" y="5251"/>
                    <a:pt x="1" y="5894"/>
                    <a:pt x="67" y="6536"/>
                  </a:cubicBezTo>
                  <a:lnTo>
                    <a:pt x="289" y="6470"/>
                  </a:lnTo>
                  <a:cubicBezTo>
                    <a:pt x="488" y="5805"/>
                    <a:pt x="687" y="5118"/>
                    <a:pt x="909" y="4454"/>
                  </a:cubicBezTo>
                  <a:lnTo>
                    <a:pt x="687" y="4409"/>
                  </a:lnTo>
                  <a:lnTo>
                    <a:pt x="687" y="4321"/>
                  </a:lnTo>
                  <a:lnTo>
                    <a:pt x="909" y="4343"/>
                  </a:lnTo>
                  <a:cubicBezTo>
                    <a:pt x="1153" y="4010"/>
                    <a:pt x="1241" y="3567"/>
                    <a:pt x="1153" y="3146"/>
                  </a:cubicBezTo>
                  <a:lnTo>
                    <a:pt x="1352" y="2836"/>
                  </a:lnTo>
                  <a:lnTo>
                    <a:pt x="1441" y="1839"/>
                  </a:lnTo>
                  <a:lnTo>
                    <a:pt x="1153" y="1795"/>
                  </a:lnTo>
                  <a:lnTo>
                    <a:pt x="1330" y="1551"/>
                  </a:lnTo>
                  <a:lnTo>
                    <a:pt x="1374" y="1307"/>
                  </a:lnTo>
                  <a:lnTo>
                    <a:pt x="1130" y="1396"/>
                  </a:lnTo>
                  <a:lnTo>
                    <a:pt x="1130" y="1086"/>
                  </a:lnTo>
                  <a:lnTo>
                    <a:pt x="1352" y="1285"/>
                  </a:lnTo>
                  <a:cubicBezTo>
                    <a:pt x="1352" y="864"/>
                    <a:pt x="1352" y="443"/>
                    <a:pt x="1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7" name="Google Shape;2449;p37">
              <a:extLst>
                <a:ext uri="{FF2B5EF4-FFF2-40B4-BE49-F238E27FC236}">
                  <a16:creationId xmlns:a16="http://schemas.microsoft.com/office/drawing/2014/main" id="{A1BBAF52-3F1B-436B-8EF2-BAC982CF7D88}"/>
                </a:ext>
              </a:extLst>
            </p:cNvPr>
            <p:cNvSpPr/>
            <p:nvPr/>
          </p:nvSpPr>
          <p:spPr>
            <a:xfrm>
              <a:off x="5919297" y="4249905"/>
              <a:ext cx="142932" cy="132739"/>
            </a:xfrm>
            <a:custGeom>
              <a:avLst/>
              <a:gdLst/>
              <a:ahLst/>
              <a:cxnLst/>
              <a:rect l="l" t="t" r="r" b="b"/>
              <a:pathLst>
                <a:path w="2482" h="2305" extrusionOk="0">
                  <a:moveTo>
                    <a:pt x="1795" y="1"/>
                  </a:moveTo>
                  <a:cubicBezTo>
                    <a:pt x="1529" y="200"/>
                    <a:pt x="1329" y="333"/>
                    <a:pt x="1130" y="466"/>
                  </a:cubicBezTo>
                  <a:cubicBezTo>
                    <a:pt x="753" y="754"/>
                    <a:pt x="377" y="1064"/>
                    <a:pt x="0" y="1352"/>
                  </a:cubicBezTo>
                  <a:lnTo>
                    <a:pt x="155" y="1463"/>
                  </a:lnTo>
                  <a:lnTo>
                    <a:pt x="0" y="1618"/>
                  </a:lnTo>
                  <a:lnTo>
                    <a:pt x="244" y="1995"/>
                  </a:lnTo>
                  <a:cubicBezTo>
                    <a:pt x="465" y="1840"/>
                    <a:pt x="665" y="1729"/>
                    <a:pt x="820" y="1596"/>
                  </a:cubicBezTo>
                  <a:cubicBezTo>
                    <a:pt x="975" y="1485"/>
                    <a:pt x="1108" y="1330"/>
                    <a:pt x="1241" y="1197"/>
                  </a:cubicBezTo>
                  <a:lnTo>
                    <a:pt x="1241" y="1086"/>
                  </a:lnTo>
                  <a:lnTo>
                    <a:pt x="1285" y="1108"/>
                  </a:lnTo>
                  <a:lnTo>
                    <a:pt x="1529" y="1153"/>
                  </a:lnTo>
                  <a:lnTo>
                    <a:pt x="1728" y="1153"/>
                  </a:lnTo>
                  <a:lnTo>
                    <a:pt x="1640" y="1286"/>
                  </a:lnTo>
                  <a:cubicBezTo>
                    <a:pt x="1706" y="1507"/>
                    <a:pt x="2127" y="1684"/>
                    <a:pt x="1750" y="1995"/>
                  </a:cubicBezTo>
                  <a:lnTo>
                    <a:pt x="1750" y="2150"/>
                  </a:lnTo>
                  <a:lnTo>
                    <a:pt x="2061" y="2305"/>
                  </a:lnTo>
                  <a:lnTo>
                    <a:pt x="2304" y="1995"/>
                  </a:lnTo>
                  <a:lnTo>
                    <a:pt x="2304" y="1153"/>
                  </a:lnTo>
                  <a:cubicBezTo>
                    <a:pt x="2349" y="1131"/>
                    <a:pt x="2415" y="1131"/>
                    <a:pt x="2482" y="1131"/>
                  </a:cubicBezTo>
                  <a:lnTo>
                    <a:pt x="2083" y="577"/>
                  </a:lnTo>
                  <a:lnTo>
                    <a:pt x="2016" y="510"/>
                  </a:lnTo>
                  <a:cubicBezTo>
                    <a:pt x="1950" y="333"/>
                    <a:pt x="1883" y="178"/>
                    <a:pt x="1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8" name="Google Shape;2450;p37">
              <a:extLst>
                <a:ext uri="{FF2B5EF4-FFF2-40B4-BE49-F238E27FC236}">
                  <a16:creationId xmlns:a16="http://schemas.microsoft.com/office/drawing/2014/main" id="{B8131B88-B81B-4DF4-82C0-E9596F08A9A5}"/>
                </a:ext>
              </a:extLst>
            </p:cNvPr>
            <p:cNvSpPr/>
            <p:nvPr/>
          </p:nvSpPr>
          <p:spPr>
            <a:xfrm>
              <a:off x="5847831" y="4387713"/>
              <a:ext cx="89376" cy="189405"/>
            </a:xfrm>
            <a:custGeom>
              <a:avLst/>
              <a:gdLst/>
              <a:ahLst/>
              <a:cxnLst/>
              <a:rect l="l" t="t" r="r" b="b"/>
              <a:pathLst>
                <a:path w="1552" h="3289" extrusionOk="0">
                  <a:moveTo>
                    <a:pt x="355" y="0"/>
                  </a:moveTo>
                  <a:lnTo>
                    <a:pt x="266" y="200"/>
                  </a:lnTo>
                  <a:lnTo>
                    <a:pt x="45" y="532"/>
                  </a:lnTo>
                  <a:lnTo>
                    <a:pt x="288" y="444"/>
                  </a:lnTo>
                  <a:lnTo>
                    <a:pt x="288" y="444"/>
                  </a:lnTo>
                  <a:cubicBezTo>
                    <a:pt x="443" y="732"/>
                    <a:pt x="200" y="953"/>
                    <a:pt x="89" y="1175"/>
                  </a:cubicBezTo>
                  <a:cubicBezTo>
                    <a:pt x="0" y="1551"/>
                    <a:pt x="311" y="1839"/>
                    <a:pt x="377" y="2172"/>
                  </a:cubicBezTo>
                  <a:cubicBezTo>
                    <a:pt x="421" y="2438"/>
                    <a:pt x="488" y="2681"/>
                    <a:pt x="532" y="2969"/>
                  </a:cubicBezTo>
                  <a:lnTo>
                    <a:pt x="754" y="3080"/>
                  </a:lnTo>
                  <a:lnTo>
                    <a:pt x="953" y="3191"/>
                  </a:lnTo>
                  <a:lnTo>
                    <a:pt x="665" y="3235"/>
                  </a:lnTo>
                  <a:cubicBezTo>
                    <a:pt x="721" y="3272"/>
                    <a:pt x="806" y="3289"/>
                    <a:pt x="901" y="3289"/>
                  </a:cubicBezTo>
                  <a:cubicBezTo>
                    <a:pt x="1148" y="3289"/>
                    <a:pt x="1465" y="3180"/>
                    <a:pt x="1529" y="3036"/>
                  </a:cubicBezTo>
                  <a:cubicBezTo>
                    <a:pt x="1551" y="2992"/>
                    <a:pt x="1507" y="2947"/>
                    <a:pt x="1507" y="2881"/>
                  </a:cubicBezTo>
                  <a:lnTo>
                    <a:pt x="1108" y="3036"/>
                  </a:lnTo>
                  <a:cubicBezTo>
                    <a:pt x="1164" y="2888"/>
                    <a:pt x="1126" y="2677"/>
                    <a:pt x="1346" y="2677"/>
                  </a:cubicBezTo>
                  <a:cubicBezTo>
                    <a:pt x="1389" y="2677"/>
                    <a:pt x="1442" y="2685"/>
                    <a:pt x="1507" y="2704"/>
                  </a:cubicBezTo>
                  <a:lnTo>
                    <a:pt x="1308" y="2305"/>
                  </a:lnTo>
                  <a:lnTo>
                    <a:pt x="953" y="2438"/>
                  </a:lnTo>
                  <a:lnTo>
                    <a:pt x="864" y="2305"/>
                  </a:lnTo>
                  <a:lnTo>
                    <a:pt x="1197" y="2017"/>
                  </a:lnTo>
                  <a:cubicBezTo>
                    <a:pt x="1108" y="1751"/>
                    <a:pt x="1042" y="1485"/>
                    <a:pt x="931" y="1241"/>
                  </a:cubicBezTo>
                  <a:cubicBezTo>
                    <a:pt x="754" y="820"/>
                    <a:pt x="554" y="421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9" name="Google Shape;2451;p37">
              <a:extLst>
                <a:ext uri="{FF2B5EF4-FFF2-40B4-BE49-F238E27FC236}">
                  <a16:creationId xmlns:a16="http://schemas.microsoft.com/office/drawing/2014/main" id="{354E4A83-E1E8-4A87-A047-70D61E8CEE7E}"/>
                </a:ext>
              </a:extLst>
            </p:cNvPr>
            <p:cNvSpPr/>
            <p:nvPr/>
          </p:nvSpPr>
          <p:spPr>
            <a:xfrm>
              <a:off x="4569330" y="3176414"/>
              <a:ext cx="136598" cy="168904"/>
            </a:xfrm>
            <a:custGeom>
              <a:avLst/>
              <a:gdLst/>
              <a:ahLst/>
              <a:cxnLst/>
              <a:rect l="l" t="t" r="r" b="b"/>
              <a:pathLst>
                <a:path w="2372" h="2933" extrusionOk="0">
                  <a:moveTo>
                    <a:pt x="1058" y="1"/>
                  </a:moveTo>
                  <a:cubicBezTo>
                    <a:pt x="1010" y="1"/>
                    <a:pt x="961" y="3"/>
                    <a:pt x="909" y="8"/>
                  </a:cubicBezTo>
                  <a:cubicBezTo>
                    <a:pt x="754" y="75"/>
                    <a:pt x="599" y="141"/>
                    <a:pt x="444" y="185"/>
                  </a:cubicBezTo>
                  <a:cubicBezTo>
                    <a:pt x="289" y="230"/>
                    <a:pt x="134" y="230"/>
                    <a:pt x="1" y="230"/>
                  </a:cubicBezTo>
                  <a:lnTo>
                    <a:pt x="178" y="562"/>
                  </a:lnTo>
                  <a:cubicBezTo>
                    <a:pt x="577" y="673"/>
                    <a:pt x="953" y="806"/>
                    <a:pt x="1308" y="983"/>
                  </a:cubicBezTo>
                  <a:cubicBezTo>
                    <a:pt x="1485" y="1138"/>
                    <a:pt x="1596" y="1338"/>
                    <a:pt x="1618" y="1581"/>
                  </a:cubicBezTo>
                  <a:cubicBezTo>
                    <a:pt x="1640" y="1869"/>
                    <a:pt x="1640" y="2157"/>
                    <a:pt x="1596" y="2445"/>
                  </a:cubicBezTo>
                  <a:cubicBezTo>
                    <a:pt x="1596" y="2468"/>
                    <a:pt x="1485" y="2512"/>
                    <a:pt x="1419" y="2534"/>
                  </a:cubicBezTo>
                  <a:lnTo>
                    <a:pt x="1352" y="2600"/>
                  </a:lnTo>
                  <a:lnTo>
                    <a:pt x="1374" y="2911"/>
                  </a:lnTo>
                  <a:lnTo>
                    <a:pt x="1618" y="2933"/>
                  </a:lnTo>
                  <a:lnTo>
                    <a:pt x="1862" y="2600"/>
                  </a:lnTo>
                  <a:lnTo>
                    <a:pt x="2017" y="2600"/>
                  </a:lnTo>
                  <a:lnTo>
                    <a:pt x="2017" y="2401"/>
                  </a:lnTo>
                  <a:cubicBezTo>
                    <a:pt x="1574" y="2268"/>
                    <a:pt x="1906" y="1980"/>
                    <a:pt x="1906" y="1759"/>
                  </a:cubicBezTo>
                  <a:lnTo>
                    <a:pt x="1906" y="1759"/>
                  </a:lnTo>
                  <a:lnTo>
                    <a:pt x="2128" y="2113"/>
                  </a:lnTo>
                  <a:cubicBezTo>
                    <a:pt x="2106" y="1958"/>
                    <a:pt x="2106" y="1803"/>
                    <a:pt x="2128" y="1626"/>
                  </a:cubicBezTo>
                  <a:cubicBezTo>
                    <a:pt x="2128" y="1559"/>
                    <a:pt x="2261" y="1493"/>
                    <a:pt x="2327" y="1404"/>
                  </a:cubicBezTo>
                  <a:cubicBezTo>
                    <a:pt x="2349" y="1360"/>
                    <a:pt x="2371" y="1315"/>
                    <a:pt x="2371" y="1249"/>
                  </a:cubicBezTo>
                  <a:lnTo>
                    <a:pt x="2371" y="1249"/>
                  </a:lnTo>
                  <a:cubicBezTo>
                    <a:pt x="2194" y="1315"/>
                    <a:pt x="2017" y="1360"/>
                    <a:pt x="1840" y="1360"/>
                  </a:cubicBezTo>
                  <a:cubicBezTo>
                    <a:pt x="1773" y="1338"/>
                    <a:pt x="1751" y="1094"/>
                    <a:pt x="1707" y="961"/>
                  </a:cubicBezTo>
                  <a:lnTo>
                    <a:pt x="1818" y="917"/>
                  </a:lnTo>
                  <a:lnTo>
                    <a:pt x="1906" y="1160"/>
                  </a:lnTo>
                  <a:lnTo>
                    <a:pt x="2172" y="961"/>
                  </a:lnTo>
                  <a:cubicBezTo>
                    <a:pt x="2128" y="850"/>
                    <a:pt x="2061" y="739"/>
                    <a:pt x="2017" y="629"/>
                  </a:cubicBezTo>
                  <a:lnTo>
                    <a:pt x="1884" y="717"/>
                  </a:lnTo>
                  <a:lnTo>
                    <a:pt x="1818" y="496"/>
                  </a:lnTo>
                  <a:cubicBezTo>
                    <a:pt x="1719" y="161"/>
                    <a:pt x="1445" y="1"/>
                    <a:pt x="1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0" name="Google Shape;2452;p37">
              <a:extLst>
                <a:ext uri="{FF2B5EF4-FFF2-40B4-BE49-F238E27FC236}">
                  <a16:creationId xmlns:a16="http://schemas.microsoft.com/office/drawing/2014/main" id="{4A3EA21B-E4DD-4F05-B737-A493790D9AB4}"/>
                </a:ext>
              </a:extLst>
            </p:cNvPr>
            <p:cNvSpPr/>
            <p:nvPr/>
          </p:nvSpPr>
          <p:spPr>
            <a:xfrm>
              <a:off x="4426456" y="3674778"/>
              <a:ext cx="139131" cy="128593"/>
            </a:xfrm>
            <a:custGeom>
              <a:avLst/>
              <a:gdLst/>
              <a:ahLst/>
              <a:cxnLst/>
              <a:rect l="l" t="t" r="r" b="b"/>
              <a:pathLst>
                <a:path w="2416" h="2233" extrusionOk="0">
                  <a:moveTo>
                    <a:pt x="1648" y="1"/>
                  </a:moveTo>
                  <a:cubicBezTo>
                    <a:pt x="1573" y="1"/>
                    <a:pt x="1496" y="6"/>
                    <a:pt x="1418" y="17"/>
                  </a:cubicBezTo>
                  <a:lnTo>
                    <a:pt x="1418" y="128"/>
                  </a:lnTo>
                  <a:cubicBezTo>
                    <a:pt x="1374" y="172"/>
                    <a:pt x="1307" y="261"/>
                    <a:pt x="1307" y="261"/>
                  </a:cubicBezTo>
                  <a:cubicBezTo>
                    <a:pt x="1551" y="549"/>
                    <a:pt x="1352" y="859"/>
                    <a:pt x="1352" y="1147"/>
                  </a:cubicBezTo>
                  <a:cubicBezTo>
                    <a:pt x="1365" y="1365"/>
                    <a:pt x="1253" y="1374"/>
                    <a:pt x="1139" y="1374"/>
                  </a:cubicBezTo>
                  <a:cubicBezTo>
                    <a:pt x="1129" y="1374"/>
                    <a:pt x="1120" y="1374"/>
                    <a:pt x="1110" y="1374"/>
                  </a:cubicBezTo>
                  <a:cubicBezTo>
                    <a:pt x="1049" y="1374"/>
                    <a:pt x="990" y="1376"/>
                    <a:pt x="953" y="1413"/>
                  </a:cubicBezTo>
                  <a:lnTo>
                    <a:pt x="798" y="1480"/>
                  </a:lnTo>
                  <a:cubicBezTo>
                    <a:pt x="731" y="1635"/>
                    <a:pt x="665" y="1790"/>
                    <a:pt x="598" y="1945"/>
                  </a:cubicBezTo>
                  <a:lnTo>
                    <a:pt x="443" y="1878"/>
                  </a:lnTo>
                  <a:lnTo>
                    <a:pt x="532" y="1613"/>
                  </a:lnTo>
                  <a:cubicBezTo>
                    <a:pt x="532" y="1613"/>
                    <a:pt x="532" y="1590"/>
                    <a:pt x="532" y="1568"/>
                  </a:cubicBezTo>
                  <a:lnTo>
                    <a:pt x="22" y="1790"/>
                  </a:lnTo>
                  <a:cubicBezTo>
                    <a:pt x="0" y="1923"/>
                    <a:pt x="0" y="2078"/>
                    <a:pt x="0" y="2233"/>
                  </a:cubicBezTo>
                  <a:lnTo>
                    <a:pt x="443" y="2166"/>
                  </a:lnTo>
                  <a:cubicBezTo>
                    <a:pt x="492" y="2046"/>
                    <a:pt x="546" y="1971"/>
                    <a:pt x="601" y="1971"/>
                  </a:cubicBezTo>
                  <a:cubicBezTo>
                    <a:pt x="646" y="1971"/>
                    <a:pt x="691" y="2023"/>
                    <a:pt x="731" y="2144"/>
                  </a:cubicBezTo>
                  <a:lnTo>
                    <a:pt x="1994" y="2078"/>
                  </a:lnTo>
                  <a:cubicBezTo>
                    <a:pt x="2039" y="1790"/>
                    <a:pt x="1883" y="1524"/>
                    <a:pt x="1595" y="1457"/>
                  </a:cubicBezTo>
                  <a:lnTo>
                    <a:pt x="2039" y="1391"/>
                  </a:lnTo>
                  <a:lnTo>
                    <a:pt x="2393" y="1236"/>
                  </a:lnTo>
                  <a:cubicBezTo>
                    <a:pt x="2415" y="1214"/>
                    <a:pt x="2415" y="1192"/>
                    <a:pt x="2393" y="1192"/>
                  </a:cubicBezTo>
                  <a:lnTo>
                    <a:pt x="2039" y="1192"/>
                  </a:lnTo>
                  <a:lnTo>
                    <a:pt x="1595" y="1214"/>
                  </a:lnTo>
                  <a:lnTo>
                    <a:pt x="1595" y="1036"/>
                  </a:lnTo>
                  <a:lnTo>
                    <a:pt x="2039" y="1081"/>
                  </a:lnTo>
                  <a:lnTo>
                    <a:pt x="2083" y="593"/>
                  </a:lnTo>
                  <a:lnTo>
                    <a:pt x="1662" y="615"/>
                  </a:lnTo>
                  <a:lnTo>
                    <a:pt x="1640" y="527"/>
                  </a:lnTo>
                  <a:lnTo>
                    <a:pt x="1972" y="350"/>
                  </a:lnTo>
                  <a:cubicBezTo>
                    <a:pt x="1950" y="239"/>
                    <a:pt x="1928" y="39"/>
                    <a:pt x="1861" y="17"/>
                  </a:cubicBezTo>
                  <a:cubicBezTo>
                    <a:pt x="1795" y="6"/>
                    <a:pt x="1723" y="1"/>
                    <a:pt x="16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1" name="Google Shape;2453;p37">
              <a:extLst>
                <a:ext uri="{FF2B5EF4-FFF2-40B4-BE49-F238E27FC236}">
                  <a16:creationId xmlns:a16="http://schemas.microsoft.com/office/drawing/2014/main" id="{D289CD3D-53D7-4E01-B17C-FA109A3BCFF9}"/>
                </a:ext>
              </a:extLst>
            </p:cNvPr>
            <p:cNvSpPr/>
            <p:nvPr/>
          </p:nvSpPr>
          <p:spPr>
            <a:xfrm>
              <a:off x="6387541" y="3664239"/>
              <a:ext cx="136598" cy="107228"/>
            </a:xfrm>
            <a:custGeom>
              <a:avLst/>
              <a:gdLst/>
              <a:ahLst/>
              <a:cxnLst/>
              <a:rect l="l" t="t" r="r" b="b"/>
              <a:pathLst>
                <a:path w="2372" h="1862" extrusionOk="0">
                  <a:moveTo>
                    <a:pt x="1551" y="400"/>
                  </a:moveTo>
                  <a:cubicBezTo>
                    <a:pt x="1707" y="577"/>
                    <a:pt x="1862" y="732"/>
                    <a:pt x="2017" y="887"/>
                  </a:cubicBezTo>
                  <a:lnTo>
                    <a:pt x="2083" y="976"/>
                  </a:lnTo>
                  <a:lnTo>
                    <a:pt x="1972" y="954"/>
                  </a:lnTo>
                  <a:lnTo>
                    <a:pt x="1086" y="732"/>
                  </a:lnTo>
                  <a:lnTo>
                    <a:pt x="1551" y="400"/>
                  </a:lnTo>
                  <a:close/>
                  <a:moveTo>
                    <a:pt x="510" y="1"/>
                  </a:moveTo>
                  <a:lnTo>
                    <a:pt x="266" y="134"/>
                  </a:lnTo>
                  <a:cubicBezTo>
                    <a:pt x="45" y="134"/>
                    <a:pt x="0" y="267"/>
                    <a:pt x="45" y="444"/>
                  </a:cubicBezTo>
                  <a:lnTo>
                    <a:pt x="333" y="621"/>
                  </a:lnTo>
                  <a:lnTo>
                    <a:pt x="67" y="909"/>
                  </a:lnTo>
                  <a:lnTo>
                    <a:pt x="377" y="1087"/>
                  </a:lnTo>
                  <a:lnTo>
                    <a:pt x="510" y="798"/>
                  </a:lnTo>
                  <a:lnTo>
                    <a:pt x="1618" y="1087"/>
                  </a:lnTo>
                  <a:lnTo>
                    <a:pt x="1950" y="1109"/>
                  </a:lnTo>
                  <a:lnTo>
                    <a:pt x="1839" y="1242"/>
                  </a:lnTo>
                  <a:cubicBezTo>
                    <a:pt x="1908" y="1448"/>
                    <a:pt x="1852" y="1488"/>
                    <a:pt x="1767" y="1488"/>
                  </a:cubicBezTo>
                  <a:cubicBezTo>
                    <a:pt x="1713" y="1488"/>
                    <a:pt x="1646" y="1472"/>
                    <a:pt x="1593" y="1472"/>
                  </a:cubicBezTo>
                  <a:cubicBezTo>
                    <a:pt x="1568" y="1472"/>
                    <a:pt x="1546" y="1475"/>
                    <a:pt x="1529" y="1485"/>
                  </a:cubicBezTo>
                  <a:cubicBezTo>
                    <a:pt x="1529" y="1507"/>
                    <a:pt x="1529" y="1530"/>
                    <a:pt x="1529" y="1552"/>
                  </a:cubicBezTo>
                  <a:cubicBezTo>
                    <a:pt x="1574" y="1534"/>
                    <a:pt x="1614" y="1526"/>
                    <a:pt x="1649" y="1526"/>
                  </a:cubicBezTo>
                  <a:cubicBezTo>
                    <a:pt x="1872" y="1526"/>
                    <a:pt x="1917" y="1843"/>
                    <a:pt x="2127" y="1862"/>
                  </a:cubicBezTo>
                  <a:lnTo>
                    <a:pt x="2260" y="710"/>
                  </a:lnTo>
                  <a:lnTo>
                    <a:pt x="2371" y="466"/>
                  </a:lnTo>
                  <a:cubicBezTo>
                    <a:pt x="2349" y="156"/>
                    <a:pt x="2083" y="267"/>
                    <a:pt x="1928" y="222"/>
                  </a:cubicBezTo>
                  <a:cubicBezTo>
                    <a:pt x="1463" y="134"/>
                    <a:pt x="998" y="67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2" name="Google Shape;2454;p37">
              <a:extLst>
                <a:ext uri="{FF2B5EF4-FFF2-40B4-BE49-F238E27FC236}">
                  <a16:creationId xmlns:a16="http://schemas.microsoft.com/office/drawing/2014/main" id="{A2983092-00E5-4FFA-B437-7BC7D6691725}"/>
                </a:ext>
              </a:extLst>
            </p:cNvPr>
            <p:cNvSpPr/>
            <p:nvPr/>
          </p:nvSpPr>
          <p:spPr>
            <a:xfrm>
              <a:off x="6159149" y="4066201"/>
              <a:ext cx="154450" cy="116154"/>
            </a:xfrm>
            <a:custGeom>
              <a:avLst/>
              <a:gdLst/>
              <a:ahLst/>
              <a:cxnLst/>
              <a:rect l="l" t="t" r="r" b="b"/>
              <a:pathLst>
                <a:path w="2682" h="2017" extrusionOk="0">
                  <a:moveTo>
                    <a:pt x="599" y="0"/>
                  </a:moveTo>
                  <a:lnTo>
                    <a:pt x="687" y="488"/>
                  </a:lnTo>
                  <a:lnTo>
                    <a:pt x="577" y="532"/>
                  </a:lnTo>
                  <a:lnTo>
                    <a:pt x="244" y="111"/>
                  </a:lnTo>
                  <a:lnTo>
                    <a:pt x="0" y="465"/>
                  </a:lnTo>
                  <a:lnTo>
                    <a:pt x="1263" y="1507"/>
                  </a:lnTo>
                  <a:lnTo>
                    <a:pt x="1574" y="1750"/>
                  </a:lnTo>
                  <a:lnTo>
                    <a:pt x="1773" y="1839"/>
                  </a:lnTo>
                  <a:lnTo>
                    <a:pt x="2548" y="2016"/>
                  </a:lnTo>
                  <a:lnTo>
                    <a:pt x="2681" y="1573"/>
                  </a:lnTo>
                  <a:lnTo>
                    <a:pt x="2260" y="1241"/>
                  </a:lnTo>
                  <a:cubicBezTo>
                    <a:pt x="2260" y="1263"/>
                    <a:pt x="2260" y="1285"/>
                    <a:pt x="2260" y="1307"/>
                  </a:cubicBezTo>
                  <a:lnTo>
                    <a:pt x="2371" y="1795"/>
                  </a:lnTo>
                  <a:lnTo>
                    <a:pt x="2194" y="1795"/>
                  </a:lnTo>
                  <a:lnTo>
                    <a:pt x="2194" y="1352"/>
                  </a:lnTo>
                  <a:lnTo>
                    <a:pt x="2017" y="1130"/>
                  </a:lnTo>
                  <a:lnTo>
                    <a:pt x="1884" y="1064"/>
                  </a:lnTo>
                  <a:lnTo>
                    <a:pt x="1817" y="975"/>
                  </a:lnTo>
                  <a:lnTo>
                    <a:pt x="1286" y="532"/>
                  </a:lnTo>
                  <a:lnTo>
                    <a:pt x="1197" y="753"/>
                  </a:lnTo>
                  <a:cubicBezTo>
                    <a:pt x="1153" y="709"/>
                    <a:pt x="1086" y="665"/>
                    <a:pt x="1064" y="620"/>
                  </a:cubicBezTo>
                  <a:cubicBezTo>
                    <a:pt x="1020" y="510"/>
                    <a:pt x="975" y="377"/>
                    <a:pt x="953" y="266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3" name="Google Shape;2455;p37">
              <a:extLst>
                <a:ext uri="{FF2B5EF4-FFF2-40B4-BE49-F238E27FC236}">
                  <a16:creationId xmlns:a16="http://schemas.microsoft.com/office/drawing/2014/main" id="{1415C9A4-DE4B-4BD4-B87A-4B83593B3F68}"/>
                </a:ext>
              </a:extLst>
            </p:cNvPr>
            <p:cNvSpPr/>
            <p:nvPr/>
          </p:nvSpPr>
          <p:spPr>
            <a:xfrm>
              <a:off x="5659001" y="2586083"/>
              <a:ext cx="61273" cy="157041"/>
            </a:xfrm>
            <a:custGeom>
              <a:avLst/>
              <a:gdLst/>
              <a:ahLst/>
              <a:cxnLst/>
              <a:rect l="l" t="t" r="r" b="b"/>
              <a:pathLst>
                <a:path w="1064" h="2727" extrusionOk="0">
                  <a:moveTo>
                    <a:pt x="833" y="1140"/>
                  </a:moveTo>
                  <a:lnTo>
                    <a:pt x="833" y="1140"/>
                  </a:lnTo>
                  <a:cubicBezTo>
                    <a:pt x="829" y="1159"/>
                    <a:pt x="825" y="1178"/>
                    <a:pt x="820" y="1197"/>
                  </a:cubicBezTo>
                  <a:cubicBezTo>
                    <a:pt x="836" y="1181"/>
                    <a:pt x="840" y="1154"/>
                    <a:pt x="833" y="1140"/>
                  </a:cubicBezTo>
                  <a:close/>
                  <a:moveTo>
                    <a:pt x="244" y="1"/>
                  </a:moveTo>
                  <a:cubicBezTo>
                    <a:pt x="200" y="1"/>
                    <a:pt x="177" y="112"/>
                    <a:pt x="133" y="156"/>
                  </a:cubicBezTo>
                  <a:cubicBezTo>
                    <a:pt x="151" y="155"/>
                    <a:pt x="167" y="154"/>
                    <a:pt x="184" y="154"/>
                  </a:cubicBezTo>
                  <a:cubicBezTo>
                    <a:pt x="461" y="154"/>
                    <a:pt x="607" y="328"/>
                    <a:pt x="754" y="621"/>
                  </a:cubicBezTo>
                  <a:lnTo>
                    <a:pt x="399" y="510"/>
                  </a:lnTo>
                  <a:cubicBezTo>
                    <a:pt x="185" y="510"/>
                    <a:pt x="586" y="818"/>
                    <a:pt x="387" y="818"/>
                  </a:cubicBezTo>
                  <a:cubicBezTo>
                    <a:pt x="359" y="818"/>
                    <a:pt x="320" y="812"/>
                    <a:pt x="266" y="798"/>
                  </a:cubicBezTo>
                  <a:lnTo>
                    <a:pt x="222" y="798"/>
                  </a:lnTo>
                  <a:cubicBezTo>
                    <a:pt x="155" y="931"/>
                    <a:pt x="0" y="1087"/>
                    <a:pt x="310" y="1109"/>
                  </a:cubicBezTo>
                  <a:cubicBezTo>
                    <a:pt x="328" y="1109"/>
                    <a:pt x="360" y="1195"/>
                    <a:pt x="372" y="1240"/>
                  </a:cubicBezTo>
                  <a:lnTo>
                    <a:pt x="372" y="1240"/>
                  </a:lnTo>
                  <a:cubicBezTo>
                    <a:pt x="320" y="1220"/>
                    <a:pt x="280" y="1212"/>
                    <a:pt x="248" y="1212"/>
                  </a:cubicBezTo>
                  <a:cubicBezTo>
                    <a:pt x="111" y="1212"/>
                    <a:pt x="151" y="1378"/>
                    <a:pt x="133" y="1485"/>
                  </a:cubicBezTo>
                  <a:lnTo>
                    <a:pt x="355" y="1729"/>
                  </a:lnTo>
                  <a:lnTo>
                    <a:pt x="421" y="1751"/>
                  </a:lnTo>
                  <a:lnTo>
                    <a:pt x="355" y="1751"/>
                  </a:lnTo>
                  <a:lnTo>
                    <a:pt x="0" y="1840"/>
                  </a:lnTo>
                  <a:lnTo>
                    <a:pt x="0" y="2571"/>
                  </a:lnTo>
                  <a:lnTo>
                    <a:pt x="45" y="2660"/>
                  </a:lnTo>
                  <a:lnTo>
                    <a:pt x="709" y="2726"/>
                  </a:lnTo>
                  <a:cubicBezTo>
                    <a:pt x="731" y="2637"/>
                    <a:pt x="731" y="2549"/>
                    <a:pt x="731" y="2438"/>
                  </a:cubicBezTo>
                  <a:cubicBezTo>
                    <a:pt x="754" y="2239"/>
                    <a:pt x="754" y="2039"/>
                    <a:pt x="754" y="1840"/>
                  </a:cubicBezTo>
                  <a:lnTo>
                    <a:pt x="665" y="1729"/>
                  </a:lnTo>
                  <a:lnTo>
                    <a:pt x="754" y="1685"/>
                  </a:lnTo>
                  <a:cubicBezTo>
                    <a:pt x="776" y="1530"/>
                    <a:pt x="798" y="1375"/>
                    <a:pt x="842" y="1219"/>
                  </a:cubicBezTo>
                  <a:lnTo>
                    <a:pt x="731" y="1197"/>
                  </a:lnTo>
                  <a:lnTo>
                    <a:pt x="532" y="954"/>
                  </a:lnTo>
                  <a:lnTo>
                    <a:pt x="643" y="887"/>
                  </a:lnTo>
                  <a:lnTo>
                    <a:pt x="820" y="1131"/>
                  </a:lnTo>
                  <a:cubicBezTo>
                    <a:pt x="826" y="1131"/>
                    <a:pt x="831" y="1134"/>
                    <a:pt x="833" y="1140"/>
                  </a:cubicBezTo>
                  <a:lnTo>
                    <a:pt x="833" y="1140"/>
                  </a:lnTo>
                  <a:cubicBezTo>
                    <a:pt x="915" y="784"/>
                    <a:pt x="980" y="445"/>
                    <a:pt x="1064" y="45"/>
                  </a:cubicBezTo>
                  <a:cubicBezTo>
                    <a:pt x="731" y="23"/>
                    <a:pt x="488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4" name="Google Shape;2456;p37">
              <a:extLst>
                <a:ext uri="{FF2B5EF4-FFF2-40B4-BE49-F238E27FC236}">
                  <a16:creationId xmlns:a16="http://schemas.microsoft.com/office/drawing/2014/main" id="{68F0D00E-F8F3-4170-94E4-7D7522E56A08}"/>
                </a:ext>
              </a:extLst>
            </p:cNvPr>
            <p:cNvSpPr/>
            <p:nvPr/>
          </p:nvSpPr>
          <p:spPr>
            <a:xfrm>
              <a:off x="5755979" y="4423417"/>
              <a:ext cx="76591" cy="164643"/>
            </a:xfrm>
            <a:custGeom>
              <a:avLst/>
              <a:gdLst/>
              <a:ahLst/>
              <a:cxnLst/>
              <a:rect l="l" t="t" r="r" b="b"/>
              <a:pathLst>
                <a:path w="1330" h="2859" extrusionOk="0">
                  <a:moveTo>
                    <a:pt x="244" y="1"/>
                  </a:moveTo>
                  <a:lnTo>
                    <a:pt x="244" y="245"/>
                  </a:lnTo>
                  <a:cubicBezTo>
                    <a:pt x="177" y="355"/>
                    <a:pt x="133" y="488"/>
                    <a:pt x="133" y="643"/>
                  </a:cubicBezTo>
                  <a:cubicBezTo>
                    <a:pt x="155" y="776"/>
                    <a:pt x="177" y="887"/>
                    <a:pt x="244" y="1020"/>
                  </a:cubicBezTo>
                  <a:cubicBezTo>
                    <a:pt x="532" y="1219"/>
                    <a:pt x="288" y="1397"/>
                    <a:pt x="222" y="1574"/>
                  </a:cubicBezTo>
                  <a:cubicBezTo>
                    <a:pt x="89" y="1862"/>
                    <a:pt x="0" y="2106"/>
                    <a:pt x="288" y="2349"/>
                  </a:cubicBezTo>
                  <a:lnTo>
                    <a:pt x="443" y="2615"/>
                  </a:lnTo>
                  <a:lnTo>
                    <a:pt x="488" y="2748"/>
                  </a:lnTo>
                  <a:lnTo>
                    <a:pt x="776" y="2859"/>
                  </a:lnTo>
                  <a:lnTo>
                    <a:pt x="1241" y="2770"/>
                  </a:lnTo>
                  <a:cubicBezTo>
                    <a:pt x="1041" y="2726"/>
                    <a:pt x="886" y="2660"/>
                    <a:pt x="953" y="2416"/>
                  </a:cubicBezTo>
                  <a:cubicBezTo>
                    <a:pt x="953" y="2394"/>
                    <a:pt x="953" y="2372"/>
                    <a:pt x="931" y="2349"/>
                  </a:cubicBezTo>
                  <a:lnTo>
                    <a:pt x="753" y="2460"/>
                  </a:lnTo>
                  <a:lnTo>
                    <a:pt x="709" y="2172"/>
                  </a:lnTo>
                  <a:cubicBezTo>
                    <a:pt x="1064" y="1973"/>
                    <a:pt x="931" y="1552"/>
                    <a:pt x="1064" y="1286"/>
                  </a:cubicBezTo>
                  <a:lnTo>
                    <a:pt x="709" y="1109"/>
                  </a:lnTo>
                  <a:cubicBezTo>
                    <a:pt x="724" y="1018"/>
                    <a:pt x="750" y="948"/>
                    <a:pt x="842" y="948"/>
                  </a:cubicBezTo>
                  <a:cubicBezTo>
                    <a:pt x="885" y="948"/>
                    <a:pt x="942" y="963"/>
                    <a:pt x="1019" y="998"/>
                  </a:cubicBezTo>
                  <a:cubicBezTo>
                    <a:pt x="1041" y="1009"/>
                    <a:pt x="1065" y="1013"/>
                    <a:pt x="1090" y="1013"/>
                  </a:cubicBezTo>
                  <a:cubicBezTo>
                    <a:pt x="1163" y="1013"/>
                    <a:pt x="1246" y="976"/>
                    <a:pt x="1329" y="976"/>
                  </a:cubicBezTo>
                  <a:lnTo>
                    <a:pt x="1263" y="754"/>
                  </a:lnTo>
                  <a:lnTo>
                    <a:pt x="1086" y="754"/>
                  </a:lnTo>
                  <a:cubicBezTo>
                    <a:pt x="1070" y="575"/>
                    <a:pt x="958" y="552"/>
                    <a:pt x="838" y="552"/>
                  </a:cubicBezTo>
                  <a:cubicBezTo>
                    <a:pt x="795" y="552"/>
                    <a:pt x="750" y="555"/>
                    <a:pt x="709" y="555"/>
                  </a:cubicBezTo>
                  <a:lnTo>
                    <a:pt x="620" y="577"/>
                  </a:lnTo>
                  <a:lnTo>
                    <a:pt x="620" y="577"/>
                  </a:lnTo>
                  <a:lnTo>
                    <a:pt x="709" y="46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5" name="Google Shape;2457;p37">
              <a:extLst>
                <a:ext uri="{FF2B5EF4-FFF2-40B4-BE49-F238E27FC236}">
                  <a16:creationId xmlns:a16="http://schemas.microsoft.com/office/drawing/2014/main" id="{7D36FDD2-56F8-4D8A-85A9-31BFDD0445CA}"/>
                </a:ext>
              </a:extLst>
            </p:cNvPr>
            <p:cNvSpPr/>
            <p:nvPr/>
          </p:nvSpPr>
          <p:spPr>
            <a:xfrm>
              <a:off x="6291831" y="3735705"/>
              <a:ext cx="122546" cy="76591"/>
            </a:xfrm>
            <a:custGeom>
              <a:avLst/>
              <a:gdLst/>
              <a:ahLst/>
              <a:cxnLst/>
              <a:rect l="l" t="t" r="r" b="b"/>
              <a:pathLst>
                <a:path w="2128" h="1330" extrusionOk="0">
                  <a:moveTo>
                    <a:pt x="1463" y="1"/>
                  </a:moveTo>
                  <a:lnTo>
                    <a:pt x="931" y="156"/>
                  </a:lnTo>
                  <a:lnTo>
                    <a:pt x="688" y="289"/>
                  </a:lnTo>
                  <a:cubicBezTo>
                    <a:pt x="488" y="377"/>
                    <a:pt x="200" y="399"/>
                    <a:pt x="112" y="532"/>
                  </a:cubicBezTo>
                  <a:cubicBezTo>
                    <a:pt x="1" y="665"/>
                    <a:pt x="45" y="931"/>
                    <a:pt x="45" y="1131"/>
                  </a:cubicBezTo>
                  <a:cubicBezTo>
                    <a:pt x="45" y="1175"/>
                    <a:pt x="23" y="1219"/>
                    <a:pt x="23" y="1241"/>
                  </a:cubicBezTo>
                  <a:lnTo>
                    <a:pt x="134" y="1330"/>
                  </a:lnTo>
                  <a:cubicBezTo>
                    <a:pt x="466" y="1219"/>
                    <a:pt x="821" y="1064"/>
                    <a:pt x="1153" y="975"/>
                  </a:cubicBezTo>
                  <a:cubicBezTo>
                    <a:pt x="1230" y="964"/>
                    <a:pt x="1308" y="959"/>
                    <a:pt x="1388" y="959"/>
                  </a:cubicBezTo>
                  <a:cubicBezTo>
                    <a:pt x="1469" y="959"/>
                    <a:pt x="1552" y="964"/>
                    <a:pt x="1640" y="975"/>
                  </a:cubicBezTo>
                  <a:lnTo>
                    <a:pt x="1773" y="998"/>
                  </a:lnTo>
                  <a:lnTo>
                    <a:pt x="1840" y="887"/>
                  </a:lnTo>
                  <a:lnTo>
                    <a:pt x="1685" y="820"/>
                  </a:lnTo>
                  <a:lnTo>
                    <a:pt x="1951" y="710"/>
                  </a:lnTo>
                  <a:lnTo>
                    <a:pt x="2128" y="621"/>
                  </a:lnTo>
                  <a:cubicBezTo>
                    <a:pt x="2061" y="422"/>
                    <a:pt x="2017" y="222"/>
                    <a:pt x="1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6" name="Google Shape;2458;p37">
              <a:extLst>
                <a:ext uri="{FF2B5EF4-FFF2-40B4-BE49-F238E27FC236}">
                  <a16:creationId xmlns:a16="http://schemas.microsoft.com/office/drawing/2014/main" id="{5632F608-5167-4A30-AD5A-540D49CEA410}"/>
                </a:ext>
              </a:extLst>
            </p:cNvPr>
            <p:cNvSpPr/>
            <p:nvPr/>
          </p:nvSpPr>
          <p:spPr>
            <a:xfrm>
              <a:off x="4481279" y="3158331"/>
              <a:ext cx="135331" cy="151282"/>
            </a:xfrm>
            <a:custGeom>
              <a:avLst/>
              <a:gdLst/>
              <a:ahLst/>
              <a:cxnLst/>
              <a:rect l="l" t="t" r="r" b="b"/>
              <a:pathLst>
                <a:path w="2350" h="2627" extrusionOk="0">
                  <a:moveTo>
                    <a:pt x="1606" y="1"/>
                  </a:moveTo>
                  <a:cubicBezTo>
                    <a:pt x="1198" y="1"/>
                    <a:pt x="802" y="180"/>
                    <a:pt x="533" y="499"/>
                  </a:cubicBezTo>
                  <a:lnTo>
                    <a:pt x="688" y="499"/>
                  </a:lnTo>
                  <a:lnTo>
                    <a:pt x="732" y="455"/>
                  </a:lnTo>
                  <a:lnTo>
                    <a:pt x="732" y="522"/>
                  </a:lnTo>
                  <a:cubicBezTo>
                    <a:pt x="688" y="610"/>
                    <a:pt x="621" y="677"/>
                    <a:pt x="577" y="743"/>
                  </a:cubicBezTo>
                  <a:cubicBezTo>
                    <a:pt x="555" y="699"/>
                    <a:pt x="533" y="655"/>
                    <a:pt x="533" y="632"/>
                  </a:cubicBezTo>
                  <a:lnTo>
                    <a:pt x="245" y="898"/>
                  </a:lnTo>
                  <a:cubicBezTo>
                    <a:pt x="267" y="1053"/>
                    <a:pt x="289" y="1186"/>
                    <a:pt x="333" y="1341"/>
                  </a:cubicBezTo>
                  <a:lnTo>
                    <a:pt x="555" y="1275"/>
                  </a:lnTo>
                  <a:lnTo>
                    <a:pt x="599" y="1386"/>
                  </a:lnTo>
                  <a:lnTo>
                    <a:pt x="1" y="1607"/>
                  </a:lnTo>
                  <a:lnTo>
                    <a:pt x="67" y="1851"/>
                  </a:lnTo>
                  <a:lnTo>
                    <a:pt x="134" y="1895"/>
                  </a:lnTo>
                  <a:lnTo>
                    <a:pt x="67" y="1917"/>
                  </a:lnTo>
                  <a:lnTo>
                    <a:pt x="156" y="2161"/>
                  </a:lnTo>
                  <a:lnTo>
                    <a:pt x="267" y="2095"/>
                  </a:lnTo>
                  <a:lnTo>
                    <a:pt x="355" y="2073"/>
                  </a:lnTo>
                  <a:lnTo>
                    <a:pt x="355" y="2073"/>
                  </a:lnTo>
                  <a:cubicBezTo>
                    <a:pt x="333" y="2117"/>
                    <a:pt x="333" y="2139"/>
                    <a:pt x="333" y="2183"/>
                  </a:cubicBezTo>
                  <a:lnTo>
                    <a:pt x="156" y="2228"/>
                  </a:lnTo>
                  <a:cubicBezTo>
                    <a:pt x="134" y="2228"/>
                    <a:pt x="134" y="2250"/>
                    <a:pt x="134" y="2250"/>
                  </a:cubicBezTo>
                  <a:cubicBezTo>
                    <a:pt x="134" y="2272"/>
                    <a:pt x="134" y="2294"/>
                    <a:pt x="156" y="2316"/>
                  </a:cubicBezTo>
                  <a:lnTo>
                    <a:pt x="444" y="2626"/>
                  </a:lnTo>
                  <a:lnTo>
                    <a:pt x="688" y="2626"/>
                  </a:lnTo>
                  <a:cubicBezTo>
                    <a:pt x="688" y="2427"/>
                    <a:pt x="770" y="2383"/>
                    <a:pt x="876" y="2383"/>
                  </a:cubicBezTo>
                  <a:cubicBezTo>
                    <a:pt x="935" y="2383"/>
                    <a:pt x="1001" y="2397"/>
                    <a:pt x="1064" y="2405"/>
                  </a:cubicBezTo>
                  <a:lnTo>
                    <a:pt x="1109" y="2294"/>
                  </a:lnTo>
                  <a:cubicBezTo>
                    <a:pt x="710" y="2028"/>
                    <a:pt x="799" y="1585"/>
                    <a:pt x="688" y="1208"/>
                  </a:cubicBezTo>
                  <a:cubicBezTo>
                    <a:pt x="666" y="1186"/>
                    <a:pt x="776" y="1098"/>
                    <a:pt x="843" y="1053"/>
                  </a:cubicBezTo>
                  <a:cubicBezTo>
                    <a:pt x="909" y="854"/>
                    <a:pt x="1020" y="677"/>
                    <a:pt x="1131" y="499"/>
                  </a:cubicBezTo>
                  <a:cubicBezTo>
                    <a:pt x="1244" y="344"/>
                    <a:pt x="1429" y="261"/>
                    <a:pt x="1611" y="261"/>
                  </a:cubicBezTo>
                  <a:cubicBezTo>
                    <a:pt x="1715" y="261"/>
                    <a:pt x="1818" y="288"/>
                    <a:pt x="1906" y="344"/>
                  </a:cubicBezTo>
                  <a:cubicBezTo>
                    <a:pt x="1923" y="353"/>
                    <a:pt x="1941" y="356"/>
                    <a:pt x="1961" y="356"/>
                  </a:cubicBezTo>
                  <a:cubicBezTo>
                    <a:pt x="2048" y="356"/>
                    <a:pt x="2169" y="288"/>
                    <a:pt x="2350" y="234"/>
                  </a:cubicBezTo>
                  <a:lnTo>
                    <a:pt x="1995" y="56"/>
                  </a:lnTo>
                  <a:cubicBezTo>
                    <a:pt x="1867" y="19"/>
                    <a:pt x="1736" y="1"/>
                    <a:pt x="1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7" name="Google Shape;2459;p37">
              <a:extLst>
                <a:ext uri="{FF2B5EF4-FFF2-40B4-BE49-F238E27FC236}">
                  <a16:creationId xmlns:a16="http://schemas.microsoft.com/office/drawing/2014/main" id="{DF76AD4B-2431-43FB-AAE3-234007D56E15}"/>
                </a:ext>
              </a:extLst>
            </p:cNvPr>
            <p:cNvSpPr/>
            <p:nvPr/>
          </p:nvSpPr>
          <p:spPr>
            <a:xfrm>
              <a:off x="6299490" y="4024047"/>
              <a:ext cx="137864" cy="54938"/>
            </a:xfrm>
            <a:custGeom>
              <a:avLst/>
              <a:gdLst/>
              <a:ahLst/>
              <a:cxnLst/>
              <a:rect l="l" t="t" r="r" b="b"/>
              <a:pathLst>
                <a:path w="2394" h="954" extrusionOk="0">
                  <a:moveTo>
                    <a:pt x="820" y="776"/>
                  </a:moveTo>
                  <a:cubicBezTo>
                    <a:pt x="843" y="799"/>
                    <a:pt x="843" y="799"/>
                    <a:pt x="843" y="799"/>
                  </a:cubicBezTo>
                  <a:cubicBezTo>
                    <a:pt x="843" y="821"/>
                    <a:pt x="820" y="843"/>
                    <a:pt x="820" y="843"/>
                  </a:cubicBezTo>
                  <a:lnTo>
                    <a:pt x="798" y="821"/>
                  </a:lnTo>
                  <a:lnTo>
                    <a:pt x="820" y="776"/>
                  </a:lnTo>
                  <a:close/>
                  <a:moveTo>
                    <a:pt x="643" y="1"/>
                  </a:moveTo>
                  <a:cubicBezTo>
                    <a:pt x="488" y="1"/>
                    <a:pt x="333" y="23"/>
                    <a:pt x="178" y="45"/>
                  </a:cubicBezTo>
                  <a:lnTo>
                    <a:pt x="1" y="643"/>
                  </a:lnTo>
                  <a:cubicBezTo>
                    <a:pt x="377" y="799"/>
                    <a:pt x="776" y="887"/>
                    <a:pt x="1197" y="954"/>
                  </a:cubicBezTo>
                  <a:cubicBezTo>
                    <a:pt x="1707" y="954"/>
                    <a:pt x="2172" y="643"/>
                    <a:pt x="2394" y="178"/>
                  </a:cubicBezTo>
                  <a:lnTo>
                    <a:pt x="2172" y="67"/>
                  </a:lnTo>
                  <a:lnTo>
                    <a:pt x="1818" y="333"/>
                  </a:lnTo>
                  <a:lnTo>
                    <a:pt x="1552" y="67"/>
                  </a:lnTo>
                  <a:cubicBezTo>
                    <a:pt x="1241" y="45"/>
                    <a:pt x="931" y="1"/>
                    <a:pt x="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8" name="Google Shape;2460;p37">
              <a:extLst>
                <a:ext uri="{FF2B5EF4-FFF2-40B4-BE49-F238E27FC236}">
                  <a16:creationId xmlns:a16="http://schemas.microsoft.com/office/drawing/2014/main" id="{4FB2BBF8-E707-48EC-8227-574AC6E7DE2C}"/>
                </a:ext>
              </a:extLst>
            </p:cNvPr>
            <p:cNvSpPr/>
            <p:nvPr/>
          </p:nvSpPr>
          <p:spPr>
            <a:xfrm>
              <a:off x="4495330" y="3488194"/>
              <a:ext cx="133718" cy="100145"/>
            </a:xfrm>
            <a:custGeom>
              <a:avLst/>
              <a:gdLst/>
              <a:ahLst/>
              <a:cxnLst/>
              <a:rect l="l" t="t" r="r" b="b"/>
              <a:pathLst>
                <a:path w="2322" h="1739" extrusionOk="0">
                  <a:moveTo>
                    <a:pt x="377" y="1042"/>
                  </a:moveTo>
                  <a:lnTo>
                    <a:pt x="665" y="1175"/>
                  </a:lnTo>
                  <a:lnTo>
                    <a:pt x="621" y="1263"/>
                  </a:lnTo>
                  <a:lnTo>
                    <a:pt x="311" y="1197"/>
                  </a:lnTo>
                  <a:lnTo>
                    <a:pt x="377" y="1042"/>
                  </a:lnTo>
                  <a:close/>
                  <a:moveTo>
                    <a:pt x="890" y="1482"/>
                  </a:moveTo>
                  <a:lnTo>
                    <a:pt x="909" y="1507"/>
                  </a:lnTo>
                  <a:lnTo>
                    <a:pt x="949" y="1494"/>
                  </a:lnTo>
                  <a:lnTo>
                    <a:pt x="949" y="1494"/>
                  </a:lnTo>
                  <a:lnTo>
                    <a:pt x="890" y="1482"/>
                  </a:lnTo>
                  <a:close/>
                  <a:moveTo>
                    <a:pt x="1308" y="1374"/>
                  </a:moveTo>
                  <a:lnTo>
                    <a:pt x="949" y="1494"/>
                  </a:lnTo>
                  <a:lnTo>
                    <a:pt x="949" y="1494"/>
                  </a:lnTo>
                  <a:lnTo>
                    <a:pt x="1131" y="1529"/>
                  </a:lnTo>
                  <a:lnTo>
                    <a:pt x="1308" y="1374"/>
                  </a:lnTo>
                  <a:close/>
                  <a:moveTo>
                    <a:pt x="1064" y="0"/>
                  </a:moveTo>
                  <a:lnTo>
                    <a:pt x="333" y="399"/>
                  </a:lnTo>
                  <a:cubicBezTo>
                    <a:pt x="599" y="576"/>
                    <a:pt x="754" y="709"/>
                    <a:pt x="399" y="887"/>
                  </a:cubicBezTo>
                  <a:cubicBezTo>
                    <a:pt x="244" y="975"/>
                    <a:pt x="134" y="1152"/>
                    <a:pt x="1" y="1308"/>
                  </a:cubicBezTo>
                  <a:lnTo>
                    <a:pt x="890" y="1482"/>
                  </a:lnTo>
                  <a:lnTo>
                    <a:pt x="843" y="1418"/>
                  </a:lnTo>
                  <a:lnTo>
                    <a:pt x="1219" y="1042"/>
                  </a:lnTo>
                  <a:lnTo>
                    <a:pt x="1795" y="1418"/>
                  </a:lnTo>
                  <a:lnTo>
                    <a:pt x="1397" y="1662"/>
                  </a:lnTo>
                  <a:cubicBezTo>
                    <a:pt x="1470" y="1653"/>
                    <a:pt x="1543" y="1647"/>
                    <a:pt x="1617" y="1647"/>
                  </a:cubicBezTo>
                  <a:cubicBezTo>
                    <a:pt x="1721" y="1647"/>
                    <a:pt x="1824" y="1658"/>
                    <a:pt x="1928" y="1684"/>
                  </a:cubicBezTo>
                  <a:cubicBezTo>
                    <a:pt x="2024" y="1721"/>
                    <a:pt x="2097" y="1738"/>
                    <a:pt x="2151" y="1738"/>
                  </a:cubicBezTo>
                  <a:cubicBezTo>
                    <a:pt x="2322" y="1738"/>
                    <a:pt x="2306" y="1571"/>
                    <a:pt x="2238" y="1352"/>
                  </a:cubicBezTo>
                  <a:lnTo>
                    <a:pt x="1773" y="1064"/>
                  </a:lnTo>
                  <a:lnTo>
                    <a:pt x="1906" y="798"/>
                  </a:lnTo>
                  <a:lnTo>
                    <a:pt x="1153" y="731"/>
                  </a:lnTo>
                  <a:lnTo>
                    <a:pt x="820" y="621"/>
                  </a:lnTo>
                  <a:cubicBezTo>
                    <a:pt x="865" y="532"/>
                    <a:pt x="887" y="443"/>
                    <a:pt x="953" y="377"/>
                  </a:cubicBezTo>
                  <a:cubicBezTo>
                    <a:pt x="953" y="373"/>
                    <a:pt x="957" y="371"/>
                    <a:pt x="964" y="371"/>
                  </a:cubicBezTo>
                  <a:cubicBezTo>
                    <a:pt x="994" y="371"/>
                    <a:pt x="1077" y="403"/>
                    <a:pt x="1131" y="421"/>
                  </a:cubicBezTo>
                  <a:lnTo>
                    <a:pt x="1197" y="222"/>
                  </a:lnTo>
                  <a:lnTo>
                    <a:pt x="1197" y="22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9" name="Google Shape;2461;p37">
              <a:extLst>
                <a:ext uri="{FF2B5EF4-FFF2-40B4-BE49-F238E27FC236}">
                  <a16:creationId xmlns:a16="http://schemas.microsoft.com/office/drawing/2014/main" id="{7D821A8F-A6B8-411F-B6CE-2A0AEAC8A0DA}"/>
                </a:ext>
              </a:extLst>
            </p:cNvPr>
            <p:cNvSpPr/>
            <p:nvPr/>
          </p:nvSpPr>
          <p:spPr>
            <a:xfrm>
              <a:off x="4875581" y="2963800"/>
              <a:ext cx="168443" cy="147309"/>
            </a:xfrm>
            <a:custGeom>
              <a:avLst/>
              <a:gdLst/>
              <a:ahLst/>
              <a:cxnLst/>
              <a:rect l="l" t="t" r="r" b="b"/>
              <a:pathLst>
                <a:path w="2925" h="2558" extrusionOk="0">
                  <a:moveTo>
                    <a:pt x="2903" y="0"/>
                  </a:moveTo>
                  <a:lnTo>
                    <a:pt x="1950" y="554"/>
                  </a:lnTo>
                  <a:lnTo>
                    <a:pt x="1728" y="776"/>
                  </a:lnTo>
                  <a:lnTo>
                    <a:pt x="1551" y="864"/>
                  </a:lnTo>
                  <a:lnTo>
                    <a:pt x="1618" y="1019"/>
                  </a:lnTo>
                  <a:lnTo>
                    <a:pt x="1418" y="1019"/>
                  </a:lnTo>
                  <a:lnTo>
                    <a:pt x="997" y="1329"/>
                  </a:lnTo>
                  <a:lnTo>
                    <a:pt x="864" y="1485"/>
                  </a:lnTo>
                  <a:lnTo>
                    <a:pt x="0" y="2415"/>
                  </a:lnTo>
                  <a:cubicBezTo>
                    <a:pt x="161" y="2504"/>
                    <a:pt x="260" y="2558"/>
                    <a:pt x="342" y="2558"/>
                  </a:cubicBezTo>
                  <a:cubicBezTo>
                    <a:pt x="464" y="2558"/>
                    <a:pt x="546" y="2440"/>
                    <a:pt x="731" y="2149"/>
                  </a:cubicBezTo>
                  <a:lnTo>
                    <a:pt x="532" y="1994"/>
                  </a:lnTo>
                  <a:lnTo>
                    <a:pt x="1197" y="1773"/>
                  </a:lnTo>
                  <a:lnTo>
                    <a:pt x="1152" y="1573"/>
                  </a:lnTo>
                  <a:cubicBezTo>
                    <a:pt x="1285" y="1529"/>
                    <a:pt x="1418" y="1485"/>
                    <a:pt x="1529" y="1418"/>
                  </a:cubicBezTo>
                  <a:cubicBezTo>
                    <a:pt x="1884" y="1174"/>
                    <a:pt x="2216" y="864"/>
                    <a:pt x="2570" y="620"/>
                  </a:cubicBezTo>
                  <a:cubicBezTo>
                    <a:pt x="2792" y="488"/>
                    <a:pt x="2925" y="244"/>
                    <a:pt x="2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0" name="Google Shape;2462;p37">
              <a:extLst>
                <a:ext uri="{FF2B5EF4-FFF2-40B4-BE49-F238E27FC236}">
                  <a16:creationId xmlns:a16="http://schemas.microsoft.com/office/drawing/2014/main" id="{95123226-4255-4103-A6DD-6878BADFF627}"/>
                </a:ext>
              </a:extLst>
            </p:cNvPr>
            <p:cNvSpPr/>
            <p:nvPr/>
          </p:nvSpPr>
          <p:spPr>
            <a:xfrm>
              <a:off x="4511915" y="3290438"/>
              <a:ext cx="150649" cy="74058"/>
            </a:xfrm>
            <a:custGeom>
              <a:avLst/>
              <a:gdLst/>
              <a:ahLst/>
              <a:cxnLst/>
              <a:rect l="l" t="t" r="r" b="b"/>
              <a:pathLst>
                <a:path w="2616" h="1286" extrusionOk="0">
                  <a:moveTo>
                    <a:pt x="577" y="0"/>
                  </a:moveTo>
                  <a:cubicBezTo>
                    <a:pt x="555" y="22"/>
                    <a:pt x="555" y="67"/>
                    <a:pt x="555" y="111"/>
                  </a:cubicBezTo>
                  <a:lnTo>
                    <a:pt x="444" y="355"/>
                  </a:lnTo>
                  <a:lnTo>
                    <a:pt x="510" y="421"/>
                  </a:lnTo>
                  <a:lnTo>
                    <a:pt x="134" y="488"/>
                  </a:lnTo>
                  <a:lnTo>
                    <a:pt x="23" y="488"/>
                  </a:lnTo>
                  <a:cubicBezTo>
                    <a:pt x="23" y="532"/>
                    <a:pt x="1" y="576"/>
                    <a:pt x="1" y="643"/>
                  </a:cubicBezTo>
                  <a:lnTo>
                    <a:pt x="311" y="798"/>
                  </a:lnTo>
                  <a:lnTo>
                    <a:pt x="532" y="620"/>
                  </a:lnTo>
                  <a:lnTo>
                    <a:pt x="621" y="1019"/>
                  </a:lnTo>
                  <a:lnTo>
                    <a:pt x="887" y="1174"/>
                  </a:lnTo>
                  <a:lnTo>
                    <a:pt x="976" y="1064"/>
                  </a:lnTo>
                  <a:lnTo>
                    <a:pt x="1042" y="1174"/>
                  </a:lnTo>
                  <a:lnTo>
                    <a:pt x="1419" y="1263"/>
                  </a:lnTo>
                  <a:lnTo>
                    <a:pt x="1308" y="1064"/>
                  </a:lnTo>
                  <a:lnTo>
                    <a:pt x="1352" y="997"/>
                  </a:lnTo>
                  <a:lnTo>
                    <a:pt x="1640" y="1174"/>
                  </a:lnTo>
                  <a:lnTo>
                    <a:pt x="1485" y="1263"/>
                  </a:lnTo>
                  <a:cubicBezTo>
                    <a:pt x="1884" y="1241"/>
                    <a:pt x="2305" y="1285"/>
                    <a:pt x="2615" y="975"/>
                  </a:cubicBezTo>
                  <a:lnTo>
                    <a:pt x="2371" y="953"/>
                  </a:lnTo>
                  <a:lnTo>
                    <a:pt x="1640" y="953"/>
                  </a:lnTo>
                  <a:lnTo>
                    <a:pt x="1773" y="532"/>
                  </a:lnTo>
                  <a:lnTo>
                    <a:pt x="2349" y="643"/>
                  </a:lnTo>
                  <a:lnTo>
                    <a:pt x="2416" y="576"/>
                  </a:lnTo>
                  <a:lnTo>
                    <a:pt x="2394" y="355"/>
                  </a:lnTo>
                  <a:cubicBezTo>
                    <a:pt x="1995" y="377"/>
                    <a:pt x="1574" y="421"/>
                    <a:pt x="1219" y="465"/>
                  </a:cubicBezTo>
                  <a:cubicBezTo>
                    <a:pt x="1206" y="466"/>
                    <a:pt x="1192" y="467"/>
                    <a:pt x="1179" y="467"/>
                  </a:cubicBezTo>
                  <a:cubicBezTo>
                    <a:pt x="836" y="467"/>
                    <a:pt x="748" y="192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1" name="Google Shape;2463;p37">
              <a:extLst>
                <a:ext uri="{FF2B5EF4-FFF2-40B4-BE49-F238E27FC236}">
                  <a16:creationId xmlns:a16="http://schemas.microsoft.com/office/drawing/2014/main" id="{73D3EECD-7E2B-4DEE-BA48-EFDAB6EEB493}"/>
                </a:ext>
              </a:extLst>
            </p:cNvPr>
            <p:cNvSpPr/>
            <p:nvPr/>
          </p:nvSpPr>
          <p:spPr>
            <a:xfrm>
              <a:off x="4688018" y="2940823"/>
              <a:ext cx="137864" cy="86784"/>
            </a:xfrm>
            <a:custGeom>
              <a:avLst/>
              <a:gdLst/>
              <a:ahLst/>
              <a:cxnLst/>
              <a:rect l="l" t="t" r="r" b="b"/>
              <a:pathLst>
                <a:path w="2394" h="1507" extrusionOk="0">
                  <a:moveTo>
                    <a:pt x="665" y="665"/>
                  </a:moveTo>
                  <a:lnTo>
                    <a:pt x="687" y="687"/>
                  </a:lnTo>
                  <a:lnTo>
                    <a:pt x="731" y="731"/>
                  </a:lnTo>
                  <a:lnTo>
                    <a:pt x="731" y="731"/>
                  </a:lnTo>
                  <a:lnTo>
                    <a:pt x="687" y="709"/>
                  </a:lnTo>
                  <a:lnTo>
                    <a:pt x="665" y="665"/>
                  </a:lnTo>
                  <a:close/>
                  <a:moveTo>
                    <a:pt x="1285" y="0"/>
                  </a:moveTo>
                  <a:lnTo>
                    <a:pt x="1241" y="244"/>
                  </a:lnTo>
                  <a:lnTo>
                    <a:pt x="931" y="532"/>
                  </a:lnTo>
                  <a:lnTo>
                    <a:pt x="1019" y="621"/>
                  </a:lnTo>
                  <a:lnTo>
                    <a:pt x="1064" y="687"/>
                  </a:lnTo>
                  <a:lnTo>
                    <a:pt x="953" y="687"/>
                  </a:lnTo>
                  <a:cubicBezTo>
                    <a:pt x="931" y="665"/>
                    <a:pt x="931" y="665"/>
                    <a:pt x="909" y="643"/>
                  </a:cubicBezTo>
                  <a:lnTo>
                    <a:pt x="466" y="310"/>
                  </a:lnTo>
                  <a:lnTo>
                    <a:pt x="0" y="310"/>
                  </a:lnTo>
                  <a:lnTo>
                    <a:pt x="466" y="820"/>
                  </a:lnTo>
                  <a:lnTo>
                    <a:pt x="643" y="842"/>
                  </a:lnTo>
                  <a:cubicBezTo>
                    <a:pt x="887" y="909"/>
                    <a:pt x="820" y="1064"/>
                    <a:pt x="731" y="1219"/>
                  </a:cubicBezTo>
                  <a:cubicBezTo>
                    <a:pt x="731" y="1241"/>
                    <a:pt x="754" y="1241"/>
                    <a:pt x="754" y="1241"/>
                  </a:cubicBezTo>
                  <a:lnTo>
                    <a:pt x="1086" y="1352"/>
                  </a:lnTo>
                  <a:lnTo>
                    <a:pt x="1307" y="1418"/>
                  </a:lnTo>
                  <a:cubicBezTo>
                    <a:pt x="1241" y="1219"/>
                    <a:pt x="1175" y="1019"/>
                    <a:pt x="1108" y="820"/>
                  </a:cubicBezTo>
                  <a:lnTo>
                    <a:pt x="1108" y="820"/>
                  </a:lnTo>
                  <a:lnTo>
                    <a:pt x="1706" y="997"/>
                  </a:lnTo>
                  <a:lnTo>
                    <a:pt x="1861" y="643"/>
                  </a:lnTo>
                  <a:lnTo>
                    <a:pt x="2172" y="820"/>
                  </a:lnTo>
                  <a:cubicBezTo>
                    <a:pt x="2105" y="931"/>
                    <a:pt x="2016" y="1019"/>
                    <a:pt x="1928" y="1108"/>
                  </a:cubicBezTo>
                  <a:cubicBezTo>
                    <a:pt x="1884" y="1130"/>
                    <a:pt x="1817" y="1152"/>
                    <a:pt x="1751" y="1175"/>
                  </a:cubicBezTo>
                  <a:lnTo>
                    <a:pt x="2149" y="1507"/>
                  </a:lnTo>
                  <a:cubicBezTo>
                    <a:pt x="2216" y="1330"/>
                    <a:pt x="2305" y="1152"/>
                    <a:pt x="2371" y="997"/>
                  </a:cubicBezTo>
                  <a:cubicBezTo>
                    <a:pt x="2371" y="887"/>
                    <a:pt x="2393" y="731"/>
                    <a:pt x="2349" y="687"/>
                  </a:cubicBezTo>
                  <a:cubicBezTo>
                    <a:pt x="1994" y="443"/>
                    <a:pt x="1640" y="222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2" name="Google Shape;2464;p37">
              <a:extLst>
                <a:ext uri="{FF2B5EF4-FFF2-40B4-BE49-F238E27FC236}">
                  <a16:creationId xmlns:a16="http://schemas.microsoft.com/office/drawing/2014/main" id="{C1D8D765-DEC3-4660-BA66-185FE3BE8BD7}"/>
                </a:ext>
              </a:extLst>
            </p:cNvPr>
            <p:cNvSpPr/>
            <p:nvPr/>
          </p:nvSpPr>
          <p:spPr>
            <a:xfrm>
              <a:off x="6221689" y="3888831"/>
              <a:ext cx="132739" cy="144257"/>
            </a:xfrm>
            <a:custGeom>
              <a:avLst/>
              <a:gdLst/>
              <a:ahLst/>
              <a:cxnLst/>
              <a:rect l="l" t="t" r="r" b="b"/>
              <a:pathLst>
                <a:path w="2305" h="2505" extrusionOk="0">
                  <a:moveTo>
                    <a:pt x="1285" y="0"/>
                  </a:moveTo>
                  <a:lnTo>
                    <a:pt x="1064" y="67"/>
                  </a:lnTo>
                  <a:lnTo>
                    <a:pt x="1197" y="665"/>
                  </a:lnTo>
                  <a:cubicBezTo>
                    <a:pt x="931" y="532"/>
                    <a:pt x="820" y="399"/>
                    <a:pt x="820" y="155"/>
                  </a:cubicBezTo>
                  <a:lnTo>
                    <a:pt x="798" y="111"/>
                  </a:lnTo>
                  <a:lnTo>
                    <a:pt x="665" y="311"/>
                  </a:lnTo>
                  <a:cubicBezTo>
                    <a:pt x="0" y="909"/>
                    <a:pt x="22" y="1950"/>
                    <a:pt x="731" y="2504"/>
                  </a:cubicBezTo>
                  <a:lnTo>
                    <a:pt x="554" y="1817"/>
                  </a:lnTo>
                  <a:lnTo>
                    <a:pt x="753" y="1795"/>
                  </a:lnTo>
                  <a:cubicBezTo>
                    <a:pt x="798" y="1662"/>
                    <a:pt x="842" y="1529"/>
                    <a:pt x="909" y="1396"/>
                  </a:cubicBezTo>
                  <a:lnTo>
                    <a:pt x="842" y="1330"/>
                  </a:lnTo>
                  <a:lnTo>
                    <a:pt x="244" y="1396"/>
                  </a:lnTo>
                  <a:cubicBezTo>
                    <a:pt x="399" y="1130"/>
                    <a:pt x="510" y="909"/>
                    <a:pt x="621" y="687"/>
                  </a:cubicBezTo>
                  <a:lnTo>
                    <a:pt x="997" y="997"/>
                  </a:lnTo>
                  <a:cubicBezTo>
                    <a:pt x="1197" y="554"/>
                    <a:pt x="1662" y="665"/>
                    <a:pt x="1994" y="488"/>
                  </a:cubicBezTo>
                  <a:cubicBezTo>
                    <a:pt x="2000" y="486"/>
                    <a:pt x="2007" y="485"/>
                    <a:pt x="2014" y="485"/>
                  </a:cubicBezTo>
                  <a:cubicBezTo>
                    <a:pt x="2084" y="485"/>
                    <a:pt x="2204" y="580"/>
                    <a:pt x="2304" y="621"/>
                  </a:cubicBezTo>
                  <a:cubicBezTo>
                    <a:pt x="2304" y="413"/>
                    <a:pt x="2264" y="246"/>
                    <a:pt x="2088" y="246"/>
                  </a:cubicBezTo>
                  <a:cubicBezTo>
                    <a:pt x="2039" y="246"/>
                    <a:pt x="1978" y="259"/>
                    <a:pt x="1906" y="288"/>
                  </a:cubicBezTo>
                  <a:cubicBezTo>
                    <a:pt x="1883" y="299"/>
                    <a:pt x="1856" y="305"/>
                    <a:pt x="1828" y="305"/>
                  </a:cubicBezTo>
                  <a:cubicBezTo>
                    <a:pt x="1800" y="305"/>
                    <a:pt x="1773" y="299"/>
                    <a:pt x="1750" y="288"/>
                  </a:cubicBezTo>
                  <a:cubicBezTo>
                    <a:pt x="1595" y="200"/>
                    <a:pt x="1440" y="89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3" name="Google Shape;2465;p37">
              <a:extLst>
                <a:ext uri="{FF2B5EF4-FFF2-40B4-BE49-F238E27FC236}">
                  <a16:creationId xmlns:a16="http://schemas.microsoft.com/office/drawing/2014/main" id="{F7A25067-DBA2-470A-8C49-03896DE30CFE}"/>
                </a:ext>
              </a:extLst>
            </p:cNvPr>
            <p:cNvSpPr/>
            <p:nvPr/>
          </p:nvSpPr>
          <p:spPr>
            <a:xfrm>
              <a:off x="5365535" y="2828527"/>
              <a:ext cx="206739" cy="35762"/>
            </a:xfrm>
            <a:custGeom>
              <a:avLst/>
              <a:gdLst/>
              <a:ahLst/>
              <a:cxnLst/>
              <a:rect l="l" t="t" r="r" b="b"/>
              <a:pathLst>
                <a:path w="3590" h="621" extrusionOk="0">
                  <a:moveTo>
                    <a:pt x="1463" y="1"/>
                  </a:moveTo>
                  <a:lnTo>
                    <a:pt x="1175" y="111"/>
                  </a:lnTo>
                  <a:cubicBezTo>
                    <a:pt x="1098" y="207"/>
                    <a:pt x="1034" y="253"/>
                    <a:pt x="978" y="253"/>
                  </a:cubicBezTo>
                  <a:cubicBezTo>
                    <a:pt x="906" y="253"/>
                    <a:pt x="848" y="174"/>
                    <a:pt x="798" y="23"/>
                  </a:cubicBezTo>
                  <a:lnTo>
                    <a:pt x="598" y="23"/>
                  </a:lnTo>
                  <a:lnTo>
                    <a:pt x="443" y="311"/>
                  </a:lnTo>
                  <a:cubicBezTo>
                    <a:pt x="421" y="244"/>
                    <a:pt x="399" y="178"/>
                    <a:pt x="377" y="89"/>
                  </a:cubicBezTo>
                  <a:lnTo>
                    <a:pt x="0" y="156"/>
                  </a:lnTo>
                  <a:cubicBezTo>
                    <a:pt x="22" y="311"/>
                    <a:pt x="45" y="466"/>
                    <a:pt x="89" y="621"/>
                  </a:cubicBezTo>
                  <a:cubicBezTo>
                    <a:pt x="554" y="532"/>
                    <a:pt x="1042" y="488"/>
                    <a:pt x="1529" y="466"/>
                  </a:cubicBezTo>
                  <a:cubicBezTo>
                    <a:pt x="1614" y="463"/>
                    <a:pt x="1698" y="461"/>
                    <a:pt x="1782" y="461"/>
                  </a:cubicBezTo>
                  <a:cubicBezTo>
                    <a:pt x="2313" y="461"/>
                    <a:pt x="2829" y="516"/>
                    <a:pt x="3346" y="554"/>
                  </a:cubicBezTo>
                  <a:lnTo>
                    <a:pt x="3590" y="178"/>
                  </a:lnTo>
                  <a:lnTo>
                    <a:pt x="2570" y="178"/>
                  </a:lnTo>
                  <a:lnTo>
                    <a:pt x="2504" y="244"/>
                  </a:lnTo>
                  <a:lnTo>
                    <a:pt x="2437" y="178"/>
                  </a:lnTo>
                  <a:lnTo>
                    <a:pt x="1972" y="89"/>
                  </a:lnTo>
                  <a:lnTo>
                    <a:pt x="1861" y="89"/>
                  </a:lnTo>
                  <a:lnTo>
                    <a:pt x="1706" y="67"/>
                  </a:lnTo>
                  <a:lnTo>
                    <a:pt x="1507" y="399"/>
                  </a:lnTo>
                  <a:lnTo>
                    <a:pt x="1396" y="355"/>
                  </a:lnTo>
                  <a:cubicBezTo>
                    <a:pt x="1418" y="244"/>
                    <a:pt x="1440" y="133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4" name="Google Shape;2466;p37">
              <a:extLst>
                <a:ext uri="{FF2B5EF4-FFF2-40B4-BE49-F238E27FC236}">
                  <a16:creationId xmlns:a16="http://schemas.microsoft.com/office/drawing/2014/main" id="{BB78A473-6E7A-4E47-8A38-74B8A762BA76}"/>
                </a:ext>
              </a:extLst>
            </p:cNvPr>
            <p:cNvSpPr/>
            <p:nvPr/>
          </p:nvSpPr>
          <p:spPr>
            <a:xfrm>
              <a:off x="6267586" y="3328676"/>
              <a:ext cx="123813" cy="68990"/>
            </a:xfrm>
            <a:custGeom>
              <a:avLst/>
              <a:gdLst/>
              <a:ahLst/>
              <a:cxnLst/>
              <a:rect l="l" t="t" r="r" b="b"/>
              <a:pathLst>
                <a:path w="2150" h="1198" extrusionOk="0">
                  <a:moveTo>
                    <a:pt x="1324" y="571"/>
                  </a:moveTo>
                  <a:cubicBezTo>
                    <a:pt x="1384" y="571"/>
                    <a:pt x="1448" y="577"/>
                    <a:pt x="1507" y="577"/>
                  </a:cubicBezTo>
                  <a:lnTo>
                    <a:pt x="1131" y="865"/>
                  </a:lnTo>
                  <a:lnTo>
                    <a:pt x="1042" y="887"/>
                  </a:lnTo>
                  <a:lnTo>
                    <a:pt x="1086" y="821"/>
                  </a:lnTo>
                  <a:cubicBezTo>
                    <a:pt x="1071" y="603"/>
                    <a:pt x="1186" y="571"/>
                    <a:pt x="1324" y="571"/>
                  </a:cubicBezTo>
                  <a:close/>
                  <a:moveTo>
                    <a:pt x="1640" y="1"/>
                  </a:moveTo>
                  <a:lnTo>
                    <a:pt x="1219" y="134"/>
                  </a:lnTo>
                  <a:cubicBezTo>
                    <a:pt x="1199" y="269"/>
                    <a:pt x="1148" y="311"/>
                    <a:pt x="1087" y="311"/>
                  </a:cubicBezTo>
                  <a:cubicBezTo>
                    <a:pt x="1018" y="311"/>
                    <a:pt x="935" y="258"/>
                    <a:pt x="865" y="222"/>
                  </a:cubicBezTo>
                  <a:lnTo>
                    <a:pt x="798" y="355"/>
                  </a:lnTo>
                  <a:lnTo>
                    <a:pt x="688" y="377"/>
                  </a:lnTo>
                  <a:lnTo>
                    <a:pt x="1" y="577"/>
                  </a:lnTo>
                  <a:lnTo>
                    <a:pt x="267" y="1109"/>
                  </a:lnTo>
                  <a:cubicBezTo>
                    <a:pt x="400" y="1086"/>
                    <a:pt x="577" y="1153"/>
                    <a:pt x="555" y="865"/>
                  </a:cubicBezTo>
                  <a:cubicBezTo>
                    <a:pt x="533" y="798"/>
                    <a:pt x="732" y="732"/>
                    <a:pt x="821" y="643"/>
                  </a:cubicBezTo>
                  <a:lnTo>
                    <a:pt x="887" y="754"/>
                  </a:lnTo>
                  <a:lnTo>
                    <a:pt x="688" y="1197"/>
                  </a:lnTo>
                  <a:lnTo>
                    <a:pt x="2106" y="599"/>
                  </a:lnTo>
                  <a:cubicBezTo>
                    <a:pt x="2150" y="289"/>
                    <a:pt x="1928" y="23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5" name="Google Shape;2467;p37">
              <a:extLst>
                <a:ext uri="{FF2B5EF4-FFF2-40B4-BE49-F238E27FC236}">
                  <a16:creationId xmlns:a16="http://schemas.microsoft.com/office/drawing/2014/main" id="{A3DBDA2A-89A4-422A-B4D5-55EF4B6A85D4}"/>
                </a:ext>
              </a:extLst>
            </p:cNvPr>
            <p:cNvSpPr/>
            <p:nvPr/>
          </p:nvSpPr>
          <p:spPr>
            <a:xfrm>
              <a:off x="4575722" y="3009870"/>
              <a:ext cx="95768" cy="98129"/>
            </a:xfrm>
            <a:custGeom>
              <a:avLst/>
              <a:gdLst/>
              <a:ahLst/>
              <a:cxnLst/>
              <a:rect l="l" t="t" r="r" b="b"/>
              <a:pathLst>
                <a:path w="1663" h="1704" extrusionOk="0">
                  <a:moveTo>
                    <a:pt x="178" y="618"/>
                  </a:moveTo>
                  <a:lnTo>
                    <a:pt x="200" y="640"/>
                  </a:lnTo>
                  <a:lnTo>
                    <a:pt x="178" y="662"/>
                  </a:lnTo>
                  <a:lnTo>
                    <a:pt x="156" y="640"/>
                  </a:lnTo>
                  <a:lnTo>
                    <a:pt x="178" y="618"/>
                  </a:lnTo>
                  <a:close/>
                  <a:moveTo>
                    <a:pt x="734" y="0"/>
                  </a:moveTo>
                  <a:cubicBezTo>
                    <a:pt x="560" y="0"/>
                    <a:pt x="449" y="121"/>
                    <a:pt x="399" y="352"/>
                  </a:cubicBezTo>
                  <a:lnTo>
                    <a:pt x="510" y="441"/>
                  </a:lnTo>
                  <a:lnTo>
                    <a:pt x="289" y="463"/>
                  </a:lnTo>
                  <a:cubicBezTo>
                    <a:pt x="1" y="574"/>
                    <a:pt x="89" y="685"/>
                    <a:pt x="289" y="795"/>
                  </a:cubicBezTo>
                  <a:cubicBezTo>
                    <a:pt x="339" y="725"/>
                    <a:pt x="366" y="686"/>
                    <a:pt x="421" y="686"/>
                  </a:cubicBezTo>
                  <a:cubicBezTo>
                    <a:pt x="487" y="686"/>
                    <a:pt x="591" y="741"/>
                    <a:pt x="820" y="862"/>
                  </a:cubicBezTo>
                  <a:lnTo>
                    <a:pt x="532" y="995"/>
                  </a:lnTo>
                  <a:lnTo>
                    <a:pt x="1153" y="1394"/>
                  </a:lnTo>
                  <a:lnTo>
                    <a:pt x="1197" y="1460"/>
                  </a:lnTo>
                  <a:lnTo>
                    <a:pt x="1441" y="1704"/>
                  </a:lnTo>
                  <a:lnTo>
                    <a:pt x="1529" y="1416"/>
                  </a:lnTo>
                  <a:lnTo>
                    <a:pt x="1662" y="1305"/>
                  </a:lnTo>
                  <a:lnTo>
                    <a:pt x="1618" y="1150"/>
                  </a:lnTo>
                  <a:lnTo>
                    <a:pt x="1241" y="1061"/>
                  </a:lnTo>
                  <a:cubicBezTo>
                    <a:pt x="1308" y="950"/>
                    <a:pt x="1374" y="818"/>
                    <a:pt x="1419" y="685"/>
                  </a:cubicBezTo>
                  <a:cubicBezTo>
                    <a:pt x="1463" y="552"/>
                    <a:pt x="1485" y="374"/>
                    <a:pt x="1529" y="241"/>
                  </a:cubicBezTo>
                  <a:cubicBezTo>
                    <a:pt x="1330" y="175"/>
                    <a:pt x="1130" y="109"/>
                    <a:pt x="931" y="42"/>
                  </a:cubicBezTo>
                  <a:cubicBezTo>
                    <a:pt x="858" y="14"/>
                    <a:pt x="792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6" name="Google Shape;2468;p37">
              <a:extLst>
                <a:ext uri="{FF2B5EF4-FFF2-40B4-BE49-F238E27FC236}">
                  <a16:creationId xmlns:a16="http://schemas.microsoft.com/office/drawing/2014/main" id="{58CEB920-FBC0-4FCC-AF1B-67118BD0691A}"/>
                </a:ext>
              </a:extLst>
            </p:cNvPr>
            <p:cNvSpPr/>
            <p:nvPr/>
          </p:nvSpPr>
          <p:spPr>
            <a:xfrm>
              <a:off x="5716416" y="2879550"/>
              <a:ext cx="160784" cy="82984"/>
            </a:xfrm>
            <a:custGeom>
              <a:avLst/>
              <a:gdLst/>
              <a:ahLst/>
              <a:cxnLst/>
              <a:rect l="l" t="t" r="r" b="b"/>
              <a:pathLst>
                <a:path w="2792" h="1441" extrusionOk="0">
                  <a:moveTo>
                    <a:pt x="399" y="1"/>
                  </a:moveTo>
                  <a:lnTo>
                    <a:pt x="0" y="289"/>
                  </a:lnTo>
                  <a:cubicBezTo>
                    <a:pt x="48" y="283"/>
                    <a:pt x="95" y="280"/>
                    <a:pt x="143" y="280"/>
                  </a:cubicBezTo>
                  <a:cubicBezTo>
                    <a:pt x="272" y="280"/>
                    <a:pt x="402" y="301"/>
                    <a:pt x="532" y="333"/>
                  </a:cubicBezTo>
                  <a:cubicBezTo>
                    <a:pt x="665" y="400"/>
                    <a:pt x="776" y="555"/>
                    <a:pt x="909" y="643"/>
                  </a:cubicBezTo>
                  <a:cubicBezTo>
                    <a:pt x="1396" y="887"/>
                    <a:pt x="1884" y="1153"/>
                    <a:pt x="2371" y="1374"/>
                  </a:cubicBezTo>
                  <a:cubicBezTo>
                    <a:pt x="2504" y="1419"/>
                    <a:pt x="2659" y="1441"/>
                    <a:pt x="2792" y="1441"/>
                  </a:cubicBezTo>
                  <a:lnTo>
                    <a:pt x="2792" y="1131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7" name="Google Shape;2469;p37">
              <a:extLst>
                <a:ext uri="{FF2B5EF4-FFF2-40B4-BE49-F238E27FC236}">
                  <a16:creationId xmlns:a16="http://schemas.microsoft.com/office/drawing/2014/main" id="{2B2CA3C3-3E66-475C-B251-15A650C21DBE}"/>
                </a:ext>
              </a:extLst>
            </p:cNvPr>
            <p:cNvSpPr/>
            <p:nvPr/>
          </p:nvSpPr>
          <p:spPr>
            <a:xfrm>
              <a:off x="4728848" y="3165357"/>
              <a:ext cx="113620" cy="197813"/>
            </a:xfrm>
            <a:custGeom>
              <a:avLst/>
              <a:gdLst/>
              <a:ahLst/>
              <a:cxnLst/>
              <a:rect l="l" t="t" r="r" b="b"/>
              <a:pathLst>
                <a:path w="1973" h="3435" extrusionOk="0">
                  <a:moveTo>
                    <a:pt x="1706" y="1"/>
                  </a:moveTo>
                  <a:lnTo>
                    <a:pt x="931" y="1175"/>
                  </a:lnTo>
                  <a:lnTo>
                    <a:pt x="1108" y="1308"/>
                  </a:lnTo>
                  <a:lnTo>
                    <a:pt x="842" y="1330"/>
                  </a:lnTo>
                  <a:lnTo>
                    <a:pt x="820" y="1419"/>
                  </a:lnTo>
                  <a:lnTo>
                    <a:pt x="909" y="1507"/>
                  </a:lnTo>
                  <a:lnTo>
                    <a:pt x="687" y="1574"/>
                  </a:lnTo>
                  <a:cubicBezTo>
                    <a:pt x="532" y="1862"/>
                    <a:pt x="399" y="2150"/>
                    <a:pt x="266" y="2460"/>
                  </a:cubicBezTo>
                  <a:cubicBezTo>
                    <a:pt x="200" y="2593"/>
                    <a:pt x="178" y="2748"/>
                    <a:pt x="155" y="2881"/>
                  </a:cubicBezTo>
                  <a:cubicBezTo>
                    <a:pt x="355" y="3125"/>
                    <a:pt x="155" y="3125"/>
                    <a:pt x="0" y="3169"/>
                  </a:cubicBezTo>
                  <a:cubicBezTo>
                    <a:pt x="22" y="3258"/>
                    <a:pt x="45" y="3346"/>
                    <a:pt x="67" y="3435"/>
                  </a:cubicBezTo>
                  <a:lnTo>
                    <a:pt x="133" y="3280"/>
                  </a:lnTo>
                  <a:lnTo>
                    <a:pt x="67" y="3258"/>
                  </a:lnTo>
                  <a:lnTo>
                    <a:pt x="111" y="3213"/>
                  </a:lnTo>
                  <a:lnTo>
                    <a:pt x="133" y="3258"/>
                  </a:lnTo>
                  <a:lnTo>
                    <a:pt x="333" y="3213"/>
                  </a:lnTo>
                  <a:lnTo>
                    <a:pt x="266" y="2660"/>
                  </a:lnTo>
                  <a:lnTo>
                    <a:pt x="266" y="2660"/>
                  </a:lnTo>
                  <a:lnTo>
                    <a:pt x="554" y="2682"/>
                  </a:lnTo>
                  <a:cubicBezTo>
                    <a:pt x="665" y="2527"/>
                    <a:pt x="776" y="2349"/>
                    <a:pt x="864" y="2172"/>
                  </a:cubicBezTo>
                  <a:cubicBezTo>
                    <a:pt x="997" y="1840"/>
                    <a:pt x="1152" y="1530"/>
                    <a:pt x="1330" y="1242"/>
                  </a:cubicBezTo>
                  <a:cubicBezTo>
                    <a:pt x="1396" y="1109"/>
                    <a:pt x="1440" y="954"/>
                    <a:pt x="1463" y="798"/>
                  </a:cubicBezTo>
                  <a:lnTo>
                    <a:pt x="1396" y="754"/>
                  </a:lnTo>
                  <a:lnTo>
                    <a:pt x="1972" y="377"/>
                  </a:lnTo>
                  <a:lnTo>
                    <a:pt x="1839" y="333"/>
                  </a:lnTo>
                  <a:cubicBezTo>
                    <a:pt x="1795" y="222"/>
                    <a:pt x="1751" y="112"/>
                    <a:pt x="1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8" name="Google Shape;2470;p37">
              <a:extLst>
                <a:ext uri="{FF2B5EF4-FFF2-40B4-BE49-F238E27FC236}">
                  <a16:creationId xmlns:a16="http://schemas.microsoft.com/office/drawing/2014/main" id="{E28A64BB-46A0-4FF4-9379-AEF508B5CB11}"/>
                </a:ext>
              </a:extLst>
            </p:cNvPr>
            <p:cNvSpPr/>
            <p:nvPr/>
          </p:nvSpPr>
          <p:spPr>
            <a:xfrm>
              <a:off x="6233149" y="2935582"/>
              <a:ext cx="90643" cy="93349"/>
            </a:xfrm>
            <a:custGeom>
              <a:avLst/>
              <a:gdLst/>
              <a:ahLst/>
              <a:cxnLst/>
              <a:rect l="l" t="t" r="r" b="b"/>
              <a:pathLst>
                <a:path w="1574" h="1621" extrusionOk="0">
                  <a:moveTo>
                    <a:pt x="244" y="1"/>
                  </a:moveTo>
                  <a:cubicBezTo>
                    <a:pt x="229" y="1"/>
                    <a:pt x="215" y="2"/>
                    <a:pt x="200" y="3"/>
                  </a:cubicBezTo>
                  <a:lnTo>
                    <a:pt x="1" y="335"/>
                  </a:lnTo>
                  <a:lnTo>
                    <a:pt x="45" y="579"/>
                  </a:lnTo>
                  <a:lnTo>
                    <a:pt x="355" y="800"/>
                  </a:lnTo>
                  <a:lnTo>
                    <a:pt x="842" y="911"/>
                  </a:lnTo>
                  <a:lnTo>
                    <a:pt x="776" y="1620"/>
                  </a:lnTo>
                  <a:lnTo>
                    <a:pt x="1153" y="1509"/>
                  </a:lnTo>
                  <a:lnTo>
                    <a:pt x="1197" y="1376"/>
                  </a:lnTo>
                  <a:lnTo>
                    <a:pt x="1263" y="1509"/>
                  </a:lnTo>
                  <a:lnTo>
                    <a:pt x="1574" y="1421"/>
                  </a:lnTo>
                  <a:cubicBezTo>
                    <a:pt x="1574" y="816"/>
                    <a:pt x="816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9" name="Google Shape;2471;p37">
              <a:extLst>
                <a:ext uri="{FF2B5EF4-FFF2-40B4-BE49-F238E27FC236}">
                  <a16:creationId xmlns:a16="http://schemas.microsoft.com/office/drawing/2014/main" id="{305433E9-2E82-4DE5-8703-07C9ADA4879B}"/>
                </a:ext>
              </a:extLst>
            </p:cNvPr>
            <p:cNvSpPr/>
            <p:nvPr/>
          </p:nvSpPr>
          <p:spPr>
            <a:xfrm>
              <a:off x="5559490" y="2649890"/>
              <a:ext cx="66398" cy="120012"/>
            </a:xfrm>
            <a:custGeom>
              <a:avLst/>
              <a:gdLst/>
              <a:ahLst/>
              <a:cxnLst/>
              <a:rect l="l" t="t" r="r" b="b"/>
              <a:pathLst>
                <a:path w="1153" h="2084" extrusionOk="0">
                  <a:moveTo>
                    <a:pt x="730" y="1608"/>
                  </a:moveTo>
                  <a:lnTo>
                    <a:pt x="730" y="1608"/>
                  </a:lnTo>
                  <a:cubicBezTo>
                    <a:pt x="731" y="1608"/>
                    <a:pt x="736" y="1610"/>
                    <a:pt x="747" y="1615"/>
                  </a:cubicBezTo>
                  <a:lnTo>
                    <a:pt x="747" y="1615"/>
                  </a:lnTo>
                  <a:cubicBezTo>
                    <a:pt x="734" y="1612"/>
                    <a:pt x="728" y="1608"/>
                    <a:pt x="730" y="1608"/>
                  </a:cubicBezTo>
                  <a:close/>
                  <a:moveTo>
                    <a:pt x="244" y="1"/>
                  </a:moveTo>
                  <a:lnTo>
                    <a:pt x="0" y="67"/>
                  </a:lnTo>
                  <a:cubicBezTo>
                    <a:pt x="22" y="178"/>
                    <a:pt x="22" y="289"/>
                    <a:pt x="44" y="422"/>
                  </a:cubicBezTo>
                  <a:cubicBezTo>
                    <a:pt x="111" y="643"/>
                    <a:pt x="177" y="865"/>
                    <a:pt x="222" y="1108"/>
                  </a:cubicBezTo>
                  <a:lnTo>
                    <a:pt x="421" y="732"/>
                  </a:lnTo>
                  <a:lnTo>
                    <a:pt x="598" y="1175"/>
                  </a:lnTo>
                  <a:lnTo>
                    <a:pt x="244" y="1197"/>
                  </a:lnTo>
                  <a:cubicBezTo>
                    <a:pt x="266" y="1308"/>
                    <a:pt x="288" y="1397"/>
                    <a:pt x="332" y="1507"/>
                  </a:cubicBezTo>
                  <a:lnTo>
                    <a:pt x="399" y="1707"/>
                  </a:lnTo>
                  <a:lnTo>
                    <a:pt x="532" y="2083"/>
                  </a:lnTo>
                  <a:lnTo>
                    <a:pt x="842" y="1950"/>
                  </a:lnTo>
                  <a:lnTo>
                    <a:pt x="779" y="1637"/>
                  </a:lnTo>
                  <a:lnTo>
                    <a:pt x="908" y="1729"/>
                  </a:lnTo>
                  <a:lnTo>
                    <a:pt x="1130" y="1397"/>
                  </a:lnTo>
                  <a:lnTo>
                    <a:pt x="1152" y="1219"/>
                  </a:lnTo>
                  <a:lnTo>
                    <a:pt x="864" y="843"/>
                  </a:lnTo>
                  <a:lnTo>
                    <a:pt x="598" y="532"/>
                  </a:lnTo>
                  <a:cubicBezTo>
                    <a:pt x="532" y="422"/>
                    <a:pt x="465" y="267"/>
                    <a:pt x="399" y="134"/>
                  </a:cubicBezTo>
                  <a:lnTo>
                    <a:pt x="399" y="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0" name="Google Shape;2472;p37">
              <a:extLst>
                <a:ext uri="{FF2B5EF4-FFF2-40B4-BE49-F238E27FC236}">
                  <a16:creationId xmlns:a16="http://schemas.microsoft.com/office/drawing/2014/main" id="{654B5D7F-1CA1-4375-940E-CB47FB33B770}"/>
                </a:ext>
              </a:extLst>
            </p:cNvPr>
            <p:cNvSpPr/>
            <p:nvPr/>
          </p:nvSpPr>
          <p:spPr>
            <a:xfrm>
              <a:off x="4417530" y="3409817"/>
              <a:ext cx="139131" cy="70775"/>
            </a:xfrm>
            <a:custGeom>
              <a:avLst/>
              <a:gdLst/>
              <a:ahLst/>
              <a:cxnLst/>
              <a:rect l="l" t="t" r="r" b="b"/>
              <a:pathLst>
                <a:path w="2416" h="1229" extrusionOk="0">
                  <a:moveTo>
                    <a:pt x="1817" y="741"/>
                  </a:moveTo>
                  <a:lnTo>
                    <a:pt x="1883" y="763"/>
                  </a:lnTo>
                  <a:cubicBezTo>
                    <a:pt x="1883" y="785"/>
                    <a:pt x="1861" y="807"/>
                    <a:pt x="1839" y="807"/>
                  </a:cubicBezTo>
                  <a:cubicBezTo>
                    <a:pt x="1835" y="812"/>
                    <a:pt x="1830" y="814"/>
                    <a:pt x="1826" y="814"/>
                  </a:cubicBezTo>
                  <a:cubicBezTo>
                    <a:pt x="1808" y="814"/>
                    <a:pt x="1790" y="785"/>
                    <a:pt x="1773" y="785"/>
                  </a:cubicBezTo>
                  <a:lnTo>
                    <a:pt x="1817" y="741"/>
                  </a:lnTo>
                  <a:close/>
                  <a:moveTo>
                    <a:pt x="931" y="1"/>
                  </a:moveTo>
                  <a:cubicBezTo>
                    <a:pt x="774" y="1"/>
                    <a:pt x="720" y="211"/>
                    <a:pt x="598" y="298"/>
                  </a:cubicBezTo>
                  <a:lnTo>
                    <a:pt x="776" y="519"/>
                  </a:lnTo>
                  <a:cubicBezTo>
                    <a:pt x="704" y="638"/>
                    <a:pt x="627" y="706"/>
                    <a:pt x="543" y="706"/>
                  </a:cubicBezTo>
                  <a:cubicBezTo>
                    <a:pt x="470" y="706"/>
                    <a:pt x="393" y="655"/>
                    <a:pt x="310" y="542"/>
                  </a:cubicBezTo>
                  <a:cubicBezTo>
                    <a:pt x="222" y="763"/>
                    <a:pt x="0" y="963"/>
                    <a:pt x="244" y="1228"/>
                  </a:cubicBezTo>
                  <a:cubicBezTo>
                    <a:pt x="377" y="1118"/>
                    <a:pt x="532" y="985"/>
                    <a:pt x="665" y="852"/>
                  </a:cubicBezTo>
                  <a:lnTo>
                    <a:pt x="776" y="1184"/>
                  </a:lnTo>
                  <a:cubicBezTo>
                    <a:pt x="960" y="894"/>
                    <a:pt x="1082" y="761"/>
                    <a:pt x="1243" y="761"/>
                  </a:cubicBezTo>
                  <a:cubicBezTo>
                    <a:pt x="1353" y="761"/>
                    <a:pt x="1482" y="823"/>
                    <a:pt x="1662" y="940"/>
                  </a:cubicBezTo>
                  <a:cubicBezTo>
                    <a:pt x="1750" y="985"/>
                    <a:pt x="1861" y="1029"/>
                    <a:pt x="1950" y="1073"/>
                  </a:cubicBezTo>
                  <a:lnTo>
                    <a:pt x="2171" y="807"/>
                  </a:lnTo>
                  <a:lnTo>
                    <a:pt x="2415" y="830"/>
                  </a:lnTo>
                  <a:lnTo>
                    <a:pt x="2415" y="830"/>
                  </a:lnTo>
                  <a:lnTo>
                    <a:pt x="2327" y="586"/>
                  </a:lnTo>
                  <a:lnTo>
                    <a:pt x="1839" y="586"/>
                  </a:lnTo>
                  <a:cubicBezTo>
                    <a:pt x="1812" y="590"/>
                    <a:pt x="1784" y="593"/>
                    <a:pt x="1757" y="593"/>
                  </a:cubicBezTo>
                  <a:cubicBezTo>
                    <a:pt x="1520" y="593"/>
                    <a:pt x="1300" y="425"/>
                    <a:pt x="1241" y="187"/>
                  </a:cubicBezTo>
                  <a:lnTo>
                    <a:pt x="1086" y="54"/>
                  </a:lnTo>
                  <a:cubicBezTo>
                    <a:pt x="1024" y="16"/>
                    <a:pt x="974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1" name="Google Shape;2473;p37">
              <a:extLst>
                <a:ext uri="{FF2B5EF4-FFF2-40B4-BE49-F238E27FC236}">
                  <a16:creationId xmlns:a16="http://schemas.microsoft.com/office/drawing/2014/main" id="{DA0F6ECF-9A1E-4BA3-AB4A-9D8B81E8E913}"/>
                </a:ext>
              </a:extLst>
            </p:cNvPr>
            <p:cNvSpPr/>
            <p:nvPr/>
          </p:nvSpPr>
          <p:spPr>
            <a:xfrm>
              <a:off x="4906160" y="2874021"/>
              <a:ext cx="126405" cy="114081"/>
            </a:xfrm>
            <a:custGeom>
              <a:avLst/>
              <a:gdLst/>
              <a:ahLst/>
              <a:cxnLst/>
              <a:rect l="l" t="t" r="r" b="b"/>
              <a:pathLst>
                <a:path w="2195" h="1981" extrusionOk="0">
                  <a:moveTo>
                    <a:pt x="1375" y="518"/>
                  </a:moveTo>
                  <a:lnTo>
                    <a:pt x="1419" y="606"/>
                  </a:lnTo>
                  <a:cubicBezTo>
                    <a:pt x="1353" y="629"/>
                    <a:pt x="1286" y="651"/>
                    <a:pt x="1242" y="673"/>
                  </a:cubicBezTo>
                  <a:cubicBezTo>
                    <a:pt x="1220" y="651"/>
                    <a:pt x="1197" y="629"/>
                    <a:pt x="1197" y="584"/>
                  </a:cubicBezTo>
                  <a:lnTo>
                    <a:pt x="1375" y="518"/>
                  </a:lnTo>
                  <a:close/>
                  <a:moveTo>
                    <a:pt x="1659" y="0"/>
                  </a:moveTo>
                  <a:cubicBezTo>
                    <a:pt x="1594" y="0"/>
                    <a:pt x="1536" y="53"/>
                    <a:pt x="1485" y="141"/>
                  </a:cubicBezTo>
                  <a:cubicBezTo>
                    <a:pt x="1536" y="330"/>
                    <a:pt x="1486" y="376"/>
                    <a:pt x="1405" y="376"/>
                  </a:cubicBezTo>
                  <a:cubicBezTo>
                    <a:pt x="1343" y="376"/>
                    <a:pt x="1264" y="350"/>
                    <a:pt x="1197" y="341"/>
                  </a:cubicBezTo>
                  <a:lnTo>
                    <a:pt x="909" y="606"/>
                  </a:lnTo>
                  <a:cubicBezTo>
                    <a:pt x="932" y="673"/>
                    <a:pt x="976" y="784"/>
                    <a:pt x="954" y="784"/>
                  </a:cubicBezTo>
                  <a:cubicBezTo>
                    <a:pt x="754" y="961"/>
                    <a:pt x="533" y="1094"/>
                    <a:pt x="333" y="1249"/>
                  </a:cubicBezTo>
                  <a:cubicBezTo>
                    <a:pt x="333" y="1470"/>
                    <a:pt x="245" y="1626"/>
                    <a:pt x="1" y="1626"/>
                  </a:cubicBezTo>
                  <a:lnTo>
                    <a:pt x="178" y="1980"/>
                  </a:lnTo>
                  <a:lnTo>
                    <a:pt x="1087" y="1160"/>
                  </a:lnTo>
                  <a:cubicBezTo>
                    <a:pt x="1101" y="1033"/>
                    <a:pt x="1142" y="978"/>
                    <a:pt x="1211" y="978"/>
                  </a:cubicBezTo>
                  <a:cubicBezTo>
                    <a:pt x="1249" y="978"/>
                    <a:pt x="1297" y="995"/>
                    <a:pt x="1353" y="1027"/>
                  </a:cubicBezTo>
                  <a:lnTo>
                    <a:pt x="1485" y="872"/>
                  </a:lnTo>
                  <a:lnTo>
                    <a:pt x="1286" y="850"/>
                  </a:lnTo>
                  <a:lnTo>
                    <a:pt x="1286" y="784"/>
                  </a:lnTo>
                  <a:lnTo>
                    <a:pt x="1508" y="761"/>
                  </a:lnTo>
                  <a:lnTo>
                    <a:pt x="2194" y="562"/>
                  </a:lnTo>
                  <a:lnTo>
                    <a:pt x="1818" y="97"/>
                  </a:lnTo>
                  <a:cubicBezTo>
                    <a:pt x="1761" y="30"/>
                    <a:pt x="1708" y="0"/>
                    <a:pt x="1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2" name="Google Shape;2474;p37">
              <a:extLst>
                <a:ext uri="{FF2B5EF4-FFF2-40B4-BE49-F238E27FC236}">
                  <a16:creationId xmlns:a16="http://schemas.microsoft.com/office/drawing/2014/main" id="{F36DC181-F0CC-43AE-AF23-9AAB8AAB77C0}"/>
                </a:ext>
              </a:extLst>
            </p:cNvPr>
            <p:cNvSpPr/>
            <p:nvPr/>
          </p:nvSpPr>
          <p:spPr>
            <a:xfrm>
              <a:off x="4805382" y="2819601"/>
              <a:ext cx="114887" cy="86842"/>
            </a:xfrm>
            <a:custGeom>
              <a:avLst/>
              <a:gdLst/>
              <a:ahLst/>
              <a:cxnLst/>
              <a:rect l="l" t="t" r="r" b="b"/>
              <a:pathLst>
                <a:path w="1995" h="1508" extrusionOk="0">
                  <a:moveTo>
                    <a:pt x="621" y="554"/>
                  </a:moveTo>
                  <a:lnTo>
                    <a:pt x="621" y="599"/>
                  </a:lnTo>
                  <a:lnTo>
                    <a:pt x="444" y="621"/>
                  </a:lnTo>
                  <a:lnTo>
                    <a:pt x="444" y="577"/>
                  </a:lnTo>
                  <a:lnTo>
                    <a:pt x="621" y="554"/>
                  </a:lnTo>
                  <a:close/>
                  <a:moveTo>
                    <a:pt x="909" y="0"/>
                  </a:moveTo>
                  <a:lnTo>
                    <a:pt x="444" y="333"/>
                  </a:lnTo>
                  <a:cubicBezTo>
                    <a:pt x="377" y="488"/>
                    <a:pt x="1" y="643"/>
                    <a:pt x="444" y="798"/>
                  </a:cubicBezTo>
                  <a:lnTo>
                    <a:pt x="798" y="798"/>
                  </a:lnTo>
                  <a:lnTo>
                    <a:pt x="798" y="887"/>
                  </a:lnTo>
                  <a:lnTo>
                    <a:pt x="532" y="953"/>
                  </a:lnTo>
                  <a:lnTo>
                    <a:pt x="998" y="1507"/>
                  </a:lnTo>
                  <a:lnTo>
                    <a:pt x="1241" y="1463"/>
                  </a:lnTo>
                  <a:lnTo>
                    <a:pt x="1131" y="1108"/>
                  </a:lnTo>
                  <a:lnTo>
                    <a:pt x="1441" y="1042"/>
                  </a:lnTo>
                  <a:lnTo>
                    <a:pt x="1840" y="1042"/>
                  </a:lnTo>
                  <a:lnTo>
                    <a:pt x="1995" y="865"/>
                  </a:lnTo>
                  <a:cubicBezTo>
                    <a:pt x="1906" y="643"/>
                    <a:pt x="1707" y="488"/>
                    <a:pt x="1463" y="488"/>
                  </a:cubicBezTo>
                  <a:lnTo>
                    <a:pt x="1308" y="488"/>
                  </a:lnTo>
                  <a:lnTo>
                    <a:pt x="1308" y="621"/>
                  </a:lnTo>
                  <a:lnTo>
                    <a:pt x="1419" y="754"/>
                  </a:lnTo>
                  <a:lnTo>
                    <a:pt x="1330" y="798"/>
                  </a:lnTo>
                  <a:lnTo>
                    <a:pt x="1308" y="643"/>
                  </a:lnTo>
                  <a:lnTo>
                    <a:pt x="1153" y="399"/>
                  </a:lnTo>
                  <a:lnTo>
                    <a:pt x="998" y="156"/>
                  </a:lnTo>
                  <a:lnTo>
                    <a:pt x="931" y="89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3" name="Google Shape;2475;p37">
              <a:extLst>
                <a:ext uri="{FF2B5EF4-FFF2-40B4-BE49-F238E27FC236}">
                  <a16:creationId xmlns:a16="http://schemas.microsoft.com/office/drawing/2014/main" id="{94C77C0B-D0E6-4959-B5EF-439F8A74CFAE}"/>
                </a:ext>
              </a:extLst>
            </p:cNvPr>
            <p:cNvSpPr/>
            <p:nvPr/>
          </p:nvSpPr>
          <p:spPr>
            <a:xfrm>
              <a:off x="6137439" y="3231698"/>
              <a:ext cx="76649" cy="150649"/>
            </a:xfrm>
            <a:custGeom>
              <a:avLst/>
              <a:gdLst/>
              <a:ahLst/>
              <a:cxnLst/>
              <a:rect l="l" t="t" r="r" b="b"/>
              <a:pathLst>
                <a:path w="1331" h="2616" extrusionOk="0">
                  <a:moveTo>
                    <a:pt x="178" y="1"/>
                  </a:moveTo>
                  <a:lnTo>
                    <a:pt x="1" y="289"/>
                  </a:lnTo>
                  <a:cubicBezTo>
                    <a:pt x="23" y="355"/>
                    <a:pt x="45" y="422"/>
                    <a:pt x="89" y="488"/>
                  </a:cubicBezTo>
                  <a:cubicBezTo>
                    <a:pt x="311" y="887"/>
                    <a:pt x="577" y="1242"/>
                    <a:pt x="754" y="1663"/>
                  </a:cubicBezTo>
                  <a:cubicBezTo>
                    <a:pt x="865" y="1973"/>
                    <a:pt x="954" y="2283"/>
                    <a:pt x="1020" y="2615"/>
                  </a:cubicBezTo>
                  <a:lnTo>
                    <a:pt x="1330" y="2438"/>
                  </a:lnTo>
                  <a:cubicBezTo>
                    <a:pt x="1330" y="2416"/>
                    <a:pt x="1330" y="2394"/>
                    <a:pt x="1330" y="2372"/>
                  </a:cubicBezTo>
                  <a:lnTo>
                    <a:pt x="1286" y="2217"/>
                  </a:lnTo>
                  <a:cubicBezTo>
                    <a:pt x="998" y="1530"/>
                    <a:pt x="710" y="843"/>
                    <a:pt x="422" y="178"/>
                  </a:cubicBezTo>
                  <a:cubicBezTo>
                    <a:pt x="377" y="90"/>
                    <a:pt x="245" y="67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4" name="Google Shape;2476;p37">
              <a:extLst>
                <a:ext uri="{FF2B5EF4-FFF2-40B4-BE49-F238E27FC236}">
                  <a16:creationId xmlns:a16="http://schemas.microsoft.com/office/drawing/2014/main" id="{303362F4-3F19-45FD-8B7D-02E54913CEBF}"/>
                </a:ext>
              </a:extLst>
            </p:cNvPr>
            <p:cNvSpPr/>
            <p:nvPr/>
          </p:nvSpPr>
          <p:spPr>
            <a:xfrm>
              <a:off x="6068564" y="4189726"/>
              <a:ext cx="91910" cy="76822"/>
            </a:xfrm>
            <a:custGeom>
              <a:avLst/>
              <a:gdLst/>
              <a:ahLst/>
              <a:cxnLst/>
              <a:rect l="l" t="t" r="r" b="b"/>
              <a:pathLst>
                <a:path w="1596" h="1334" extrusionOk="0">
                  <a:moveTo>
                    <a:pt x="458" y="0"/>
                  </a:moveTo>
                  <a:cubicBezTo>
                    <a:pt x="346" y="0"/>
                    <a:pt x="251" y="96"/>
                    <a:pt x="133" y="292"/>
                  </a:cubicBezTo>
                  <a:lnTo>
                    <a:pt x="222" y="470"/>
                  </a:lnTo>
                  <a:lnTo>
                    <a:pt x="45" y="470"/>
                  </a:lnTo>
                  <a:cubicBezTo>
                    <a:pt x="23" y="514"/>
                    <a:pt x="0" y="602"/>
                    <a:pt x="23" y="625"/>
                  </a:cubicBezTo>
                  <a:cubicBezTo>
                    <a:pt x="155" y="735"/>
                    <a:pt x="311" y="824"/>
                    <a:pt x="466" y="913"/>
                  </a:cubicBezTo>
                  <a:lnTo>
                    <a:pt x="599" y="935"/>
                  </a:lnTo>
                  <a:lnTo>
                    <a:pt x="1042" y="1334"/>
                  </a:lnTo>
                  <a:lnTo>
                    <a:pt x="1042" y="1112"/>
                  </a:lnTo>
                  <a:lnTo>
                    <a:pt x="1596" y="846"/>
                  </a:lnTo>
                  <a:cubicBezTo>
                    <a:pt x="1308" y="625"/>
                    <a:pt x="997" y="359"/>
                    <a:pt x="732" y="137"/>
                  </a:cubicBezTo>
                  <a:cubicBezTo>
                    <a:pt x="623" y="46"/>
                    <a:pt x="536" y="0"/>
                    <a:pt x="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5" name="Google Shape;2477;p37">
              <a:extLst>
                <a:ext uri="{FF2B5EF4-FFF2-40B4-BE49-F238E27FC236}">
                  <a16:creationId xmlns:a16="http://schemas.microsoft.com/office/drawing/2014/main" id="{671C6C16-C3A8-481B-91D6-2342141EE60A}"/>
                </a:ext>
              </a:extLst>
            </p:cNvPr>
            <p:cNvSpPr/>
            <p:nvPr/>
          </p:nvSpPr>
          <p:spPr>
            <a:xfrm>
              <a:off x="6295689" y="3479267"/>
              <a:ext cx="54881" cy="116154"/>
            </a:xfrm>
            <a:custGeom>
              <a:avLst/>
              <a:gdLst/>
              <a:ahLst/>
              <a:cxnLst/>
              <a:rect l="l" t="t" r="r" b="b"/>
              <a:pathLst>
                <a:path w="953" h="2017" extrusionOk="0">
                  <a:moveTo>
                    <a:pt x="222" y="0"/>
                  </a:moveTo>
                  <a:lnTo>
                    <a:pt x="155" y="67"/>
                  </a:lnTo>
                  <a:lnTo>
                    <a:pt x="0" y="89"/>
                  </a:lnTo>
                  <a:cubicBezTo>
                    <a:pt x="45" y="643"/>
                    <a:pt x="111" y="1197"/>
                    <a:pt x="177" y="1751"/>
                  </a:cubicBezTo>
                  <a:lnTo>
                    <a:pt x="532" y="2016"/>
                  </a:lnTo>
                  <a:cubicBezTo>
                    <a:pt x="931" y="2016"/>
                    <a:pt x="953" y="1795"/>
                    <a:pt x="886" y="1485"/>
                  </a:cubicBezTo>
                  <a:cubicBezTo>
                    <a:pt x="864" y="1374"/>
                    <a:pt x="842" y="1285"/>
                    <a:pt x="820" y="1175"/>
                  </a:cubicBezTo>
                  <a:lnTo>
                    <a:pt x="665" y="1175"/>
                  </a:lnTo>
                  <a:lnTo>
                    <a:pt x="488" y="1086"/>
                  </a:lnTo>
                  <a:lnTo>
                    <a:pt x="621" y="975"/>
                  </a:lnTo>
                  <a:lnTo>
                    <a:pt x="554" y="709"/>
                  </a:lnTo>
                  <a:lnTo>
                    <a:pt x="333" y="598"/>
                  </a:lnTo>
                  <a:lnTo>
                    <a:pt x="621" y="310"/>
                  </a:lnTo>
                  <a:lnTo>
                    <a:pt x="244" y="22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6" name="Google Shape;2478;p37">
              <a:extLst>
                <a:ext uri="{FF2B5EF4-FFF2-40B4-BE49-F238E27FC236}">
                  <a16:creationId xmlns:a16="http://schemas.microsoft.com/office/drawing/2014/main" id="{25CEC186-6970-456F-8A08-638654331F45}"/>
                </a:ext>
              </a:extLst>
            </p:cNvPr>
            <p:cNvSpPr/>
            <p:nvPr/>
          </p:nvSpPr>
          <p:spPr>
            <a:xfrm>
              <a:off x="6034127" y="3088823"/>
              <a:ext cx="94443" cy="113620"/>
            </a:xfrm>
            <a:custGeom>
              <a:avLst/>
              <a:gdLst/>
              <a:ahLst/>
              <a:cxnLst/>
              <a:rect l="l" t="t" r="r" b="b"/>
              <a:pathLst>
                <a:path w="1640" h="1973" extrusionOk="0">
                  <a:moveTo>
                    <a:pt x="155" y="0"/>
                  </a:moveTo>
                  <a:lnTo>
                    <a:pt x="0" y="266"/>
                  </a:lnTo>
                  <a:lnTo>
                    <a:pt x="1307" y="1972"/>
                  </a:lnTo>
                  <a:lnTo>
                    <a:pt x="1440" y="1884"/>
                  </a:lnTo>
                  <a:lnTo>
                    <a:pt x="1640" y="1751"/>
                  </a:lnTo>
                  <a:lnTo>
                    <a:pt x="953" y="776"/>
                  </a:lnTo>
                  <a:lnTo>
                    <a:pt x="909" y="1020"/>
                  </a:lnTo>
                  <a:lnTo>
                    <a:pt x="798" y="997"/>
                  </a:lnTo>
                  <a:lnTo>
                    <a:pt x="886" y="776"/>
                  </a:lnTo>
                  <a:cubicBezTo>
                    <a:pt x="776" y="421"/>
                    <a:pt x="510" y="133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7" name="Google Shape;2479;p37">
              <a:extLst>
                <a:ext uri="{FF2B5EF4-FFF2-40B4-BE49-F238E27FC236}">
                  <a16:creationId xmlns:a16="http://schemas.microsoft.com/office/drawing/2014/main" id="{1BEF1EEB-3F1D-40DB-9035-6D51C0A8A1FC}"/>
                </a:ext>
              </a:extLst>
            </p:cNvPr>
            <p:cNvSpPr/>
            <p:nvPr/>
          </p:nvSpPr>
          <p:spPr>
            <a:xfrm>
              <a:off x="4862796" y="2878283"/>
              <a:ext cx="70257" cy="90643"/>
            </a:xfrm>
            <a:custGeom>
              <a:avLst/>
              <a:gdLst/>
              <a:ahLst/>
              <a:cxnLst/>
              <a:rect l="l" t="t" r="r" b="b"/>
              <a:pathLst>
                <a:path w="1220" h="1574" extrusionOk="0">
                  <a:moveTo>
                    <a:pt x="779" y="479"/>
                  </a:moveTo>
                  <a:cubicBezTo>
                    <a:pt x="785" y="479"/>
                    <a:pt x="792" y="482"/>
                    <a:pt x="798" y="488"/>
                  </a:cubicBezTo>
                  <a:cubicBezTo>
                    <a:pt x="798" y="488"/>
                    <a:pt x="843" y="510"/>
                    <a:pt x="820" y="532"/>
                  </a:cubicBezTo>
                  <a:cubicBezTo>
                    <a:pt x="798" y="532"/>
                    <a:pt x="776" y="555"/>
                    <a:pt x="776" y="555"/>
                  </a:cubicBezTo>
                  <a:cubicBezTo>
                    <a:pt x="754" y="555"/>
                    <a:pt x="754" y="532"/>
                    <a:pt x="732" y="510"/>
                  </a:cubicBezTo>
                  <a:cubicBezTo>
                    <a:pt x="747" y="495"/>
                    <a:pt x="763" y="479"/>
                    <a:pt x="779" y="479"/>
                  </a:cubicBezTo>
                  <a:close/>
                  <a:moveTo>
                    <a:pt x="422" y="1"/>
                  </a:moveTo>
                  <a:lnTo>
                    <a:pt x="134" y="67"/>
                  </a:lnTo>
                  <a:lnTo>
                    <a:pt x="244" y="422"/>
                  </a:lnTo>
                  <a:lnTo>
                    <a:pt x="1" y="488"/>
                  </a:lnTo>
                  <a:lnTo>
                    <a:pt x="532" y="1241"/>
                  </a:lnTo>
                  <a:lnTo>
                    <a:pt x="843" y="1241"/>
                  </a:lnTo>
                  <a:cubicBezTo>
                    <a:pt x="820" y="1374"/>
                    <a:pt x="776" y="1463"/>
                    <a:pt x="754" y="1574"/>
                  </a:cubicBezTo>
                  <a:cubicBezTo>
                    <a:pt x="998" y="1552"/>
                    <a:pt x="1086" y="1396"/>
                    <a:pt x="1086" y="1197"/>
                  </a:cubicBezTo>
                  <a:cubicBezTo>
                    <a:pt x="1086" y="1108"/>
                    <a:pt x="1108" y="1020"/>
                    <a:pt x="1108" y="953"/>
                  </a:cubicBezTo>
                  <a:cubicBezTo>
                    <a:pt x="1153" y="865"/>
                    <a:pt x="1175" y="776"/>
                    <a:pt x="1219" y="710"/>
                  </a:cubicBezTo>
                  <a:cubicBezTo>
                    <a:pt x="1064" y="532"/>
                    <a:pt x="909" y="333"/>
                    <a:pt x="754" y="156"/>
                  </a:cubicBezTo>
                  <a:cubicBezTo>
                    <a:pt x="742" y="140"/>
                    <a:pt x="725" y="134"/>
                    <a:pt x="707" y="134"/>
                  </a:cubicBezTo>
                  <a:cubicBezTo>
                    <a:pt x="643" y="134"/>
                    <a:pt x="549" y="206"/>
                    <a:pt x="486" y="206"/>
                  </a:cubicBezTo>
                  <a:cubicBezTo>
                    <a:pt x="436" y="206"/>
                    <a:pt x="405" y="16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8" name="Google Shape;2480;p37">
              <a:extLst>
                <a:ext uri="{FF2B5EF4-FFF2-40B4-BE49-F238E27FC236}">
                  <a16:creationId xmlns:a16="http://schemas.microsoft.com/office/drawing/2014/main" id="{F83899AD-76BB-4AD2-A3AB-959E01D908A0}"/>
                </a:ext>
              </a:extLst>
            </p:cNvPr>
            <p:cNvSpPr/>
            <p:nvPr/>
          </p:nvSpPr>
          <p:spPr>
            <a:xfrm>
              <a:off x="5244314" y="2621845"/>
              <a:ext cx="49813" cy="107228"/>
            </a:xfrm>
            <a:custGeom>
              <a:avLst/>
              <a:gdLst/>
              <a:ahLst/>
              <a:cxnLst/>
              <a:rect l="l" t="t" r="r" b="b"/>
              <a:pathLst>
                <a:path w="865" h="1862" extrusionOk="0">
                  <a:moveTo>
                    <a:pt x="222" y="0"/>
                  </a:moveTo>
                  <a:cubicBezTo>
                    <a:pt x="156" y="45"/>
                    <a:pt x="45" y="67"/>
                    <a:pt x="45" y="111"/>
                  </a:cubicBezTo>
                  <a:cubicBezTo>
                    <a:pt x="23" y="576"/>
                    <a:pt x="0" y="1042"/>
                    <a:pt x="0" y="1485"/>
                  </a:cubicBezTo>
                  <a:lnTo>
                    <a:pt x="156" y="1728"/>
                  </a:lnTo>
                  <a:lnTo>
                    <a:pt x="311" y="1861"/>
                  </a:lnTo>
                  <a:lnTo>
                    <a:pt x="311" y="1440"/>
                  </a:lnTo>
                  <a:lnTo>
                    <a:pt x="865" y="1175"/>
                  </a:lnTo>
                  <a:lnTo>
                    <a:pt x="466" y="466"/>
                  </a:lnTo>
                  <a:cubicBezTo>
                    <a:pt x="377" y="310"/>
                    <a:pt x="311" y="155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9" name="Google Shape;2481;p37">
              <a:extLst>
                <a:ext uri="{FF2B5EF4-FFF2-40B4-BE49-F238E27FC236}">
                  <a16:creationId xmlns:a16="http://schemas.microsoft.com/office/drawing/2014/main" id="{3CBD2D97-2A75-4A04-A64F-F46C661C2BCD}"/>
                </a:ext>
              </a:extLst>
            </p:cNvPr>
            <p:cNvSpPr/>
            <p:nvPr/>
          </p:nvSpPr>
          <p:spPr>
            <a:xfrm>
              <a:off x="5509677" y="2561838"/>
              <a:ext cx="66456" cy="91967"/>
            </a:xfrm>
            <a:custGeom>
              <a:avLst/>
              <a:gdLst/>
              <a:ahLst/>
              <a:cxnLst/>
              <a:rect l="l" t="t" r="r" b="b"/>
              <a:pathLst>
                <a:path w="1154" h="1597" extrusionOk="0">
                  <a:moveTo>
                    <a:pt x="909" y="1"/>
                  </a:moveTo>
                  <a:lnTo>
                    <a:pt x="533" y="178"/>
                  </a:lnTo>
                  <a:lnTo>
                    <a:pt x="533" y="577"/>
                  </a:lnTo>
                  <a:lnTo>
                    <a:pt x="67" y="666"/>
                  </a:lnTo>
                  <a:lnTo>
                    <a:pt x="1" y="1131"/>
                  </a:lnTo>
                  <a:lnTo>
                    <a:pt x="67" y="1087"/>
                  </a:lnTo>
                  <a:lnTo>
                    <a:pt x="200" y="976"/>
                  </a:lnTo>
                  <a:cubicBezTo>
                    <a:pt x="444" y="1109"/>
                    <a:pt x="732" y="1219"/>
                    <a:pt x="688" y="1596"/>
                  </a:cubicBezTo>
                  <a:lnTo>
                    <a:pt x="843" y="1596"/>
                  </a:lnTo>
                  <a:lnTo>
                    <a:pt x="1087" y="1508"/>
                  </a:lnTo>
                  <a:lnTo>
                    <a:pt x="821" y="1242"/>
                  </a:lnTo>
                  <a:lnTo>
                    <a:pt x="1064" y="1064"/>
                  </a:lnTo>
                  <a:lnTo>
                    <a:pt x="1109" y="1020"/>
                  </a:lnTo>
                  <a:lnTo>
                    <a:pt x="909" y="776"/>
                  </a:lnTo>
                  <a:lnTo>
                    <a:pt x="1153" y="732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0" name="Google Shape;2482;p37">
              <a:extLst>
                <a:ext uri="{FF2B5EF4-FFF2-40B4-BE49-F238E27FC236}">
                  <a16:creationId xmlns:a16="http://schemas.microsoft.com/office/drawing/2014/main" id="{F2471CF1-0B0D-46AE-BD93-425F7587DC44}"/>
                </a:ext>
              </a:extLst>
            </p:cNvPr>
            <p:cNvSpPr/>
            <p:nvPr/>
          </p:nvSpPr>
          <p:spPr>
            <a:xfrm>
              <a:off x="5285143" y="2569613"/>
              <a:ext cx="122546" cy="59949"/>
            </a:xfrm>
            <a:custGeom>
              <a:avLst/>
              <a:gdLst/>
              <a:ahLst/>
              <a:cxnLst/>
              <a:rect l="l" t="t" r="r" b="b"/>
              <a:pathLst>
                <a:path w="2128" h="1041" extrusionOk="0">
                  <a:moveTo>
                    <a:pt x="1729" y="641"/>
                  </a:moveTo>
                  <a:lnTo>
                    <a:pt x="1795" y="664"/>
                  </a:lnTo>
                  <a:lnTo>
                    <a:pt x="1839" y="708"/>
                  </a:lnTo>
                  <a:lnTo>
                    <a:pt x="1773" y="686"/>
                  </a:lnTo>
                  <a:lnTo>
                    <a:pt x="1729" y="641"/>
                  </a:lnTo>
                  <a:close/>
                  <a:moveTo>
                    <a:pt x="1111" y="1"/>
                  </a:moveTo>
                  <a:cubicBezTo>
                    <a:pt x="1014" y="1"/>
                    <a:pt x="917" y="35"/>
                    <a:pt x="820" y="132"/>
                  </a:cubicBezTo>
                  <a:cubicBezTo>
                    <a:pt x="643" y="243"/>
                    <a:pt x="466" y="331"/>
                    <a:pt x="266" y="464"/>
                  </a:cubicBezTo>
                  <a:cubicBezTo>
                    <a:pt x="178" y="531"/>
                    <a:pt x="89" y="597"/>
                    <a:pt x="0" y="686"/>
                  </a:cubicBezTo>
                  <a:lnTo>
                    <a:pt x="1308" y="730"/>
                  </a:lnTo>
                  <a:lnTo>
                    <a:pt x="1308" y="641"/>
                  </a:lnTo>
                  <a:cubicBezTo>
                    <a:pt x="1241" y="619"/>
                    <a:pt x="1175" y="619"/>
                    <a:pt x="1153" y="575"/>
                  </a:cubicBezTo>
                  <a:cubicBezTo>
                    <a:pt x="1086" y="508"/>
                    <a:pt x="1042" y="442"/>
                    <a:pt x="1020" y="353"/>
                  </a:cubicBezTo>
                  <a:cubicBezTo>
                    <a:pt x="1104" y="337"/>
                    <a:pt x="1213" y="294"/>
                    <a:pt x="1271" y="294"/>
                  </a:cubicBezTo>
                  <a:cubicBezTo>
                    <a:pt x="1289" y="294"/>
                    <a:pt x="1302" y="298"/>
                    <a:pt x="1308" y="309"/>
                  </a:cubicBezTo>
                  <a:cubicBezTo>
                    <a:pt x="1441" y="464"/>
                    <a:pt x="1551" y="619"/>
                    <a:pt x="1640" y="796"/>
                  </a:cubicBezTo>
                  <a:cubicBezTo>
                    <a:pt x="1706" y="885"/>
                    <a:pt x="1773" y="974"/>
                    <a:pt x="1817" y="1040"/>
                  </a:cubicBezTo>
                  <a:lnTo>
                    <a:pt x="2127" y="641"/>
                  </a:lnTo>
                  <a:lnTo>
                    <a:pt x="1950" y="398"/>
                  </a:lnTo>
                  <a:cubicBezTo>
                    <a:pt x="1904" y="406"/>
                    <a:pt x="1863" y="410"/>
                    <a:pt x="1826" y="410"/>
                  </a:cubicBezTo>
                  <a:cubicBezTo>
                    <a:pt x="1667" y="410"/>
                    <a:pt x="1587" y="329"/>
                    <a:pt x="1551" y="132"/>
                  </a:cubicBezTo>
                  <a:cubicBezTo>
                    <a:pt x="1405" y="78"/>
                    <a:pt x="1258" y="1"/>
                    <a:pt x="1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1" name="Google Shape;2483;p37">
              <a:extLst>
                <a:ext uri="{FF2B5EF4-FFF2-40B4-BE49-F238E27FC236}">
                  <a16:creationId xmlns:a16="http://schemas.microsoft.com/office/drawing/2014/main" id="{C43A6333-D5D1-40E1-B921-05E3878269D2}"/>
                </a:ext>
              </a:extLst>
            </p:cNvPr>
            <p:cNvSpPr/>
            <p:nvPr/>
          </p:nvSpPr>
          <p:spPr>
            <a:xfrm>
              <a:off x="4528501" y="4029172"/>
              <a:ext cx="76649" cy="71524"/>
            </a:xfrm>
            <a:custGeom>
              <a:avLst/>
              <a:gdLst/>
              <a:ahLst/>
              <a:cxnLst/>
              <a:rect l="l" t="t" r="r" b="b"/>
              <a:pathLst>
                <a:path w="1331" h="1242" extrusionOk="0">
                  <a:moveTo>
                    <a:pt x="798" y="200"/>
                  </a:moveTo>
                  <a:lnTo>
                    <a:pt x="1042" y="311"/>
                  </a:lnTo>
                  <a:lnTo>
                    <a:pt x="1020" y="377"/>
                  </a:lnTo>
                  <a:lnTo>
                    <a:pt x="754" y="311"/>
                  </a:lnTo>
                  <a:lnTo>
                    <a:pt x="798" y="200"/>
                  </a:lnTo>
                  <a:close/>
                  <a:moveTo>
                    <a:pt x="1330" y="1"/>
                  </a:moveTo>
                  <a:lnTo>
                    <a:pt x="400" y="45"/>
                  </a:lnTo>
                  <a:lnTo>
                    <a:pt x="333" y="133"/>
                  </a:lnTo>
                  <a:lnTo>
                    <a:pt x="45" y="577"/>
                  </a:lnTo>
                  <a:lnTo>
                    <a:pt x="488" y="621"/>
                  </a:lnTo>
                  <a:cubicBezTo>
                    <a:pt x="536" y="958"/>
                    <a:pt x="399" y="1004"/>
                    <a:pt x="218" y="1004"/>
                  </a:cubicBezTo>
                  <a:cubicBezTo>
                    <a:pt x="149" y="1004"/>
                    <a:pt x="74" y="998"/>
                    <a:pt x="1" y="998"/>
                  </a:cubicBezTo>
                  <a:lnTo>
                    <a:pt x="1" y="1064"/>
                  </a:lnTo>
                  <a:lnTo>
                    <a:pt x="1" y="1241"/>
                  </a:lnTo>
                  <a:lnTo>
                    <a:pt x="1330" y="687"/>
                  </a:lnTo>
                  <a:cubicBezTo>
                    <a:pt x="1109" y="488"/>
                    <a:pt x="1109" y="311"/>
                    <a:pt x="1330" y="133"/>
                  </a:cubicBezTo>
                  <a:lnTo>
                    <a:pt x="13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2" name="Google Shape;2484;p37">
              <a:extLst>
                <a:ext uri="{FF2B5EF4-FFF2-40B4-BE49-F238E27FC236}">
                  <a16:creationId xmlns:a16="http://schemas.microsoft.com/office/drawing/2014/main" id="{EC4CA4BF-A7F2-46E3-BB8E-5216A3F7EE4D}"/>
                </a:ext>
              </a:extLst>
            </p:cNvPr>
            <p:cNvSpPr/>
            <p:nvPr/>
          </p:nvSpPr>
          <p:spPr>
            <a:xfrm>
              <a:off x="4574456" y="3691075"/>
              <a:ext cx="67665" cy="94443"/>
            </a:xfrm>
            <a:custGeom>
              <a:avLst/>
              <a:gdLst/>
              <a:ahLst/>
              <a:cxnLst/>
              <a:rect l="l" t="t" r="r" b="b"/>
              <a:pathLst>
                <a:path w="1175" h="1640" extrusionOk="0">
                  <a:moveTo>
                    <a:pt x="355" y="0"/>
                  </a:moveTo>
                  <a:cubicBezTo>
                    <a:pt x="333" y="244"/>
                    <a:pt x="333" y="510"/>
                    <a:pt x="333" y="776"/>
                  </a:cubicBezTo>
                  <a:lnTo>
                    <a:pt x="488" y="975"/>
                  </a:lnTo>
                  <a:cubicBezTo>
                    <a:pt x="466" y="1064"/>
                    <a:pt x="443" y="1174"/>
                    <a:pt x="399" y="1285"/>
                  </a:cubicBezTo>
                  <a:lnTo>
                    <a:pt x="377" y="1485"/>
                  </a:lnTo>
                  <a:lnTo>
                    <a:pt x="288" y="1462"/>
                  </a:lnTo>
                  <a:lnTo>
                    <a:pt x="333" y="1307"/>
                  </a:lnTo>
                  <a:lnTo>
                    <a:pt x="45" y="1307"/>
                  </a:lnTo>
                  <a:lnTo>
                    <a:pt x="0" y="1640"/>
                  </a:lnTo>
                  <a:cubicBezTo>
                    <a:pt x="200" y="1640"/>
                    <a:pt x="421" y="1640"/>
                    <a:pt x="621" y="1618"/>
                  </a:cubicBezTo>
                  <a:cubicBezTo>
                    <a:pt x="732" y="1573"/>
                    <a:pt x="842" y="1529"/>
                    <a:pt x="931" y="1485"/>
                  </a:cubicBezTo>
                  <a:lnTo>
                    <a:pt x="1020" y="1285"/>
                  </a:lnTo>
                  <a:lnTo>
                    <a:pt x="1175" y="1108"/>
                  </a:lnTo>
                  <a:lnTo>
                    <a:pt x="820" y="1064"/>
                  </a:lnTo>
                  <a:lnTo>
                    <a:pt x="1086" y="731"/>
                  </a:lnTo>
                  <a:lnTo>
                    <a:pt x="1130" y="621"/>
                  </a:lnTo>
                  <a:cubicBezTo>
                    <a:pt x="820" y="598"/>
                    <a:pt x="554" y="377"/>
                    <a:pt x="466" y="67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3" name="Google Shape;2485;p37">
              <a:extLst>
                <a:ext uri="{FF2B5EF4-FFF2-40B4-BE49-F238E27FC236}">
                  <a16:creationId xmlns:a16="http://schemas.microsoft.com/office/drawing/2014/main" id="{618E7857-7230-4B55-B28B-936293AF3D3D}"/>
                </a:ext>
              </a:extLst>
            </p:cNvPr>
            <p:cNvSpPr/>
            <p:nvPr/>
          </p:nvSpPr>
          <p:spPr>
            <a:xfrm>
              <a:off x="6452615" y="3752118"/>
              <a:ext cx="57472" cy="74230"/>
            </a:xfrm>
            <a:custGeom>
              <a:avLst/>
              <a:gdLst/>
              <a:ahLst/>
              <a:cxnLst/>
              <a:rect l="l" t="t" r="r" b="b"/>
              <a:pathLst>
                <a:path w="998" h="1289" extrusionOk="0">
                  <a:moveTo>
                    <a:pt x="515" y="1"/>
                  </a:moveTo>
                  <a:cubicBezTo>
                    <a:pt x="481" y="1"/>
                    <a:pt x="443" y="8"/>
                    <a:pt x="399" y="26"/>
                  </a:cubicBezTo>
                  <a:cubicBezTo>
                    <a:pt x="244" y="181"/>
                    <a:pt x="333" y="513"/>
                    <a:pt x="0" y="513"/>
                  </a:cubicBezTo>
                  <a:lnTo>
                    <a:pt x="67" y="1178"/>
                  </a:lnTo>
                  <a:lnTo>
                    <a:pt x="311" y="1289"/>
                  </a:lnTo>
                  <a:cubicBezTo>
                    <a:pt x="754" y="1134"/>
                    <a:pt x="909" y="757"/>
                    <a:pt x="997" y="336"/>
                  </a:cubicBezTo>
                  <a:cubicBezTo>
                    <a:pt x="786" y="336"/>
                    <a:pt x="741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4" name="Google Shape;2486;p37">
              <a:extLst>
                <a:ext uri="{FF2B5EF4-FFF2-40B4-BE49-F238E27FC236}">
                  <a16:creationId xmlns:a16="http://schemas.microsoft.com/office/drawing/2014/main" id="{1B8F7A16-EF01-4BED-825B-D1E2975CCFA3}"/>
                </a:ext>
              </a:extLst>
            </p:cNvPr>
            <p:cNvSpPr/>
            <p:nvPr/>
          </p:nvSpPr>
          <p:spPr>
            <a:xfrm>
              <a:off x="5616905" y="4337957"/>
              <a:ext cx="130148" cy="42154"/>
            </a:xfrm>
            <a:custGeom>
              <a:avLst/>
              <a:gdLst/>
              <a:ahLst/>
              <a:cxnLst/>
              <a:rect l="l" t="t" r="r" b="b"/>
              <a:pathLst>
                <a:path w="2260" h="732" extrusionOk="0">
                  <a:moveTo>
                    <a:pt x="1706" y="178"/>
                  </a:moveTo>
                  <a:lnTo>
                    <a:pt x="1728" y="222"/>
                  </a:lnTo>
                  <a:cubicBezTo>
                    <a:pt x="1706" y="244"/>
                    <a:pt x="1684" y="288"/>
                    <a:pt x="1684" y="288"/>
                  </a:cubicBezTo>
                  <a:cubicBezTo>
                    <a:pt x="1662" y="266"/>
                    <a:pt x="1640" y="244"/>
                    <a:pt x="1640" y="222"/>
                  </a:cubicBezTo>
                  <a:cubicBezTo>
                    <a:pt x="1662" y="200"/>
                    <a:pt x="1684" y="178"/>
                    <a:pt x="1706" y="178"/>
                  </a:cubicBezTo>
                  <a:close/>
                  <a:moveTo>
                    <a:pt x="2127" y="0"/>
                  </a:moveTo>
                  <a:lnTo>
                    <a:pt x="0" y="532"/>
                  </a:lnTo>
                  <a:lnTo>
                    <a:pt x="0" y="643"/>
                  </a:lnTo>
                  <a:lnTo>
                    <a:pt x="643" y="732"/>
                  </a:lnTo>
                  <a:lnTo>
                    <a:pt x="953" y="687"/>
                  </a:lnTo>
                  <a:lnTo>
                    <a:pt x="1064" y="687"/>
                  </a:lnTo>
                  <a:lnTo>
                    <a:pt x="2260" y="31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5" name="Google Shape;2487;p37">
              <a:extLst>
                <a:ext uri="{FF2B5EF4-FFF2-40B4-BE49-F238E27FC236}">
                  <a16:creationId xmlns:a16="http://schemas.microsoft.com/office/drawing/2014/main" id="{2AE3E54E-A58D-4439-A4C9-DC8E410A804B}"/>
                </a:ext>
              </a:extLst>
            </p:cNvPr>
            <p:cNvSpPr/>
            <p:nvPr/>
          </p:nvSpPr>
          <p:spPr>
            <a:xfrm>
              <a:off x="5373194" y="2693196"/>
              <a:ext cx="60006" cy="85633"/>
            </a:xfrm>
            <a:custGeom>
              <a:avLst/>
              <a:gdLst/>
              <a:ahLst/>
              <a:cxnLst/>
              <a:rect l="l" t="t" r="r" b="b"/>
              <a:pathLst>
                <a:path w="1042" h="1487" extrusionOk="0">
                  <a:moveTo>
                    <a:pt x="754" y="0"/>
                  </a:moveTo>
                  <a:cubicBezTo>
                    <a:pt x="740" y="0"/>
                    <a:pt x="725" y="1"/>
                    <a:pt x="709" y="2"/>
                  </a:cubicBezTo>
                  <a:lnTo>
                    <a:pt x="443" y="113"/>
                  </a:lnTo>
                  <a:cubicBezTo>
                    <a:pt x="399" y="157"/>
                    <a:pt x="377" y="246"/>
                    <a:pt x="333" y="290"/>
                  </a:cubicBezTo>
                  <a:cubicBezTo>
                    <a:pt x="222" y="534"/>
                    <a:pt x="0" y="733"/>
                    <a:pt x="177" y="1021"/>
                  </a:cubicBezTo>
                  <a:lnTo>
                    <a:pt x="377" y="999"/>
                  </a:lnTo>
                  <a:lnTo>
                    <a:pt x="399" y="1065"/>
                  </a:lnTo>
                  <a:lnTo>
                    <a:pt x="177" y="1088"/>
                  </a:lnTo>
                  <a:lnTo>
                    <a:pt x="333" y="1486"/>
                  </a:lnTo>
                  <a:cubicBezTo>
                    <a:pt x="687" y="1287"/>
                    <a:pt x="953" y="955"/>
                    <a:pt x="1042" y="556"/>
                  </a:cubicBezTo>
                  <a:lnTo>
                    <a:pt x="576" y="356"/>
                  </a:lnTo>
                  <a:lnTo>
                    <a:pt x="621" y="246"/>
                  </a:lnTo>
                  <a:lnTo>
                    <a:pt x="931" y="356"/>
                  </a:lnTo>
                  <a:cubicBezTo>
                    <a:pt x="952" y="188"/>
                    <a:pt x="1013" y="0"/>
                    <a:pt x="7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6" name="Google Shape;2488;p37">
              <a:extLst>
                <a:ext uri="{FF2B5EF4-FFF2-40B4-BE49-F238E27FC236}">
                  <a16:creationId xmlns:a16="http://schemas.microsoft.com/office/drawing/2014/main" id="{BC3DAEF8-37EB-465E-AB59-CAB8C9481CC6}"/>
                </a:ext>
              </a:extLst>
            </p:cNvPr>
            <p:cNvSpPr/>
            <p:nvPr/>
          </p:nvSpPr>
          <p:spPr>
            <a:xfrm>
              <a:off x="4522108" y="3448631"/>
              <a:ext cx="102160" cy="43421"/>
            </a:xfrm>
            <a:custGeom>
              <a:avLst/>
              <a:gdLst/>
              <a:ahLst/>
              <a:cxnLst/>
              <a:rect l="l" t="t" r="r" b="b"/>
              <a:pathLst>
                <a:path w="1774" h="754" extrusionOk="0">
                  <a:moveTo>
                    <a:pt x="1020" y="0"/>
                  </a:moveTo>
                  <a:lnTo>
                    <a:pt x="710" y="23"/>
                  </a:lnTo>
                  <a:lnTo>
                    <a:pt x="599" y="156"/>
                  </a:lnTo>
                  <a:lnTo>
                    <a:pt x="355" y="133"/>
                  </a:lnTo>
                  <a:lnTo>
                    <a:pt x="134" y="399"/>
                  </a:lnTo>
                  <a:lnTo>
                    <a:pt x="1" y="554"/>
                  </a:lnTo>
                  <a:lnTo>
                    <a:pt x="599" y="687"/>
                  </a:lnTo>
                  <a:lnTo>
                    <a:pt x="754" y="709"/>
                  </a:lnTo>
                  <a:lnTo>
                    <a:pt x="1020" y="754"/>
                  </a:lnTo>
                  <a:lnTo>
                    <a:pt x="1773" y="532"/>
                  </a:lnTo>
                  <a:lnTo>
                    <a:pt x="1773" y="466"/>
                  </a:lnTo>
                  <a:cubicBezTo>
                    <a:pt x="1773" y="444"/>
                    <a:pt x="1773" y="399"/>
                    <a:pt x="1773" y="377"/>
                  </a:cubicBezTo>
                  <a:lnTo>
                    <a:pt x="10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7" name="Google Shape;2489;p37">
              <a:extLst>
                <a:ext uri="{FF2B5EF4-FFF2-40B4-BE49-F238E27FC236}">
                  <a16:creationId xmlns:a16="http://schemas.microsoft.com/office/drawing/2014/main" id="{09AF0FB5-B4BB-4B65-9A43-732DD733635D}"/>
                </a:ext>
              </a:extLst>
            </p:cNvPr>
            <p:cNvSpPr/>
            <p:nvPr/>
          </p:nvSpPr>
          <p:spPr>
            <a:xfrm>
              <a:off x="5502018" y="2617986"/>
              <a:ext cx="49871" cy="77916"/>
            </a:xfrm>
            <a:custGeom>
              <a:avLst/>
              <a:gdLst/>
              <a:ahLst/>
              <a:cxnLst/>
              <a:rect l="l" t="t" r="r" b="b"/>
              <a:pathLst>
                <a:path w="866" h="1353" extrusionOk="0">
                  <a:moveTo>
                    <a:pt x="555" y="400"/>
                  </a:moveTo>
                  <a:lnTo>
                    <a:pt x="466" y="488"/>
                  </a:lnTo>
                  <a:lnTo>
                    <a:pt x="378" y="510"/>
                  </a:lnTo>
                  <a:lnTo>
                    <a:pt x="400" y="422"/>
                  </a:lnTo>
                  <a:lnTo>
                    <a:pt x="555" y="400"/>
                  </a:lnTo>
                  <a:close/>
                  <a:moveTo>
                    <a:pt x="333" y="1"/>
                  </a:moveTo>
                  <a:lnTo>
                    <a:pt x="223" y="112"/>
                  </a:lnTo>
                  <a:lnTo>
                    <a:pt x="156" y="156"/>
                  </a:lnTo>
                  <a:cubicBezTo>
                    <a:pt x="333" y="577"/>
                    <a:pt x="1" y="953"/>
                    <a:pt x="1" y="1352"/>
                  </a:cubicBezTo>
                  <a:lnTo>
                    <a:pt x="333" y="1286"/>
                  </a:lnTo>
                  <a:lnTo>
                    <a:pt x="267" y="1042"/>
                  </a:lnTo>
                  <a:lnTo>
                    <a:pt x="821" y="1286"/>
                  </a:lnTo>
                  <a:lnTo>
                    <a:pt x="821" y="621"/>
                  </a:lnTo>
                  <a:cubicBezTo>
                    <a:pt x="865" y="244"/>
                    <a:pt x="577" y="134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8" name="Google Shape;2490;p37">
              <a:extLst>
                <a:ext uri="{FF2B5EF4-FFF2-40B4-BE49-F238E27FC236}">
                  <a16:creationId xmlns:a16="http://schemas.microsoft.com/office/drawing/2014/main" id="{823F711D-D667-4D1F-9F76-9840B4E47CF3}"/>
                </a:ext>
              </a:extLst>
            </p:cNvPr>
            <p:cNvSpPr/>
            <p:nvPr/>
          </p:nvSpPr>
          <p:spPr>
            <a:xfrm>
              <a:off x="5807001" y="4558690"/>
              <a:ext cx="84251" cy="43421"/>
            </a:xfrm>
            <a:custGeom>
              <a:avLst/>
              <a:gdLst/>
              <a:ahLst/>
              <a:cxnLst/>
              <a:rect l="l" t="t" r="r" b="b"/>
              <a:pathLst>
                <a:path w="1463" h="754" extrusionOk="0">
                  <a:moveTo>
                    <a:pt x="1241" y="0"/>
                  </a:moveTo>
                  <a:lnTo>
                    <a:pt x="67" y="45"/>
                  </a:lnTo>
                  <a:cubicBezTo>
                    <a:pt x="0" y="288"/>
                    <a:pt x="178" y="377"/>
                    <a:pt x="377" y="399"/>
                  </a:cubicBezTo>
                  <a:lnTo>
                    <a:pt x="377" y="754"/>
                  </a:lnTo>
                  <a:cubicBezTo>
                    <a:pt x="776" y="709"/>
                    <a:pt x="1175" y="687"/>
                    <a:pt x="1374" y="266"/>
                  </a:cubicBezTo>
                  <a:lnTo>
                    <a:pt x="1463" y="11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9" name="Google Shape;2491;p37">
              <a:extLst>
                <a:ext uri="{FF2B5EF4-FFF2-40B4-BE49-F238E27FC236}">
                  <a16:creationId xmlns:a16="http://schemas.microsoft.com/office/drawing/2014/main" id="{82015A9A-9C03-48D8-9674-176F25F4B9AE}"/>
                </a:ext>
              </a:extLst>
            </p:cNvPr>
            <p:cNvSpPr/>
            <p:nvPr/>
          </p:nvSpPr>
          <p:spPr>
            <a:xfrm>
              <a:off x="6217831" y="3461415"/>
              <a:ext cx="35819" cy="99569"/>
            </a:xfrm>
            <a:custGeom>
              <a:avLst/>
              <a:gdLst/>
              <a:ahLst/>
              <a:cxnLst/>
              <a:rect l="l" t="t" r="r" b="b"/>
              <a:pathLst>
                <a:path w="622" h="1729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532"/>
                    <a:pt x="156" y="1064"/>
                    <a:pt x="222" y="1595"/>
                  </a:cubicBezTo>
                  <a:lnTo>
                    <a:pt x="311" y="1662"/>
                  </a:lnTo>
                  <a:lnTo>
                    <a:pt x="377" y="1396"/>
                  </a:lnTo>
                  <a:lnTo>
                    <a:pt x="488" y="1728"/>
                  </a:lnTo>
                  <a:lnTo>
                    <a:pt x="621" y="1728"/>
                  </a:lnTo>
                  <a:cubicBezTo>
                    <a:pt x="555" y="1174"/>
                    <a:pt x="488" y="620"/>
                    <a:pt x="422" y="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0" name="Google Shape;2492;p37">
              <a:extLst>
                <a:ext uri="{FF2B5EF4-FFF2-40B4-BE49-F238E27FC236}">
                  <a16:creationId xmlns:a16="http://schemas.microsoft.com/office/drawing/2014/main" id="{D2236681-E6AB-421F-9400-D78E5B0A56F9}"/>
                </a:ext>
              </a:extLst>
            </p:cNvPr>
            <p:cNvSpPr/>
            <p:nvPr/>
          </p:nvSpPr>
          <p:spPr>
            <a:xfrm>
              <a:off x="5496950" y="2677993"/>
              <a:ext cx="56205" cy="74058"/>
            </a:xfrm>
            <a:custGeom>
              <a:avLst/>
              <a:gdLst/>
              <a:ahLst/>
              <a:cxnLst/>
              <a:rect l="l" t="t" r="r" b="b"/>
              <a:pathLst>
                <a:path w="976" h="1286" extrusionOk="0">
                  <a:moveTo>
                    <a:pt x="333" y="0"/>
                  </a:moveTo>
                  <a:lnTo>
                    <a:pt x="399" y="244"/>
                  </a:lnTo>
                  <a:lnTo>
                    <a:pt x="67" y="310"/>
                  </a:lnTo>
                  <a:lnTo>
                    <a:pt x="0" y="1019"/>
                  </a:lnTo>
                  <a:cubicBezTo>
                    <a:pt x="71" y="982"/>
                    <a:pt x="131" y="966"/>
                    <a:pt x="182" y="966"/>
                  </a:cubicBezTo>
                  <a:cubicBezTo>
                    <a:pt x="373" y="966"/>
                    <a:pt x="454" y="1181"/>
                    <a:pt x="576" y="1285"/>
                  </a:cubicBezTo>
                  <a:cubicBezTo>
                    <a:pt x="842" y="1019"/>
                    <a:pt x="975" y="620"/>
                    <a:pt x="887" y="244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1" name="Google Shape;2493;p37">
              <a:extLst>
                <a:ext uri="{FF2B5EF4-FFF2-40B4-BE49-F238E27FC236}">
                  <a16:creationId xmlns:a16="http://schemas.microsoft.com/office/drawing/2014/main" id="{CBE84431-F2C0-4AE4-BF65-199132E17DF4}"/>
                </a:ext>
              </a:extLst>
            </p:cNvPr>
            <p:cNvSpPr/>
            <p:nvPr/>
          </p:nvSpPr>
          <p:spPr>
            <a:xfrm>
              <a:off x="6105535" y="2977794"/>
              <a:ext cx="47279" cy="75382"/>
            </a:xfrm>
            <a:custGeom>
              <a:avLst/>
              <a:gdLst/>
              <a:ahLst/>
              <a:cxnLst/>
              <a:rect l="l" t="t" r="r" b="b"/>
              <a:pathLst>
                <a:path w="821" h="1309" extrusionOk="0">
                  <a:moveTo>
                    <a:pt x="599" y="1"/>
                  </a:moveTo>
                  <a:cubicBezTo>
                    <a:pt x="134" y="245"/>
                    <a:pt x="45" y="688"/>
                    <a:pt x="1" y="1153"/>
                  </a:cubicBezTo>
                  <a:lnTo>
                    <a:pt x="555" y="1308"/>
                  </a:lnTo>
                  <a:cubicBezTo>
                    <a:pt x="599" y="1131"/>
                    <a:pt x="666" y="976"/>
                    <a:pt x="710" y="798"/>
                  </a:cubicBezTo>
                  <a:cubicBezTo>
                    <a:pt x="754" y="533"/>
                    <a:pt x="776" y="267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2" name="Google Shape;2494;p37">
              <a:extLst>
                <a:ext uri="{FF2B5EF4-FFF2-40B4-BE49-F238E27FC236}">
                  <a16:creationId xmlns:a16="http://schemas.microsoft.com/office/drawing/2014/main" id="{79F31BD3-3CD6-447C-AEC3-758FAFC5E24A}"/>
                </a:ext>
              </a:extLst>
            </p:cNvPr>
            <p:cNvSpPr/>
            <p:nvPr/>
          </p:nvSpPr>
          <p:spPr>
            <a:xfrm>
              <a:off x="6077490" y="4391513"/>
              <a:ext cx="63865" cy="72791"/>
            </a:xfrm>
            <a:custGeom>
              <a:avLst/>
              <a:gdLst/>
              <a:ahLst/>
              <a:cxnLst/>
              <a:rect l="l" t="t" r="r" b="b"/>
              <a:pathLst>
                <a:path w="1109" h="1264" extrusionOk="0">
                  <a:moveTo>
                    <a:pt x="510" y="1"/>
                  </a:moveTo>
                  <a:lnTo>
                    <a:pt x="399" y="134"/>
                  </a:lnTo>
                  <a:lnTo>
                    <a:pt x="23" y="333"/>
                  </a:lnTo>
                  <a:lnTo>
                    <a:pt x="0" y="422"/>
                  </a:lnTo>
                  <a:cubicBezTo>
                    <a:pt x="89" y="466"/>
                    <a:pt x="156" y="488"/>
                    <a:pt x="222" y="511"/>
                  </a:cubicBezTo>
                  <a:cubicBezTo>
                    <a:pt x="311" y="511"/>
                    <a:pt x="399" y="511"/>
                    <a:pt x="466" y="488"/>
                  </a:cubicBezTo>
                  <a:lnTo>
                    <a:pt x="466" y="488"/>
                  </a:lnTo>
                  <a:cubicBezTo>
                    <a:pt x="444" y="555"/>
                    <a:pt x="421" y="666"/>
                    <a:pt x="355" y="688"/>
                  </a:cubicBezTo>
                  <a:cubicBezTo>
                    <a:pt x="67" y="843"/>
                    <a:pt x="156" y="1042"/>
                    <a:pt x="266" y="1264"/>
                  </a:cubicBezTo>
                  <a:lnTo>
                    <a:pt x="466" y="1087"/>
                  </a:lnTo>
                  <a:lnTo>
                    <a:pt x="665" y="998"/>
                  </a:lnTo>
                  <a:lnTo>
                    <a:pt x="1020" y="688"/>
                  </a:lnTo>
                  <a:lnTo>
                    <a:pt x="1108" y="533"/>
                  </a:lnTo>
                  <a:lnTo>
                    <a:pt x="820" y="67"/>
                  </a:lnTo>
                  <a:cubicBezTo>
                    <a:pt x="757" y="140"/>
                    <a:pt x="704" y="172"/>
                    <a:pt x="660" y="172"/>
                  </a:cubicBezTo>
                  <a:cubicBezTo>
                    <a:pt x="596" y="172"/>
                    <a:pt x="549" y="106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3" name="Google Shape;2495;p37">
              <a:extLst>
                <a:ext uri="{FF2B5EF4-FFF2-40B4-BE49-F238E27FC236}">
                  <a16:creationId xmlns:a16="http://schemas.microsoft.com/office/drawing/2014/main" id="{BB3CA5A3-20BC-43C1-9EF5-C727986D3FC4}"/>
                </a:ext>
              </a:extLst>
            </p:cNvPr>
            <p:cNvSpPr/>
            <p:nvPr/>
          </p:nvSpPr>
          <p:spPr>
            <a:xfrm>
              <a:off x="4889574" y="2806816"/>
              <a:ext cx="70257" cy="62598"/>
            </a:xfrm>
            <a:custGeom>
              <a:avLst/>
              <a:gdLst/>
              <a:ahLst/>
              <a:cxnLst/>
              <a:rect l="l" t="t" r="r" b="b"/>
              <a:pathLst>
                <a:path w="1220" h="1087" extrusionOk="0">
                  <a:moveTo>
                    <a:pt x="799" y="1"/>
                  </a:moveTo>
                  <a:cubicBezTo>
                    <a:pt x="511" y="222"/>
                    <a:pt x="267" y="466"/>
                    <a:pt x="1" y="688"/>
                  </a:cubicBezTo>
                  <a:cubicBezTo>
                    <a:pt x="245" y="710"/>
                    <a:pt x="444" y="843"/>
                    <a:pt x="533" y="1087"/>
                  </a:cubicBezTo>
                  <a:lnTo>
                    <a:pt x="1220" y="577"/>
                  </a:lnTo>
                  <a:cubicBezTo>
                    <a:pt x="1153" y="422"/>
                    <a:pt x="1087" y="267"/>
                    <a:pt x="998" y="134"/>
                  </a:cubicBezTo>
                  <a:cubicBezTo>
                    <a:pt x="954" y="67"/>
                    <a:pt x="821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4" name="Google Shape;2496;p37">
              <a:extLst>
                <a:ext uri="{FF2B5EF4-FFF2-40B4-BE49-F238E27FC236}">
                  <a16:creationId xmlns:a16="http://schemas.microsoft.com/office/drawing/2014/main" id="{8B92AF38-7AAC-4FCC-AA14-DE2D1E1C80B1}"/>
                </a:ext>
              </a:extLst>
            </p:cNvPr>
            <p:cNvSpPr/>
            <p:nvPr/>
          </p:nvSpPr>
          <p:spPr>
            <a:xfrm>
              <a:off x="5738069" y="4293269"/>
              <a:ext cx="93234" cy="63865"/>
            </a:xfrm>
            <a:custGeom>
              <a:avLst/>
              <a:gdLst/>
              <a:ahLst/>
              <a:cxnLst/>
              <a:rect l="l" t="t" r="r" b="b"/>
              <a:pathLst>
                <a:path w="1619" h="1109" extrusionOk="0">
                  <a:moveTo>
                    <a:pt x="1618" y="1"/>
                  </a:moveTo>
                  <a:cubicBezTo>
                    <a:pt x="1087" y="222"/>
                    <a:pt x="555" y="444"/>
                    <a:pt x="45" y="688"/>
                  </a:cubicBezTo>
                  <a:cubicBezTo>
                    <a:pt x="23" y="688"/>
                    <a:pt x="1" y="754"/>
                    <a:pt x="1" y="776"/>
                  </a:cubicBezTo>
                  <a:lnTo>
                    <a:pt x="134" y="1109"/>
                  </a:lnTo>
                  <a:lnTo>
                    <a:pt x="333" y="1020"/>
                  </a:lnTo>
                  <a:lnTo>
                    <a:pt x="954" y="776"/>
                  </a:lnTo>
                  <a:cubicBezTo>
                    <a:pt x="954" y="667"/>
                    <a:pt x="954" y="557"/>
                    <a:pt x="1032" y="557"/>
                  </a:cubicBezTo>
                  <a:cubicBezTo>
                    <a:pt x="1064" y="557"/>
                    <a:pt x="1110" y="576"/>
                    <a:pt x="1175" y="621"/>
                  </a:cubicBezTo>
                  <a:lnTo>
                    <a:pt x="1574" y="444"/>
                  </a:lnTo>
                  <a:cubicBezTo>
                    <a:pt x="1574" y="289"/>
                    <a:pt x="1596" y="156"/>
                    <a:pt x="1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5" name="Google Shape;2497;p37">
              <a:extLst>
                <a:ext uri="{FF2B5EF4-FFF2-40B4-BE49-F238E27FC236}">
                  <a16:creationId xmlns:a16="http://schemas.microsoft.com/office/drawing/2014/main" id="{1D746145-47C0-4A5C-8DDC-0A0922D2FC40}"/>
                </a:ext>
              </a:extLst>
            </p:cNvPr>
            <p:cNvSpPr/>
            <p:nvPr/>
          </p:nvSpPr>
          <p:spPr>
            <a:xfrm>
              <a:off x="4611427" y="4145269"/>
              <a:ext cx="51138" cy="89376"/>
            </a:xfrm>
            <a:custGeom>
              <a:avLst/>
              <a:gdLst/>
              <a:ahLst/>
              <a:cxnLst/>
              <a:rect l="l" t="t" r="r" b="b"/>
              <a:pathLst>
                <a:path w="888" h="1552" extrusionOk="0">
                  <a:moveTo>
                    <a:pt x="400" y="1"/>
                  </a:moveTo>
                  <a:lnTo>
                    <a:pt x="67" y="599"/>
                  </a:lnTo>
                  <a:cubicBezTo>
                    <a:pt x="100" y="593"/>
                    <a:pt x="130" y="589"/>
                    <a:pt x="158" y="589"/>
                  </a:cubicBezTo>
                  <a:cubicBezTo>
                    <a:pt x="324" y="589"/>
                    <a:pt x="415" y="698"/>
                    <a:pt x="378" y="887"/>
                  </a:cubicBezTo>
                  <a:cubicBezTo>
                    <a:pt x="357" y="1091"/>
                    <a:pt x="337" y="1313"/>
                    <a:pt x="75" y="1313"/>
                  </a:cubicBezTo>
                  <a:cubicBezTo>
                    <a:pt x="52" y="1313"/>
                    <a:pt x="28" y="1312"/>
                    <a:pt x="1" y="1308"/>
                  </a:cubicBezTo>
                  <a:lnTo>
                    <a:pt x="1" y="1308"/>
                  </a:lnTo>
                  <a:lnTo>
                    <a:pt x="67" y="1552"/>
                  </a:lnTo>
                  <a:lnTo>
                    <a:pt x="400" y="1374"/>
                  </a:lnTo>
                  <a:cubicBezTo>
                    <a:pt x="435" y="1233"/>
                    <a:pt x="513" y="1133"/>
                    <a:pt x="656" y="1133"/>
                  </a:cubicBezTo>
                  <a:cubicBezTo>
                    <a:pt x="692" y="1133"/>
                    <a:pt x="732" y="1140"/>
                    <a:pt x="776" y="1153"/>
                  </a:cubicBezTo>
                  <a:cubicBezTo>
                    <a:pt x="799" y="1020"/>
                    <a:pt x="821" y="865"/>
                    <a:pt x="843" y="732"/>
                  </a:cubicBezTo>
                  <a:cubicBezTo>
                    <a:pt x="865" y="533"/>
                    <a:pt x="887" y="311"/>
                    <a:pt x="887" y="67"/>
                  </a:cubicBezTo>
                  <a:lnTo>
                    <a:pt x="887" y="67"/>
                  </a:lnTo>
                  <a:lnTo>
                    <a:pt x="599" y="488"/>
                  </a:lnTo>
                  <a:lnTo>
                    <a:pt x="4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6" name="Google Shape;2498;p37">
              <a:extLst>
                <a:ext uri="{FF2B5EF4-FFF2-40B4-BE49-F238E27FC236}">
                  <a16:creationId xmlns:a16="http://schemas.microsoft.com/office/drawing/2014/main" id="{6A689526-B6F1-4643-AA76-7834D3D310C7}"/>
                </a:ext>
              </a:extLst>
            </p:cNvPr>
            <p:cNvSpPr/>
            <p:nvPr/>
          </p:nvSpPr>
          <p:spPr>
            <a:xfrm>
              <a:off x="4662507" y="2912720"/>
              <a:ext cx="99569" cy="46473"/>
            </a:xfrm>
            <a:custGeom>
              <a:avLst/>
              <a:gdLst/>
              <a:ahLst/>
              <a:cxnLst/>
              <a:rect l="l" t="t" r="r" b="b"/>
              <a:pathLst>
                <a:path w="1729" h="807" extrusionOk="0">
                  <a:moveTo>
                    <a:pt x="598" y="1"/>
                  </a:moveTo>
                  <a:lnTo>
                    <a:pt x="355" y="178"/>
                  </a:lnTo>
                  <a:cubicBezTo>
                    <a:pt x="0" y="444"/>
                    <a:pt x="355" y="599"/>
                    <a:pt x="443" y="798"/>
                  </a:cubicBezTo>
                  <a:lnTo>
                    <a:pt x="909" y="798"/>
                  </a:lnTo>
                  <a:lnTo>
                    <a:pt x="909" y="466"/>
                  </a:lnTo>
                  <a:cubicBezTo>
                    <a:pt x="995" y="738"/>
                    <a:pt x="1120" y="807"/>
                    <a:pt x="1255" y="807"/>
                  </a:cubicBezTo>
                  <a:cubicBezTo>
                    <a:pt x="1396" y="807"/>
                    <a:pt x="1548" y="732"/>
                    <a:pt x="1684" y="732"/>
                  </a:cubicBezTo>
                  <a:cubicBezTo>
                    <a:pt x="1706" y="643"/>
                    <a:pt x="1706" y="577"/>
                    <a:pt x="1728" y="488"/>
                  </a:cubicBezTo>
                  <a:cubicBezTo>
                    <a:pt x="1717" y="477"/>
                    <a:pt x="1706" y="472"/>
                    <a:pt x="1698" y="472"/>
                  </a:cubicBezTo>
                  <a:cubicBezTo>
                    <a:pt x="1690" y="472"/>
                    <a:pt x="1684" y="477"/>
                    <a:pt x="1684" y="488"/>
                  </a:cubicBezTo>
                  <a:cubicBezTo>
                    <a:pt x="1656" y="481"/>
                    <a:pt x="1625" y="478"/>
                    <a:pt x="1592" y="478"/>
                  </a:cubicBezTo>
                  <a:cubicBezTo>
                    <a:pt x="1493" y="478"/>
                    <a:pt x="1379" y="505"/>
                    <a:pt x="1278" y="505"/>
                  </a:cubicBezTo>
                  <a:cubicBezTo>
                    <a:pt x="1130" y="505"/>
                    <a:pt x="1009" y="446"/>
                    <a:pt x="997" y="156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7" name="Google Shape;2499;p37">
              <a:extLst>
                <a:ext uri="{FF2B5EF4-FFF2-40B4-BE49-F238E27FC236}">
                  <a16:creationId xmlns:a16="http://schemas.microsoft.com/office/drawing/2014/main" id="{2465A52E-0B3E-4656-B9A6-CDB937FCB6DC}"/>
                </a:ext>
              </a:extLst>
            </p:cNvPr>
            <p:cNvSpPr/>
            <p:nvPr/>
          </p:nvSpPr>
          <p:spPr>
            <a:xfrm>
              <a:off x="4677825" y="3640743"/>
              <a:ext cx="35762" cy="89894"/>
            </a:xfrm>
            <a:custGeom>
              <a:avLst/>
              <a:gdLst/>
              <a:ahLst/>
              <a:cxnLst/>
              <a:rect l="l" t="t" r="r" b="b"/>
              <a:pathLst>
                <a:path w="621" h="1561" extrusionOk="0">
                  <a:moveTo>
                    <a:pt x="141" y="1"/>
                  </a:moveTo>
                  <a:cubicBezTo>
                    <a:pt x="105" y="1"/>
                    <a:pt x="65" y="4"/>
                    <a:pt x="22" y="10"/>
                  </a:cubicBezTo>
                  <a:lnTo>
                    <a:pt x="0" y="409"/>
                  </a:lnTo>
                  <a:lnTo>
                    <a:pt x="377" y="409"/>
                  </a:lnTo>
                  <a:lnTo>
                    <a:pt x="399" y="542"/>
                  </a:lnTo>
                  <a:lnTo>
                    <a:pt x="89" y="653"/>
                  </a:lnTo>
                  <a:lnTo>
                    <a:pt x="155" y="1517"/>
                  </a:lnTo>
                  <a:lnTo>
                    <a:pt x="620" y="1561"/>
                  </a:lnTo>
                  <a:cubicBezTo>
                    <a:pt x="554" y="1184"/>
                    <a:pt x="510" y="808"/>
                    <a:pt x="487" y="431"/>
                  </a:cubicBezTo>
                  <a:cubicBezTo>
                    <a:pt x="487" y="125"/>
                    <a:pt x="372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8" name="Google Shape;2500;p37">
              <a:extLst>
                <a:ext uri="{FF2B5EF4-FFF2-40B4-BE49-F238E27FC236}">
                  <a16:creationId xmlns:a16="http://schemas.microsoft.com/office/drawing/2014/main" id="{53A5B423-930E-4243-AC12-CC323D4B5756}"/>
                </a:ext>
              </a:extLst>
            </p:cNvPr>
            <p:cNvSpPr/>
            <p:nvPr/>
          </p:nvSpPr>
          <p:spPr>
            <a:xfrm>
              <a:off x="4696944" y="3369505"/>
              <a:ext cx="39620" cy="76649"/>
            </a:xfrm>
            <a:custGeom>
              <a:avLst/>
              <a:gdLst/>
              <a:ahLst/>
              <a:cxnLst/>
              <a:rect l="l" t="t" r="r" b="b"/>
              <a:pathLst>
                <a:path w="688" h="1331" extrusionOk="0">
                  <a:moveTo>
                    <a:pt x="687" y="1"/>
                  </a:moveTo>
                  <a:lnTo>
                    <a:pt x="687" y="1"/>
                  </a:lnTo>
                  <a:cubicBezTo>
                    <a:pt x="488" y="45"/>
                    <a:pt x="355" y="89"/>
                    <a:pt x="311" y="333"/>
                  </a:cubicBezTo>
                  <a:cubicBezTo>
                    <a:pt x="244" y="688"/>
                    <a:pt x="133" y="998"/>
                    <a:pt x="0" y="1330"/>
                  </a:cubicBezTo>
                  <a:lnTo>
                    <a:pt x="488" y="1264"/>
                  </a:lnTo>
                  <a:cubicBezTo>
                    <a:pt x="532" y="1131"/>
                    <a:pt x="576" y="976"/>
                    <a:pt x="599" y="843"/>
                  </a:cubicBezTo>
                  <a:cubicBezTo>
                    <a:pt x="643" y="555"/>
                    <a:pt x="665" y="289"/>
                    <a:pt x="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9" name="Google Shape;2501;p37">
              <a:extLst>
                <a:ext uri="{FF2B5EF4-FFF2-40B4-BE49-F238E27FC236}">
                  <a16:creationId xmlns:a16="http://schemas.microsoft.com/office/drawing/2014/main" id="{E4BBBC39-8265-4809-BBDF-CBA24ECCF5EF}"/>
                </a:ext>
              </a:extLst>
            </p:cNvPr>
            <p:cNvSpPr/>
            <p:nvPr/>
          </p:nvSpPr>
          <p:spPr>
            <a:xfrm>
              <a:off x="4705870" y="3798245"/>
              <a:ext cx="47279" cy="108495"/>
            </a:xfrm>
            <a:custGeom>
              <a:avLst/>
              <a:gdLst/>
              <a:ahLst/>
              <a:cxnLst/>
              <a:rect l="l" t="t" r="r" b="b"/>
              <a:pathLst>
                <a:path w="821" h="1884" extrusionOk="0">
                  <a:moveTo>
                    <a:pt x="311" y="0"/>
                  </a:moveTo>
                  <a:cubicBezTo>
                    <a:pt x="211" y="100"/>
                    <a:pt x="273" y="342"/>
                    <a:pt x="77" y="342"/>
                  </a:cubicBezTo>
                  <a:cubicBezTo>
                    <a:pt x="55" y="342"/>
                    <a:pt x="30" y="339"/>
                    <a:pt x="0" y="333"/>
                  </a:cubicBezTo>
                  <a:lnTo>
                    <a:pt x="0" y="333"/>
                  </a:lnTo>
                  <a:cubicBezTo>
                    <a:pt x="23" y="443"/>
                    <a:pt x="45" y="554"/>
                    <a:pt x="89" y="665"/>
                  </a:cubicBezTo>
                  <a:cubicBezTo>
                    <a:pt x="200" y="731"/>
                    <a:pt x="488" y="754"/>
                    <a:pt x="200" y="975"/>
                  </a:cubicBezTo>
                  <a:cubicBezTo>
                    <a:pt x="311" y="1263"/>
                    <a:pt x="421" y="1573"/>
                    <a:pt x="532" y="1884"/>
                  </a:cubicBezTo>
                  <a:cubicBezTo>
                    <a:pt x="577" y="1551"/>
                    <a:pt x="820" y="1241"/>
                    <a:pt x="621" y="909"/>
                  </a:cubicBezTo>
                  <a:cubicBezTo>
                    <a:pt x="554" y="820"/>
                    <a:pt x="510" y="709"/>
                    <a:pt x="466" y="598"/>
                  </a:cubicBezTo>
                  <a:cubicBezTo>
                    <a:pt x="399" y="421"/>
                    <a:pt x="355" y="200"/>
                    <a:pt x="311" y="22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0" name="Google Shape;2502;p37">
              <a:extLst>
                <a:ext uri="{FF2B5EF4-FFF2-40B4-BE49-F238E27FC236}">
                  <a16:creationId xmlns:a16="http://schemas.microsoft.com/office/drawing/2014/main" id="{B4C0BCE3-487D-483C-8786-CD5DF2A6D141}"/>
                </a:ext>
              </a:extLst>
            </p:cNvPr>
            <p:cNvSpPr/>
            <p:nvPr/>
          </p:nvSpPr>
          <p:spPr>
            <a:xfrm>
              <a:off x="4529768" y="3159656"/>
              <a:ext cx="91622" cy="58106"/>
            </a:xfrm>
            <a:custGeom>
              <a:avLst/>
              <a:gdLst/>
              <a:ahLst/>
              <a:cxnLst/>
              <a:rect l="l" t="t" r="r" b="b"/>
              <a:pathLst>
                <a:path w="1591" h="1009" extrusionOk="0">
                  <a:moveTo>
                    <a:pt x="1325" y="0"/>
                  </a:moveTo>
                  <a:cubicBezTo>
                    <a:pt x="1276" y="0"/>
                    <a:pt x="1225" y="6"/>
                    <a:pt x="1175" y="11"/>
                  </a:cubicBezTo>
                  <a:lnTo>
                    <a:pt x="1508" y="188"/>
                  </a:lnTo>
                  <a:cubicBezTo>
                    <a:pt x="1329" y="248"/>
                    <a:pt x="1187" y="325"/>
                    <a:pt x="1111" y="325"/>
                  </a:cubicBezTo>
                  <a:cubicBezTo>
                    <a:pt x="1102" y="325"/>
                    <a:pt x="1094" y="324"/>
                    <a:pt x="1087" y="321"/>
                  </a:cubicBezTo>
                  <a:cubicBezTo>
                    <a:pt x="985" y="253"/>
                    <a:pt x="873" y="221"/>
                    <a:pt x="762" y="221"/>
                  </a:cubicBezTo>
                  <a:cubicBezTo>
                    <a:pt x="585" y="221"/>
                    <a:pt x="412" y="304"/>
                    <a:pt x="289" y="454"/>
                  </a:cubicBezTo>
                  <a:cubicBezTo>
                    <a:pt x="178" y="632"/>
                    <a:pt x="67" y="831"/>
                    <a:pt x="1" y="1008"/>
                  </a:cubicBezTo>
                  <a:lnTo>
                    <a:pt x="865" y="875"/>
                  </a:lnTo>
                  <a:lnTo>
                    <a:pt x="688" y="521"/>
                  </a:lnTo>
                  <a:cubicBezTo>
                    <a:pt x="821" y="521"/>
                    <a:pt x="976" y="521"/>
                    <a:pt x="1131" y="499"/>
                  </a:cubicBezTo>
                  <a:cubicBezTo>
                    <a:pt x="1286" y="432"/>
                    <a:pt x="1441" y="366"/>
                    <a:pt x="1574" y="299"/>
                  </a:cubicBezTo>
                  <a:cubicBezTo>
                    <a:pt x="1591" y="50"/>
                    <a:pt x="1470" y="0"/>
                    <a:pt x="1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1" name="Google Shape;2503;p37">
              <a:extLst>
                <a:ext uri="{FF2B5EF4-FFF2-40B4-BE49-F238E27FC236}">
                  <a16:creationId xmlns:a16="http://schemas.microsoft.com/office/drawing/2014/main" id="{81F3B7BF-5191-4D7C-873D-78D6D4B89E33}"/>
                </a:ext>
              </a:extLst>
            </p:cNvPr>
            <p:cNvSpPr/>
            <p:nvPr/>
          </p:nvSpPr>
          <p:spPr>
            <a:xfrm>
              <a:off x="6304615" y="3655313"/>
              <a:ext cx="80450" cy="48546"/>
            </a:xfrm>
            <a:custGeom>
              <a:avLst/>
              <a:gdLst/>
              <a:ahLst/>
              <a:cxnLst/>
              <a:rect l="l" t="t" r="r" b="b"/>
              <a:pathLst>
                <a:path w="1397" h="843" extrusionOk="0">
                  <a:moveTo>
                    <a:pt x="709" y="1"/>
                  </a:moveTo>
                  <a:cubicBezTo>
                    <a:pt x="691" y="139"/>
                    <a:pt x="626" y="170"/>
                    <a:pt x="547" y="170"/>
                  </a:cubicBezTo>
                  <a:cubicBezTo>
                    <a:pt x="485" y="170"/>
                    <a:pt x="413" y="150"/>
                    <a:pt x="348" y="150"/>
                  </a:cubicBezTo>
                  <a:cubicBezTo>
                    <a:pt x="299" y="150"/>
                    <a:pt x="255" y="161"/>
                    <a:pt x="222" y="200"/>
                  </a:cubicBezTo>
                  <a:cubicBezTo>
                    <a:pt x="216" y="211"/>
                    <a:pt x="205" y="215"/>
                    <a:pt x="191" y="215"/>
                  </a:cubicBezTo>
                  <a:cubicBezTo>
                    <a:pt x="147" y="215"/>
                    <a:pt x="72" y="178"/>
                    <a:pt x="22" y="178"/>
                  </a:cubicBezTo>
                  <a:cubicBezTo>
                    <a:pt x="0" y="311"/>
                    <a:pt x="0" y="444"/>
                    <a:pt x="22" y="555"/>
                  </a:cubicBezTo>
                  <a:cubicBezTo>
                    <a:pt x="45" y="621"/>
                    <a:pt x="133" y="688"/>
                    <a:pt x="178" y="754"/>
                  </a:cubicBezTo>
                  <a:lnTo>
                    <a:pt x="488" y="732"/>
                  </a:lnTo>
                  <a:lnTo>
                    <a:pt x="842" y="843"/>
                  </a:lnTo>
                  <a:cubicBezTo>
                    <a:pt x="1019" y="643"/>
                    <a:pt x="953" y="555"/>
                    <a:pt x="709" y="533"/>
                  </a:cubicBezTo>
                  <a:cubicBezTo>
                    <a:pt x="576" y="533"/>
                    <a:pt x="443" y="466"/>
                    <a:pt x="355" y="377"/>
                  </a:cubicBezTo>
                  <a:lnTo>
                    <a:pt x="1086" y="267"/>
                  </a:lnTo>
                  <a:lnTo>
                    <a:pt x="1197" y="555"/>
                  </a:lnTo>
                  <a:lnTo>
                    <a:pt x="1396" y="67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2" name="Google Shape;2504;p37">
              <a:extLst>
                <a:ext uri="{FF2B5EF4-FFF2-40B4-BE49-F238E27FC236}">
                  <a16:creationId xmlns:a16="http://schemas.microsoft.com/office/drawing/2014/main" id="{D94960E3-6566-491F-8EA4-128C21202135}"/>
                </a:ext>
              </a:extLst>
            </p:cNvPr>
            <p:cNvSpPr/>
            <p:nvPr/>
          </p:nvSpPr>
          <p:spPr>
            <a:xfrm>
              <a:off x="4836018" y="2735350"/>
              <a:ext cx="88109" cy="52405"/>
            </a:xfrm>
            <a:custGeom>
              <a:avLst/>
              <a:gdLst/>
              <a:ahLst/>
              <a:cxnLst/>
              <a:rect l="l" t="t" r="r" b="b"/>
              <a:pathLst>
                <a:path w="1530" h="910" extrusionOk="0">
                  <a:moveTo>
                    <a:pt x="1071" y="0"/>
                  </a:moveTo>
                  <a:cubicBezTo>
                    <a:pt x="1069" y="0"/>
                    <a:pt x="1066" y="0"/>
                    <a:pt x="1064" y="1"/>
                  </a:cubicBezTo>
                  <a:cubicBezTo>
                    <a:pt x="687" y="223"/>
                    <a:pt x="333" y="466"/>
                    <a:pt x="0" y="754"/>
                  </a:cubicBezTo>
                  <a:lnTo>
                    <a:pt x="732" y="910"/>
                  </a:lnTo>
                  <a:lnTo>
                    <a:pt x="864" y="378"/>
                  </a:lnTo>
                  <a:lnTo>
                    <a:pt x="1130" y="289"/>
                  </a:lnTo>
                  <a:lnTo>
                    <a:pt x="1219" y="400"/>
                  </a:lnTo>
                  <a:lnTo>
                    <a:pt x="1064" y="489"/>
                  </a:lnTo>
                  <a:lnTo>
                    <a:pt x="1330" y="599"/>
                  </a:lnTo>
                  <a:lnTo>
                    <a:pt x="1529" y="444"/>
                  </a:lnTo>
                  <a:cubicBezTo>
                    <a:pt x="1379" y="294"/>
                    <a:pt x="1147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3" name="Google Shape;2505;p37">
              <a:extLst>
                <a:ext uri="{FF2B5EF4-FFF2-40B4-BE49-F238E27FC236}">
                  <a16:creationId xmlns:a16="http://schemas.microsoft.com/office/drawing/2014/main" id="{F1D7D3D8-22F8-49D9-A8B3-F598B4F57A8D}"/>
                </a:ext>
              </a:extLst>
            </p:cNvPr>
            <p:cNvSpPr/>
            <p:nvPr/>
          </p:nvSpPr>
          <p:spPr>
            <a:xfrm>
              <a:off x="6294422" y="3869481"/>
              <a:ext cx="77858" cy="55111"/>
            </a:xfrm>
            <a:custGeom>
              <a:avLst/>
              <a:gdLst/>
              <a:ahLst/>
              <a:cxnLst/>
              <a:rect l="l" t="t" r="r" b="b"/>
              <a:pathLst>
                <a:path w="1352" h="957" extrusionOk="0">
                  <a:moveTo>
                    <a:pt x="561" y="1"/>
                  </a:moveTo>
                  <a:cubicBezTo>
                    <a:pt x="355" y="1"/>
                    <a:pt x="150" y="86"/>
                    <a:pt x="0" y="248"/>
                  </a:cubicBezTo>
                  <a:lnTo>
                    <a:pt x="0" y="336"/>
                  </a:lnTo>
                  <a:cubicBezTo>
                    <a:pt x="155" y="425"/>
                    <a:pt x="310" y="536"/>
                    <a:pt x="487" y="624"/>
                  </a:cubicBezTo>
                  <a:cubicBezTo>
                    <a:pt x="510" y="635"/>
                    <a:pt x="532" y="641"/>
                    <a:pt x="554" y="641"/>
                  </a:cubicBezTo>
                  <a:cubicBezTo>
                    <a:pt x="576" y="641"/>
                    <a:pt x="598" y="635"/>
                    <a:pt x="620" y="624"/>
                  </a:cubicBezTo>
                  <a:cubicBezTo>
                    <a:pt x="693" y="595"/>
                    <a:pt x="754" y="582"/>
                    <a:pt x="806" y="582"/>
                  </a:cubicBezTo>
                  <a:cubicBezTo>
                    <a:pt x="987" y="582"/>
                    <a:pt x="1041" y="749"/>
                    <a:pt x="1041" y="957"/>
                  </a:cubicBezTo>
                  <a:lnTo>
                    <a:pt x="1352" y="735"/>
                  </a:lnTo>
                  <a:cubicBezTo>
                    <a:pt x="1108" y="669"/>
                    <a:pt x="975" y="403"/>
                    <a:pt x="1019" y="159"/>
                  </a:cubicBezTo>
                  <a:cubicBezTo>
                    <a:pt x="883" y="52"/>
                    <a:pt x="722" y="1"/>
                    <a:pt x="5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4" name="Google Shape;2506;p37">
              <a:extLst>
                <a:ext uri="{FF2B5EF4-FFF2-40B4-BE49-F238E27FC236}">
                  <a16:creationId xmlns:a16="http://schemas.microsoft.com/office/drawing/2014/main" id="{AF5120EB-2111-4110-8293-9425F29E05CB}"/>
                </a:ext>
              </a:extLst>
            </p:cNvPr>
            <p:cNvSpPr/>
            <p:nvPr/>
          </p:nvSpPr>
          <p:spPr>
            <a:xfrm>
              <a:off x="4784996" y="2792823"/>
              <a:ext cx="72791" cy="44688"/>
            </a:xfrm>
            <a:custGeom>
              <a:avLst/>
              <a:gdLst/>
              <a:ahLst/>
              <a:cxnLst/>
              <a:rect l="l" t="t" r="r" b="b"/>
              <a:pathLst>
                <a:path w="1264" h="776" extrusionOk="0">
                  <a:moveTo>
                    <a:pt x="665" y="0"/>
                  </a:moveTo>
                  <a:lnTo>
                    <a:pt x="0" y="266"/>
                  </a:lnTo>
                  <a:lnTo>
                    <a:pt x="377" y="753"/>
                  </a:lnTo>
                  <a:lnTo>
                    <a:pt x="753" y="288"/>
                  </a:lnTo>
                  <a:cubicBezTo>
                    <a:pt x="776" y="532"/>
                    <a:pt x="798" y="665"/>
                    <a:pt x="798" y="776"/>
                  </a:cubicBezTo>
                  <a:lnTo>
                    <a:pt x="1263" y="465"/>
                  </a:lnTo>
                  <a:lnTo>
                    <a:pt x="1263" y="310"/>
                  </a:lnTo>
                  <a:cubicBezTo>
                    <a:pt x="1174" y="266"/>
                    <a:pt x="1086" y="222"/>
                    <a:pt x="1019" y="177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5" name="Google Shape;2507;p37">
              <a:extLst>
                <a:ext uri="{FF2B5EF4-FFF2-40B4-BE49-F238E27FC236}">
                  <a16:creationId xmlns:a16="http://schemas.microsoft.com/office/drawing/2014/main" id="{8DB7E5A8-9BA0-43FF-863D-24A7512FE094}"/>
                </a:ext>
              </a:extLst>
            </p:cNvPr>
            <p:cNvSpPr/>
            <p:nvPr/>
          </p:nvSpPr>
          <p:spPr>
            <a:xfrm>
              <a:off x="6022609" y="4440866"/>
              <a:ext cx="52405" cy="66859"/>
            </a:xfrm>
            <a:custGeom>
              <a:avLst/>
              <a:gdLst/>
              <a:ahLst/>
              <a:cxnLst/>
              <a:rect l="l" t="t" r="r" b="b"/>
              <a:pathLst>
                <a:path w="910" h="1161" extrusionOk="0">
                  <a:moveTo>
                    <a:pt x="757" y="1"/>
                  </a:moveTo>
                  <a:cubicBezTo>
                    <a:pt x="426" y="1"/>
                    <a:pt x="311" y="350"/>
                    <a:pt x="45" y="473"/>
                  </a:cubicBezTo>
                  <a:lnTo>
                    <a:pt x="1" y="783"/>
                  </a:lnTo>
                  <a:lnTo>
                    <a:pt x="311" y="1160"/>
                  </a:lnTo>
                  <a:lnTo>
                    <a:pt x="444" y="939"/>
                  </a:lnTo>
                  <a:lnTo>
                    <a:pt x="289" y="894"/>
                  </a:lnTo>
                  <a:lnTo>
                    <a:pt x="311" y="806"/>
                  </a:lnTo>
                  <a:lnTo>
                    <a:pt x="444" y="916"/>
                  </a:lnTo>
                  <a:lnTo>
                    <a:pt x="621" y="872"/>
                  </a:lnTo>
                  <a:lnTo>
                    <a:pt x="754" y="717"/>
                  </a:lnTo>
                  <a:lnTo>
                    <a:pt x="821" y="606"/>
                  </a:lnTo>
                  <a:lnTo>
                    <a:pt x="909" y="363"/>
                  </a:lnTo>
                  <a:lnTo>
                    <a:pt x="577" y="296"/>
                  </a:lnTo>
                  <a:lnTo>
                    <a:pt x="843" y="8"/>
                  </a:lnTo>
                  <a:cubicBezTo>
                    <a:pt x="812" y="3"/>
                    <a:pt x="784" y="1"/>
                    <a:pt x="7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6" name="Google Shape;2508;p37">
              <a:extLst>
                <a:ext uri="{FF2B5EF4-FFF2-40B4-BE49-F238E27FC236}">
                  <a16:creationId xmlns:a16="http://schemas.microsoft.com/office/drawing/2014/main" id="{BCC39FF4-58CC-41FF-9779-067A74CB4D52}"/>
                </a:ext>
              </a:extLst>
            </p:cNvPr>
            <p:cNvSpPr/>
            <p:nvPr/>
          </p:nvSpPr>
          <p:spPr>
            <a:xfrm>
              <a:off x="5916706" y="2972726"/>
              <a:ext cx="68990" cy="63519"/>
            </a:xfrm>
            <a:custGeom>
              <a:avLst/>
              <a:gdLst/>
              <a:ahLst/>
              <a:cxnLst/>
              <a:rect l="l" t="t" r="r" b="b"/>
              <a:pathLst>
                <a:path w="1198" h="1103" extrusionOk="0">
                  <a:moveTo>
                    <a:pt x="1" y="0"/>
                  </a:moveTo>
                  <a:lnTo>
                    <a:pt x="1" y="155"/>
                  </a:lnTo>
                  <a:lnTo>
                    <a:pt x="156" y="244"/>
                  </a:lnTo>
                  <a:lnTo>
                    <a:pt x="1" y="333"/>
                  </a:lnTo>
                  <a:cubicBezTo>
                    <a:pt x="89" y="465"/>
                    <a:pt x="156" y="621"/>
                    <a:pt x="267" y="709"/>
                  </a:cubicBezTo>
                  <a:cubicBezTo>
                    <a:pt x="498" y="864"/>
                    <a:pt x="713" y="1102"/>
                    <a:pt x="1029" y="1102"/>
                  </a:cubicBezTo>
                  <a:cubicBezTo>
                    <a:pt x="1075" y="1102"/>
                    <a:pt x="1124" y="1097"/>
                    <a:pt x="1175" y="1086"/>
                  </a:cubicBezTo>
                  <a:cubicBezTo>
                    <a:pt x="1175" y="1019"/>
                    <a:pt x="1197" y="909"/>
                    <a:pt x="1175" y="909"/>
                  </a:cubicBezTo>
                  <a:cubicBezTo>
                    <a:pt x="798" y="598"/>
                    <a:pt x="400" y="31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7" name="Google Shape;2509;p37">
              <a:extLst>
                <a:ext uri="{FF2B5EF4-FFF2-40B4-BE49-F238E27FC236}">
                  <a16:creationId xmlns:a16="http://schemas.microsoft.com/office/drawing/2014/main" id="{223A0227-C2E7-4472-8339-0D58A95D6028}"/>
                </a:ext>
              </a:extLst>
            </p:cNvPr>
            <p:cNvSpPr/>
            <p:nvPr/>
          </p:nvSpPr>
          <p:spPr>
            <a:xfrm>
              <a:off x="4588507" y="3629802"/>
              <a:ext cx="43421" cy="65131"/>
            </a:xfrm>
            <a:custGeom>
              <a:avLst/>
              <a:gdLst/>
              <a:ahLst/>
              <a:cxnLst/>
              <a:rect l="l" t="t" r="r" b="b"/>
              <a:pathLst>
                <a:path w="754" h="1131" extrusionOk="0">
                  <a:moveTo>
                    <a:pt x="753" y="134"/>
                  </a:moveTo>
                  <a:cubicBezTo>
                    <a:pt x="443" y="355"/>
                    <a:pt x="0" y="1"/>
                    <a:pt x="22" y="577"/>
                  </a:cubicBezTo>
                  <a:lnTo>
                    <a:pt x="22" y="687"/>
                  </a:lnTo>
                  <a:lnTo>
                    <a:pt x="89" y="820"/>
                  </a:lnTo>
                  <a:lnTo>
                    <a:pt x="89" y="931"/>
                  </a:lnTo>
                  <a:lnTo>
                    <a:pt x="111" y="1064"/>
                  </a:lnTo>
                  <a:lnTo>
                    <a:pt x="199" y="1131"/>
                  </a:lnTo>
                  <a:lnTo>
                    <a:pt x="377" y="732"/>
                  </a:lnTo>
                  <a:lnTo>
                    <a:pt x="488" y="754"/>
                  </a:lnTo>
                  <a:lnTo>
                    <a:pt x="488" y="1131"/>
                  </a:lnTo>
                  <a:lnTo>
                    <a:pt x="753" y="1064"/>
                  </a:lnTo>
                  <a:lnTo>
                    <a:pt x="753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8" name="Google Shape;2510;p37">
              <a:extLst>
                <a:ext uri="{FF2B5EF4-FFF2-40B4-BE49-F238E27FC236}">
                  <a16:creationId xmlns:a16="http://schemas.microsoft.com/office/drawing/2014/main" id="{83129C55-B770-4A61-837D-AEE7DDF87191}"/>
                </a:ext>
              </a:extLst>
            </p:cNvPr>
            <p:cNvSpPr/>
            <p:nvPr/>
          </p:nvSpPr>
          <p:spPr>
            <a:xfrm>
              <a:off x="5636024" y="2734083"/>
              <a:ext cx="64383" cy="68990"/>
            </a:xfrm>
            <a:custGeom>
              <a:avLst/>
              <a:gdLst/>
              <a:ahLst/>
              <a:cxnLst/>
              <a:rect l="l" t="t" r="r" b="b"/>
              <a:pathLst>
                <a:path w="1118" h="1198" extrusionOk="0">
                  <a:moveTo>
                    <a:pt x="399" y="1"/>
                  </a:moveTo>
                  <a:cubicBezTo>
                    <a:pt x="0" y="311"/>
                    <a:pt x="355" y="776"/>
                    <a:pt x="111" y="1197"/>
                  </a:cubicBezTo>
                  <a:lnTo>
                    <a:pt x="621" y="1087"/>
                  </a:lnTo>
                  <a:lnTo>
                    <a:pt x="842" y="1175"/>
                  </a:lnTo>
                  <a:cubicBezTo>
                    <a:pt x="867" y="1177"/>
                    <a:pt x="890" y="1178"/>
                    <a:pt x="911" y="1178"/>
                  </a:cubicBezTo>
                  <a:cubicBezTo>
                    <a:pt x="1111" y="1178"/>
                    <a:pt x="1118" y="1077"/>
                    <a:pt x="997" y="776"/>
                  </a:cubicBezTo>
                  <a:cubicBezTo>
                    <a:pt x="665" y="710"/>
                    <a:pt x="444" y="422"/>
                    <a:pt x="444" y="90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9" name="Google Shape;2511;p37">
              <a:extLst>
                <a:ext uri="{FF2B5EF4-FFF2-40B4-BE49-F238E27FC236}">
                  <a16:creationId xmlns:a16="http://schemas.microsoft.com/office/drawing/2014/main" id="{E1F1C991-6F54-47C8-B89B-39FE6C6C142B}"/>
                </a:ext>
              </a:extLst>
            </p:cNvPr>
            <p:cNvSpPr/>
            <p:nvPr/>
          </p:nvSpPr>
          <p:spPr>
            <a:xfrm>
              <a:off x="5812069" y="4362201"/>
              <a:ext cx="54938" cy="56205"/>
            </a:xfrm>
            <a:custGeom>
              <a:avLst/>
              <a:gdLst/>
              <a:ahLst/>
              <a:cxnLst/>
              <a:rect l="l" t="t" r="r" b="b"/>
              <a:pathLst>
                <a:path w="954" h="976" extrusionOk="0">
                  <a:moveTo>
                    <a:pt x="754" y="0"/>
                  </a:moveTo>
                  <a:lnTo>
                    <a:pt x="754" y="133"/>
                  </a:lnTo>
                  <a:lnTo>
                    <a:pt x="710" y="133"/>
                  </a:lnTo>
                  <a:lnTo>
                    <a:pt x="644" y="377"/>
                  </a:lnTo>
                  <a:cubicBezTo>
                    <a:pt x="599" y="266"/>
                    <a:pt x="577" y="200"/>
                    <a:pt x="555" y="133"/>
                  </a:cubicBezTo>
                  <a:cubicBezTo>
                    <a:pt x="67" y="266"/>
                    <a:pt x="1" y="466"/>
                    <a:pt x="311" y="842"/>
                  </a:cubicBezTo>
                  <a:cubicBezTo>
                    <a:pt x="355" y="887"/>
                    <a:pt x="422" y="931"/>
                    <a:pt x="488" y="975"/>
                  </a:cubicBezTo>
                  <a:lnTo>
                    <a:pt x="666" y="975"/>
                  </a:lnTo>
                  <a:lnTo>
                    <a:pt x="909" y="621"/>
                  </a:lnTo>
                  <a:lnTo>
                    <a:pt x="754" y="266"/>
                  </a:lnTo>
                  <a:lnTo>
                    <a:pt x="821" y="222"/>
                  </a:lnTo>
                  <a:lnTo>
                    <a:pt x="954" y="311"/>
                  </a:lnTo>
                  <a:lnTo>
                    <a:pt x="954" y="311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0" name="Google Shape;2512;p37">
              <a:extLst>
                <a:ext uri="{FF2B5EF4-FFF2-40B4-BE49-F238E27FC236}">
                  <a16:creationId xmlns:a16="http://schemas.microsoft.com/office/drawing/2014/main" id="{D89A7052-0DB8-48AA-9E5B-E3495E561473}"/>
                </a:ext>
              </a:extLst>
            </p:cNvPr>
            <p:cNvSpPr/>
            <p:nvPr/>
          </p:nvSpPr>
          <p:spPr>
            <a:xfrm>
              <a:off x="4813041" y="2996971"/>
              <a:ext cx="49813" cy="56205"/>
            </a:xfrm>
            <a:custGeom>
              <a:avLst/>
              <a:gdLst/>
              <a:ahLst/>
              <a:cxnLst/>
              <a:rect l="l" t="t" r="r" b="b"/>
              <a:pathLst>
                <a:path w="865" h="976" extrusionOk="0">
                  <a:moveTo>
                    <a:pt x="355" y="399"/>
                  </a:moveTo>
                  <a:lnTo>
                    <a:pt x="355" y="421"/>
                  </a:lnTo>
                  <a:lnTo>
                    <a:pt x="333" y="399"/>
                  </a:lnTo>
                  <a:close/>
                  <a:moveTo>
                    <a:pt x="311" y="510"/>
                  </a:moveTo>
                  <a:lnTo>
                    <a:pt x="289" y="576"/>
                  </a:lnTo>
                  <a:cubicBezTo>
                    <a:pt x="289" y="554"/>
                    <a:pt x="266" y="532"/>
                    <a:pt x="266" y="532"/>
                  </a:cubicBezTo>
                  <a:lnTo>
                    <a:pt x="311" y="510"/>
                  </a:lnTo>
                  <a:close/>
                  <a:moveTo>
                    <a:pt x="200" y="0"/>
                  </a:moveTo>
                  <a:cubicBezTo>
                    <a:pt x="134" y="177"/>
                    <a:pt x="67" y="355"/>
                    <a:pt x="1" y="532"/>
                  </a:cubicBezTo>
                  <a:lnTo>
                    <a:pt x="67" y="598"/>
                  </a:lnTo>
                  <a:lnTo>
                    <a:pt x="532" y="975"/>
                  </a:lnTo>
                  <a:lnTo>
                    <a:pt x="865" y="421"/>
                  </a:lnTo>
                  <a:lnTo>
                    <a:pt x="865" y="288"/>
                  </a:lnTo>
                  <a:cubicBezTo>
                    <a:pt x="776" y="266"/>
                    <a:pt x="687" y="244"/>
                    <a:pt x="599" y="200"/>
                  </a:cubicBezTo>
                  <a:cubicBezTo>
                    <a:pt x="466" y="155"/>
                    <a:pt x="333" y="67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1" name="Google Shape;2513;p37">
              <a:extLst>
                <a:ext uri="{FF2B5EF4-FFF2-40B4-BE49-F238E27FC236}">
                  <a16:creationId xmlns:a16="http://schemas.microsoft.com/office/drawing/2014/main" id="{E7785CA2-56DC-40BE-86A0-B58D891ED4B4}"/>
                </a:ext>
              </a:extLst>
            </p:cNvPr>
            <p:cNvSpPr/>
            <p:nvPr/>
          </p:nvSpPr>
          <p:spPr>
            <a:xfrm>
              <a:off x="6414319" y="3924535"/>
              <a:ext cx="48546" cy="93234"/>
            </a:xfrm>
            <a:custGeom>
              <a:avLst/>
              <a:gdLst/>
              <a:ahLst/>
              <a:cxnLst/>
              <a:rect l="l" t="t" r="r" b="b"/>
              <a:pathLst>
                <a:path w="843" h="1619" extrusionOk="0">
                  <a:moveTo>
                    <a:pt x="355" y="1"/>
                  </a:moveTo>
                  <a:cubicBezTo>
                    <a:pt x="333" y="23"/>
                    <a:pt x="289" y="23"/>
                    <a:pt x="267" y="23"/>
                  </a:cubicBezTo>
                  <a:lnTo>
                    <a:pt x="45" y="311"/>
                  </a:lnTo>
                  <a:cubicBezTo>
                    <a:pt x="23" y="377"/>
                    <a:pt x="1" y="488"/>
                    <a:pt x="23" y="488"/>
                  </a:cubicBezTo>
                  <a:cubicBezTo>
                    <a:pt x="444" y="688"/>
                    <a:pt x="311" y="1109"/>
                    <a:pt x="400" y="1419"/>
                  </a:cubicBezTo>
                  <a:lnTo>
                    <a:pt x="400" y="1596"/>
                  </a:lnTo>
                  <a:lnTo>
                    <a:pt x="577" y="1618"/>
                  </a:lnTo>
                  <a:cubicBezTo>
                    <a:pt x="843" y="1153"/>
                    <a:pt x="621" y="754"/>
                    <a:pt x="444" y="333"/>
                  </a:cubicBezTo>
                  <a:lnTo>
                    <a:pt x="444" y="156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2" name="Google Shape;2514;p37">
              <a:extLst>
                <a:ext uri="{FF2B5EF4-FFF2-40B4-BE49-F238E27FC236}">
                  <a16:creationId xmlns:a16="http://schemas.microsoft.com/office/drawing/2014/main" id="{42FBEC9E-FBC9-4608-A25A-29C9687407CF}"/>
                </a:ext>
              </a:extLst>
            </p:cNvPr>
            <p:cNvSpPr/>
            <p:nvPr/>
          </p:nvSpPr>
          <p:spPr>
            <a:xfrm>
              <a:off x="6071098" y="2788964"/>
              <a:ext cx="75324" cy="47279"/>
            </a:xfrm>
            <a:custGeom>
              <a:avLst/>
              <a:gdLst/>
              <a:ahLst/>
              <a:cxnLst/>
              <a:rect l="l" t="t" r="r" b="b"/>
              <a:pathLst>
                <a:path w="1308" h="821" extrusionOk="0">
                  <a:moveTo>
                    <a:pt x="776" y="1"/>
                  </a:moveTo>
                  <a:lnTo>
                    <a:pt x="1" y="222"/>
                  </a:lnTo>
                  <a:lnTo>
                    <a:pt x="555" y="820"/>
                  </a:lnTo>
                  <a:lnTo>
                    <a:pt x="931" y="776"/>
                  </a:lnTo>
                  <a:lnTo>
                    <a:pt x="1064" y="555"/>
                  </a:lnTo>
                  <a:lnTo>
                    <a:pt x="1153" y="776"/>
                  </a:lnTo>
                  <a:lnTo>
                    <a:pt x="1308" y="776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3" name="Google Shape;2515;p37">
              <a:extLst>
                <a:ext uri="{FF2B5EF4-FFF2-40B4-BE49-F238E27FC236}">
                  <a16:creationId xmlns:a16="http://schemas.microsoft.com/office/drawing/2014/main" id="{AA5592E0-9E83-4F52-BEFE-4C1107E28E6E}"/>
                </a:ext>
              </a:extLst>
            </p:cNvPr>
            <p:cNvSpPr/>
            <p:nvPr/>
          </p:nvSpPr>
          <p:spPr>
            <a:xfrm>
              <a:off x="5262166" y="2688186"/>
              <a:ext cx="46012" cy="63865"/>
            </a:xfrm>
            <a:custGeom>
              <a:avLst/>
              <a:gdLst/>
              <a:ahLst/>
              <a:cxnLst/>
              <a:rect l="l" t="t" r="r" b="b"/>
              <a:pathLst>
                <a:path w="799" h="1109" extrusionOk="0">
                  <a:moveTo>
                    <a:pt x="555" y="0"/>
                  </a:moveTo>
                  <a:lnTo>
                    <a:pt x="1" y="288"/>
                  </a:lnTo>
                  <a:lnTo>
                    <a:pt x="1" y="709"/>
                  </a:lnTo>
                  <a:lnTo>
                    <a:pt x="89" y="953"/>
                  </a:lnTo>
                  <a:lnTo>
                    <a:pt x="798" y="1108"/>
                  </a:lnTo>
                  <a:cubicBezTo>
                    <a:pt x="798" y="997"/>
                    <a:pt x="798" y="909"/>
                    <a:pt x="776" y="798"/>
                  </a:cubicBezTo>
                  <a:cubicBezTo>
                    <a:pt x="710" y="532"/>
                    <a:pt x="621" y="266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4" name="Google Shape;2516;p37">
              <a:extLst>
                <a:ext uri="{FF2B5EF4-FFF2-40B4-BE49-F238E27FC236}">
                  <a16:creationId xmlns:a16="http://schemas.microsoft.com/office/drawing/2014/main" id="{93A36D36-BD01-4C0A-8432-8196E6CE861F}"/>
                </a:ext>
              </a:extLst>
            </p:cNvPr>
            <p:cNvSpPr/>
            <p:nvPr/>
          </p:nvSpPr>
          <p:spPr>
            <a:xfrm>
              <a:off x="6174467" y="2931897"/>
              <a:ext cx="71524" cy="44688"/>
            </a:xfrm>
            <a:custGeom>
              <a:avLst/>
              <a:gdLst/>
              <a:ahLst/>
              <a:cxnLst/>
              <a:rect l="l" t="t" r="r" b="b"/>
              <a:pathLst>
                <a:path w="1242" h="776" extrusionOk="0">
                  <a:moveTo>
                    <a:pt x="931" y="0"/>
                  </a:moveTo>
                  <a:lnTo>
                    <a:pt x="776" y="67"/>
                  </a:lnTo>
                  <a:cubicBezTo>
                    <a:pt x="727" y="59"/>
                    <a:pt x="678" y="55"/>
                    <a:pt x="630" y="55"/>
                  </a:cubicBezTo>
                  <a:cubicBezTo>
                    <a:pt x="393" y="55"/>
                    <a:pt x="166" y="145"/>
                    <a:pt x="0" y="310"/>
                  </a:cubicBezTo>
                  <a:cubicBezTo>
                    <a:pt x="0" y="465"/>
                    <a:pt x="23" y="621"/>
                    <a:pt x="23" y="776"/>
                  </a:cubicBezTo>
                  <a:lnTo>
                    <a:pt x="155" y="776"/>
                  </a:lnTo>
                  <a:lnTo>
                    <a:pt x="89" y="488"/>
                  </a:lnTo>
                  <a:lnTo>
                    <a:pt x="155" y="443"/>
                  </a:lnTo>
                  <a:lnTo>
                    <a:pt x="466" y="709"/>
                  </a:lnTo>
                  <a:lnTo>
                    <a:pt x="1020" y="399"/>
                  </a:lnTo>
                  <a:lnTo>
                    <a:pt x="1241" y="67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5" name="Google Shape;2517;p37">
              <a:extLst>
                <a:ext uri="{FF2B5EF4-FFF2-40B4-BE49-F238E27FC236}">
                  <a16:creationId xmlns:a16="http://schemas.microsoft.com/office/drawing/2014/main" id="{0FD57D80-8463-4711-90DB-A4CFDA869E14}"/>
                </a:ext>
              </a:extLst>
            </p:cNvPr>
            <p:cNvSpPr/>
            <p:nvPr/>
          </p:nvSpPr>
          <p:spPr>
            <a:xfrm>
              <a:off x="4610160" y="3996001"/>
              <a:ext cx="68990" cy="58739"/>
            </a:xfrm>
            <a:custGeom>
              <a:avLst/>
              <a:gdLst/>
              <a:ahLst/>
              <a:cxnLst/>
              <a:rect l="l" t="t" r="r" b="b"/>
              <a:pathLst>
                <a:path w="1198" h="1020" extrusionOk="0">
                  <a:moveTo>
                    <a:pt x="1042" y="0"/>
                  </a:moveTo>
                  <a:lnTo>
                    <a:pt x="488" y="244"/>
                  </a:lnTo>
                  <a:lnTo>
                    <a:pt x="333" y="377"/>
                  </a:lnTo>
                  <a:lnTo>
                    <a:pt x="333" y="399"/>
                  </a:lnTo>
                  <a:lnTo>
                    <a:pt x="244" y="621"/>
                  </a:lnTo>
                  <a:lnTo>
                    <a:pt x="244" y="421"/>
                  </a:lnTo>
                  <a:lnTo>
                    <a:pt x="23" y="488"/>
                  </a:lnTo>
                  <a:lnTo>
                    <a:pt x="1" y="554"/>
                  </a:lnTo>
                  <a:lnTo>
                    <a:pt x="1" y="709"/>
                  </a:lnTo>
                  <a:lnTo>
                    <a:pt x="1" y="931"/>
                  </a:lnTo>
                  <a:lnTo>
                    <a:pt x="134" y="1020"/>
                  </a:lnTo>
                  <a:lnTo>
                    <a:pt x="311" y="931"/>
                  </a:lnTo>
                  <a:cubicBezTo>
                    <a:pt x="379" y="840"/>
                    <a:pt x="447" y="779"/>
                    <a:pt x="506" y="779"/>
                  </a:cubicBezTo>
                  <a:cubicBezTo>
                    <a:pt x="563" y="779"/>
                    <a:pt x="611" y="835"/>
                    <a:pt x="643" y="975"/>
                  </a:cubicBezTo>
                  <a:lnTo>
                    <a:pt x="1197" y="709"/>
                  </a:lnTo>
                  <a:lnTo>
                    <a:pt x="754" y="643"/>
                  </a:lnTo>
                  <a:cubicBezTo>
                    <a:pt x="739" y="414"/>
                    <a:pt x="745" y="333"/>
                    <a:pt x="887" y="333"/>
                  </a:cubicBezTo>
                  <a:cubicBezTo>
                    <a:pt x="951" y="333"/>
                    <a:pt x="1044" y="349"/>
                    <a:pt x="1175" y="377"/>
                  </a:cubicBezTo>
                  <a:lnTo>
                    <a:pt x="1086" y="1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6" name="Google Shape;2518;p37">
              <a:extLst>
                <a:ext uri="{FF2B5EF4-FFF2-40B4-BE49-F238E27FC236}">
                  <a16:creationId xmlns:a16="http://schemas.microsoft.com/office/drawing/2014/main" id="{4B6BAD8D-BF2D-428B-B7B4-A1A8A6F049F8}"/>
                </a:ext>
              </a:extLst>
            </p:cNvPr>
            <p:cNvSpPr/>
            <p:nvPr/>
          </p:nvSpPr>
          <p:spPr>
            <a:xfrm>
              <a:off x="5828712" y="4267585"/>
              <a:ext cx="71466" cy="49986"/>
            </a:xfrm>
            <a:custGeom>
              <a:avLst/>
              <a:gdLst/>
              <a:ahLst/>
              <a:cxnLst/>
              <a:rect l="l" t="t" r="r" b="b"/>
              <a:pathLst>
                <a:path w="1241" h="868" extrusionOk="0">
                  <a:moveTo>
                    <a:pt x="895" y="0"/>
                  </a:moveTo>
                  <a:cubicBezTo>
                    <a:pt x="646" y="0"/>
                    <a:pt x="397" y="114"/>
                    <a:pt x="244" y="314"/>
                  </a:cubicBezTo>
                  <a:cubicBezTo>
                    <a:pt x="177" y="358"/>
                    <a:pt x="111" y="403"/>
                    <a:pt x="44" y="425"/>
                  </a:cubicBezTo>
                  <a:cubicBezTo>
                    <a:pt x="22" y="580"/>
                    <a:pt x="0" y="735"/>
                    <a:pt x="0" y="868"/>
                  </a:cubicBezTo>
                  <a:lnTo>
                    <a:pt x="177" y="824"/>
                  </a:lnTo>
                  <a:cubicBezTo>
                    <a:pt x="245" y="705"/>
                    <a:pt x="261" y="521"/>
                    <a:pt x="384" y="521"/>
                  </a:cubicBezTo>
                  <a:cubicBezTo>
                    <a:pt x="422" y="521"/>
                    <a:pt x="469" y="538"/>
                    <a:pt x="532" y="580"/>
                  </a:cubicBezTo>
                  <a:lnTo>
                    <a:pt x="1241" y="181"/>
                  </a:lnTo>
                  <a:lnTo>
                    <a:pt x="1219" y="70"/>
                  </a:lnTo>
                  <a:cubicBezTo>
                    <a:pt x="1116" y="23"/>
                    <a:pt x="1006" y="0"/>
                    <a:pt x="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7" name="Google Shape;2519;p37">
              <a:extLst>
                <a:ext uri="{FF2B5EF4-FFF2-40B4-BE49-F238E27FC236}">
                  <a16:creationId xmlns:a16="http://schemas.microsoft.com/office/drawing/2014/main" id="{7D929F6D-B423-4503-9055-6979314D59DE}"/>
                </a:ext>
              </a:extLst>
            </p:cNvPr>
            <p:cNvSpPr/>
            <p:nvPr/>
          </p:nvSpPr>
          <p:spPr>
            <a:xfrm>
              <a:off x="5134552" y="2878283"/>
              <a:ext cx="81717" cy="33343"/>
            </a:xfrm>
            <a:custGeom>
              <a:avLst/>
              <a:gdLst/>
              <a:ahLst/>
              <a:cxnLst/>
              <a:rect l="l" t="t" r="r" b="b"/>
              <a:pathLst>
                <a:path w="1419" h="579" extrusionOk="0">
                  <a:moveTo>
                    <a:pt x="1286" y="1"/>
                  </a:moveTo>
                  <a:cubicBezTo>
                    <a:pt x="1064" y="45"/>
                    <a:pt x="843" y="111"/>
                    <a:pt x="644" y="178"/>
                  </a:cubicBezTo>
                  <a:cubicBezTo>
                    <a:pt x="422" y="289"/>
                    <a:pt x="200" y="422"/>
                    <a:pt x="1" y="555"/>
                  </a:cubicBezTo>
                  <a:cubicBezTo>
                    <a:pt x="152" y="568"/>
                    <a:pt x="303" y="579"/>
                    <a:pt x="451" y="579"/>
                  </a:cubicBezTo>
                  <a:cubicBezTo>
                    <a:pt x="803" y="579"/>
                    <a:pt x="1138" y="516"/>
                    <a:pt x="1419" y="267"/>
                  </a:cubicBezTo>
                  <a:lnTo>
                    <a:pt x="1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8" name="Google Shape;2520;p37">
              <a:extLst>
                <a:ext uri="{FF2B5EF4-FFF2-40B4-BE49-F238E27FC236}">
                  <a16:creationId xmlns:a16="http://schemas.microsoft.com/office/drawing/2014/main" id="{6FE91626-ED69-45B3-8333-D613FF212E71}"/>
                </a:ext>
              </a:extLst>
            </p:cNvPr>
            <p:cNvSpPr/>
            <p:nvPr/>
          </p:nvSpPr>
          <p:spPr>
            <a:xfrm>
              <a:off x="4998069" y="2658816"/>
              <a:ext cx="70199" cy="48546"/>
            </a:xfrm>
            <a:custGeom>
              <a:avLst/>
              <a:gdLst/>
              <a:ahLst/>
              <a:cxnLst/>
              <a:rect l="l" t="t" r="r" b="b"/>
              <a:pathLst>
                <a:path w="1219" h="843" extrusionOk="0">
                  <a:moveTo>
                    <a:pt x="842" y="1"/>
                  </a:moveTo>
                  <a:cubicBezTo>
                    <a:pt x="820" y="33"/>
                    <a:pt x="783" y="42"/>
                    <a:pt x="739" y="42"/>
                  </a:cubicBezTo>
                  <a:cubicBezTo>
                    <a:pt x="690" y="42"/>
                    <a:pt x="632" y="31"/>
                    <a:pt x="581" y="31"/>
                  </a:cubicBezTo>
                  <a:cubicBezTo>
                    <a:pt x="492" y="31"/>
                    <a:pt x="422" y="64"/>
                    <a:pt x="443" y="244"/>
                  </a:cubicBezTo>
                  <a:lnTo>
                    <a:pt x="598" y="289"/>
                  </a:lnTo>
                  <a:lnTo>
                    <a:pt x="576" y="355"/>
                  </a:lnTo>
                  <a:lnTo>
                    <a:pt x="443" y="311"/>
                  </a:lnTo>
                  <a:lnTo>
                    <a:pt x="155" y="333"/>
                  </a:lnTo>
                  <a:lnTo>
                    <a:pt x="0" y="400"/>
                  </a:lnTo>
                  <a:cubicBezTo>
                    <a:pt x="45" y="466"/>
                    <a:pt x="89" y="533"/>
                    <a:pt x="133" y="621"/>
                  </a:cubicBezTo>
                  <a:lnTo>
                    <a:pt x="244" y="665"/>
                  </a:lnTo>
                  <a:lnTo>
                    <a:pt x="155" y="710"/>
                  </a:lnTo>
                  <a:lnTo>
                    <a:pt x="155" y="821"/>
                  </a:lnTo>
                  <a:lnTo>
                    <a:pt x="377" y="843"/>
                  </a:lnTo>
                  <a:cubicBezTo>
                    <a:pt x="377" y="759"/>
                    <a:pt x="339" y="650"/>
                    <a:pt x="417" y="650"/>
                  </a:cubicBezTo>
                  <a:cubicBezTo>
                    <a:pt x="441" y="650"/>
                    <a:pt x="478" y="661"/>
                    <a:pt x="532" y="688"/>
                  </a:cubicBezTo>
                  <a:cubicBezTo>
                    <a:pt x="621" y="621"/>
                    <a:pt x="731" y="577"/>
                    <a:pt x="842" y="533"/>
                  </a:cubicBezTo>
                  <a:cubicBezTo>
                    <a:pt x="953" y="488"/>
                    <a:pt x="1086" y="466"/>
                    <a:pt x="1219" y="422"/>
                  </a:cubicBezTo>
                  <a:lnTo>
                    <a:pt x="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9" name="Google Shape;2521;p37">
              <a:extLst>
                <a:ext uri="{FF2B5EF4-FFF2-40B4-BE49-F238E27FC236}">
                  <a16:creationId xmlns:a16="http://schemas.microsoft.com/office/drawing/2014/main" id="{A8A2E5F3-4680-49EF-BACF-B1B829FE8427}"/>
                </a:ext>
              </a:extLst>
            </p:cNvPr>
            <p:cNvSpPr/>
            <p:nvPr/>
          </p:nvSpPr>
          <p:spPr>
            <a:xfrm>
              <a:off x="6323734" y="3659171"/>
              <a:ext cx="79183" cy="44688"/>
            </a:xfrm>
            <a:custGeom>
              <a:avLst/>
              <a:gdLst/>
              <a:ahLst/>
              <a:cxnLst/>
              <a:rect l="l" t="t" r="r" b="b"/>
              <a:pathLst>
                <a:path w="1375" h="776" extrusionOk="0">
                  <a:moveTo>
                    <a:pt x="1064" y="0"/>
                  </a:moveTo>
                  <a:lnTo>
                    <a:pt x="843" y="466"/>
                  </a:lnTo>
                  <a:lnTo>
                    <a:pt x="732" y="200"/>
                  </a:lnTo>
                  <a:lnTo>
                    <a:pt x="1" y="310"/>
                  </a:lnTo>
                  <a:cubicBezTo>
                    <a:pt x="111" y="377"/>
                    <a:pt x="222" y="443"/>
                    <a:pt x="377" y="443"/>
                  </a:cubicBezTo>
                  <a:cubicBezTo>
                    <a:pt x="599" y="466"/>
                    <a:pt x="665" y="576"/>
                    <a:pt x="510" y="776"/>
                  </a:cubicBezTo>
                  <a:lnTo>
                    <a:pt x="754" y="776"/>
                  </a:lnTo>
                  <a:lnTo>
                    <a:pt x="1131" y="532"/>
                  </a:lnTo>
                  <a:cubicBezTo>
                    <a:pt x="1086" y="333"/>
                    <a:pt x="1153" y="222"/>
                    <a:pt x="1374" y="222"/>
                  </a:cubicBezTo>
                  <a:lnTo>
                    <a:pt x="1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0" name="Google Shape;2522;p37">
              <a:extLst>
                <a:ext uri="{FF2B5EF4-FFF2-40B4-BE49-F238E27FC236}">
                  <a16:creationId xmlns:a16="http://schemas.microsoft.com/office/drawing/2014/main" id="{258DF973-C776-4712-A949-B386BAB8CCEB}"/>
                </a:ext>
              </a:extLst>
            </p:cNvPr>
            <p:cNvSpPr/>
            <p:nvPr/>
          </p:nvSpPr>
          <p:spPr>
            <a:xfrm>
              <a:off x="5609246" y="2657031"/>
              <a:ext cx="48546" cy="65650"/>
            </a:xfrm>
            <a:custGeom>
              <a:avLst/>
              <a:gdLst/>
              <a:ahLst/>
              <a:cxnLst/>
              <a:rect l="l" t="t" r="r" b="b"/>
              <a:pathLst>
                <a:path w="843" h="1140" extrusionOk="0">
                  <a:moveTo>
                    <a:pt x="712" y="1"/>
                  </a:moveTo>
                  <a:cubicBezTo>
                    <a:pt x="619" y="1"/>
                    <a:pt x="496" y="102"/>
                    <a:pt x="405" y="102"/>
                  </a:cubicBezTo>
                  <a:cubicBezTo>
                    <a:pt x="395" y="102"/>
                    <a:pt x="386" y="101"/>
                    <a:pt x="377" y="98"/>
                  </a:cubicBezTo>
                  <a:cubicBezTo>
                    <a:pt x="377" y="120"/>
                    <a:pt x="377" y="143"/>
                    <a:pt x="377" y="165"/>
                  </a:cubicBezTo>
                  <a:cubicBezTo>
                    <a:pt x="532" y="386"/>
                    <a:pt x="443" y="519"/>
                    <a:pt x="67" y="564"/>
                  </a:cubicBezTo>
                  <a:lnTo>
                    <a:pt x="0" y="719"/>
                  </a:lnTo>
                  <a:lnTo>
                    <a:pt x="288" y="1095"/>
                  </a:lnTo>
                  <a:lnTo>
                    <a:pt x="399" y="1140"/>
                  </a:lnTo>
                  <a:cubicBezTo>
                    <a:pt x="532" y="896"/>
                    <a:pt x="665" y="652"/>
                    <a:pt x="798" y="408"/>
                  </a:cubicBezTo>
                  <a:lnTo>
                    <a:pt x="842" y="253"/>
                  </a:lnTo>
                  <a:cubicBezTo>
                    <a:pt x="833" y="57"/>
                    <a:pt x="781" y="1"/>
                    <a:pt x="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1" name="Google Shape;2523;p37">
              <a:extLst>
                <a:ext uri="{FF2B5EF4-FFF2-40B4-BE49-F238E27FC236}">
                  <a16:creationId xmlns:a16="http://schemas.microsoft.com/office/drawing/2014/main" id="{A9AAD4D4-5F73-4697-87F3-FF557FA8F18B}"/>
                </a:ext>
              </a:extLst>
            </p:cNvPr>
            <p:cNvSpPr/>
            <p:nvPr/>
          </p:nvSpPr>
          <p:spPr>
            <a:xfrm>
              <a:off x="5971586" y="4377520"/>
              <a:ext cx="53672" cy="53614"/>
            </a:xfrm>
            <a:custGeom>
              <a:avLst/>
              <a:gdLst/>
              <a:ahLst/>
              <a:cxnLst/>
              <a:rect l="l" t="t" r="r" b="b"/>
              <a:pathLst>
                <a:path w="932" h="931" extrusionOk="0">
                  <a:moveTo>
                    <a:pt x="687" y="0"/>
                  </a:moveTo>
                  <a:lnTo>
                    <a:pt x="1" y="333"/>
                  </a:lnTo>
                  <a:lnTo>
                    <a:pt x="444" y="931"/>
                  </a:lnTo>
                  <a:lnTo>
                    <a:pt x="931" y="576"/>
                  </a:lnTo>
                  <a:cubicBezTo>
                    <a:pt x="798" y="399"/>
                    <a:pt x="554" y="288"/>
                    <a:pt x="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2" name="Google Shape;2524;p37">
              <a:extLst>
                <a:ext uri="{FF2B5EF4-FFF2-40B4-BE49-F238E27FC236}">
                  <a16:creationId xmlns:a16="http://schemas.microsoft.com/office/drawing/2014/main" id="{A0AE4460-2DE7-4F99-8BB5-4599CD3180DF}"/>
                </a:ext>
              </a:extLst>
            </p:cNvPr>
            <p:cNvSpPr/>
            <p:nvPr/>
          </p:nvSpPr>
          <p:spPr>
            <a:xfrm>
              <a:off x="5984371" y="3042868"/>
              <a:ext cx="60006" cy="46012"/>
            </a:xfrm>
            <a:custGeom>
              <a:avLst/>
              <a:gdLst/>
              <a:ahLst/>
              <a:cxnLst/>
              <a:rect l="l" t="t" r="r" b="b"/>
              <a:pathLst>
                <a:path w="1042" h="799" extrusionOk="0">
                  <a:moveTo>
                    <a:pt x="111" y="1"/>
                  </a:moveTo>
                  <a:lnTo>
                    <a:pt x="0" y="400"/>
                  </a:lnTo>
                  <a:lnTo>
                    <a:pt x="1041" y="798"/>
                  </a:lnTo>
                  <a:cubicBezTo>
                    <a:pt x="820" y="533"/>
                    <a:pt x="620" y="267"/>
                    <a:pt x="399" y="23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3" name="Google Shape;2525;p37">
              <a:extLst>
                <a:ext uri="{FF2B5EF4-FFF2-40B4-BE49-F238E27FC236}">
                  <a16:creationId xmlns:a16="http://schemas.microsoft.com/office/drawing/2014/main" id="{EA501156-E799-47A7-AD34-7D43950D5EB1}"/>
                </a:ext>
              </a:extLst>
            </p:cNvPr>
            <p:cNvSpPr/>
            <p:nvPr/>
          </p:nvSpPr>
          <p:spPr>
            <a:xfrm>
              <a:off x="4480012" y="3404288"/>
              <a:ext cx="71524" cy="39678"/>
            </a:xfrm>
            <a:custGeom>
              <a:avLst/>
              <a:gdLst/>
              <a:ahLst/>
              <a:cxnLst/>
              <a:rect l="l" t="t" r="r" b="b"/>
              <a:pathLst>
                <a:path w="1242" h="689" extrusionOk="0">
                  <a:moveTo>
                    <a:pt x="161" y="1"/>
                  </a:moveTo>
                  <a:cubicBezTo>
                    <a:pt x="100" y="1"/>
                    <a:pt x="45" y="39"/>
                    <a:pt x="1" y="150"/>
                  </a:cubicBezTo>
                  <a:lnTo>
                    <a:pt x="156" y="283"/>
                  </a:lnTo>
                  <a:cubicBezTo>
                    <a:pt x="215" y="521"/>
                    <a:pt x="435" y="689"/>
                    <a:pt x="672" y="689"/>
                  </a:cubicBezTo>
                  <a:cubicBezTo>
                    <a:pt x="699" y="689"/>
                    <a:pt x="727" y="686"/>
                    <a:pt x="754" y="682"/>
                  </a:cubicBezTo>
                  <a:lnTo>
                    <a:pt x="1242" y="682"/>
                  </a:lnTo>
                  <a:cubicBezTo>
                    <a:pt x="1242" y="660"/>
                    <a:pt x="1242" y="638"/>
                    <a:pt x="1242" y="615"/>
                  </a:cubicBezTo>
                  <a:lnTo>
                    <a:pt x="1020" y="350"/>
                  </a:lnTo>
                  <a:lnTo>
                    <a:pt x="931" y="505"/>
                  </a:lnTo>
                  <a:cubicBezTo>
                    <a:pt x="909" y="482"/>
                    <a:pt x="865" y="438"/>
                    <a:pt x="865" y="438"/>
                  </a:cubicBezTo>
                  <a:cubicBezTo>
                    <a:pt x="887" y="394"/>
                    <a:pt x="909" y="350"/>
                    <a:pt x="953" y="305"/>
                  </a:cubicBezTo>
                  <a:lnTo>
                    <a:pt x="732" y="150"/>
                  </a:lnTo>
                  <a:cubicBezTo>
                    <a:pt x="656" y="272"/>
                    <a:pt x="601" y="315"/>
                    <a:pt x="557" y="315"/>
                  </a:cubicBezTo>
                  <a:cubicBezTo>
                    <a:pt x="472" y="315"/>
                    <a:pt x="428" y="156"/>
                    <a:pt x="355" y="84"/>
                  </a:cubicBezTo>
                  <a:cubicBezTo>
                    <a:pt x="289" y="39"/>
                    <a:pt x="222" y="1"/>
                    <a:pt x="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4" name="Google Shape;2526;p37">
              <a:extLst>
                <a:ext uri="{FF2B5EF4-FFF2-40B4-BE49-F238E27FC236}">
                  <a16:creationId xmlns:a16="http://schemas.microsoft.com/office/drawing/2014/main" id="{4EB96556-6D54-4506-86DC-F7A7F56BD733}"/>
                </a:ext>
              </a:extLst>
            </p:cNvPr>
            <p:cNvSpPr/>
            <p:nvPr/>
          </p:nvSpPr>
          <p:spPr>
            <a:xfrm>
              <a:off x="6263786" y="3990876"/>
              <a:ext cx="45955" cy="70257"/>
            </a:xfrm>
            <a:custGeom>
              <a:avLst/>
              <a:gdLst/>
              <a:ahLst/>
              <a:cxnLst/>
              <a:rect l="l" t="t" r="r" b="b"/>
              <a:pathLst>
                <a:path w="798" h="1220" extrusionOk="0">
                  <a:moveTo>
                    <a:pt x="0" y="1"/>
                  </a:moveTo>
                  <a:lnTo>
                    <a:pt x="488" y="843"/>
                  </a:lnTo>
                  <a:lnTo>
                    <a:pt x="288" y="887"/>
                  </a:lnTo>
                  <a:lnTo>
                    <a:pt x="621" y="1219"/>
                  </a:lnTo>
                  <a:lnTo>
                    <a:pt x="798" y="621"/>
                  </a:lnTo>
                  <a:cubicBezTo>
                    <a:pt x="776" y="533"/>
                    <a:pt x="421" y="577"/>
                    <a:pt x="665" y="333"/>
                  </a:cubicBezTo>
                  <a:lnTo>
                    <a:pt x="466" y="15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5" name="Google Shape;2527;p37">
              <a:extLst>
                <a:ext uri="{FF2B5EF4-FFF2-40B4-BE49-F238E27FC236}">
                  <a16:creationId xmlns:a16="http://schemas.microsoft.com/office/drawing/2014/main" id="{55A6DC65-8697-4A63-9423-B6AFC971326F}"/>
                </a:ext>
              </a:extLst>
            </p:cNvPr>
            <p:cNvSpPr/>
            <p:nvPr/>
          </p:nvSpPr>
          <p:spPr>
            <a:xfrm>
              <a:off x="4829626" y="3102875"/>
              <a:ext cx="52405" cy="67665"/>
            </a:xfrm>
            <a:custGeom>
              <a:avLst/>
              <a:gdLst/>
              <a:ahLst/>
              <a:cxnLst/>
              <a:rect l="l" t="t" r="r" b="b"/>
              <a:pathLst>
                <a:path w="910" h="1175" extrusionOk="0">
                  <a:moveTo>
                    <a:pt x="820" y="0"/>
                  </a:moveTo>
                  <a:lnTo>
                    <a:pt x="156" y="776"/>
                  </a:lnTo>
                  <a:lnTo>
                    <a:pt x="45" y="953"/>
                  </a:lnTo>
                  <a:cubicBezTo>
                    <a:pt x="23" y="975"/>
                    <a:pt x="23" y="975"/>
                    <a:pt x="1" y="975"/>
                  </a:cubicBezTo>
                  <a:lnTo>
                    <a:pt x="355" y="1174"/>
                  </a:lnTo>
                  <a:cubicBezTo>
                    <a:pt x="612" y="1025"/>
                    <a:pt x="373" y="441"/>
                    <a:pt x="855" y="441"/>
                  </a:cubicBezTo>
                  <a:cubicBezTo>
                    <a:pt x="872" y="441"/>
                    <a:pt x="890" y="442"/>
                    <a:pt x="909" y="443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6" name="Google Shape;2528;p37">
              <a:extLst>
                <a:ext uri="{FF2B5EF4-FFF2-40B4-BE49-F238E27FC236}">
                  <a16:creationId xmlns:a16="http://schemas.microsoft.com/office/drawing/2014/main" id="{E1A4E64F-2A61-4FD9-867A-BD5F219B9404}"/>
                </a:ext>
              </a:extLst>
            </p:cNvPr>
            <p:cNvSpPr/>
            <p:nvPr/>
          </p:nvSpPr>
          <p:spPr>
            <a:xfrm>
              <a:off x="4601234" y="3836484"/>
              <a:ext cx="63865" cy="52405"/>
            </a:xfrm>
            <a:custGeom>
              <a:avLst/>
              <a:gdLst/>
              <a:ahLst/>
              <a:cxnLst/>
              <a:rect l="l" t="t" r="r" b="b"/>
              <a:pathLst>
                <a:path w="1109" h="910" extrusionOk="0">
                  <a:moveTo>
                    <a:pt x="843" y="1"/>
                  </a:moveTo>
                  <a:cubicBezTo>
                    <a:pt x="732" y="45"/>
                    <a:pt x="732" y="134"/>
                    <a:pt x="665" y="200"/>
                  </a:cubicBezTo>
                  <a:cubicBezTo>
                    <a:pt x="599" y="245"/>
                    <a:pt x="510" y="289"/>
                    <a:pt x="422" y="333"/>
                  </a:cubicBezTo>
                  <a:cubicBezTo>
                    <a:pt x="391" y="227"/>
                    <a:pt x="356" y="194"/>
                    <a:pt x="318" y="194"/>
                  </a:cubicBezTo>
                  <a:cubicBezTo>
                    <a:pt x="252" y="194"/>
                    <a:pt x="179" y="293"/>
                    <a:pt x="112" y="293"/>
                  </a:cubicBezTo>
                  <a:cubicBezTo>
                    <a:pt x="105" y="293"/>
                    <a:pt x="97" y="292"/>
                    <a:pt x="89" y="289"/>
                  </a:cubicBezTo>
                  <a:cubicBezTo>
                    <a:pt x="67" y="378"/>
                    <a:pt x="45" y="466"/>
                    <a:pt x="1" y="577"/>
                  </a:cubicBezTo>
                  <a:lnTo>
                    <a:pt x="156" y="599"/>
                  </a:lnTo>
                  <a:lnTo>
                    <a:pt x="333" y="444"/>
                  </a:lnTo>
                  <a:lnTo>
                    <a:pt x="488" y="666"/>
                  </a:lnTo>
                  <a:lnTo>
                    <a:pt x="665" y="666"/>
                  </a:lnTo>
                  <a:cubicBezTo>
                    <a:pt x="621" y="754"/>
                    <a:pt x="577" y="843"/>
                    <a:pt x="532" y="909"/>
                  </a:cubicBezTo>
                  <a:cubicBezTo>
                    <a:pt x="820" y="865"/>
                    <a:pt x="1042" y="776"/>
                    <a:pt x="1108" y="444"/>
                  </a:cubicBezTo>
                  <a:lnTo>
                    <a:pt x="865" y="200"/>
                  </a:lnTo>
                  <a:cubicBezTo>
                    <a:pt x="843" y="134"/>
                    <a:pt x="843" y="67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7" name="Google Shape;2529;p37">
              <a:extLst>
                <a:ext uri="{FF2B5EF4-FFF2-40B4-BE49-F238E27FC236}">
                  <a16:creationId xmlns:a16="http://schemas.microsoft.com/office/drawing/2014/main" id="{0D9D9B77-4691-4CFC-819B-14C779FA2035}"/>
                </a:ext>
              </a:extLst>
            </p:cNvPr>
            <p:cNvSpPr/>
            <p:nvPr/>
          </p:nvSpPr>
          <p:spPr>
            <a:xfrm>
              <a:off x="6393933" y="3770143"/>
              <a:ext cx="44688" cy="56205"/>
            </a:xfrm>
            <a:custGeom>
              <a:avLst/>
              <a:gdLst/>
              <a:ahLst/>
              <a:cxnLst/>
              <a:rect l="l" t="t" r="r" b="b"/>
              <a:pathLst>
                <a:path w="776" h="976" extrusionOk="0">
                  <a:moveTo>
                    <a:pt x="355" y="1"/>
                  </a:moveTo>
                  <a:lnTo>
                    <a:pt x="178" y="112"/>
                  </a:lnTo>
                  <a:lnTo>
                    <a:pt x="89" y="289"/>
                  </a:lnTo>
                  <a:lnTo>
                    <a:pt x="0" y="400"/>
                  </a:lnTo>
                  <a:cubicBezTo>
                    <a:pt x="67" y="466"/>
                    <a:pt x="111" y="533"/>
                    <a:pt x="178" y="599"/>
                  </a:cubicBezTo>
                  <a:cubicBezTo>
                    <a:pt x="178" y="621"/>
                    <a:pt x="111" y="688"/>
                    <a:pt x="67" y="732"/>
                  </a:cubicBezTo>
                  <a:lnTo>
                    <a:pt x="598" y="976"/>
                  </a:lnTo>
                  <a:cubicBezTo>
                    <a:pt x="643" y="821"/>
                    <a:pt x="687" y="643"/>
                    <a:pt x="731" y="488"/>
                  </a:cubicBezTo>
                  <a:cubicBezTo>
                    <a:pt x="731" y="400"/>
                    <a:pt x="754" y="289"/>
                    <a:pt x="776" y="200"/>
                  </a:cubicBezTo>
                  <a:lnTo>
                    <a:pt x="776" y="200"/>
                  </a:lnTo>
                  <a:lnTo>
                    <a:pt x="443" y="377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8" name="Google Shape;2530;p37">
              <a:extLst>
                <a:ext uri="{FF2B5EF4-FFF2-40B4-BE49-F238E27FC236}">
                  <a16:creationId xmlns:a16="http://schemas.microsoft.com/office/drawing/2014/main" id="{46824142-1BA0-41A7-97B7-83030407F50E}"/>
                </a:ext>
              </a:extLst>
            </p:cNvPr>
            <p:cNvSpPr/>
            <p:nvPr/>
          </p:nvSpPr>
          <p:spPr>
            <a:xfrm>
              <a:off x="6055779" y="4415758"/>
              <a:ext cx="48546" cy="60064"/>
            </a:xfrm>
            <a:custGeom>
              <a:avLst/>
              <a:gdLst/>
              <a:ahLst/>
              <a:cxnLst/>
              <a:rect l="l" t="t" r="r" b="b"/>
              <a:pathLst>
                <a:path w="843" h="1043" extrusionOk="0">
                  <a:moveTo>
                    <a:pt x="377" y="1"/>
                  </a:moveTo>
                  <a:lnTo>
                    <a:pt x="267" y="444"/>
                  </a:lnTo>
                  <a:lnTo>
                    <a:pt x="1" y="732"/>
                  </a:lnTo>
                  <a:lnTo>
                    <a:pt x="333" y="799"/>
                  </a:lnTo>
                  <a:lnTo>
                    <a:pt x="245" y="1042"/>
                  </a:lnTo>
                  <a:lnTo>
                    <a:pt x="245" y="1042"/>
                  </a:lnTo>
                  <a:lnTo>
                    <a:pt x="643" y="843"/>
                  </a:lnTo>
                  <a:cubicBezTo>
                    <a:pt x="533" y="621"/>
                    <a:pt x="444" y="422"/>
                    <a:pt x="732" y="267"/>
                  </a:cubicBezTo>
                  <a:cubicBezTo>
                    <a:pt x="798" y="245"/>
                    <a:pt x="821" y="134"/>
                    <a:pt x="843" y="67"/>
                  </a:cubicBezTo>
                  <a:lnTo>
                    <a:pt x="843" y="67"/>
                  </a:lnTo>
                  <a:cubicBezTo>
                    <a:pt x="776" y="90"/>
                    <a:pt x="688" y="90"/>
                    <a:pt x="599" y="90"/>
                  </a:cubicBezTo>
                  <a:cubicBezTo>
                    <a:pt x="533" y="67"/>
                    <a:pt x="444" y="45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9" name="Google Shape;2531;p37">
              <a:extLst>
                <a:ext uri="{FF2B5EF4-FFF2-40B4-BE49-F238E27FC236}">
                  <a16:creationId xmlns:a16="http://schemas.microsoft.com/office/drawing/2014/main" id="{F54B7AAB-9963-4258-BC1B-5DE1372F4CFD}"/>
                </a:ext>
              </a:extLst>
            </p:cNvPr>
            <p:cNvSpPr/>
            <p:nvPr/>
          </p:nvSpPr>
          <p:spPr>
            <a:xfrm>
              <a:off x="5616905" y="2847646"/>
              <a:ext cx="56148" cy="26893"/>
            </a:xfrm>
            <a:custGeom>
              <a:avLst/>
              <a:gdLst/>
              <a:ahLst/>
              <a:cxnLst/>
              <a:rect l="l" t="t" r="r" b="b"/>
              <a:pathLst>
                <a:path w="975" h="467" extrusionOk="0">
                  <a:moveTo>
                    <a:pt x="0" y="1"/>
                  </a:moveTo>
                  <a:lnTo>
                    <a:pt x="89" y="333"/>
                  </a:lnTo>
                  <a:lnTo>
                    <a:pt x="931" y="466"/>
                  </a:lnTo>
                  <a:lnTo>
                    <a:pt x="842" y="422"/>
                  </a:lnTo>
                  <a:lnTo>
                    <a:pt x="931" y="355"/>
                  </a:lnTo>
                  <a:cubicBezTo>
                    <a:pt x="953" y="289"/>
                    <a:pt x="975" y="222"/>
                    <a:pt x="975" y="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0" name="Google Shape;2532;p37">
              <a:extLst>
                <a:ext uri="{FF2B5EF4-FFF2-40B4-BE49-F238E27FC236}">
                  <a16:creationId xmlns:a16="http://schemas.microsoft.com/office/drawing/2014/main" id="{C7B99D8A-048F-4798-A56E-29E81896C777}"/>
                </a:ext>
              </a:extLst>
            </p:cNvPr>
            <p:cNvSpPr/>
            <p:nvPr/>
          </p:nvSpPr>
          <p:spPr>
            <a:xfrm>
              <a:off x="6362030" y="3321535"/>
              <a:ext cx="59718" cy="41636"/>
            </a:xfrm>
            <a:custGeom>
              <a:avLst/>
              <a:gdLst/>
              <a:ahLst/>
              <a:cxnLst/>
              <a:rect l="l" t="t" r="r" b="b"/>
              <a:pathLst>
                <a:path w="1037" h="723" extrusionOk="0">
                  <a:moveTo>
                    <a:pt x="678" y="1"/>
                  </a:moveTo>
                  <a:cubicBezTo>
                    <a:pt x="619" y="1"/>
                    <a:pt x="555" y="12"/>
                    <a:pt x="488" y="36"/>
                  </a:cubicBezTo>
                  <a:cubicBezTo>
                    <a:pt x="377" y="36"/>
                    <a:pt x="288" y="36"/>
                    <a:pt x="200" y="14"/>
                  </a:cubicBezTo>
                  <a:cubicBezTo>
                    <a:pt x="133" y="58"/>
                    <a:pt x="67" y="80"/>
                    <a:pt x="0" y="125"/>
                  </a:cubicBezTo>
                  <a:cubicBezTo>
                    <a:pt x="288" y="147"/>
                    <a:pt x="510" y="413"/>
                    <a:pt x="466" y="723"/>
                  </a:cubicBezTo>
                  <a:lnTo>
                    <a:pt x="1020" y="413"/>
                  </a:lnTo>
                  <a:cubicBezTo>
                    <a:pt x="1037" y="152"/>
                    <a:pt x="891" y="1"/>
                    <a:pt x="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1" name="Google Shape;2533;p37">
              <a:extLst>
                <a:ext uri="{FF2B5EF4-FFF2-40B4-BE49-F238E27FC236}">
                  <a16:creationId xmlns:a16="http://schemas.microsoft.com/office/drawing/2014/main" id="{E1DD37B9-0AE0-4CAD-9312-FDC120EECF26}"/>
                </a:ext>
              </a:extLst>
            </p:cNvPr>
            <p:cNvSpPr/>
            <p:nvPr/>
          </p:nvSpPr>
          <p:spPr>
            <a:xfrm>
              <a:off x="5306854" y="2750726"/>
              <a:ext cx="56148" cy="45955"/>
            </a:xfrm>
            <a:custGeom>
              <a:avLst/>
              <a:gdLst/>
              <a:ahLst/>
              <a:cxnLst/>
              <a:rect l="l" t="t" r="r" b="b"/>
              <a:pathLst>
                <a:path w="975" h="798" extrusionOk="0">
                  <a:moveTo>
                    <a:pt x="931" y="0"/>
                  </a:moveTo>
                  <a:lnTo>
                    <a:pt x="620" y="111"/>
                  </a:lnTo>
                  <a:cubicBezTo>
                    <a:pt x="563" y="202"/>
                    <a:pt x="512" y="252"/>
                    <a:pt x="461" y="252"/>
                  </a:cubicBezTo>
                  <a:cubicBezTo>
                    <a:pt x="413" y="252"/>
                    <a:pt x="364" y="208"/>
                    <a:pt x="310" y="111"/>
                  </a:cubicBezTo>
                  <a:lnTo>
                    <a:pt x="244" y="111"/>
                  </a:lnTo>
                  <a:lnTo>
                    <a:pt x="22" y="155"/>
                  </a:lnTo>
                  <a:lnTo>
                    <a:pt x="0" y="266"/>
                  </a:lnTo>
                  <a:lnTo>
                    <a:pt x="89" y="487"/>
                  </a:lnTo>
                  <a:cubicBezTo>
                    <a:pt x="111" y="576"/>
                    <a:pt x="155" y="665"/>
                    <a:pt x="199" y="731"/>
                  </a:cubicBezTo>
                  <a:lnTo>
                    <a:pt x="532" y="798"/>
                  </a:lnTo>
                  <a:cubicBezTo>
                    <a:pt x="567" y="606"/>
                    <a:pt x="560" y="360"/>
                    <a:pt x="760" y="360"/>
                  </a:cubicBezTo>
                  <a:cubicBezTo>
                    <a:pt x="815" y="360"/>
                    <a:pt x="885" y="378"/>
                    <a:pt x="975" y="421"/>
                  </a:cubicBezTo>
                  <a:cubicBezTo>
                    <a:pt x="953" y="288"/>
                    <a:pt x="931" y="155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2" name="Google Shape;2534;p37">
              <a:extLst>
                <a:ext uri="{FF2B5EF4-FFF2-40B4-BE49-F238E27FC236}">
                  <a16:creationId xmlns:a16="http://schemas.microsoft.com/office/drawing/2014/main" id="{4BF0C8EC-855D-48C3-B181-2A7F81F29FDE}"/>
                </a:ext>
              </a:extLst>
            </p:cNvPr>
            <p:cNvSpPr/>
            <p:nvPr/>
          </p:nvSpPr>
          <p:spPr>
            <a:xfrm>
              <a:off x="4588507" y="3415460"/>
              <a:ext cx="66398" cy="37029"/>
            </a:xfrm>
            <a:custGeom>
              <a:avLst/>
              <a:gdLst/>
              <a:ahLst/>
              <a:cxnLst/>
              <a:rect l="l" t="t" r="r" b="b"/>
              <a:pathLst>
                <a:path w="1153" h="643" extrusionOk="0">
                  <a:moveTo>
                    <a:pt x="1152" y="0"/>
                  </a:moveTo>
                  <a:lnTo>
                    <a:pt x="776" y="178"/>
                  </a:lnTo>
                  <a:lnTo>
                    <a:pt x="798" y="333"/>
                  </a:lnTo>
                  <a:lnTo>
                    <a:pt x="665" y="200"/>
                  </a:lnTo>
                  <a:lnTo>
                    <a:pt x="0" y="576"/>
                  </a:lnTo>
                  <a:lnTo>
                    <a:pt x="931" y="643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3" name="Google Shape;2535;p37">
              <a:extLst>
                <a:ext uri="{FF2B5EF4-FFF2-40B4-BE49-F238E27FC236}">
                  <a16:creationId xmlns:a16="http://schemas.microsoft.com/office/drawing/2014/main" id="{2BD9C719-5518-43D7-97D5-A4CE8D3A6C49}"/>
                </a:ext>
              </a:extLst>
            </p:cNvPr>
            <p:cNvSpPr/>
            <p:nvPr/>
          </p:nvSpPr>
          <p:spPr>
            <a:xfrm>
              <a:off x="5558166" y="2837453"/>
              <a:ext cx="63865" cy="30694"/>
            </a:xfrm>
            <a:custGeom>
              <a:avLst/>
              <a:gdLst/>
              <a:ahLst/>
              <a:cxnLst/>
              <a:rect l="l" t="t" r="r" b="b"/>
              <a:pathLst>
                <a:path w="1109" h="533" extrusionOk="0">
                  <a:moveTo>
                    <a:pt x="222" y="1"/>
                  </a:moveTo>
                  <a:lnTo>
                    <a:pt x="1" y="399"/>
                  </a:lnTo>
                  <a:lnTo>
                    <a:pt x="1109" y="532"/>
                  </a:lnTo>
                  <a:lnTo>
                    <a:pt x="1020" y="17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4" name="Google Shape;2536;p37">
              <a:extLst>
                <a:ext uri="{FF2B5EF4-FFF2-40B4-BE49-F238E27FC236}">
                  <a16:creationId xmlns:a16="http://schemas.microsoft.com/office/drawing/2014/main" id="{9122D772-4624-4A4E-8CA6-32641F061B76}"/>
                </a:ext>
              </a:extLst>
            </p:cNvPr>
            <p:cNvSpPr/>
            <p:nvPr/>
          </p:nvSpPr>
          <p:spPr>
            <a:xfrm>
              <a:off x="6037927" y="4359668"/>
              <a:ext cx="62598" cy="51080"/>
            </a:xfrm>
            <a:custGeom>
              <a:avLst/>
              <a:gdLst/>
              <a:ahLst/>
              <a:cxnLst/>
              <a:rect l="l" t="t" r="r" b="b"/>
              <a:pathLst>
                <a:path w="1087" h="887" extrusionOk="0">
                  <a:moveTo>
                    <a:pt x="510" y="0"/>
                  </a:moveTo>
                  <a:lnTo>
                    <a:pt x="244" y="89"/>
                  </a:lnTo>
                  <a:lnTo>
                    <a:pt x="1" y="399"/>
                  </a:lnTo>
                  <a:lnTo>
                    <a:pt x="1" y="731"/>
                  </a:lnTo>
                  <a:lnTo>
                    <a:pt x="244" y="620"/>
                  </a:lnTo>
                  <a:lnTo>
                    <a:pt x="333" y="487"/>
                  </a:lnTo>
                  <a:cubicBezTo>
                    <a:pt x="355" y="532"/>
                    <a:pt x="399" y="576"/>
                    <a:pt x="444" y="620"/>
                  </a:cubicBezTo>
                  <a:lnTo>
                    <a:pt x="710" y="886"/>
                  </a:lnTo>
                  <a:lnTo>
                    <a:pt x="1086" y="687"/>
                  </a:lnTo>
                  <a:cubicBezTo>
                    <a:pt x="953" y="665"/>
                    <a:pt x="820" y="643"/>
                    <a:pt x="687" y="598"/>
                  </a:cubicBezTo>
                  <a:cubicBezTo>
                    <a:pt x="665" y="598"/>
                    <a:pt x="665" y="510"/>
                    <a:pt x="665" y="465"/>
                  </a:cubicBez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5" name="Google Shape;2537;p37">
              <a:extLst>
                <a:ext uri="{FF2B5EF4-FFF2-40B4-BE49-F238E27FC236}">
                  <a16:creationId xmlns:a16="http://schemas.microsoft.com/office/drawing/2014/main" id="{4FF887A7-6053-4AF8-BCB1-801CAE02586E}"/>
                </a:ext>
              </a:extLst>
            </p:cNvPr>
            <p:cNvSpPr/>
            <p:nvPr/>
          </p:nvSpPr>
          <p:spPr>
            <a:xfrm>
              <a:off x="5630899" y="2621845"/>
              <a:ext cx="48546" cy="49813"/>
            </a:xfrm>
            <a:custGeom>
              <a:avLst/>
              <a:gdLst/>
              <a:ahLst/>
              <a:cxnLst/>
              <a:rect l="l" t="t" r="r" b="b"/>
              <a:pathLst>
                <a:path w="843" h="865" extrusionOk="0">
                  <a:moveTo>
                    <a:pt x="621" y="0"/>
                  </a:moveTo>
                  <a:lnTo>
                    <a:pt x="222" y="155"/>
                  </a:lnTo>
                  <a:lnTo>
                    <a:pt x="1" y="709"/>
                  </a:lnTo>
                  <a:cubicBezTo>
                    <a:pt x="10" y="712"/>
                    <a:pt x="20" y="713"/>
                    <a:pt x="31" y="713"/>
                  </a:cubicBezTo>
                  <a:cubicBezTo>
                    <a:pt x="121" y="713"/>
                    <a:pt x="242" y="621"/>
                    <a:pt x="334" y="621"/>
                  </a:cubicBezTo>
                  <a:cubicBezTo>
                    <a:pt x="404" y="621"/>
                    <a:pt x="457" y="675"/>
                    <a:pt x="466" y="864"/>
                  </a:cubicBezTo>
                  <a:lnTo>
                    <a:pt x="621" y="864"/>
                  </a:lnTo>
                  <a:cubicBezTo>
                    <a:pt x="639" y="757"/>
                    <a:pt x="599" y="591"/>
                    <a:pt x="725" y="591"/>
                  </a:cubicBezTo>
                  <a:cubicBezTo>
                    <a:pt x="754" y="591"/>
                    <a:pt x="792" y="600"/>
                    <a:pt x="843" y="621"/>
                  </a:cubicBezTo>
                  <a:cubicBezTo>
                    <a:pt x="843" y="576"/>
                    <a:pt x="821" y="466"/>
                    <a:pt x="798" y="466"/>
                  </a:cubicBezTo>
                  <a:cubicBezTo>
                    <a:pt x="488" y="443"/>
                    <a:pt x="621" y="288"/>
                    <a:pt x="710" y="155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6" name="Google Shape;2538;p37">
              <a:extLst>
                <a:ext uri="{FF2B5EF4-FFF2-40B4-BE49-F238E27FC236}">
                  <a16:creationId xmlns:a16="http://schemas.microsoft.com/office/drawing/2014/main" id="{8B87B2BE-5D9A-49A1-BECC-B780DB3201C7}"/>
                </a:ext>
              </a:extLst>
            </p:cNvPr>
            <p:cNvSpPr/>
            <p:nvPr/>
          </p:nvSpPr>
          <p:spPr>
            <a:xfrm>
              <a:off x="4686751" y="3983217"/>
              <a:ext cx="48546" cy="47279"/>
            </a:xfrm>
            <a:custGeom>
              <a:avLst/>
              <a:gdLst/>
              <a:ahLst/>
              <a:cxnLst/>
              <a:rect l="l" t="t" r="r" b="b"/>
              <a:pathLst>
                <a:path w="843" h="821" extrusionOk="0">
                  <a:moveTo>
                    <a:pt x="222" y="1"/>
                  </a:moveTo>
                  <a:lnTo>
                    <a:pt x="0" y="67"/>
                  </a:lnTo>
                  <a:lnTo>
                    <a:pt x="244" y="688"/>
                  </a:lnTo>
                  <a:lnTo>
                    <a:pt x="244" y="821"/>
                  </a:lnTo>
                  <a:lnTo>
                    <a:pt x="842" y="577"/>
                  </a:lnTo>
                  <a:lnTo>
                    <a:pt x="310" y="67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7" name="Google Shape;2539;p37">
              <a:extLst>
                <a:ext uri="{FF2B5EF4-FFF2-40B4-BE49-F238E27FC236}">
                  <a16:creationId xmlns:a16="http://schemas.microsoft.com/office/drawing/2014/main" id="{6A07CA83-6F02-4CEC-B936-9A83F55760AB}"/>
                </a:ext>
              </a:extLst>
            </p:cNvPr>
            <p:cNvSpPr/>
            <p:nvPr/>
          </p:nvSpPr>
          <p:spPr>
            <a:xfrm>
              <a:off x="4599967" y="3671898"/>
              <a:ext cx="39620" cy="54938"/>
            </a:xfrm>
            <a:custGeom>
              <a:avLst/>
              <a:gdLst/>
              <a:ahLst/>
              <a:cxnLst/>
              <a:rect l="l" t="t" r="r" b="b"/>
              <a:pathLst>
                <a:path w="688" h="954" extrusionOk="0">
                  <a:moveTo>
                    <a:pt x="178" y="1"/>
                  </a:moveTo>
                  <a:lnTo>
                    <a:pt x="0" y="400"/>
                  </a:lnTo>
                  <a:cubicBezTo>
                    <a:pt x="89" y="710"/>
                    <a:pt x="355" y="931"/>
                    <a:pt x="687" y="954"/>
                  </a:cubicBezTo>
                  <a:cubicBezTo>
                    <a:pt x="643" y="754"/>
                    <a:pt x="599" y="533"/>
                    <a:pt x="554" y="333"/>
                  </a:cubicBezTo>
                  <a:lnTo>
                    <a:pt x="266" y="400"/>
                  </a:lnTo>
                  <a:lnTo>
                    <a:pt x="266" y="23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8" name="Google Shape;2540;p37">
              <a:extLst>
                <a:ext uri="{FF2B5EF4-FFF2-40B4-BE49-F238E27FC236}">
                  <a16:creationId xmlns:a16="http://schemas.microsoft.com/office/drawing/2014/main" id="{D6F2F920-A567-459A-B205-B52EF4E0E3EC}"/>
                </a:ext>
              </a:extLst>
            </p:cNvPr>
            <p:cNvSpPr/>
            <p:nvPr/>
          </p:nvSpPr>
          <p:spPr>
            <a:xfrm>
              <a:off x="4413671" y="3659171"/>
              <a:ext cx="44745" cy="67665"/>
            </a:xfrm>
            <a:custGeom>
              <a:avLst/>
              <a:gdLst/>
              <a:ahLst/>
              <a:cxnLst/>
              <a:rect l="l" t="t" r="r" b="b"/>
              <a:pathLst>
                <a:path w="777" h="1175" extrusionOk="0">
                  <a:moveTo>
                    <a:pt x="710" y="0"/>
                  </a:moveTo>
                  <a:lnTo>
                    <a:pt x="466" y="155"/>
                  </a:lnTo>
                  <a:lnTo>
                    <a:pt x="1" y="466"/>
                  </a:lnTo>
                  <a:cubicBezTo>
                    <a:pt x="23" y="709"/>
                    <a:pt x="45" y="931"/>
                    <a:pt x="67" y="1175"/>
                  </a:cubicBezTo>
                  <a:lnTo>
                    <a:pt x="222" y="1175"/>
                  </a:lnTo>
                  <a:cubicBezTo>
                    <a:pt x="267" y="1042"/>
                    <a:pt x="333" y="886"/>
                    <a:pt x="377" y="754"/>
                  </a:cubicBezTo>
                  <a:cubicBezTo>
                    <a:pt x="435" y="651"/>
                    <a:pt x="498" y="607"/>
                    <a:pt x="567" y="607"/>
                  </a:cubicBezTo>
                  <a:cubicBezTo>
                    <a:pt x="631" y="607"/>
                    <a:pt x="701" y="645"/>
                    <a:pt x="776" y="709"/>
                  </a:cubicBezTo>
                  <a:lnTo>
                    <a:pt x="665" y="355"/>
                  </a:lnTo>
                  <a:lnTo>
                    <a:pt x="577" y="377"/>
                  </a:lnTo>
                  <a:lnTo>
                    <a:pt x="577" y="37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9" name="Google Shape;2541;p37">
              <a:extLst>
                <a:ext uri="{FF2B5EF4-FFF2-40B4-BE49-F238E27FC236}">
                  <a16:creationId xmlns:a16="http://schemas.microsoft.com/office/drawing/2014/main" id="{7CFE94D1-B665-4330-A2B9-8583EEB3BF9A}"/>
                </a:ext>
              </a:extLst>
            </p:cNvPr>
            <p:cNvSpPr/>
            <p:nvPr/>
          </p:nvSpPr>
          <p:spPr>
            <a:xfrm>
              <a:off x="6382416" y="3892632"/>
              <a:ext cx="48546" cy="49813"/>
            </a:xfrm>
            <a:custGeom>
              <a:avLst/>
              <a:gdLst/>
              <a:ahLst/>
              <a:cxnLst/>
              <a:rect l="l" t="t" r="r" b="b"/>
              <a:pathLst>
                <a:path w="843" h="865" extrusionOk="0">
                  <a:moveTo>
                    <a:pt x="245" y="1"/>
                  </a:moveTo>
                  <a:lnTo>
                    <a:pt x="134" y="355"/>
                  </a:lnTo>
                  <a:lnTo>
                    <a:pt x="1" y="688"/>
                  </a:lnTo>
                  <a:lnTo>
                    <a:pt x="67" y="754"/>
                  </a:lnTo>
                  <a:lnTo>
                    <a:pt x="267" y="599"/>
                  </a:lnTo>
                  <a:lnTo>
                    <a:pt x="621" y="865"/>
                  </a:lnTo>
                  <a:lnTo>
                    <a:pt x="843" y="577"/>
                  </a:lnTo>
                  <a:lnTo>
                    <a:pt x="488" y="533"/>
                  </a:lnTo>
                  <a:lnTo>
                    <a:pt x="666" y="400"/>
                  </a:lnTo>
                  <a:lnTo>
                    <a:pt x="666" y="311"/>
                  </a:lnTo>
                  <a:lnTo>
                    <a:pt x="510" y="156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0" name="Google Shape;2542;p37">
              <a:extLst>
                <a:ext uri="{FF2B5EF4-FFF2-40B4-BE49-F238E27FC236}">
                  <a16:creationId xmlns:a16="http://schemas.microsoft.com/office/drawing/2014/main" id="{C9904902-1060-49DB-A589-A4065D9A3B09}"/>
                </a:ext>
              </a:extLst>
            </p:cNvPr>
            <p:cNvSpPr/>
            <p:nvPr/>
          </p:nvSpPr>
          <p:spPr>
            <a:xfrm>
              <a:off x="5495683" y="2734198"/>
              <a:ext cx="44688" cy="43363"/>
            </a:xfrm>
            <a:custGeom>
              <a:avLst/>
              <a:gdLst/>
              <a:ahLst/>
              <a:cxnLst/>
              <a:rect l="l" t="t" r="r" b="b"/>
              <a:pathLst>
                <a:path w="776" h="753" extrusionOk="0">
                  <a:moveTo>
                    <a:pt x="217" y="1"/>
                  </a:moveTo>
                  <a:cubicBezTo>
                    <a:pt x="162" y="1"/>
                    <a:pt x="99" y="20"/>
                    <a:pt x="22" y="65"/>
                  </a:cubicBezTo>
                  <a:cubicBezTo>
                    <a:pt x="22" y="287"/>
                    <a:pt x="0" y="531"/>
                    <a:pt x="0" y="752"/>
                  </a:cubicBezTo>
                  <a:cubicBezTo>
                    <a:pt x="27" y="625"/>
                    <a:pt x="62" y="580"/>
                    <a:pt x="103" y="580"/>
                  </a:cubicBezTo>
                  <a:cubicBezTo>
                    <a:pt x="161" y="580"/>
                    <a:pt x="232" y="674"/>
                    <a:pt x="310" y="752"/>
                  </a:cubicBezTo>
                  <a:cubicBezTo>
                    <a:pt x="319" y="546"/>
                    <a:pt x="364" y="484"/>
                    <a:pt x="425" y="484"/>
                  </a:cubicBezTo>
                  <a:cubicBezTo>
                    <a:pt x="517" y="484"/>
                    <a:pt x="647" y="626"/>
                    <a:pt x="743" y="626"/>
                  </a:cubicBezTo>
                  <a:cubicBezTo>
                    <a:pt x="755" y="626"/>
                    <a:pt x="765" y="624"/>
                    <a:pt x="776" y="619"/>
                  </a:cubicBezTo>
                  <a:lnTo>
                    <a:pt x="598" y="331"/>
                  </a:lnTo>
                  <a:cubicBezTo>
                    <a:pt x="479" y="212"/>
                    <a:pt x="399" y="1"/>
                    <a:pt x="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1" name="Google Shape;2543;p37">
              <a:extLst>
                <a:ext uri="{FF2B5EF4-FFF2-40B4-BE49-F238E27FC236}">
                  <a16:creationId xmlns:a16="http://schemas.microsoft.com/office/drawing/2014/main" id="{D529565D-A5A4-4B80-9A25-A0B9597F213E}"/>
                </a:ext>
              </a:extLst>
            </p:cNvPr>
            <p:cNvSpPr/>
            <p:nvPr/>
          </p:nvSpPr>
          <p:spPr>
            <a:xfrm>
              <a:off x="5741927" y="4419616"/>
              <a:ext cx="28103" cy="62540"/>
            </a:xfrm>
            <a:custGeom>
              <a:avLst/>
              <a:gdLst/>
              <a:ahLst/>
              <a:cxnLst/>
              <a:rect l="l" t="t" r="r" b="b"/>
              <a:pathLst>
                <a:path w="488" h="1086" extrusionOk="0">
                  <a:moveTo>
                    <a:pt x="355" y="0"/>
                  </a:moveTo>
                  <a:lnTo>
                    <a:pt x="45" y="45"/>
                  </a:lnTo>
                  <a:lnTo>
                    <a:pt x="0" y="554"/>
                  </a:lnTo>
                  <a:lnTo>
                    <a:pt x="488" y="1086"/>
                  </a:lnTo>
                  <a:cubicBezTo>
                    <a:pt x="421" y="953"/>
                    <a:pt x="399" y="820"/>
                    <a:pt x="377" y="687"/>
                  </a:cubicBezTo>
                  <a:cubicBezTo>
                    <a:pt x="377" y="554"/>
                    <a:pt x="421" y="421"/>
                    <a:pt x="488" y="311"/>
                  </a:cubicBezTo>
                  <a:lnTo>
                    <a:pt x="466" y="311"/>
                  </a:lnTo>
                  <a:lnTo>
                    <a:pt x="466" y="67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2" name="Google Shape;2544;p37">
              <a:extLst>
                <a:ext uri="{FF2B5EF4-FFF2-40B4-BE49-F238E27FC236}">
                  <a16:creationId xmlns:a16="http://schemas.microsoft.com/office/drawing/2014/main" id="{35810A20-CFE7-4F20-A945-781729DF2CBE}"/>
                </a:ext>
              </a:extLst>
            </p:cNvPr>
            <p:cNvSpPr/>
            <p:nvPr/>
          </p:nvSpPr>
          <p:spPr>
            <a:xfrm>
              <a:off x="6059638" y="2769845"/>
              <a:ext cx="56205" cy="31961"/>
            </a:xfrm>
            <a:custGeom>
              <a:avLst/>
              <a:gdLst/>
              <a:ahLst/>
              <a:cxnLst/>
              <a:rect l="l" t="t" r="r" b="b"/>
              <a:pathLst>
                <a:path w="976" h="555" extrusionOk="0">
                  <a:moveTo>
                    <a:pt x="421" y="0"/>
                  </a:moveTo>
                  <a:lnTo>
                    <a:pt x="0" y="178"/>
                  </a:lnTo>
                  <a:lnTo>
                    <a:pt x="200" y="554"/>
                  </a:lnTo>
                  <a:lnTo>
                    <a:pt x="975" y="333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3" name="Google Shape;2545;p37">
              <a:extLst>
                <a:ext uri="{FF2B5EF4-FFF2-40B4-BE49-F238E27FC236}">
                  <a16:creationId xmlns:a16="http://schemas.microsoft.com/office/drawing/2014/main" id="{516459B4-F627-43FF-B7CA-DEE86D29D95E}"/>
                </a:ext>
              </a:extLst>
            </p:cNvPr>
            <p:cNvSpPr/>
            <p:nvPr/>
          </p:nvSpPr>
          <p:spPr>
            <a:xfrm>
              <a:off x="5998365" y="2953550"/>
              <a:ext cx="53672" cy="60064"/>
            </a:xfrm>
            <a:custGeom>
              <a:avLst/>
              <a:gdLst/>
              <a:ahLst/>
              <a:cxnLst/>
              <a:rect l="l" t="t" r="r" b="b"/>
              <a:pathLst>
                <a:path w="932" h="1043" extrusionOk="0">
                  <a:moveTo>
                    <a:pt x="377" y="1"/>
                  </a:moveTo>
                  <a:cubicBezTo>
                    <a:pt x="311" y="178"/>
                    <a:pt x="1" y="311"/>
                    <a:pt x="311" y="533"/>
                  </a:cubicBezTo>
                  <a:lnTo>
                    <a:pt x="377" y="422"/>
                  </a:lnTo>
                  <a:lnTo>
                    <a:pt x="466" y="510"/>
                  </a:lnTo>
                  <a:lnTo>
                    <a:pt x="533" y="710"/>
                  </a:lnTo>
                  <a:lnTo>
                    <a:pt x="931" y="1042"/>
                  </a:lnTo>
                  <a:lnTo>
                    <a:pt x="931" y="488"/>
                  </a:lnTo>
                  <a:cubicBezTo>
                    <a:pt x="887" y="444"/>
                    <a:pt x="821" y="378"/>
                    <a:pt x="754" y="311"/>
                  </a:cubicBezTo>
                  <a:lnTo>
                    <a:pt x="643" y="311"/>
                  </a:lnTo>
                  <a:lnTo>
                    <a:pt x="621" y="466"/>
                  </a:lnTo>
                  <a:lnTo>
                    <a:pt x="555" y="422"/>
                  </a:lnTo>
                  <a:cubicBezTo>
                    <a:pt x="577" y="378"/>
                    <a:pt x="621" y="333"/>
                    <a:pt x="643" y="267"/>
                  </a:cubicBezTo>
                  <a:cubicBezTo>
                    <a:pt x="555" y="200"/>
                    <a:pt x="466" y="89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4" name="Google Shape;2546;p37">
              <a:extLst>
                <a:ext uri="{FF2B5EF4-FFF2-40B4-BE49-F238E27FC236}">
                  <a16:creationId xmlns:a16="http://schemas.microsoft.com/office/drawing/2014/main" id="{0DC810F9-20A0-44A7-B5B2-8F2DB89C5D35}"/>
                </a:ext>
              </a:extLst>
            </p:cNvPr>
            <p:cNvSpPr/>
            <p:nvPr/>
          </p:nvSpPr>
          <p:spPr>
            <a:xfrm>
              <a:off x="6367098" y="3691075"/>
              <a:ext cx="46012" cy="44688"/>
            </a:xfrm>
            <a:custGeom>
              <a:avLst/>
              <a:gdLst/>
              <a:ahLst/>
              <a:cxnLst/>
              <a:rect l="l" t="t" r="r" b="b"/>
              <a:pathLst>
                <a:path w="799" h="776" extrusionOk="0">
                  <a:moveTo>
                    <a:pt x="400" y="0"/>
                  </a:moveTo>
                  <a:lnTo>
                    <a:pt x="1" y="222"/>
                  </a:lnTo>
                  <a:cubicBezTo>
                    <a:pt x="267" y="355"/>
                    <a:pt x="178" y="554"/>
                    <a:pt x="156" y="776"/>
                  </a:cubicBezTo>
                  <a:lnTo>
                    <a:pt x="644" y="776"/>
                  </a:lnTo>
                  <a:lnTo>
                    <a:pt x="799" y="731"/>
                  </a:lnTo>
                  <a:lnTo>
                    <a:pt x="732" y="621"/>
                  </a:lnTo>
                  <a:lnTo>
                    <a:pt x="422" y="465"/>
                  </a:lnTo>
                  <a:lnTo>
                    <a:pt x="688" y="17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5" name="Google Shape;2547;p37">
              <a:extLst>
                <a:ext uri="{FF2B5EF4-FFF2-40B4-BE49-F238E27FC236}">
                  <a16:creationId xmlns:a16="http://schemas.microsoft.com/office/drawing/2014/main" id="{FFEEAD68-DB66-43C5-AD6D-85F97B33BB9C}"/>
                </a:ext>
              </a:extLst>
            </p:cNvPr>
            <p:cNvSpPr/>
            <p:nvPr/>
          </p:nvSpPr>
          <p:spPr>
            <a:xfrm>
              <a:off x="4542552" y="3744631"/>
              <a:ext cx="58739" cy="44745"/>
            </a:xfrm>
            <a:custGeom>
              <a:avLst/>
              <a:gdLst/>
              <a:ahLst/>
              <a:cxnLst/>
              <a:rect l="l" t="t" r="r" b="b"/>
              <a:pathLst>
                <a:path w="1020" h="777" extrusionOk="0">
                  <a:moveTo>
                    <a:pt x="377" y="333"/>
                  </a:moveTo>
                  <a:cubicBezTo>
                    <a:pt x="399" y="333"/>
                    <a:pt x="444" y="377"/>
                    <a:pt x="444" y="377"/>
                  </a:cubicBezTo>
                  <a:cubicBezTo>
                    <a:pt x="421" y="400"/>
                    <a:pt x="399" y="444"/>
                    <a:pt x="377" y="466"/>
                  </a:cubicBezTo>
                  <a:lnTo>
                    <a:pt x="283" y="391"/>
                  </a:lnTo>
                  <a:lnTo>
                    <a:pt x="283" y="391"/>
                  </a:lnTo>
                  <a:cubicBezTo>
                    <a:pt x="317" y="371"/>
                    <a:pt x="339" y="352"/>
                    <a:pt x="377" y="333"/>
                  </a:cubicBezTo>
                  <a:close/>
                  <a:moveTo>
                    <a:pt x="377" y="1"/>
                  </a:moveTo>
                  <a:lnTo>
                    <a:pt x="0" y="178"/>
                  </a:lnTo>
                  <a:cubicBezTo>
                    <a:pt x="111" y="355"/>
                    <a:pt x="222" y="555"/>
                    <a:pt x="355" y="732"/>
                  </a:cubicBezTo>
                  <a:lnTo>
                    <a:pt x="355" y="776"/>
                  </a:lnTo>
                  <a:lnTo>
                    <a:pt x="599" y="400"/>
                  </a:lnTo>
                  <a:lnTo>
                    <a:pt x="865" y="400"/>
                  </a:lnTo>
                  <a:lnTo>
                    <a:pt x="953" y="355"/>
                  </a:lnTo>
                  <a:cubicBezTo>
                    <a:pt x="975" y="244"/>
                    <a:pt x="997" y="134"/>
                    <a:pt x="1020" y="45"/>
                  </a:cubicBezTo>
                  <a:lnTo>
                    <a:pt x="865" y="1"/>
                  </a:lnTo>
                  <a:lnTo>
                    <a:pt x="709" y="15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6" name="Google Shape;2548;p37">
              <a:extLst>
                <a:ext uri="{FF2B5EF4-FFF2-40B4-BE49-F238E27FC236}">
                  <a16:creationId xmlns:a16="http://schemas.microsoft.com/office/drawing/2014/main" id="{D9C4E5F2-CC49-4DCF-82FC-8D3079584F76}"/>
                </a:ext>
              </a:extLst>
            </p:cNvPr>
            <p:cNvSpPr/>
            <p:nvPr/>
          </p:nvSpPr>
          <p:spPr>
            <a:xfrm>
              <a:off x="5082262" y="2915312"/>
              <a:ext cx="49813" cy="32076"/>
            </a:xfrm>
            <a:custGeom>
              <a:avLst/>
              <a:gdLst/>
              <a:ahLst/>
              <a:cxnLst/>
              <a:rect l="l" t="t" r="r" b="b"/>
              <a:pathLst>
                <a:path w="865" h="557" extrusionOk="0">
                  <a:moveTo>
                    <a:pt x="687" y="0"/>
                  </a:moveTo>
                  <a:lnTo>
                    <a:pt x="1" y="310"/>
                  </a:lnTo>
                  <a:lnTo>
                    <a:pt x="156" y="554"/>
                  </a:lnTo>
                  <a:cubicBezTo>
                    <a:pt x="178" y="556"/>
                    <a:pt x="201" y="557"/>
                    <a:pt x="223" y="557"/>
                  </a:cubicBezTo>
                  <a:cubicBezTo>
                    <a:pt x="463" y="557"/>
                    <a:pt x="682" y="450"/>
                    <a:pt x="865" y="288"/>
                  </a:cubicBezTo>
                  <a:lnTo>
                    <a:pt x="6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7" name="Google Shape;2549;p37">
              <a:extLst>
                <a:ext uri="{FF2B5EF4-FFF2-40B4-BE49-F238E27FC236}">
                  <a16:creationId xmlns:a16="http://schemas.microsoft.com/office/drawing/2014/main" id="{43DDA6B8-A7F9-48BE-AB54-C3E53FD993FD}"/>
                </a:ext>
              </a:extLst>
            </p:cNvPr>
            <p:cNvSpPr/>
            <p:nvPr/>
          </p:nvSpPr>
          <p:spPr>
            <a:xfrm>
              <a:off x="6066030" y="4332832"/>
              <a:ext cx="43421" cy="53672"/>
            </a:xfrm>
            <a:custGeom>
              <a:avLst/>
              <a:gdLst/>
              <a:ahLst/>
              <a:cxnLst/>
              <a:rect l="l" t="t" r="r" b="b"/>
              <a:pathLst>
                <a:path w="754" h="932" extrusionOk="0">
                  <a:moveTo>
                    <a:pt x="155" y="1"/>
                  </a:moveTo>
                  <a:lnTo>
                    <a:pt x="0" y="134"/>
                  </a:lnTo>
                  <a:cubicBezTo>
                    <a:pt x="22" y="156"/>
                    <a:pt x="44" y="178"/>
                    <a:pt x="22" y="200"/>
                  </a:cubicBezTo>
                  <a:cubicBezTo>
                    <a:pt x="44" y="289"/>
                    <a:pt x="44" y="377"/>
                    <a:pt x="44" y="466"/>
                  </a:cubicBezTo>
                  <a:cubicBezTo>
                    <a:pt x="89" y="621"/>
                    <a:pt x="155" y="776"/>
                    <a:pt x="199" y="931"/>
                  </a:cubicBezTo>
                  <a:cubicBezTo>
                    <a:pt x="373" y="893"/>
                    <a:pt x="479" y="671"/>
                    <a:pt x="663" y="671"/>
                  </a:cubicBezTo>
                  <a:cubicBezTo>
                    <a:pt x="691" y="671"/>
                    <a:pt x="721" y="676"/>
                    <a:pt x="753" y="688"/>
                  </a:cubicBezTo>
                  <a:lnTo>
                    <a:pt x="399" y="244"/>
                  </a:lnTo>
                  <a:cubicBezTo>
                    <a:pt x="336" y="271"/>
                    <a:pt x="289" y="283"/>
                    <a:pt x="255" y="283"/>
                  </a:cubicBezTo>
                  <a:cubicBezTo>
                    <a:pt x="121" y="283"/>
                    <a:pt x="177" y="107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8" name="Google Shape;2550;p37">
              <a:extLst>
                <a:ext uri="{FF2B5EF4-FFF2-40B4-BE49-F238E27FC236}">
                  <a16:creationId xmlns:a16="http://schemas.microsoft.com/office/drawing/2014/main" id="{BBE8C47A-662B-4C71-9489-F463197B4749}"/>
                </a:ext>
              </a:extLst>
            </p:cNvPr>
            <p:cNvSpPr/>
            <p:nvPr/>
          </p:nvSpPr>
          <p:spPr>
            <a:xfrm>
              <a:off x="5315780" y="2837453"/>
              <a:ext cx="54881" cy="29427"/>
            </a:xfrm>
            <a:custGeom>
              <a:avLst/>
              <a:gdLst/>
              <a:ahLst/>
              <a:cxnLst/>
              <a:rect l="l" t="t" r="r" b="b"/>
              <a:pathLst>
                <a:path w="953" h="511" extrusionOk="0">
                  <a:moveTo>
                    <a:pt x="864" y="1"/>
                  </a:moveTo>
                  <a:lnTo>
                    <a:pt x="0" y="156"/>
                  </a:lnTo>
                  <a:cubicBezTo>
                    <a:pt x="111" y="267"/>
                    <a:pt x="200" y="355"/>
                    <a:pt x="333" y="510"/>
                  </a:cubicBezTo>
                  <a:lnTo>
                    <a:pt x="953" y="466"/>
                  </a:lnTo>
                  <a:cubicBezTo>
                    <a:pt x="931" y="311"/>
                    <a:pt x="886" y="156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9" name="Google Shape;2551;p37">
              <a:extLst>
                <a:ext uri="{FF2B5EF4-FFF2-40B4-BE49-F238E27FC236}">
                  <a16:creationId xmlns:a16="http://schemas.microsoft.com/office/drawing/2014/main" id="{DF2D52AE-FE50-48B3-89FB-6A4135663C67}"/>
                </a:ext>
              </a:extLst>
            </p:cNvPr>
            <p:cNvSpPr/>
            <p:nvPr/>
          </p:nvSpPr>
          <p:spPr>
            <a:xfrm>
              <a:off x="6428371" y="3781660"/>
              <a:ext cx="29427" cy="52347"/>
            </a:xfrm>
            <a:custGeom>
              <a:avLst/>
              <a:gdLst/>
              <a:ahLst/>
              <a:cxnLst/>
              <a:rect l="l" t="t" r="r" b="b"/>
              <a:pathLst>
                <a:path w="511" h="909" extrusionOk="0">
                  <a:moveTo>
                    <a:pt x="178" y="0"/>
                  </a:moveTo>
                  <a:cubicBezTo>
                    <a:pt x="156" y="89"/>
                    <a:pt x="156" y="200"/>
                    <a:pt x="133" y="288"/>
                  </a:cubicBezTo>
                  <a:cubicBezTo>
                    <a:pt x="89" y="466"/>
                    <a:pt x="45" y="621"/>
                    <a:pt x="0" y="776"/>
                  </a:cubicBezTo>
                  <a:lnTo>
                    <a:pt x="510" y="909"/>
                  </a:lnTo>
                  <a:lnTo>
                    <a:pt x="510" y="665"/>
                  </a:lnTo>
                  <a:cubicBezTo>
                    <a:pt x="488" y="443"/>
                    <a:pt x="466" y="222"/>
                    <a:pt x="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0" name="Google Shape;2552;p37">
              <a:extLst>
                <a:ext uri="{FF2B5EF4-FFF2-40B4-BE49-F238E27FC236}">
                  <a16:creationId xmlns:a16="http://schemas.microsoft.com/office/drawing/2014/main" id="{26177295-36FF-4A55-A8CF-278D93000513}"/>
                </a:ext>
              </a:extLst>
            </p:cNvPr>
            <p:cNvSpPr/>
            <p:nvPr/>
          </p:nvSpPr>
          <p:spPr>
            <a:xfrm>
              <a:off x="6109393" y="3197261"/>
              <a:ext cx="38353" cy="51080"/>
            </a:xfrm>
            <a:custGeom>
              <a:avLst/>
              <a:gdLst/>
              <a:ahLst/>
              <a:cxnLst/>
              <a:rect l="l" t="t" r="r" b="b"/>
              <a:pathLst>
                <a:path w="666" h="887" extrusionOk="0">
                  <a:moveTo>
                    <a:pt x="133" y="1"/>
                  </a:moveTo>
                  <a:lnTo>
                    <a:pt x="0" y="89"/>
                  </a:lnTo>
                  <a:lnTo>
                    <a:pt x="488" y="887"/>
                  </a:lnTo>
                  <a:lnTo>
                    <a:pt x="665" y="59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1" name="Google Shape;2553;p37">
              <a:extLst>
                <a:ext uri="{FF2B5EF4-FFF2-40B4-BE49-F238E27FC236}">
                  <a16:creationId xmlns:a16="http://schemas.microsoft.com/office/drawing/2014/main" id="{D28C1E3B-385A-445E-934F-EF9A295F0BF0}"/>
                </a:ext>
              </a:extLst>
            </p:cNvPr>
            <p:cNvSpPr/>
            <p:nvPr/>
          </p:nvSpPr>
          <p:spPr>
            <a:xfrm>
              <a:off x="4422597" y="3712728"/>
              <a:ext cx="53672" cy="42154"/>
            </a:xfrm>
            <a:custGeom>
              <a:avLst/>
              <a:gdLst/>
              <a:ahLst/>
              <a:cxnLst/>
              <a:rect l="l" t="t" r="r" b="b"/>
              <a:pathLst>
                <a:path w="932" h="732" extrusionOk="0">
                  <a:moveTo>
                    <a:pt x="621" y="1"/>
                  </a:moveTo>
                  <a:lnTo>
                    <a:pt x="67" y="245"/>
                  </a:lnTo>
                  <a:lnTo>
                    <a:pt x="1" y="400"/>
                  </a:lnTo>
                  <a:lnTo>
                    <a:pt x="1" y="732"/>
                  </a:lnTo>
                  <a:cubicBezTo>
                    <a:pt x="127" y="676"/>
                    <a:pt x="253" y="504"/>
                    <a:pt x="385" y="504"/>
                  </a:cubicBezTo>
                  <a:cubicBezTo>
                    <a:pt x="462" y="504"/>
                    <a:pt x="540" y="561"/>
                    <a:pt x="621" y="732"/>
                  </a:cubicBezTo>
                  <a:cubicBezTo>
                    <a:pt x="931" y="488"/>
                    <a:pt x="688" y="245"/>
                    <a:pt x="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2" name="Google Shape;2554;p37">
              <a:extLst>
                <a:ext uri="{FF2B5EF4-FFF2-40B4-BE49-F238E27FC236}">
                  <a16:creationId xmlns:a16="http://schemas.microsoft.com/office/drawing/2014/main" id="{FB87D569-5803-4D17-9FAC-CAAF6B603E75}"/>
                </a:ext>
              </a:extLst>
            </p:cNvPr>
            <p:cNvSpPr/>
            <p:nvPr/>
          </p:nvSpPr>
          <p:spPr>
            <a:xfrm>
              <a:off x="5276217" y="2572665"/>
              <a:ext cx="57472" cy="36453"/>
            </a:xfrm>
            <a:custGeom>
              <a:avLst/>
              <a:gdLst/>
              <a:ahLst/>
              <a:cxnLst/>
              <a:rect l="l" t="t" r="r" b="b"/>
              <a:pathLst>
                <a:path w="998" h="633" extrusionOk="0">
                  <a:moveTo>
                    <a:pt x="569" y="1"/>
                  </a:moveTo>
                  <a:cubicBezTo>
                    <a:pt x="284" y="1"/>
                    <a:pt x="39" y="207"/>
                    <a:pt x="0" y="500"/>
                  </a:cubicBezTo>
                  <a:lnTo>
                    <a:pt x="0" y="633"/>
                  </a:lnTo>
                  <a:lnTo>
                    <a:pt x="155" y="633"/>
                  </a:lnTo>
                  <a:cubicBezTo>
                    <a:pt x="244" y="544"/>
                    <a:pt x="333" y="478"/>
                    <a:pt x="443" y="411"/>
                  </a:cubicBezTo>
                  <a:cubicBezTo>
                    <a:pt x="621" y="278"/>
                    <a:pt x="798" y="190"/>
                    <a:pt x="997" y="79"/>
                  </a:cubicBezTo>
                  <a:cubicBezTo>
                    <a:pt x="887" y="57"/>
                    <a:pt x="776" y="34"/>
                    <a:pt x="687" y="12"/>
                  </a:cubicBezTo>
                  <a:cubicBezTo>
                    <a:pt x="647" y="4"/>
                    <a:pt x="608" y="1"/>
                    <a:pt x="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3" name="Google Shape;2555;p37">
              <a:extLst>
                <a:ext uri="{FF2B5EF4-FFF2-40B4-BE49-F238E27FC236}">
                  <a16:creationId xmlns:a16="http://schemas.microsoft.com/office/drawing/2014/main" id="{7C810E6B-1C8C-4094-97F9-01D903356900}"/>
                </a:ext>
              </a:extLst>
            </p:cNvPr>
            <p:cNvSpPr/>
            <p:nvPr/>
          </p:nvSpPr>
          <p:spPr>
            <a:xfrm>
              <a:off x="4647189" y="3023749"/>
              <a:ext cx="30637" cy="52347"/>
            </a:xfrm>
            <a:custGeom>
              <a:avLst/>
              <a:gdLst/>
              <a:ahLst/>
              <a:cxnLst/>
              <a:rect l="l" t="t" r="r" b="b"/>
              <a:pathLst>
                <a:path w="532" h="909" extrusionOk="0">
                  <a:moveTo>
                    <a:pt x="288" y="0"/>
                  </a:moveTo>
                  <a:cubicBezTo>
                    <a:pt x="244" y="133"/>
                    <a:pt x="222" y="311"/>
                    <a:pt x="178" y="444"/>
                  </a:cubicBezTo>
                  <a:cubicBezTo>
                    <a:pt x="111" y="577"/>
                    <a:pt x="67" y="709"/>
                    <a:pt x="0" y="820"/>
                  </a:cubicBezTo>
                  <a:lnTo>
                    <a:pt x="377" y="909"/>
                  </a:lnTo>
                  <a:lnTo>
                    <a:pt x="532" y="709"/>
                  </a:lnTo>
                  <a:lnTo>
                    <a:pt x="532" y="8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4" name="Google Shape;2556;p37">
              <a:extLst>
                <a:ext uri="{FF2B5EF4-FFF2-40B4-BE49-F238E27FC236}">
                  <a16:creationId xmlns:a16="http://schemas.microsoft.com/office/drawing/2014/main" id="{2DC8F483-9A5B-49D4-8839-3A4D7A8AB5CF}"/>
                </a:ext>
              </a:extLst>
            </p:cNvPr>
            <p:cNvSpPr/>
            <p:nvPr/>
          </p:nvSpPr>
          <p:spPr>
            <a:xfrm>
              <a:off x="5715149" y="4410690"/>
              <a:ext cx="47222" cy="40887"/>
            </a:xfrm>
            <a:custGeom>
              <a:avLst/>
              <a:gdLst/>
              <a:ahLst/>
              <a:cxnLst/>
              <a:rect l="l" t="t" r="r" b="b"/>
              <a:pathLst>
                <a:path w="820" h="710" extrusionOk="0">
                  <a:moveTo>
                    <a:pt x="443" y="0"/>
                  </a:moveTo>
                  <a:cubicBezTo>
                    <a:pt x="288" y="45"/>
                    <a:pt x="133" y="89"/>
                    <a:pt x="0" y="155"/>
                  </a:cubicBezTo>
                  <a:lnTo>
                    <a:pt x="111" y="466"/>
                  </a:lnTo>
                  <a:lnTo>
                    <a:pt x="488" y="709"/>
                  </a:lnTo>
                  <a:lnTo>
                    <a:pt x="510" y="178"/>
                  </a:lnTo>
                  <a:lnTo>
                    <a:pt x="820" y="133"/>
                  </a:lnTo>
                  <a:cubicBezTo>
                    <a:pt x="709" y="67"/>
                    <a:pt x="576" y="22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5" name="Google Shape;2557;p37">
              <a:extLst>
                <a:ext uri="{FF2B5EF4-FFF2-40B4-BE49-F238E27FC236}">
                  <a16:creationId xmlns:a16="http://schemas.microsoft.com/office/drawing/2014/main" id="{0A350658-C69C-4631-BD30-CD1B78A2FEC3}"/>
                </a:ext>
              </a:extLst>
            </p:cNvPr>
            <p:cNvSpPr/>
            <p:nvPr/>
          </p:nvSpPr>
          <p:spPr>
            <a:xfrm>
              <a:off x="5868217" y="2749401"/>
              <a:ext cx="37086" cy="42212"/>
            </a:xfrm>
            <a:custGeom>
              <a:avLst/>
              <a:gdLst/>
              <a:ahLst/>
              <a:cxnLst/>
              <a:rect l="l" t="t" r="r" b="b"/>
              <a:pathLst>
                <a:path w="644" h="733" extrusionOk="0">
                  <a:moveTo>
                    <a:pt x="488" y="1"/>
                  </a:moveTo>
                  <a:lnTo>
                    <a:pt x="267" y="45"/>
                  </a:lnTo>
                  <a:lnTo>
                    <a:pt x="1" y="555"/>
                  </a:lnTo>
                  <a:lnTo>
                    <a:pt x="355" y="732"/>
                  </a:lnTo>
                  <a:cubicBezTo>
                    <a:pt x="444" y="577"/>
                    <a:pt x="555" y="400"/>
                    <a:pt x="621" y="222"/>
                  </a:cubicBezTo>
                  <a:cubicBezTo>
                    <a:pt x="643" y="178"/>
                    <a:pt x="533" y="67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6" name="Google Shape;2558;p37">
              <a:extLst>
                <a:ext uri="{FF2B5EF4-FFF2-40B4-BE49-F238E27FC236}">
                  <a16:creationId xmlns:a16="http://schemas.microsoft.com/office/drawing/2014/main" id="{D1B71054-1393-4325-809A-015C3452883B}"/>
                </a:ext>
              </a:extLst>
            </p:cNvPr>
            <p:cNvSpPr/>
            <p:nvPr/>
          </p:nvSpPr>
          <p:spPr>
            <a:xfrm>
              <a:off x="5661535" y="2739208"/>
              <a:ext cx="38353" cy="39620"/>
            </a:xfrm>
            <a:custGeom>
              <a:avLst/>
              <a:gdLst/>
              <a:ahLst/>
              <a:cxnLst/>
              <a:rect l="l" t="t" r="r" b="b"/>
              <a:pathLst>
                <a:path w="666" h="688" extrusionOk="0">
                  <a:moveTo>
                    <a:pt x="1" y="1"/>
                  </a:moveTo>
                  <a:cubicBezTo>
                    <a:pt x="1" y="333"/>
                    <a:pt x="222" y="621"/>
                    <a:pt x="554" y="687"/>
                  </a:cubicBezTo>
                  <a:lnTo>
                    <a:pt x="665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7" name="Google Shape;2559;p37">
              <a:extLst>
                <a:ext uri="{FF2B5EF4-FFF2-40B4-BE49-F238E27FC236}">
                  <a16:creationId xmlns:a16="http://schemas.microsoft.com/office/drawing/2014/main" id="{F771B4DC-4CA6-4C6A-AA64-078222725EBB}"/>
                </a:ext>
              </a:extLst>
            </p:cNvPr>
            <p:cNvSpPr/>
            <p:nvPr/>
          </p:nvSpPr>
          <p:spPr>
            <a:xfrm>
              <a:off x="5877143" y="2944624"/>
              <a:ext cx="40887" cy="46358"/>
            </a:xfrm>
            <a:custGeom>
              <a:avLst/>
              <a:gdLst/>
              <a:ahLst/>
              <a:cxnLst/>
              <a:rect l="l" t="t" r="r" b="b"/>
              <a:pathLst>
                <a:path w="710" h="805" extrusionOk="0">
                  <a:moveTo>
                    <a:pt x="1" y="1"/>
                  </a:moveTo>
                  <a:lnTo>
                    <a:pt x="1" y="311"/>
                  </a:lnTo>
                  <a:cubicBezTo>
                    <a:pt x="82" y="595"/>
                    <a:pt x="330" y="804"/>
                    <a:pt x="609" y="804"/>
                  </a:cubicBezTo>
                  <a:cubicBezTo>
                    <a:pt x="635" y="804"/>
                    <a:pt x="661" y="802"/>
                    <a:pt x="688" y="798"/>
                  </a:cubicBezTo>
                  <a:cubicBezTo>
                    <a:pt x="710" y="754"/>
                    <a:pt x="710" y="665"/>
                    <a:pt x="710" y="621"/>
                  </a:cubicBezTo>
                  <a:lnTo>
                    <a:pt x="710" y="466"/>
                  </a:lnTo>
                  <a:lnTo>
                    <a:pt x="200" y="244"/>
                  </a:lnTo>
                  <a:lnTo>
                    <a:pt x="200" y="2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8" name="Google Shape;2560;p37">
              <a:extLst>
                <a:ext uri="{FF2B5EF4-FFF2-40B4-BE49-F238E27FC236}">
                  <a16:creationId xmlns:a16="http://schemas.microsoft.com/office/drawing/2014/main" id="{E758C453-8F27-4432-BAB6-621C500AFF70}"/>
                </a:ext>
              </a:extLst>
            </p:cNvPr>
            <p:cNvSpPr/>
            <p:nvPr/>
          </p:nvSpPr>
          <p:spPr>
            <a:xfrm>
              <a:off x="4580848" y="3447364"/>
              <a:ext cx="65131" cy="30694"/>
            </a:xfrm>
            <a:custGeom>
              <a:avLst/>
              <a:gdLst/>
              <a:ahLst/>
              <a:cxnLst/>
              <a:rect l="l" t="t" r="r" b="b"/>
              <a:pathLst>
                <a:path w="1131" h="533" extrusionOk="0">
                  <a:moveTo>
                    <a:pt x="0" y="0"/>
                  </a:moveTo>
                  <a:lnTo>
                    <a:pt x="753" y="399"/>
                  </a:lnTo>
                  <a:lnTo>
                    <a:pt x="1130" y="532"/>
                  </a:lnTo>
                  <a:cubicBezTo>
                    <a:pt x="1086" y="377"/>
                    <a:pt x="1086" y="222"/>
                    <a:pt x="1064" y="89"/>
                  </a:cubicBezTo>
                  <a:lnTo>
                    <a:pt x="111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9" name="Google Shape;2561;p37">
              <a:extLst>
                <a:ext uri="{FF2B5EF4-FFF2-40B4-BE49-F238E27FC236}">
                  <a16:creationId xmlns:a16="http://schemas.microsoft.com/office/drawing/2014/main" id="{D2295F2D-66E5-43C9-A1C1-D510AB1121C5}"/>
                </a:ext>
              </a:extLst>
            </p:cNvPr>
            <p:cNvSpPr/>
            <p:nvPr/>
          </p:nvSpPr>
          <p:spPr>
            <a:xfrm>
              <a:off x="6210172" y="3412926"/>
              <a:ext cx="31961" cy="53614"/>
            </a:xfrm>
            <a:custGeom>
              <a:avLst/>
              <a:gdLst/>
              <a:ahLst/>
              <a:cxnLst/>
              <a:rect l="l" t="t" r="r" b="b"/>
              <a:pathLst>
                <a:path w="555" h="931" extrusionOk="0">
                  <a:moveTo>
                    <a:pt x="311" y="0"/>
                  </a:moveTo>
                  <a:lnTo>
                    <a:pt x="222" y="67"/>
                  </a:lnTo>
                  <a:lnTo>
                    <a:pt x="1" y="443"/>
                  </a:lnTo>
                  <a:cubicBezTo>
                    <a:pt x="45" y="576"/>
                    <a:pt x="89" y="709"/>
                    <a:pt x="134" y="842"/>
                  </a:cubicBezTo>
                  <a:lnTo>
                    <a:pt x="555" y="93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0" name="Google Shape;2562;p37">
              <a:extLst>
                <a:ext uri="{FF2B5EF4-FFF2-40B4-BE49-F238E27FC236}">
                  <a16:creationId xmlns:a16="http://schemas.microsoft.com/office/drawing/2014/main" id="{3E0CDB1C-A7FB-42FE-BFF7-D0E03FA6D299}"/>
                </a:ext>
              </a:extLst>
            </p:cNvPr>
            <p:cNvSpPr/>
            <p:nvPr/>
          </p:nvSpPr>
          <p:spPr>
            <a:xfrm>
              <a:off x="4823234" y="2778771"/>
              <a:ext cx="57472" cy="31961"/>
            </a:xfrm>
            <a:custGeom>
              <a:avLst/>
              <a:gdLst/>
              <a:ahLst/>
              <a:cxnLst/>
              <a:rect l="l" t="t" r="r" b="b"/>
              <a:pathLst>
                <a:path w="998" h="555" extrusionOk="0">
                  <a:moveTo>
                    <a:pt x="222" y="0"/>
                  </a:moveTo>
                  <a:lnTo>
                    <a:pt x="1" y="244"/>
                  </a:lnTo>
                  <a:lnTo>
                    <a:pt x="355" y="421"/>
                  </a:lnTo>
                  <a:cubicBezTo>
                    <a:pt x="422" y="466"/>
                    <a:pt x="510" y="510"/>
                    <a:pt x="599" y="554"/>
                  </a:cubicBezTo>
                  <a:lnTo>
                    <a:pt x="998" y="244"/>
                  </a:lnTo>
                  <a:lnTo>
                    <a:pt x="998" y="178"/>
                  </a:lnTo>
                  <a:lnTo>
                    <a:pt x="931" y="178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1" name="Google Shape;2563;p37">
              <a:extLst>
                <a:ext uri="{FF2B5EF4-FFF2-40B4-BE49-F238E27FC236}">
                  <a16:creationId xmlns:a16="http://schemas.microsoft.com/office/drawing/2014/main" id="{3414C9C1-3C86-4549-8E65-4499A164C868}"/>
                </a:ext>
              </a:extLst>
            </p:cNvPr>
            <p:cNvSpPr/>
            <p:nvPr/>
          </p:nvSpPr>
          <p:spPr>
            <a:xfrm>
              <a:off x="5257040" y="2607793"/>
              <a:ext cx="46012" cy="40887"/>
            </a:xfrm>
            <a:custGeom>
              <a:avLst/>
              <a:gdLst/>
              <a:ahLst/>
              <a:cxnLst/>
              <a:rect l="l" t="t" r="r" b="b"/>
              <a:pathLst>
                <a:path w="799" h="710" extrusionOk="0">
                  <a:moveTo>
                    <a:pt x="311" y="1"/>
                  </a:moveTo>
                  <a:lnTo>
                    <a:pt x="23" y="178"/>
                  </a:lnTo>
                  <a:cubicBezTo>
                    <a:pt x="23" y="200"/>
                    <a:pt x="1" y="222"/>
                    <a:pt x="1" y="244"/>
                  </a:cubicBezTo>
                  <a:cubicBezTo>
                    <a:pt x="67" y="399"/>
                    <a:pt x="156" y="554"/>
                    <a:pt x="245" y="710"/>
                  </a:cubicBezTo>
                  <a:cubicBezTo>
                    <a:pt x="289" y="687"/>
                    <a:pt x="355" y="665"/>
                    <a:pt x="400" y="643"/>
                  </a:cubicBezTo>
                  <a:cubicBezTo>
                    <a:pt x="754" y="577"/>
                    <a:pt x="799" y="466"/>
                    <a:pt x="599" y="200"/>
                  </a:cubicBezTo>
                  <a:cubicBezTo>
                    <a:pt x="555" y="133"/>
                    <a:pt x="511" y="67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2" name="Google Shape;2564;p37">
              <a:extLst>
                <a:ext uri="{FF2B5EF4-FFF2-40B4-BE49-F238E27FC236}">
                  <a16:creationId xmlns:a16="http://schemas.microsoft.com/office/drawing/2014/main" id="{3656F78B-20FC-446F-9E38-DA5973AD98C1}"/>
                </a:ext>
              </a:extLst>
            </p:cNvPr>
            <p:cNvSpPr/>
            <p:nvPr/>
          </p:nvSpPr>
          <p:spPr>
            <a:xfrm>
              <a:off x="6196178" y="3372097"/>
              <a:ext cx="30637" cy="48546"/>
            </a:xfrm>
            <a:custGeom>
              <a:avLst/>
              <a:gdLst/>
              <a:ahLst/>
              <a:cxnLst/>
              <a:rect l="l" t="t" r="r" b="b"/>
              <a:pathLst>
                <a:path w="532" h="843" extrusionOk="0">
                  <a:moveTo>
                    <a:pt x="310" y="0"/>
                  </a:moveTo>
                  <a:lnTo>
                    <a:pt x="0" y="177"/>
                  </a:lnTo>
                  <a:cubicBezTo>
                    <a:pt x="66" y="399"/>
                    <a:pt x="155" y="620"/>
                    <a:pt x="244" y="842"/>
                  </a:cubicBezTo>
                  <a:lnTo>
                    <a:pt x="532" y="443"/>
                  </a:lnTo>
                  <a:cubicBezTo>
                    <a:pt x="465" y="288"/>
                    <a:pt x="399" y="155"/>
                    <a:pt x="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3" name="Google Shape;2565;p37">
              <a:extLst>
                <a:ext uri="{FF2B5EF4-FFF2-40B4-BE49-F238E27FC236}">
                  <a16:creationId xmlns:a16="http://schemas.microsoft.com/office/drawing/2014/main" id="{7395911D-7260-456A-B14D-BE8BF09D0535}"/>
                </a:ext>
              </a:extLst>
            </p:cNvPr>
            <p:cNvSpPr/>
            <p:nvPr/>
          </p:nvSpPr>
          <p:spPr>
            <a:xfrm>
              <a:off x="6350512" y="3879905"/>
              <a:ext cx="46012" cy="33228"/>
            </a:xfrm>
            <a:custGeom>
              <a:avLst/>
              <a:gdLst/>
              <a:ahLst/>
              <a:cxnLst/>
              <a:rect l="l" t="t" r="r" b="b"/>
              <a:pathLst>
                <a:path w="799" h="577" extrusionOk="0">
                  <a:moveTo>
                    <a:pt x="45" y="0"/>
                  </a:moveTo>
                  <a:cubicBezTo>
                    <a:pt x="1" y="244"/>
                    <a:pt x="134" y="488"/>
                    <a:pt x="378" y="576"/>
                  </a:cubicBezTo>
                  <a:lnTo>
                    <a:pt x="688" y="576"/>
                  </a:lnTo>
                  <a:lnTo>
                    <a:pt x="799" y="2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4" name="Google Shape;2566;p37">
              <a:extLst>
                <a:ext uri="{FF2B5EF4-FFF2-40B4-BE49-F238E27FC236}">
                  <a16:creationId xmlns:a16="http://schemas.microsoft.com/office/drawing/2014/main" id="{CA1121C6-2CA2-4FA3-BD47-1A42B0BDE760}"/>
                </a:ext>
              </a:extLst>
            </p:cNvPr>
            <p:cNvSpPr/>
            <p:nvPr/>
          </p:nvSpPr>
          <p:spPr>
            <a:xfrm>
              <a:off x="5356609" y="2750726"/>
              <a:ext cx="35762" cy="42154"/>
            </a:xfrm>
            <a:custGeom>
              <a:avLst/>
              <a:gdLst/>
              <a:ahLst/>
              <a:cxnLst/>
              <a:rect l="l" t="t" r="r" b="b"/>
              <a:pathLst>
                <a:path w="621" h="732" extrusionOk="0">
                  <a:moveTo>
                    <a:pt x="44" y="0"/>
                  </a:moveTo>
                  <a:cubicBezTo>
                    <a:pt x="67" y="133"/>
                    <a:pt x="89" y="288"/>
                    <a:pt x="111" y="421"/>
                  </a:cubicBezTo>
                  <a:lnTo>
                    <a:pt x="0" y="731"/>
                  </a:lnTo>
                  <a:lnTo>
                    <a:pt x="621" y="487"/>
                  </a:lnTo>
                  <a:lnTo>
                    <a:pt x="465" y="89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5" name="Google Shape;2567;p37">
              <a:extLst>
                <a:ext uri="{FF2B5EF4-FFF2-40B4-BE49-F238E27FC236}">
                  <a16:creationId xmlns:a16="http://schemas.microsoft.com/office/drawing/2014/main" id="{DB663E63-07FC-40AA-8367-D9919EA11FB8}"/>
                </a:ext>
              </a:extLst>
            </p:cNvPr>
            <p:cNvSpPr/>
            <p:nvPr/>
          </p:nvSpPr>
          <p:spPr>
            <a:xfrm>
              <a:off x="4417530" y="3488194"/>
              <a:ext cx="44688" cy="37029"/>
            </a:xfrm>
            <a:custGeom>
              <a:avLst/>
              <a:gdLst/>
              <a:ahLst/>
              <a:cxnLst/>
              <a:rect l="l" t="t" r="r" b="b"/>
              <a:pathLst>
                <a:path w="776" h="643" extrusionOk="0">
                  <a:moveTo>
                    <a:pt x="155" y="0"/>
                  </a:moveTo>
                  <a:lnTo>
                    <a:pt x="0" y="399"/>
                  </a:lnTo>
                  <a:lnTo>
                    <a:pt x="399" y="288"/>
                  </a:lnTo>
                  <a:lnTo>
                    <a:pt x="318" y="610"/>
                  </a:lnTo>
                  <a:lnTo>
                    <a:pt x="776" y="22"/>
                  </a:lnTo>
                  <a:lnTo>
                    <a:pt x="155" y="0"/>
                  </a:lnTo>
                  <a:close/>
                  <a:moveTo>
                    <a:pt x="318" y="610"/>
                  </a:moveTo>
                  <a:lnTo>
                    <a:pt x="310" y="621"/>
                  </a:lnTo>
                  <a:lnTo>
                    <a:pt x="310" y="643"/>
                  </a:lnTo>
                  <a:lnTo>
                    <a:pt x="318" y="6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6" name="Google Shape;2568;p37">
              <a:extLst>
                <a:ext uri="{FF2B5EF4-FFF2-40B4-BE49-F238E27FC236}">
                  <a16:creationId xmlns:a16="http://schemas.microsoft.com/office/drawing/2014/main" id="{973D85A6-CF67-466B-9230-FD84BC01B0F1}"/>
                </a:ext>
              </a:extLst>
            </p:cNvPr>
            <p:cNvSpPr/>
            <p:nvPr/>
          </p:nvSpPr>
          <p:spPr>
            <a:xfrm>
              <a:off x="5068211" y="2846379"/>
              <a:ext cx="46012" cy="29427"/>
            </a:xfrm>
            <a:custGeom>
              <a:avLst/>
              <a:gdLst/>
              <a:ahLst/>
              <a:cxnLst/>
              <a:rect l="l" t="t" r="r" b="b"/>
              <a:pathLst>
                <a:path w="799" h="511" extrusionOk="0">
                  <a:moveTo>
                    <a:pt x="732" y="1"/>
                  </a:moveTo>
                  <a:cubicBezTo>
                    <a:pt x="633" y="40"/>
                    <a:pt x="482" y="115"/>
                    <a:pt x="434" y="115"/>
                  </a:cubicBezTo>
                  <a:cubicBezTo>
                    <a:pt x="428" y="115"/>
                    <a:pt x="424" y="114"/>
                    <a:pt x="422" y="112"/>
                  </a:cubicBezTo>
                  <a:cubicBezTo>
                    <a:pt x="362" y="51"/>
                    <a:pt x="312" y="30"/>
                    <a:pt x="267" y="30"/>
                  </a:cubicBezTo>
                  <a:cubicBezTo>
                    <a:pt x="165" y="30"/>
                    <a:pt x="94" y="147"/>
                    <a:pt x="1" y="178"/>
                  </a:cubicBezTo>
                  <a:lnTo>
                    <a:pt x="89" y="510"/>
                  </a:lnTo>
                  <a:cubicBezTo>
                    <a:pt x="333" y="400"/>
                    <a:pt x="555" y="289"/>
                    <a:pt x="776" y="178"/>
                  </a:cubicBezTo>
                  <a:cubicBezTo>
                    <a:pt x="798" y="178"/>
                    <a:pt x="732" y="67"/>
                    <a:pt x="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7" name="Google Shape;2569;p37">
              <a:extLst>
                <a:ext uri="{FF2B5EF4-FFF2-40B4-BE49-F238E27FC236}">
                  <a16:creationId xmlns:a16="http://schemas.microsoft.com/office/drawing/2014/main" id="{984D42AB-5E3C-40F2-89C8-2F5C2810E573}"/>
                </a:ext>
              </a:extLst>
            </p:cNvPr>
            <p:cNvSpPr/>
            <p:nvPr/>
          </p:nvSpPr>
          <p:spPr>
            <a:xfrm>
              <a:off x="4435382" y="3537316"/>
              <a:ext cx="43421" cy="28736"/>
            </a:xfrm>
            <a:custGeom>
              <a:avLst/>
              <a:gdLst/>
              <a:ahLst/>
              <a:cxnLst/>
              <a:rect l="l" t="t" r="r" b="b"/>
              <a:pathLst>
                <a:path w="754" h="499" extrusionOk="0">
                  <a:moveTo>
                    <a:pt x="532" y="167"/>
                  </a:moveTo>
                  <a:lnTo>
                    <a:pt x="532" y="277"/>
                  </a:lnTo>
                  <a:lnTo>
                    <a:pt x="266" y="322"/>
                  </a:lnTo>
                  <a:lnTo>
                    <a:pt x="266" y="211"/>
                  </a:lnTo>
                  <a:lnTo>
                    <a:pt x="532" y="167"/>
                  </a:lnTo>
                  <a:close/>
                  <a:moveTo>
                    <a:pt x="384" y="0"/>
                  </a:moveTo>
                  <a:cubicBezTo>
                    <a:pt x="203" y="0"/>
                    <a:pt x="40" y="70"/>
                    <a:pt x="0" y="410"/>
                  </a:cubicBezTo>
                  <a:lnTo>
                    <a:pt x="709" y="499"/>
                  </a:lnTo>
                  <a:cubicBezTo>
                    <a:pt x="731" y="344"/>
                    <a:pt x="754" y="189"/>
                    <a:pt x="754" y="34"/>
                  </a:cubicBezTo>
                  <a:cubicBezTo>
                    <a:pt x="645" y="34"/>
                    <a:pt x="510" y="0"/>
                    <a:pt x="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8" name="Google Shape;2570;p37">
              <a:extLst>
                <a:ext uri="{FF2B5EF4-FFF2-40B4-BE49-F238E27FC236}">
                  <a16:creationId xmlns:a16="http://schemas.microsoft.com/office/drawing/2014/main" id="{F82058B2-608A-4D93-8340-F8560C8ED149}"/>
                </a:ext>
              </a:extLst>
            </p:cNvPr>
            <p:cNvSpPr/>
            <p:nvPr/>
          </p:nvSpPr>
          <p:spPr>
            <a:xfrm>
              <a:off x="5414024" y="2644822"/>
              <a:ext cx="22977" cy="68932"/>
            </a:xfrm>
            <a:custGeom>
              <a:avLst/>
              <a:gdLst/>
              <a:ahLst/>
              <a:cxnLst/>
              <a:rect l="l" t="t" r="r" b="b"/>
              <a:pathLst>
                <a:path w="399" h="1197" extrusionOk="0">
                  <a:moveTo>
                    <a:pt x="177" y="0"/>
                  </a:moveTo>
                  <a:cubicBezTo>
                    <a:pt x="244" y="288"/>
                    <a:pt x="177" y="598"/>
                    <a:pt x="0" y="842"/>
                  </a:cubicBezTo>
                  <a:cubicBezTo>
                    <a:pt x="16" y="841"/>
                    <a:pt x="31" y="840"/>
                    <a:pt x="45" y="840"/>
                  </a:cubicBezTo>
                  <a:cubicBezTo>
                    <a:pt x="304" y="840"/>
                    <a:pt x="243" y="1028"/>
                    <a:pt x="222" y="1196"/>
                  </a:cubicBezTo>
                  <a:lnTo>
                    <a:pt x="399" y="119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9" name="Google Shape;2571;p37">
              <a:extLst>
                <a:ext uri="{FF2B5EF4-FFF2-40B4-BE49-F238E27FC236}">
                  <a16:creationId xmlns:a16="http://schemas.microsoft.com/office/drawing/2014/main" id="{0446723E-6ECA-4351-B1B3-9FF7CB7A65C0}"/>
                </a:ext>
              </a:extLst>
            </p:cNvPr>
            <p:cNvSpPr/>
            <p:nvPr/>
          </p:nvSpPr>
          <p:spPr>
            <a:xfrm>
              <a:off x="6475592" y="3536682"/>
              <a:ext cx="30637" cy="38411"/>
            </a:xfrm>
            <a:custGeom>
              <a:avLst/>
              <a:gdLst/>
              <a:ahLst/>
              <a:cxnLst/>
              <a:rect l="l" t="t" r="r" b="b"/>
              <a:pathLst>
                <a:path w="532" h="667" extrusionOk="0">
                  <a:moveTo>
                    <a:pt x="0" y="0"/>
                  </a:moveTo>
                  <a:cubicBezTo>
                    <a:pt x="45" y="133"/>
                    <a:pt x="67" y="266"/>
                    <a:pt x="67" y="377"/>
                  </a:cubicBezTo>
                  <a:cubicBezTo>
                    <a:pt x="67" y="580"/>
                    <a:pt x="131" y="667"/>
                    <a:pt x="271" y="667"/>
                  </a:cubicBezTo>
                  <a:cubicBezTo>
                    <a:pt x="314" y="667"/>
                    <a:pt x="364" y="658"/>
                    <a:pt x="421" y="643"/>
                  </a:cubicBezTo>
                  <a:lnTo>
                    <a:pt x="333" y="266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0" name="Google Shape;2572;p37">
              <a:extLst>
                <a:ext uri="{FF2B5EF4-FFF2-40B4-BE49-F238E27FC236}">
                  <a16:creationId xmlns:a16="http://schemas.microsoft.com/office/drawing/2014/main" id="{FB5562BE-2B88-49C3-B363-A0784B9260DD}"/>
                </a:ext>
              </a:extLst>
            </p:cNvPr>
            <p:cNvSpPr/>
            <p:nvPr/>
          </p:nvSpPr>
          <p:spPr>
            <a:xfrm>
              <a:off x="4509382" y="4035679"/>
              <a:ext cx="39620" cy="45840"/>
            </a:xfrm>
            <a:custGeom>
              <a:avLst/>
              <a:gdLst/>
              <a:ahLst/>
              <a:cxnLst/>
              <a:rect l="l" t="t" r="r" b="b"/>
              <a:pathLst>
                <a:path w="688" h="796" extrusionOk="0">
                  <a:moveTo>
                    <a:pt x="479" y="1"/>
                  </a:moveTo>
                  <a:cubicBezTo>
                    <a:pt x="448" y="1"/>
                    <a:pt x="421" y="6"/>
                    <a:pt x="399" y="20"/>
                  </a:cubicBezTo>
                  <a:cubicBezTo>
                    <a:pt x="244" y="131"/>
                    <a:pt x="111" y="286"/>
                    <a:pt x="23" y="441"/>
                  </a:cubicBezTo>
                  <a:cubicBezTo>
                    <a:pt x="0" y="530"/>
                    <a:pt x="178" y="685"/>
                    <a:pt x="266" y="796"/>
                  </a:cubicBezTo>
                  <a:lnTo>
                    <a:pt x="377" y="464"/>
                  </a:lnTo>
                  <a:lnTo>
                    <a:pt x="687" y="20"/>
                  </a:lnTo>
                  <a:cubicBezTo>
                    <a:pt x="613" y="20"/>
                    <a:pt x="540" y="1"/>
                    <a:pt x="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1" name="Google Shape;2573;p37">
              <a:extLst>
                <a:ext uri="{FF2B5EF4-FFF2-40B4-BE49-F238E27FC236}">
                  <a16:creationId xmlns:a16="http://schemas.microsoft.com/office/drawing/2014/main" id="{AD4B48B2-496F-497C-9A39-D15F3000A11C}"/>
                </a:ext>
              </a:extLst>
            </p:cNvPr>
            <p:cNvSpPr/>
            <p:nvPr/>
          </p:nvSpPr>
          <p:spPr>
            <a:xfrm>
              <a:off x="6494712" y="3535415"/>
              <a:ext cx="36280" cy="38411"/>
            </a:xfrm>
            <a:custGeom>
              <a:avLst/>
              <a:gdLst/>
              <a:ahLst/>
              <a:cxnLst/>
              <a:rect l="l" t="t" r="r" b="b"/>
              <a:pathLst>
                <a:path w="630" h="667" extrusionOk="0">
                  <a:moveTo>
                    <a:pt x="200" y="0"/>
                  </a:moveTo>
                  <a:lnTo>
                    <a:pt x="1" y="288"/>
                  </a:lnTo>
                  <a:lnTo>
                    <a:pt x="89" y="665"/>
                  </a:lnTo>
                  <a:cubicBezTo>
                    <a:pt x="118" y="666"/>
                    <a:pt x="144" y="667"/>
                    <a:pt x="170" y="667"/>
                  </a:cubicBezTo>
                  <a:cubicBezTo>
                    <a:pt x="564" y="667"/>
                    <a:pt x="630" y="502"/>
                    <a:pt x="422" y="44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2" name="Google Shape;2574;p37">
              <a:extLst>
                <a:ext uri="{FF2B5EF4-FFF2-40B4-BE49-F238E27FC236}">
                  <a16:creationId xmlns:a16="http://schemas.microsoft.com/office/drawing/2014/main" id="{899E172E-65DC-4236-ACA8-634A092EA7A9}"/>
                </a:ext>
              </a:extLst>
            </p:cNvPr>
            <p:cNvSpPr/>
            <p:nvPr/>
          </p:nvSpPr>
          <p:spPr>
            <a:xfrm>
              <a:off x="5075870" y="2643498"/>
              <a:ext cx="74058" cy="26893"/>
            </a:xfrm>
            <a:custGeom>
              <a:avLst/>
              <a:gdLst/>
              <a:ahLst/>
              <a:cxnLst/>
              <a:rect l="l" t="t" r="r" b="b"/>
              <a:pathLst>
                <a:path w="1286" h="467" extrusionOk="0">
                  <a:moveTo>
                    <a:pt x="1131" y="1"/>
                  </a:moveTo>
                  <a:cubicBezTo>
                    <a:pt x="953" y="191"/>
                    <a:pt x="870" y="279"/>
                    <a:pt x="794" y="279"/>
                  </a:cubicBezTo>
                  <a:cubicBezTo>
                    <a:pt x="728" y="279"/>
                    <a:pt x="668" y="213"/>
                    <a:pt x="555" y="90"/>
                  </a:cubicBezTo>
                  <a:lnTo>
                    <a:pt x="1" y="378"/>
                  </a:lnTo>
                  <a:cubicBezTo>
                    <a:pt x="267" y="422"/>
                    <a:pt x="533" y="466"/>
                    <a:pt x="821" y="466"/>
                  </a:cubicBezTo>
                  <a:cubicBezTo>
                    <a:pt x="909" y="466"/>
                    <a:pt x="1042" y="311"/>
                    <a:pt x="1109" y="267"/>
                  </a:cubicBezTo>
                  <a:cubicBezTo>
                    <a:pt x="1175" y="222"/>
                    <a:pt x="1219" y="156"/>
                    <a:pt x="1286" y="90"/>
                  </a:cubicBezTo>
                  <a:lnTo>
                    <a:pt x="1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3" name="Google Shape;2575;p37">
              <a:extLst>
                <a:ext uri="{FF2B5EF4-FFF2-40B4-BE49-F238E27FC236}">
                  <a16:creationId xmlns:a16="http://schemas.microsoft.com/office/drawing/2014/main" id="{B6FBE483-8C9E-49EC-A515-F62EBFF7881C}"/>
                </a:ext>
              </a:extLst>
            </p:cNvPr>
            <p:cNvSpPr/>
            <p:nvPr/>
          </p:nvSpPr>
          <p:spPr>
            <a:xfrm>
              <a:off x="4679092" y="3565994"/>
              <a:ext cx="25569" cy="43479"/>
            </a:xfrm>
            <a:custGeom>
              <a:avLst/>
              <a:gdLst/>
              <a:ahLst/>
              <a:cxnLst/>
              <a:rect l="l" t="t" r="r" b="b"/>
              <a:pathLst>
                <a:path w="444" h="755" extrusionOk="0">
                  <a:moveTo>
                    <a:pt x="377" y="1"/>
                  </a:moveTo>
                  <a:lnTo>
                    <a:pt x="89" y="156"/>
                  </a:lnTo>
                  <a:cubicBezTo>
                    <a:pt x="67" y="267"/>
                    <a:pt x="44" y="400"/>
                    <a:pt x="0" y="533"/>
                  </a:cubicBezTo>
                  <a:lnTo>
                    <a:pt x="443" y="754"/>
                  </a:lnTo>
                  <a:lnTo>
                    <a:pt x="443" y="754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4" name="Google Shape;2576;p37">
              <a:extLst>
                <a:ext uri="{FF2B5EF4-FFF2-40B4-BE49-F238E27FC236}">
                  <a16:creationId xmlns:a16="http://schemas.microsoft.com/office/drawing/2014/main" id="{AF274990-6B5C-494B-BC37-0C74AFEBD23F}"/>
                </a:ext>
              </a:extLst>
            </p:cNvPr>
            <p:cNvSpPr/>
            <p:nvPr/>
          </p:nvSpPr>
          <p:spPr>
            <a:xfrm>
              <a:off x="4719922" y="2908919"/>
              <a:ext cx="39563" cy="32940"/>
            </a:xfrm>
            <a:custGeom>
              <a:avLst/>
              <a:gdLst/>
              <a:ahLst/>
              <a:cxnLst/>
              <a:rect l="l" t="t" r="r" b="b"/>
              <a:pathLst>
                <a:path w="687" h="572" extrusionOk="0">
                  <a:moveTo>
                    <a:pt x="133" y="0"/>
                  </a:moveTo>
                  <a:cubicBezTo>
                    <a:pt x="89" y="89"/>
                    <a:pt x="44" y="155"/>
                    <a:pt x="0" y="222"/>
                  </a:cubicBezTo>
                  <a:cubicBezTo>
                    <a:pt x="12" y="512"/>
                    <a:pt x="133" y="571"/>
                    <a:pt x="281" y="571"/>
                  </a:cubicBezTo>
                  <a:cubicBezTo>
                    <a:pt x="382" y="571"/>
                    <a:pt x="496" y="544"/>
                    <a:pt x="595" y="544"/>
                  </a:cubicBezTo>
                  <a:cubicBezTo>
                    <a:pt x="628" y="544"/>
                    <a:pt x="659" y="547"/>
                    <a:pt x="687" y="554"/>
                  </a:cubicBezTo>
                  <a:cubicBezTo>
                    <a:pt x="687" y="200"/>
                    <a:pt x="355" y="155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5" name="Google Shape;2577;p37">
              <a:extLst>
                <a:ext uri="{FF2B5EF4-FFF2-40B4-BE49-F238E27FC236}">
                  <a16:creationId xmlns:a16="http://schemas.microsoft.com/office/drawing/2014/main" id="{BE1D21D4-5E12-42C1-AF8B-C7929E8751BE}"/>
                </a:ext>
              </a:extLst>
            </p:cNvPr>
            <p:cNvSpPr/>
            <p:nvPr/>
          </p:nvSpPr>
          <p:spPr>
            <a:xfrm>
              <a:off x="4552745" y="4011320"/>
              <a:ext cx="58739" cy="20444"/>
            </a:xfrm>
            <a:custGeom>
              <a:avLst/>
              <a:gdLst/>
              <a:ahLst/>
              <a:cxnLst/>
              <a:rect l="l" t="t" r="r" b="b"/>
              <a:pathLst>
                <a:path w="1020" h="355" extrusionOk="0">
                  <a:moveTo>
                    <a:pt x="577" y="0"/>
                  </a:moveTo>
                  <a:cubicBezTo>
                    <a:pt x="377" y="67"/>
                    <a:pt x="200" y="133"/>
                    <a:pt x="1" y="200"/>
                  </a:cubicBezTo>
                  <a:lnTo>
                    <a:pt x="1" y="355"/>
                  </a:lnTo>
                  <a:lnTo>
                    <a:pt x="931" y="311"/>
                  </a:lnTo>
                  <a:lnTo>
                    <a:pt x="998" y="288"/>
                  </a:lnTo>
                  <a:lnTo>
                    <a:pt x="1020" y="222"/>
                  </a:lnTo>
                  <a:lnTo>
                    <a:pt x="865" y="67"/>
                  </a:lnTo>
                  <a:cubicBezTo>
                    <a:pt x="776" y="23"/>
                    <a:pt x="665" y="0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6" name="Google Shape;2578;p37">
              <a:extLst>
                <a:ext uri="{FF2B5EF4-FFF2-40B4-BE49-F238E27FC236}">
                  <a16:creationId xmlns:a16="http://schemas.microsoft.com/office/drawing/2014/main" id="{93F36BC9-40B5-4119-BE7A-D797E44FC73C}"/>
                </a:ext>
              </a:extLst>
            </p:cNvPr>
            <p:cNvSpPr/>
            <p:nvPr/>
          </p:nvSpPr>
          <p:spPr>
            <a:xfrm>
              <a:off x="4876848" y="2751993"/>
              <a:ext cx="34495" cy="35762"/>
            </a:xfrm>
            <a:custGeom>
              <a:avLst/>
              <a:gdLst/>
              <a:ahLst/>
              <a:cxnLst/>
              <a:rect l="l" t="t" r="r" b="b"/>
              <a:pathLst>
                <a:path w="599" h="621" extrusionOk="0">
                  <a:moveTo>
                    <a:pt x="399" y="0"/>
                  </a:moveTo>
                  <a:lnTo>
                    <a:pt x="111" y="89"/>
                  </a:lnTo>
                  <a:lnTo>
                    <a:pt x="0" y="621"/>
                  </a:lnTo>
                  <a:lnTo>
                    <a:pt x="111" y="621"/>
                  </a:lnTo>
                  <a:lnTo>
                    <a:pt x="599" y="310"/>
                  </a:lnTo>
                  <a:lnTo>
                    <a:pt x="311" y="200"/>
                  </a:lnTo>
                  <a:lnTo>
                    <a:pt x="488" y="111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7" name="Google Shape;2579;p37">
              <a:extLst>
                <a:ext uri="{FF2B5EF4-FFF2-40B4-BE49-F238E27FC236}">
                  <a16:creationId xmlns:a16="http://schemas.microsoft.com/office/drawing/2014/main" id="{E35E06D2-AEC1-4DDF-AC4B-B0041C7B0093}"/>
                </a:ext>
              </a:extLst>
            </p:cNvPr>
            <p:cNvSpPr/>
            <p:nvPr/>
          </p:nvSpPr>
          <p:spPr>
            <a:xfrm>
              <a:off x="6252268" y="3992201"/>
              <a:ext cx="39620" cy="49813"/>
            </a:xfrm>
            <a:custGeom>
              <a:avLst/>
              <a:gdLst/>
              <a:ahLst/>
              <a:cxnLst/>
              <a:rect l="l" t="t" r="r" b="b"/>
              <a:pathLst>
                <a:path w="688" h="865" extrusionOk="0">
                  <a:moveTo>
                    <a:pt x="200" y="0"/>
                  </a:moveTo>
                  <a:lnTo>
                    <a:pt x="1" y="44"/>
                  </a:lnTo>
                  <a:lnTo>
                    <a:pt x="178" y="709"/>
                  </a:lnTo>
                  <a:lnTo>
                    <a:pt x="333" y="864"/>
                  </a:lnTo>
                  <a:lnTo>
                    <a:pt x="400" y="820"/>
                  </a:lnTo>
                  <a:lnTo>
                    <a:pt x="422" y="864"/>
                  </a:lnTo>
                  <a:lnTo>
                    <a:pt x="488" y="864"/>
                  </a:lnTo>
                  <a:lnTo>
                    <a:pt x="688" y="82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8" name="Google Shape;2580;p37">
              <a:extLst>
                <a:ext uri="{FF2B5EF4-FFF2-40B4-BE49-F238E27FC236}">
                  <a16:creationId xmlns:a16="http://schemas.microsoft.com/office/drawing/2014/main" id="{BC52B71D-C606-44E5-AD01-40584EBEB39C}"/>
                </a:ext>
              </a:extLst>
            </p:cNvPr>
            <p:cNvSpPr/>
            <p:nvPr/>
          </p:nvSpPr>
          <p:spPr>
            <a:xfrm>
              <a:off x="6155348" y="4145269"/>
              <a:ext cx="49813" cy="29427"/>
            </a:xfrm>
            <a:custGeom>
              <a:avLst/>
              <a:gdLst/>
              <a:ahLst/>
              <a:cxnLst/>
              <a:rect l="l" t="t" r="r" b="b"/>
              <a:pathLst>
                <a:path w="865" h="511" extrusionOk="0">
                  <a:moveTo>
                    <a:pt x="0" y="1"/>
                  </a:moveTo>
                  <a:lnTo>
                    <a:pt x="22" y="267"/>
                  </a:lnTo>
                  <a:lnTo>
                    <a:pt x="399" y="510"/>
                  </a:lnTo>
                  <a:lnTo>
                    <a:pt x="864" y="2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9" name="Google Shape;2581;p37">
              <a:extLst>
                <a:ext uri="{FF2B5EF4-FFF2-40B4-BE49-F238E27FC236}">
                  <a16:creationId xmlns:a16="http://schemas.microsoft.com/office/drawing/2014/main" id="{4C9B485F-2173-4C7D-8F5C-25939B3C2364}"/>
                </a:ext>
              </a:extLst>
            </p:cNvPr>
            <p:cNvSpPr/>
            <p:nvPr/>
          </p:nvSpPr>
          <p:spPr>
            <a:xfrm>
              <a:off x="4614018" y="3936053"/>
              <a:ext cx="62540" cy="24302"/>
            </a:xfrm>
            <a:custGeom>
              <a:avLst/>
              <a:gdLst/>
              <a:ahLst/>
              <a:cxnLst/>
              <a:rect l="l" t="t" r="r" b="b"/>
              <a:pathLst>
                <a:path w="1086" h="422" extrusionOk="0">
                  <a:moveTo>
                    <a:pt x="842" y="0"/>
                  </a:moveTo>
                  <a:lnTo>
                    <a:pt x="0" y="200"/>
                  </a:lnTo>
                  <a:lnTo>
                    <a:pt x="22" y="355"/>
                  </a:lnTo>
                  <a:cubicBezTo>
                    <a:pt x="155" y="377"/>
                    <a:pt x="310" y="399"/>
                    <a:pt x="399" y="399"/>
                  </a:cubicBezTo>
                  <a:cubicBezTo>
                    <a:pt x="488" y="421"/>
                    <a:pt x="576" y="421"/>
                    <a:pt x="687" y="421"/>
                  </a:cubicBezTo>
                  <a:cubicBezTo>
                    <a:pt x="864" y="332"/>
                    <a:pt x="1086" y="266"/>
                    <a:pt x="8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0" name="Google Shape;2582;p37">
              <a:extLst>
                <a:ext uri="{FF2B5EF4-FFF2-40B4-BE49-F238E27FC236}">
                  <a16:creationId xmlns:a16="http://schemas.microsoft.com/office/drawing/2014/main" id="{8AC05242-E88F-404E-BCAA-973441510677}"/>
                </a:ext>
              </a:extLst>
            </p:cNvPr>
            <p:cNvSpPr/>
            <p:nvPr/>
          </p:nvSpPr>
          <p:spPr>
            <a:xfrm>
              <a:off x="4597433" y="3532824"/>
              <a:ext cx="40887" cy="31961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33" y="1"/>
                  </a:moveTo>
                  <a:lnTo>
                    <a:pt x="0" y="289"/>
                  </a:lnTo>
                  <a:lnTo>
                    <a:pt x="465" y="555"/>
                  </a:lnTo>
                  <a:lnTo>
                    <a:pt x="709" y="267"/>
                  </a:lnTo>
                  <a:cubicBezTo>
                    <a:pt x="621" y="178"/>
                    <a:pt x="532" y="112"/>
                    <a:pt x="421" y="67"/>
                  </a:cubicBezTo>
                  <a:cubicBezTo>
                    <a:pt x="333" y="23"/>
                    <a:pt x="244" y="23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1" name="Google Shape;2583;p37">
              <a:extLst>
                <a:ext uri="{FF2B5EF4-FFF2-40B4-BE49-F238E27FC236}">
                  <a16:creationId xmlns:a16="http://schemas.microsoft.com/office/drawing/2014/main" id="{BA319AE1-6F2F-421E-ACF0-191FE817EB45}"/>
                </a:ext>
              </a:extLst>
            </p:cNvPr>
            <p:cNvSpPr/>
            <p:nvPr/>
          </p:nvSpPr>
          <p:spPr>
            <a:xfrm>
              <a:off x="4689285" y="2888476"/>
              <a:ext cx="38353" cy="34553"/>
            </a:xfrm>
            <a:custGeom>
              <a:avLst/>
              <a:gdLst/>
              <a:ahLst/>
              <a:cxnLst/>
              <a:rect l="l" t="t" r="r" b="b"/>
              <a:pathLst>
                <a:path w="666" h="600" extrusionOk="0">
                  <a:moveTo>
                    <a:pt x="111" y="1"/>
                  </a:moveTo>
                  <a:lnTo>
                    <a:pt x="0" y="422"/>
                  </a:lnTo>
                  <a:lnTo>
                    <a:pt x="133" y="422"/>
                  </a:lnTo>
                  <a:lnTo>
                    <a:pt x="532" y="599"/>
                  </a:lnTo>
                  <a:cubicBezTo>
                    <a:pt x="576" y="510"/>
                    <a:pt x="621" y="444"/>
                    <a:pt x="665" y="355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2" name="Google Shape;2584;p37">
              <a:extLst>
                <a:ext uri="{FF2B5EF4-FFF2-40B4-BE49-F238E27FC236}">
                  <a16:creationId xmlns:a16="http://schemas.microsoft.com/office/drawing/2014/main" id="{D1DB7247-597E-4396-89EE-0295E4015A1B}"/>
                </a:ext>
              </a:extLst>
            </p:cNvPr>
            <p:cNvSpPr/>
            <p:nvPr/>
          </p:nvSpPr>
          <p:spPr>
            <a:xfrm>
              <a:off x="5042700" y="2934431"/>
              <a:ext cx="49813" cy="29427"/>
            </a:xfrm>
            <a:custGeom>
              <a:avLst/>
              <a:gdLst/>
              <a:ahLst/>
              <a:cxnLst/>
              <a:rect l="l" t="t" r="r" b="b"/>
              <a:pathLst>
                <a:path w="865" h="511" extrusionOk="0">
                  <a:moveTo>
                    <a:pt x="710" y="1"/>
                  </a:moveTo>
                  <a:lnTo>
                    <a:pt x="1" y="510"/>
                  </a:lnTo>
                  <a:cubicBezTo>
                    <a:pt x="78" y="465"/>
                    <a:pt x="167" y="455"/>
                    <a:pt x="259" y="455"/>
                  </a:cubicBezTo>
                  <a:cubicBezTo>
                    <a:pt x="325" y="455"/>
                    <a:pt x="392" y="460"/>
                    <a:pt x="458" y="460"/>
                  </a:cubicBezTo>
                  <a:cubicBezTo>
                    <a:pt x="616" y="460"/>
                    <a:pt x="765" y="433"/>
                    <a:pt x="865" y="244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3" name="Google Shape;2585;p37">
              <a:extLst>
                <a:ext uri="{FF2B5EF4-FFF2-40B4-BE49-F238E27FC236}">
                  <a16:creationId xmlns:a16="http://schemas.microsoft.com/office/drawing/2014/main" id="{7BABC951-C205-4929-9BC7-66B03A579839}"/>
                </a:ext>
              </a:extLst>
            </p:cNvPr>
            <p:cNvSpPr/>
            <p:nvPr/>
          </p:nvSpPr>
          <p:spPr>
            <a:xfrm>
              <a:off x="4611427" y="4179188"/>
              <a:ext cx="23956" cy="41693"/>
            </a:xfrm>
            <a:custGeom>
              <a:avLst/>
              <a:gdLst/>
              <a:ahLst/>
              <a:cxnLst/>
              <a:rect l="l" t="t" r="r" b="b"/>
              <a:pathLst>
                <a:path w="416" h="724" extrusionOk="0">
                  <a:moveTo>
                    <a:pt x="159" y="0"/>
                  </a:moveTo>
                  <a:cubicBezTo>
                    <a:pt x="131" y="0"/>
                    <a:pt x="100" y="3"/>
                    <a:pt x="67" y="10"/>
                  </a:cubicBezTo>
                  <a:cubicBezTo>
                    <a:pt x="45" y="254"/>
                    <a:pt x="23" y="475"/>
                    <a:pt x="1" y="719"/>
                  </a:cubicBezTo>
                  <a:cubicBezTo>
                    <a:pt x="26" y="722"/>
                    <a:pt x="49" y="724"/>
                    <a:pt x="70" y="724"/>
                  </a:cubicBezTo>
                  <a:cubicBezTo>
                    <a:pt x="337" y="724"/>
                    <a:pt x="357" y="481"/>
                    <a:pt x="378" y="276"/>
                  </a:cubicBezTo>
                  <a:cubicBezTo>
                    <a:pt x="415" y="106"/>
                    <a:pt x="324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4" name="Google Shape;2586;p37">
              <a:extLst>
                <a:ext uri="{FF2B5EF4-FFF2-40B4-BE49-F238E27FC236}">
                  <a16:creationId xmlns:a16="http://schemas.microsoft.com/office/drawing/2014/main" id="{B7948530-CDC4-4127-B43C-46ADA40D2B5A}"/>
                </a:ext>
              </a:extLst>
            </p:cNvPr>
            <p:cNvSpPr/>
            <p:nvPr/>
          </p:nvSpPr>
          <p:spPr>
            <a:xfrm>
              <a:off x="4543819" y="3546875"/>
              <a:ext cx="54938" cy="35762"/>
            </a:xfrm>
            <a:custGeom>
              <a:avLst/>
              <a:gdLst/>
              <a:ahLst/>
              <a:cxnLst/>
              <a:rect l="l" t="t" r="r" b="b"/>
              <a:pathLst>
                <a:path w="954" h="621" extrusionOk="0">
                  <a:moveTo>
                    <a:pt x="377" y="1"/>
                  </a:moveTo>
                  <a:lnTo>
                    <a:pt x="1" y="399"/>
                  </a:lnTo>
                  <a:lnTo>
                    <a:pt x="67" y="466"/>
                  </a:lnTo>
                  <a:lnTo>
                    <a:pt x="466" y="333"/>
                  </a:lnTo>
                  <a:lnTo>
                    <a:pt x="289" y="510"/>
                  </a:lnTo>
                  <a:lnTo>
                    <a:pt x="555" y="621"/>
                  </a:lnTo>
                  <a:lnTo>
                    <a:pt x="953" y="399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5" name="Google Shape;2587;p37">
              <a:extLst>
                <a:ext uri="{FF2B5EF4-FFF2-40B4-BE49-F238E27FC236}">
                  <a16:creationId xmlns:a16="http://schemas.microsoft.com/office/drawing/2014/main" id="{3EBC5949-89EA-46F3-97B5-0B5928CB8563}"/>
                </a:ext>
              </a:extLst>
            </p:cNvPr>
            <p:cNvSpPr/>
            <p:nvPr/>
          </p:nvSpPr>
          <p:spPr>
            <a:xfrm>
              <a:off x="5556899" y="2603993"/>
              <a:ext cx="28160" cy="44688"/>
            </a:xfrm>
            <a:custGeom>
              <a:avLst/>
              <a:gdLst/>
              <a:ahLst/>
              <a:cxnLst/>
              <a:rect l="l" t="t" r="r" b="b"/>
              <a:pathLst>
                <a:path w="489" h="776" extrusionOk="0">
                  <a:moveTo>
                    <a:pt x="333" y="0"/>
                  </a:moveTo>
                  <a:lnTo>
                    <a:pt x="89" y="44"/>
                  </a:lnTo>
                  <a:lnTo>
                    <a:pt x="289" y="288"/>
                  </a:lnTo>
                  <a:lnTo>
                    <a:pt x="311" y="355"/>
                  </a:lnTo>
                  <a:lnTo>
                    <a:pt x="244" y="332"/>
                  </a:lnTo>
                  <a:lnTo>
                    <a:pt x="1" y="510"/>
                  </a:lnTo>
                  <a:lnTo>
                    <a:pt x="267" y="776"/>
                  </a:lnTo>
                  <a:lnTo>
                    <a:pt x="422" y="776"/>
                  </a:lnTo>
                  <a:lnTo>
                    <a:pt x="488" y="75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" name="Google Shape;2588;p37">
              <a:extLst>
                <a:ext uri="{FF2B5EF4-FFF2-40B4-BE49-F238E27FC236}">
                  <a16:creationId xmlns:a16="http://schemas.microsoft.com/office/drawing/2014/main" id="{C3524843-253B-43D2-B53A-25DB4165CD65}"/>
                </a:ext>
              </a:extLst>
            </p:cNvPr>
            <p:cNvSpPr/>
            <p:nvPr/>
          </p:nvSpPr>
          <p:spPr>
            <a:xfrm>
              <a:off x="4422597" y="3741752"/>
              <a:ext cx="35819" cy="34840"/>
            </a:xfrm>
            <a:custGeom>
              <a:avLst/>
              <a:gdLst/>
              <a:ahLst/>
              <a:cxnLst/>
              <a:rect l="l" t="t" r="r" b="b"/>
              <a:pathLst>
                <a:path w="622" h="605" extrusionOk="0">
                  <a:moveTo>
                    <a:pt x="395" y="0"/>
                  </a:moveTo>
                  <a:cubicBezTo>
                    <a:pt x="262" y="0"/>
                    <a:pt x="127" y="172"/>
                    <a:pt x="1" y="228"/>
                  </a:cubicBezTo>
                  <a:lnTo>
                    <a:pt x="89" y="605"/>
                  </a:lnTo>
                  <a:lnTo>
                    <a:pt x="621" y="405"/>
                  </a:lnTo>
                  <a:lnTo>
                    <a:pt x="621" y="294"/>
                  </a:lnTo>
                  <a:lnTo>
                    <a:pt x="621" y="228"/>
                  </a:lnTo>
                  <a:cubicBezTo>
                    <a:pt x="548" y="57"/>
                    <a:pt x="472" y="0"/>
                    <a:pt x="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" name="Google Shape;2589;p37">
              <a:extLst>
                <a:ext uri="{FF2B5EF4-FFF2-40B4-BE49-F238E27FC236}">
                  <a16:creationId xmlns:a16="http://schemas.microsoft.com/office/drawing/2014/main" id="{1A45FB5B-50FE-466C-9B75-57461FE16527}"/>
                </a:ext>
              </a:extLst>
            </p:cNvPr>
            <p:cNvSpPr/>
            <p:nvPr/>
          </p:nvSpPr>
          <p:spPr>
            <a:xfrm>
              <a:off x="4652659" y="4004928"/>
              <a:ext cx="39217" cy="31961"/>
            </a:xfrm>
            <a:custGeom>
              <a:avLst/>
              <a:gdLst/>
              <a:ahLst/>
              <a:cxnLst/>
              <a:rect l="l" t="t" r="r" b="b"/>
              <a:pathLst>
                <a:path w="681" h="555" extrusionOk="0">
                  <a:moveTo>
                    <a:pt x="371" y="1"/>
                  </a:moveTo>
                  <a:lnTo>
                    <a:pt x="437" y="222"/>
                  </a:lnTo>
                  <a:cubicBezTo>
                    <a:pt x="306" y="194"/>
                    <a:pt x="213" y="178"/>
                    <a:pt x="149" y="178"/>
                  </a:cubicBezTo>
                  <a:cubicBezTo>
                    <a:pt x="7" y="178"/>
                    <a:pt x="1" y="259"/>
                    <a:pt x="16" y="488"/>
                  </a:cubicBezTo>
                  <a:lnTo>
                    <a:pt x="459" y="554"/>
                  </a:lnTo>
                  <a:lnTo>
                    <a:pt x="614" y="488"/>
                  </a:lnTo>
                  <a:lnTo>
                    <a:pt x="681" y="333"/>
                  </a:lnTo>
                  <a:lnTo>
                    <a:pt x="681" y="31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" name="Google Shape;2590;p37">
              <a:extLst>
                <a:ext uri="{FF2B5EF4-FFF2-40B4-BE49-F238E27FC236}">
                  <a16:creationId xmlns:a16="http://schemas.microsoft.com/office/drawing/2014/main" id="{49CBEDDB-72C2-47E2-BE36-18602F524759}"/>
                </a:ext>
              </a:extLst>
            </p:cNvPr>
            <p:cNvSpPr/>
            <p:nvPr/>
          </p:nvSpPr>
          <p:spPr>
            <a:xfrm>
              <a:off x="5495683" y="2763280"/>
              <a:ext cx="45724" cy="24763"/>
            </a:xfrm>
            <a:custGeom>
              <a:avLst/>
              <a:gdLst/>
              <a:ahLst/>
              <a:cxnLst/>
              <a:rect l="l" t="t" r="r" b="b"/>
              <a:pathLst>
                <a:path w="794" h="430" extrusionOk="0">
                  <a:moveTo>
                    <a:pt x="427" y="0"/>
                  </a:moveTo>
                  <a:cubicBezTo>
                    <a:pt x="364" y="0"/>
                    <a:pt x="319" y="62"/>
                    <a:pt x="310" y="269"/>
                  </a:cubicBezTo>
                  <a:cubicBezTo>
                    <a:pt x="233" y="179"/>
                    <a:pt x="163" y="81"/>
                    <a:pt x="105" y="81"/>
                  </a:cubicBezTo>
                  <a:cubicBezTo>
                    <a:pt x="63" y="81"/>
                    <a:pt x="28" y="131"/>
                    <a:pt x="0" y="269"/>
                  </a:cubicBezTo>
                  <a:cubicBezTo>
                    <a:pt x="133" y="292"/>
                    <a:pt x="288" y="336"/>
                    <a:pt x="443" y="402"/>
                  </a:cubicBezTo>
                  <a:cubicBezTo>
                    <a:pt x="499" y="421"/>
                    <a:pt x="548" y="430"/>
                    <a:pt x="589" y="430"/>
                  </a:cubicBezTo>
                  <a:cubicBezTo>
                    <a:pt x="742" y="430"/>
                    <a:pt x="793" y="307"/>
                    <a:pt x="776" y="114"/>
                  </a:cubicBezTo>
                  <a:lnTo>
                    <a:pt x="776" y="114"/>
                  </a:lnTo>
                  <a:cubicBezTo>
                    <a:pt x="762" y="122"/>
                    <a:pt x="747" y="125"/>
                    <a:pt x="732" y="125"/>
                  </a:cubicBezTo>
                  <a:cubicBezTo>
                    <a:pt x="638" y="125"/>
                    <a:pt x="516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9" name="Google Shape;2591;p37">
              <a:extLst>
                <a:ext uri="{FF2B5EF4-FFF2-40B4-BE49-F238E27FC236}">
                  <a16:creationId xmlns:a16="http://schemas.microsoft.com/office/drawing/2014/main" id="{A57EA500-C673-4741-8593-6E6AE77DF602}"/>
                </a:ext>
              </a:extLst>
            </p:cNvPr>
            <p:cNvSpPr/>
            <p:nvPr/>
          </p:nvSpPr>
          <p:spPr>
            <a:xfrm>
              <a:off x="4615285" y="4224394"/>
              <a:ext cx="38353" cy="33228"/>
            </a:xfrm>
            <a:custGeom>
              <a:avLst/>
              <a:gdLst/>
              <a:ahLst/>
              <a:cxnLst/>
              <a:rect l="l" t="t" r="r" b="b"/>
              <a:pathLst>
                <a:path w="666" h="577" extrusionOk="0">
                  <a:moveTo>
                    <a:pt x="333" y="0"/>
                  </a:moveTo>
                  <a:lnTo>
                    <a:pt x="0" y="178"/>
                  </a:lnTo>
                  <a:lnTo>
                    <a:pt x="311" y="577"/>
                  </a:lnTo>
                  <a:lnTo>
                    <a:pt x="665" y="399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0" name="Google Shape;2592;p37">
              <a:extLst>
                <a:ext uri="{FF2B5EF4-FFF2-40B4-BE49-F238E27FC236}">
                  <a16:creationId xmlns:a16="http://schemas.microsoft.com/office/drawing/2014/main" id="{0AAEA33A-8695-4CD0-BE7B-EC057BD54FA0}"/>
                </a:ext>
              </a:extLst>
            </p:cNvPr>
            <p:cNvSpPr/>
            <p:nvPr/>
          </p:nvSpPr>
          <p:spPr>
            <a:xfrm>
              <a:off x="6003490" y="4372394"/>
              <a:ext cx="35762" cy="38353"/>
            </a:xfrm>
            <a:custGeom>
              <a:avLst/>
              <a:gdLst/>
              <a:ahLst/>
              <a:cxnLst/>
              <a:rect l="l" t="t" r="r" b="b"/>
              <a:pathLst>
                <a:path w="621" h="666" extrusionOk="0">
                  <a:moveTo>
                    <a:pt x="156" y="1"/>
                  </a:moveTo>
                  <a:cubicBezTo>
                    <a:pt x="133" y="23"/>
                    <a:pt x="133" y="67"/>
                    <a:pt x="156" y="89"/>
                  </a:cubicBezTo>
                  <a:cubicBezTo>
                    <a:pt x="0" y="377"/>
                    <a:pt x="244" y="488"/>
                    <a:pt x="377" y="665"/>
                  </a:cubicBezTo>
                  <a:lnTo>
                    <a:pt x="621" y="510"/>
                  </a:lnTo>
                  <a:lnTo>
                    <a:pt x="621" y="178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1" name="Google Shape;2593;p37">
              <a:extLst>
                <a:ext uri="{FF2B5EF4-FFF2-40B4-BE49-F238E27FC236}">
                  <a16:creationId xmlns:a16="http://schemas.microsoft.com/office/drawing/2014/main" id="{89C5BC60-E2ED-45B8-A755-38006F119858}"/>
                </a:ext>
              </a:extLst>
            </p:cNvPr>
            <p:cNvSpPr/>
            <p:nvPr/>
          </p:nvSpPr>
          <p:spPr>
            <a:xfrm>
              <a:off x="6470467" y="3478000"/>
              <a:ext cx="38353" cy="38296"/>
            </a:xfrm>
            <a:custGeom>
              <a:avLst/>
              <a:gdLst/>
              <a:ahLst/>
              <a:cxnLst/>
              <a:rect l="l" t="t" r="r" b="b"/>
              <a:pathLst>
                <a:path w="666" h="665" extrusionOk="0">
                  <a:moveTo>
                    <a:pt x="267" y="0"/>
                  </a:moveTo>
                  <a:lnTo>
                    <a:pt x="1" y="199"/>
                  </a:lnTo>
                  <a:lnTo>
                    <a:pt x="89" y="421"/>
                  </a:lnTo>
                  <a:lnTo>
                    <a:pt x="577" y="665"/>
                  </a:lnTo>
                  <a:cubicBezTo>
                    <a:pt x="532" y="576"/>
                    <a:pt x="444" y="465"/>
                    <a:pt x="466" y="421"/>
                  </a:cubicBezTo>
                  <a:cubicBezTo>
                    <a:pt x="665" y="89"/>
                    <a:pt x="399" y="67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2" name="Google Shape;2594;p37">
              <a:extLst>
                <a:ext uri="{FF2B5EF4-FFF2-40B4-BE49-F238E27FC236}">
                  <a16:creationId xmlns:a16="http://schemas.microsoft.com/office/drawing/2014/main" id="{BCE7817D-7B99-4381-8F1D-F3AFE32D34F2}"/>
                </a:ext>
              </a:extLst>
            </p:cNvPr>
            <p:cNvSpPr/>
            <p:nvPr/>
          </p:nvSpPr>
          <p:spPr>
            <a:xfrm>
              <a:off x="5670461" y="2866823"/>
              <a:ext cx="46012" cy="29370"/>
            </a:xfrm>
            <a:custGeom>
              <a:avLst/>
              <a:gdLst/>
              <a:ahLst/>
              <a:cxnLst/>
              <a:rect l="l" t="t" r="r" b="b"/>
              <a:pathLst>
                <a:path w="799" h="510" extrusionOk="0">
                  <a:moveTo>
                    <a:pt x="488" y="0"/>
                  </a:moveTo>
                  <a:lnTo>
                    <a:pt x="532" y="288"/>
                  </a:lnTo>
                  <a:lnTo>
                    <a:pt x="1" y="111"/>
                  </a:lnTo>
                  <a:lnTo>
                    <a:pt x="1" y="111"/>
                  </a:lnTo>
                  <a:cubicBezTo>
                    <a:pt x="45" y="177"/>
                    <a:pt x="67" y="288"/>
                    <a:pt x="134" y="310"/>
                  </a:cubicBezTo>
                  <a:cubicBezTo>
                    <a:pt x="348" y="396"/>
                    <a:pt x="561" y="440"/>
                    <a:pt x="775" y="503"/>
                  </a:cubicBezTo>
                  <a:lnTo>
                    <a:pt x="775" y="503"/>
                  </a:lnTo>
                  <a:lnTo>
                    <a:pt x="732" y="45"/>
                  </a:lnTo>
                  <a:lnTo>
                    <a:pt x="488" y="0"/>
                  </a:lnTo>
                  <a:close/>
                  <a:moveTo>
                    <a:pt x="775" y="503"/>
                  </a:moveTo>
                  <a:lnTo>
                    <a:pt x="776" y="510"/>
                  </a:lnTo>
                  <a:lnTo>
                    <a:pt x="798" y="510"/>
                  </a:lnTo>
                  <a:cubicBezTo>
                    <a:pt x="791" y="508"/>
                    <a:pt x="783" y="505"/>
                    <a:pt x="775" y="5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3" name="Google Shape;2595;p37">
              <a:extLst>
                <a:ext uri="{FF2B5EF4-FFF2-40B4-BE49-F238E27FC236}">
                  <a16:creationId xmlns:a16="http://schemas.microsoft.com/office/drawing/2014/main" id="{D739BF05-F21F-40F4-B0E6-845CA7D00BC1}"/>
                </a:ext>
              </a:extLst>
            </p:cNvPr>
            <p:cNvSpPr/>
            <p:nvPr/>
          </p:nvSpPr>
          <p:spPr>
            <a:xfrm>
              <a:off x="5267291" y="2744334"/>
              <a:ext cx="40887" cy="30752"/>
            </a:xfrm>
            <a:custGeom>
              <a:avLst/>
              <a:gdLst/>
              <a:ahLst/>
              <a:cxnLst/>
              <a:rect l="l" t="t" r="r" b="b"/>
              <a:pathLst>
                <a:path w="710" h="534" extrusionOk="0">
                  <a:moveTo>
                    <a:pt x="399" y="155"/>
                  </a:moveTo>
                  <a:cubicBezTo>
                    <a:pt x="399" y="155"/>
                    <a:pt x="399" y="177"/>
                    <a:pt x="399" y="177"/>
                  </a:cubicBezTo>
                  <a:lnTo>
                    <a:pt x="377" y="200"/>
                  </a:lnTo>
                  <a:lnTo>
                    <a:pt x="355" y="155"/>
                  </a:lnTo>
                  <a:close/>
                  <a:moveTo>
                    <a:pt x="0" y="0"/>
                  </a:moveTo>
                  <a:lnTo>
                    <a:pt x="177" y="200"/>
                  </a:lnTo>
                  <a:lnTo>
                    <a:pt x="310" y="355"/>
                  </a:lnTo>
                  <a:cubicBezTo>
                    <a:pt x="325" y="340"/>
                    <a:pt x="339" y="334"/>
                    <a:pt x="352" y="334"/>
                  </a:cubicBezTo>
                  <a:cubicBezTo>
                    <a:pt x="429" y="334"/>
                    <a:pt x="493" y="533"/>
                    <a:pt x="571" y="533"/>
                  </a:cubicBezTo>
                  <a:cubicBezTo>
                    <a:pt x="606" y="533"/>
                    <a:pt x="644" y="493"/>
                    <a:pt x="687" y="377"/>
                  </a:cubicBezTo>
                  <a:cubicBezTo>
                    <a:pt x="709" y="333"/>
                    <a:pt x="709" y="310"/>
                    <a:pt x="709" y="266"/>
                  </a:cubicBezTo>
                  <a:lnTo>
                    <a:pt x="709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4" name="Google Shape;2596;p37">
              <a:extLst>
                <a:ext uri="{FF2B5EF4-FFF2-40B4-BE49-F238E27FC236}">
                  <a16:creationId xmlns:a16="http://schemas.microsoft.com/office/drawing/2014/main" id="{46819884-9989-4DF1-9DC7-4CC2893CF735}"/>
                </a:ext>
              </a:extLst>
            </p:cNvPr>
            <p:cNvSpPr/>
            <p:nvPr/>
          </p:nvSpPr>
          <p:spPr>
            <a:xfrm>
              <a:off x="6053246" y="4314979"/>
              <a:ext cx="23035" cy="49813"/>
            </a:xfrm>
            <a:custGeom>
              <a:avLst/>
              <a:gdLst/>
              <a:ahLst/>
              <a:cxnLst/>
              <a:rect l="l" t="t" r="r" b="b"/>
              <a:pathLst>
                <a:path w="400" h="865" extrusionOk="0">
                  <a:moveTo>
                    <a:pt x="178" y="1"/>
                  </a:moveTo>
                  <a:cubicBezTo>
                    <a:pt x="111" y="1"/>
                    <a:pt x="45" y="1"/>
                    <a:pt x="1" y="23"/>
                  </a:cubicBezTo>
                  <a:lnTo>
                    <a:pt x="1" y="865"/>
                  </a:lnTo>
                  <a:lnTo>
                    <a:pt x="266" y="776"/>
                  </a:lnTo>
                  <a:cubicBezTo>
                    <a:pt x="266" y="687"/>
                    <a:pt x="244" y="599"/>
                    <a:pt x="244" y="510"/>
                  </a:cubicBezTo>
                  <a:cubicBezTo>
                    <a:pt x="244" y="488"/>
                    <a:pt x="244" y="466"/>
                    <a:pt x="244" y="466"/>
                  </a:cubicBezTo>
                  <a:lnTo>
                    <a:pt x="399" y="333"/>
                  </a:lnTo>
                  <a:lnTo>
                    <a:pt x="311" y="156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5" name="Google Shape;2597;p37">
              <a:extLst>
                <a:ext uri="{FF2B5EF4-FFF2-40B4-BE49-F238E27FC236}">
                  <a16:creationId xmlns:a16="http://schemas.microsoft.com/office/drawing/2014/main" id="{29E177E9-CE4E-4494-9146-A980EFE12E3A}"/>
                </a:ext>
              </a:extLst>
            </p:cNvPr>
            <p:cNvSpPr/>
            <p:nvPr/>
          </p:nvSpPr>
          <p:spPr>
            <a:xfrm>
              <a:off x="4426456" y="3694069"/>
              <a:ext cx="31961" cy="32767"/>
            </a:xfrm>
            <a:custGeom>
              <a:avLst/>
              <a:gdLst/>
              <a:ahLst/>
              <a:cxnLst/>
              <a:rect l="l" t="t" r="r" b="b"/>
              <a:pathLst>
                <a:path w="555" h="569" extrusionOk="0">
                  <a:moveTo>
                    <a:pt x="337" y="1"/>
                  </a:moveTo>
                  <a:cubicBezTo>
                    <a:pt x="265" y="1"/>
                    <a:pt x="201" y="45"/>
                    <a:pt x="155" y="148"/>
                  </a:cubicBezTo>
                  <a:cubicBezTo>
                    <a:pt x="89" y="280"/>
                    <a:pt x="45" y="436"/>
                    <a:pt x="0" y="569"/>
                  </a:cubicBezTo>
                  <a:lnTo>
                    <a:pt x="554" y="325"/>
                  </a:lnTo>
                  <a:lnTo>
                    <a:pt x="554" y="103"/>
                  </a:lnTo>
                  <a:cubicBezTo>
                    <a:pt x="479" y="39"/>
                    <a:pt x="404" y="1"/>
                    <a:pt x="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6" name="Google Shape;2598;p37">
              <a:extLst>
                <a:ext uri="{FF2B5EF4-FFF2-40B4-BE49-F238E27FC236}">
                  <a16:creationId xmlns:a16="http://schemas.microsoft.com/office/drawing/2014/main" id="{CBE53AAF-E42D-4670-AB84-05C5D86C2923}"/>
                </a:ext>
              </a:extLst>
            </p:cNvPr>
            <p:cNvSpPr/>
            <p:nvPr/>
          </p:nvSpPr>
          <p:spPr>
            <a:xfrm>
              <a:off x="4474944" y="3210045"/>
              <a:ext cx="40887" cy="40887"/>
            </a:xfrm>
            <a:custGeom>
              <a:avLst/>
              <a:gdLst/>
              <a:ahLst/>
              <a:cxnLst/>
              <a:rect l="l" t="t" r="r" b="b"/>
              <a:pathLst>
                <a:path w="710" h="710" extrusionOk="0">
                  <a:moveTo>
                    <a:pt x="355" y="0"/>
                  </a:moveTo>
                  <a:cubicBezTo>
                    <a:pt x="111" y="133"/>
                    <a:pt x="0" y="443"/>
                    <a:pt x="111" y="709"/>
                  </a:cubicBezTo>
                  <a:lnTo>
                    <a:pt x="709" y="488"/>
                  </a:lnTo>
                  <a:lnTo>
                    <a:pt x="665" y="377"/>
                  </a:lnTo>
                  <a:lnTo>
                    <a:pt x="443" y="443"/>
                  </a:lnTo>
                  <a:cubicBezTo>
                    <a:pt x="399" y="288"/>
                    <a:pt x="377" y="155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7" name="Google Shape;2599;p37">
              <a:extLst>
                <a:ext uri="{FF2B5EF4-FFF2-40B4-BE49-F238E27FC236}">
                  <a16:creationId xmlns:a16="http://schemas.microsoft.com/office/drawing/2014/main" id="{57C5C5A3-B952-460B-95AC-1AA3E9C52A90}"/>
                </a:ext>
              </a:extLst>
            </p:cNvPr>
            <p:cNvSpPr/>
            <p:nvPr/>
          </p:nvSpPr>
          <p:spPr>
            <a:xfrm>
              <a:off x="5666661" y="2594663"/>
              <a:ext cx="35762" cy="37259"/>
            </a:xfrm>
            <a:custGeom>
              <a:avLst/>
              <a:gdLst/>
              <a:ahLst/>
              <a:cxnLst/>
              <a:rect l="l" t="t" r="r" b="b"/>
              <a:pathLst>
                <a:path w="621" h="647" extrusionOk="0">
                  <a:moveTo>
                    <a:pt x="90" y="0"/>
                  </a:moveTo>
                  <a:cubicBezTo>
                    <a:pt x="62" y="0"/>
                    <a:pt x="32" y="2"/>
                    <a:pt x="0" y="7"/>
                  </a:cubicBezTo>
                  <a:lnTo>
                    <a:pt x="0" y="96"/>
                  </a:lnTo>
                  <a:lnTo>
                    <a:pt x="0" y="472"/>
                  </a:lnTo>
                  <a:cubicBezTo>
                    <a:pt x="44" y="517"/>
                    <a:pt x="89" y="583"/>
                    <a:pt x="133" y="627"/>
                  </a:cubicBezTo>
                  <a:cubicBezTo>
                    <a:pt x="184" y="641"/>
                    <a:pt x="222" y="647"/>
                    <a:pt x="248" y="647"/>
                  </a:cubicBezTo>
                  <a:cubicBezTo>
                    <a:pt x="436" y="647"/>
                    <a:pt x="52" y="339"/>
                    <a:pt x="266" y="339"/>
                  </a:cubicBezTo>
                  <a:lnTo>
                    <a:pt x="621" y="450"/>
                  </a:lnTo>
                  <a:cubicBezTo>
                    <a:pt x="481" y="172"/>
                    <a:pt x="342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8" name="Google Shape;2600;p37">
              <a:extLst>
                <a:ext uri="{FF2B5EF4-FFF2-40B4-BE49-F238E27FC236}">
                  <a16:creationId xmlns:a16="http://schemas.microsoft.com/office/drawing/2014/main" id="{D1FDCBEF-ADED-43DA-B542-C39D2DDF0ED6}"/>
                </a:ext>
              </a:extLst>
            </p:cNvPr>
            <p:cNvSpPr/>
            <p:nvPr/>
          </p:nvSpPr>
          <p:spPr>
            <a:xfrm>
              <a:off x="4518308" y="3754824"/>
              <a:ext cx="44688" cy="38353"/>
            </a:xfrm>
            <a:custGeom>
              <a:avLst/>
              <a:gdLst/>
              <a:ahLst/>
              <a:cxnLst/>
              <a:rect l="l" t="t" r="r" b="b"/>
              <a:pathLst>
                <a:path w="776" h="666" extrusionOk="0">
                  <a:moveTo>
                    <a:pt x="444" y="1"/>
                  </a:moveTo>
                  <a:lnTo>
                    <a:pt x="0" y="67"/>
                  </a:lnTo>
                  <a:cubicBezTo>
                    <a:pt x="266" y="134"/>
                    <a:pt x="444" y="400"/>
                    <a:pt x="399" y="666"/>
                  </a:cubicBezTo>
                  <a:lnTo>
                    <a:pt x="776" y="555"/>
                  </a:lnTo>
                  <a:cubicBezTo>
                    <a:pt x="665" y="378"/>
                    <a:pt x="554" y="178"/>
                    <a:pt x="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9" name="Google Shape;2601;p37">
              <a:extLst>
                <a:ext uri="{FF2B5EF4-FFF2-40B4-BE49-F238E27FC236}">
                  <a16:creationId xmlns:a16="http://schemas.microsoft.com/office/drawing/2014/main" id="{98C29E9B-E5F1-4DD6-BDF4-939779143A1E}"/>
                </a:ext>
              </a:extLst>
            </p:cNvPr>
            <p:cNvSpPr/>
            <p:nvPr/>
          </p:nvSpPr>
          <p:spPr>
            <a:xfrm>
              <a:off x="6119586" y="2833652"/>
              <a:ext cx="31961" cy="31961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311" y="0"/>
                  </a:moveTo>
                  <a:lnTo>
                    <a:pt x="1" y="510"/>
                  </a:lnTo>
                  <a:lnTo>
                    <a:pt x="45" y="554"/>
                  </a:lnTo>
                  <a:lnTo>
                    <a:pt x="267" y="532"/>
                  </a:lnTo>
                  <a:lnTo>
                    <a:pt x="555" y="443"/>
                  </a:lnTo>
                  <a:cubicBezTo>
                    <a:pt x="532" y="288"/>
                    <a:pt x="488" y="133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0" name="Google Shape;2602;p37">
              <a:extLst>
                <a:ext uri="{FF2B5EF4-FFF2-40B4-BE49-F238E27FC236}">
                  <a16:creationId xmlns:a16="http://schemas.microsoft.com/office/drawing/2014/main" id="{3E56CFAF-9B10-49B3-80FD-B821EC9985F4}"/>
                </a:ext>
              </a:extLst>
            </p:cNvPr>
            <p:cNvSpPr/>
            <p:nvPr/>
          </p:nvSpPr>
          <p:spPr>
            <a:xfrm>
              <a:off x="4710996" y="3036534"/>
              <a:ext cx="51080" cy="25857"/>
            </a:xfrm>
            <a:custGeom>
              <a:avLst/>
              <a:gdLst/>
              <a:ahLst/>
              <a:cxnLst/>
              <a:rect l="l" t="t" r="r" b="b"/>
              <a:pathLst>
                <a:path w="887" h="449" extrusionOk="0">
                  <a:moveTo>
                    <a:pt x="0" y="0"/>
                  </a:moveTo>
                  <a:lnTo>
                    <a:pt x="0" y="0"/>
                  </a:lnTo>
                  <a:cubicBezTo>
                    <a:pt x="203" y="305"/>
                    <a:pt x="369" y="448"/>
                    <a:pt x="558" y="448"/>
                  </a:cubicBezTo>
                  <a:cubicBezTo>
                    <a:pt x="658" y="448"/>
                    <a:pt x="764" y="409"/>
                    <a:pt x="886" y="332"/>
                  </a:cubicBezTo>
                  <a:lnTo>
                    <a:pt x="51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1" name="Google Shape;2603;p37">
              <a:extLst>
                <a:ext uri="{FF2B5EF4-FFF2-40B4-BE49-F238E27FC236}">
                  <a16:creationId xmlns:a16="http://schemas.microsoft.com/office/drawing/2014/main" id="{3CE34BF1-0B42-4633-B237-D95B15CC19EA}"/>
                </a:ext>
              </a:extLst>
            </p:cNvPr>
            <p:cNvSpPr/>
            <p:nvPr/>
          </p:nvSpPr>
          <p:spPr>
            <a:xfrm>
              <a:off x="4684160" y="3530290"/>
              <a:ext cx="23035" cy="44688"/>
            </a:xfrm>
            <a:custGeom>
              <a:avLst/>
              <a:gdLst/>
              <a:ahLst/>
              <a:cxnLst/>
              <a:rect l="l" t="t" r="r" b="b"/>
              <a:pathLst>
                <a:path w="400" h="776" extrusionOk="0">
                  <a:moveTo>
                    <a:pt x="134" y="0"/>
                  </a:moveTo>
                  <a:lnTo>
                    <a:pt x="1" y="67"/>
                  </a:lnTo>
                  <a:cubicBezTo>
                    <a:pt x="1" y="289"/>
                    <a:pt x="23" y="532"/>
                    <a:pt x="23" y="776"/>
                  </a:cubicBezTo>
                  <a:lnTo>
                    <a:pt x="289" y="621"/>
                  </a:lnTo>
                  <a:cubicBezTo>
                    <a:pt x="311" y="532"/>
                    <a:pt x="400" y="444"/>
                    <a:pt x="377" y="399"/>
                  </a:cubicBezTo>
                  <a:cubicBezTo>
                    <a:pt x="311" y="266"/>
                    <a:pt x="222" y="133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2" name="Google Shape;2604;p37">
              <a:extLst>
                <a:ext uri="{FF2B5EF4-FFF2-40B4-BE49-F238E27FC236}">
                  <a16:creationId xmlns:a16="http://schemas.microsoft.com/office/drawing/2014/main" id="{FE79121D-0F44-49C4-AC4C-FBAD13FB7E77}"/>
                </a:ext>
              </a:extLst>
            </p:cNvPr>
            <p:cNvSpPr/>
            <p:nvPr/>
          </p:nvSpPr>
          <p:spPr>
            <a:xfrm>
              <a:off x="4786262" y="2977794"/>
              <a:ext cx="26836" cy="30694"/>
            </a:xfrm>
            <a:custGeom>
              <a:avLst/>
              <a:gdLst/>
              <a:ahLst/>
              <a:cxnLst/>
              <a:rect l="l" t="t" r="r" b="b"/>
              <a:pathLst>
                <a:path w="466" h="533" extrusionOk="0">
                  <a:moveTo>
                    <a:pt x="155" y="1"/>
                  </a:moveTo>
                  <a:lnTo>
                    <a:pt x="0" y="333"/>
                  </a:lnTo>
                  <a:lnTo>
                    <a:pt x="45" y="533"/>
                  </a:lnTo>
                  <a:cubicBezTo>
                    <a:pt x="111" y="510"/>
                    <a:pt x="178" y="488"/>
                    <a:pt x="222" y="444"/>
                  </a:cubicBezTo>
                  <a:cubicBezTo>
                    <a:pt x="310" y="355"/>
                    <a:pt x="399" y="267"/>
                    <a:pt x="466" y="178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3" name="Google Shape;2605;p37">
              <a:extLst>
                <a:ext uri="{FF2B5EF4-FFF2-40B4-BE49-F238E27FC236}">
                  <a16:creationId xmlns:a16="http://schemas.microsoft.com/office/drawing/2014/main" id="{4258AFE0-A6E6-48C2-A728-F6E14E3E4C35}"/>
                </a:ext>
              </a:extLst>
            </p:cNvPr>
            <p:cNvSpPr/>
            <p:nvPr/>
          </p:nvSpPr>
          <p:spPr>
            <a:xfrm>
              <a:off x="5508410" y="2566791"/>
              <a:ext cx="31961" cy="33401"/>
            </a:xfrm>
            <a:custGeom>
              <a:avLst/>
              <a:gdLst/>
              <a:ahLst/>
              <a:cxnLst/>
              <a:rect l="l" t="t" r="r" b="b"/>
              <a:pathLst>
                <a:path w="555" h="580" extrusionOk="0">
                  <a:moveTo>
                    <a:pt x="425" y="0"/>
                  </a:moveTo>
                  <a:cubicBezTo>
                    <a:pt x="423" y="0"/>
                    <a:pt x="422" y="1"/>
                    <a:pt x="422" y="4"/>
                  </a:cubicBezTo>
                  <a:cubicBezTo>
                    <a:pt x="244" y="159"/>
                    <a:pt x="1" y="269"/>
                    <a:pt x="89" y="580"/>
                  </a:cubicBezTo>
                  <a:lnTo>
                    <a:pt x="555" y="491"/>
                  </a:lnTo>
                  <a:lnTo>
                    <a:pt x="555" y="92"/>
                  </a:lnTo>
                  <a:cubicBezTo>
                    <a:pt x="515" y="7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4" name="Google Shape;2606;p37">
              <a:extLst>
                <a:ext uri="{FF2B5EF4-FFF2-40B4-BE49-F238E27FC236}">
                  <a16:creationId xmlns:a16="http://schemas.microsoft.com/office/drawing/2014/main" id="{DD83DB61-EE1C-4C92-8935-62458837A2F8}"/>
                </a:ext>
              </a:extLst>
            </p:cNvPr>
            <p:cNvSpPr/>
            <p:nvPr/>
          </p:nvSpPr>
          <p:spPr>
            <a:xfrm>
              <a:off x="4695677" y="3762484"/>
              <a:ext cx="26836" cy="37086"/>
            </a:xfrm>
            <a:custGeom>
              <a:avLst/>
              <a:gdLst/>
              <a:ahLst/>
              <a:cxnLst/>
              <a:rect l="l" t="t" r="r" b="b"/>
              <a:pathLst>
                <a:path w="466" h="644" extrusionOk="0">
                  <a:moveTo>
                    <a:pt x="377" y="1"/>
                  </a:moveTo>
                  <a:lnTo>
                    <a:pt x="0" y="245"/>
                  </a:lnTo>
                  <a:lnTo>
                    <a:pt x="67" y="466"/>
                  </a:lnTo>
                  <a:lnTo>
                    <a:pt x="465" y="64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5" name="Google Shape;2607;p37">
              <a:extLst>
                <a:ext uri="{FF2B5EF4-FFF2-40B4-BE49-F238E27FC236}">
                  <a16:creationId xmlns:a16="http://schemas.microsoft.com/office/drawing/2014/main" id="{0E4B5D76-6A43-4576-A1D7-23E5E39F4A3A}"/>
                </a:ext>
              </a:extLst>
            </p:cNvPr>
            <p:cNvSpPr/>
            <p:nvPr/>
          </p:nvSpPr>
          <p:spPr>
            <a:xfrm>
              <a:off x="4691819" y="3449898"/>
              <a:ext cx="29427" cy="33228"/>
            </a:xfrm>
            <a:custGeom>
              <a:avLst/>
              <a:gdLst/>
              <a:ahLst/>
              <a:cxnLst/>
              <a:rect l="l" t="t" r="r" b="b"/>
              <a:pathLst>
                <a:path w="511" h="577" extrusionOk="0">
                  <a:moveTo>
                    <a:pt x="488" y="1"/>
                  </a:moveTo>
                  <a:lnTo>
                    <a:pt x="1" y="466"/>
                  </a:lnTo>
                  <a:cubicBezTo>
                    <a:pt x="23" y="488"/>
                    <a:pt x="23" y="532"/>
                    <a:pt x="45" y="577"/>
                  </a:cubicBezTo>
                  <a:cubicBezTo>
                    <a:pt x="488" y="577"/>
                    <a:pt x="510" y="577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6" name="Google Shape;2608;p37">
              <a:extLst>
                <a:ext uri="{FF2B5EF4-FFF2-40B4-BE49-F238E27FC236}">
                  <a16:creationId xmlns:a16="http://schemas.microsoft.com/office/drawing/2014/main" id="{02A53255-6041-413D-88BB-8113EE33F810}"/>
                </a:ext>
              </a:extLst>
            </p:cNvPr>
            <p:cNvSpPr/>
            <p:nvPr/>
          </p:nvSpPr>
          <p:spPr>
            <a:xfrm>
              <a:off x="6475592" y="3502245"/>
              <a:ext cx="30637" cy="34495"/>
            </a:xfrm>
            <a:custGeom>
              <a:avLst/>
              <a:gdLst/>
              <a:ahLst/>
              <a:cxnLst/>
              <a:rect l="l" t="t" r="r" b="b"/>
              <a:pathLst>
                <a:path w="532" h="599" extrusionOk="0">
                  <a:moveTo>
                    <a:pt x="0" y="0"/>
                  </a:moveTo>
                  <a:cubicBezTo>
                    <a:pt x="0" y="199"/>
                    <a:pt x="0" y="399"/>
                    <a:pt x="0" y="598"/>
                  </a:cubicBezTo>
                  <a:lnTo>
                    <a:pt x="532" y="598"/>
                  </a:lnTo>
                  <a:cubicBezTo>
                    <a:pt x="510" y="465"/>
                    <a:pt x="510" y="355"/>
                    <a:pt x="488" y="2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7" name="Google Shape;2609;p37">
              <a:extLst>
                <a:ext uri="{FF2B5EF4-FFF2-40B4-BE49-F238E27FC236}">
                  <a16:creationId xmlns:a16="http://schemas.microsoft.com/office/drawing/2014/main" id="{F0A06F0B-54CE-4151-BC16-8C30B9720652}"/>
                </a:ext>
              </a:extLst>
            </p:cNvPr>
            <p:cNvSpPr/>
            <p:nvPr/>
          </p:nvSpPr>
          <p:spPr>
            <a:xfrm>
              <a:off x="6393933" y="3525165"/>
              <a:ext cx="25569" cy="44745"/>
            </a:xfrm>
            <a:custGeom>
              <a:avLst/>
              <a:gdLst/>
              <a:ahLst/>
              <a:cxnLst/>
              <a:rect l="l" t="t" r="r" b="b"/>
              <a:pathLst>
                <a:path w="444" h="777" extrusionOk="0">
                  <a:moveTo>
                    <a:pt x="0" y="1"/>
                  </a:moveTo>
                  <a:lnTo>
                    <a:pt x="0" y="776"/>
                  </a:lnTo>
                  <a:lnTo>
                    <a:pt x="377" y="732"/>
                  </a:lnTo>
                  <a:lnTo>
                    <a:pt x="443" y="533"/>
                  </a:lnTo>
                  <a:lnTo>
                    <a:pt x="178" y="510"/>
                  </a:lnTo>
                  <a:lnTo>
                    <a:pt x="288" y="4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8" name="Google Shape;2610;p37">
              <a:extLst>
                <a:ext uri="{FF2B5EF4-FFF2-40B4-BE49-F238E27FC236}">
                  <a16:creationId xmlns:a16="http://schemas.microsoft.com/office/drawing/2014/main" id="{BC6AC453-18F5-4B69-8C58-66CC24B3DB83}"/>
                </a:ext>
              </a:extLst>
            </p:cNvPr>
            <p:cNvSpPr/>
            <p:nvPr/>
          </p:nvSpPr>
          <p:spPr>
            <a:xfrm>
              <a:off x="4525967" y="4062342"/>
              <a:ext cx="35301" cy="24705"/>
            </a:xfrm>
            <a:custGeom>
              <a:avLst/>
              <a:gdLst/>
              <a:ahLst/>
              <a:cxnLst/>
              <a:rect l="l" t="t" r="r" b="b"/>
              <a:pathLst>
                <a:path w="613" h="429" extrusionOk="0">
                  <a:moveTo>
                    <a:pt x="89" y="1"/>
                  </a:moveTo>
                  <a:lnTo>
                    <a:pt x="0" y="333"/>
                  </a:lnTo>
                  <a:lnTo>
                    <a:pt x="67" y="422"/>
                  </a:lnTo>
                  <a:cubicBezTo>
                    <a:pt x="140" y="422"/>
                    <a:pt x="217" y="428"/>
                    <a:pt x="287" y="428"/>
                  </a:cubicBezTo>
                  <a:cubicBezTo>
                    <a:pt x="472" y="428"/>
                    <a:pt x="612" y="382"/>
                    <a:pt x="532" y="45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9" name="Google Shape;2611;p37">
              <a:extLst>
                <a:ext uri="{FF2B5EF4-FFF2-40B4-BE49-F238E27FC236}">
                  <a16:creationId xmlns:a16="http://schemas.microsoft.com/office/drawing/2014/main" id="{0CB0E434-1348-4D75-B1F4-95FE4B7A3045}"/>
                </a:ext>
              </a:extLst>
            </p:cNvPr>
            <p:cNvSpPr/>
            <p:nvPr/>
          </p:nvSpPr>
          <p:spPr>
            <a:xfrm>
              <a:off x="6304615" y="3645696"/>
              <a:ext cx="40887" cy="22805"/>
            </a:xfrm>
            <a:custGeom>
              <a:avLst/>
              <a:gdLst/>
              <a:ahLst/>
              <a:cxnLst/>
              <a:rect l="l" t="t" r="r" b="b"/>
              <a:pathLst>
                <a:path w="710" h="396" extrusionOk="0">
                  <a:moveTo>
                    <a:pt x="217" y="0"/>
                  </a:moveTo>
                  <a:cubicBezTo>
                    <a:pt x="89" y="0"/>
                    <a:pt x="30" y="109"/>
                    <a:pt x="0" y="345"/>
                  </a:cubicBezTo>
                  <a:cubicBezTo>
                    <a:pt x="54" y="363"/>
                    <a:pt x="151" y="395"/>
                    <a:pt x="198" y="395"/>
                  </a:cubicBezTo>
                  <a:cubicBezTo>
                    <a:pt x="209" y="395"/>
                    <a:pt x="218" y="394"/>
                    <a:pt x="222" y="389"/>
                  </a:cubicBezTo>
                  <a:cubicBezTo>
                    <a:pt x="259" y="346"/>
                    <a:pt x="309" y="336"/>
                    <a:pt x="364" y="336"/>
                  </a:cubicBezTo>
                  <a:cubicBezTo>
                    <a:pt x="417" y="336"/>
                    <a:pt x="475" y="346"/>
                    <a:pt x="528" y="346"/>
                  </a:cubicBezTo>
                  <a:cubicBezTo>
                    <a:pt x="615" y="346"/>
                    <a:pt x="689" y="318"/>
                    <a:pt x="709" y="168"/>
                  </a:cubicBezTo>
                  <a:cubicBezTo>
                    <a:pt x="621" y="146"/>
                    <a:pt x="532" y="123"/>
                    <a:pt x="466" y="79"/>
                  </a:cubicBezTo>
                  <a:cubicBezTo>
                    <a:pt x="362" y="27"/>
                    <a:pt x="281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0" name="Google Shape;2612;p37">
              <a:extLst>
                <a:ext uri="{FF2B5EF4-FFF2-40B4-BE49-F238E27FC236}">
                  <a16:creationId xmlns:a16="http://schemas.microsoft.com/office/drawing/2014/main" id="{4DFB8C12-C371-4B0E-AC7C-B941939C42E3}"/>
                </a:ext>
              </a:extLst>
            </p:cNvPr>
            <p:cNvSpPr/>
            <p:nvPr/>
          </p:nvSpPr>
          <p:spPr>
            <a:xfrm>
              <a:off x="4925336" y="2908919"/>
              <a:ext cx="37029" cy="38353"/>
            </a:xfrm>
            <a:custGeom>
              <a:avLst/>
              <a:gdLst/>
              <a:ahLst/>
              <a:cxnLst/>
              <a:rect l="l" t="t" r="r" b="b"/>
              <a:pathLst>
                <a:path w="643" h="666" extrusionOk="0">
                  <a:moveTo>
                    <a:pt x="576" y="0"/>
                  </a:moveTo>
                  <a:lnTo>
                    <a:pt x="133" y="178"/>
                  </a:lnTo>
                  <a:cubicBezTo>
                    <a:pt x="89" y="266"/>
                    <a:pt x="67" y="333"/>
                    <a:pt x="22" y="421"/>
                  </a:cubicBezTo>
                  <a:cubicBezTo>
                    <a:pt x="22" y="510"/>
                    <a:pt x="0" y="576"/>
                    <a:pt x="0" y="665"/>
                  </a:cubicBezTo>
                  <a:cubicBezTo>
                    <a:pt x="200" y="510"/>
                    <a:pt x="421" y="355"/>
                    <a:pt x="621" y="200"/>
                  </a:cubicBezTo>
                  <a:cubicBezTo>
                    <a:pt x="643" y="178"/>
                    <a:pt x="576" y="67"/>
                    <a:pt x="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1" name="Google Shape;2613;p37">
              <a:extLst>
                <a:ext uri="{FF2B5EF4-FFF2-40B4-BE49-F238E27FC236}">
                  <a16:creationId xmlns:a16="http://schemas.microsoft.com/office/drawing/2014/main" id="{12CB6250-1078-4FED-A2F5-1ABA54E18C90}"/>
                </a:ext>
              </a:extLst>
            </p:cNvPr>
            <p:cNvSpPr/>
            <p:nvPr/>
          </p:nvSpPr>
          <p:spPr>
            <a:xfrm>
              <a:off x="4679092" y="3028874"/>
              <a:ext cx="17910" cy="38296"/>
            </a:xfrm>
            <a:custGeom>
              <a:avLst/>
              <a:gdLst/>
              <a:ahLst/>
              <a:cxnLst/>
              <a:rect l="l" t="t" r="r" b="b"/>
              <a:pathLst>
                <a:path w="311" h="665" extrusionOk="0">
                  <a:moveTo>
                    <a:pt x="0" y="0"/>
                  </a:moveTo>
                  <a:lnTo>
                    <a:pt x="0" y="620"/>
                  </a:lnTo>
                  <a:lnTo>
                    <a:pt x="155" y="665"/>
                  </a:lnTo>
                  <a:cubicBezTo>
                    <a:pt x="166" y="654"/>
                    <a:pt x="177" y="648"/>
                    <a:pt x="188" y="648"/>
                  </a:cubicBezTo>
                  <a:cubicBezTo>
                    <a:pt x="200" y="648"/>
                    <a:pt x="211" y="654"/>
                    <a:pt x="222" y="665"/>
                  </a:cubicBezTo>
                  <a:lnTo>
                    <a:pt x="222" y="643"/>
                  </a:lnTo>
                  <a:lnTo>
                    <a:pt x="244" y="554"/>
                  </a:lnTo>
                  <a:cubicBezTo>
                    <a:pt x="244" y="554"/>
                    <a:pt x="244" y="532"/>
                    <a:pt x="244" y="510"/>
                  </a:cubicBezTo>
                  <a:cubicBezTo>
                    <a:pt x="266" y="355"/>
                    <a:pt x="288" y="199"/>
                    <a:pt x="310" y="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2" name="Google Shape;2614;p37">
              <a:extLst>
                <a:ext uri="{FF2B5EF4-FFF2-40B4-BE49-F238E27FC236}">
                  <a16:creationId xmlns:a16="http://schemas.microsoft.com/office/drawing/2014/main" id="{D55460B0-3E22-4BE6-A71F-D9CEBFF3E70C}"/>
                </a:ext>
              </a:extLst>
            </p:cNvPr>
            <p:cNvSpPr/>
            <p:nvPr/>
          </p:nvSpPr>
          <p:spPr>
            <a:xfrm>
              <a:off x="6177001" y="4242246"/>
              <a:ext cx="43421" cy="34495"/>
            </a:xfrm>
            <a:custGeom>
              <a:avLst/>
              <a:gdLst/>
              <a:ahLst/>
              <a:cxnLst/>
              <a:rect l="l" t="t" r="r" b="b"/>
              <a:pathLst>
                <a:path w="754" h="599" extrusionOk="0">
                  <a:moveTo>
                    <a:pt x="134" y="1"/>
                  </a:moveTo>
                  <a:lnTo>
                    <a:pt x="1" y="111"/>
                  </a:lnTo>
                  <a:cubicBezTo>
                    <a:pt x="111" y="399"/>
                    <a:pt x="355" y="599"/>
                    <a:pt x="665" y="599"/>
                  </a:cubicBezTo>
                  <a:lnTo>
                    <a:pt x="754" y="48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3" name="Google Shape;2615;p37">
              <a:extLst>
                <a:ext uri="{FF2B5EF4-FFF2-40B4-BE49-F238E27FC236}">
                  <a16:creationId xmlns:a16="http://schemas.microsoft.com/office/drawing/2014/main" id="{6B4E905F-5DDE-4958-9359-0D34AE2E2284}"/>
                </a:ext>
              </a:extLst>
            </p:cNvPr>
            <p:cNvSpPr/>
            <p:nvPr/>
          </p:nvSpPr>
          <p:spPr>
            <a:xfrm>
              <a:off x="5614313" y="4374928"/>
              <a:ext cx="39620" cy="25626"/>
            </a:xfrm>
            <a:custGeom>
              <a:avLst/>
              <a:gdLst/>
              <a:ahLst/>
              <a:cxnLst/>
              <a:rect l="l" t="t" r="r" b="b"/>
              <a:pathLst>
                <a:path w="688" h="445" extrusionOk="0">
                  <a:moveTo>
                    <a:pt x="45" y="1"/>
                  </a:moveTo>
                  <a:lnTo>
                    <a:pt x="1" y="378"/>
                  </a:lnTo>
                  <a:cubicBezTo>
                    <a:pt x="222" y="245"/>
                    <a:pt x="555" y="444"/>
                    <a:pt x="688" y="90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4" name="Google Shape;2616;p37">
              <a:extLst>
                <a:ext uri="{FF2B5EF4-FFF2-40B4-BE49-F238E27FC236}">
                  <a16:creationId xmlns:a16="http://schemas.microsoft.com/office/drawing/2014/main" id="{E0354569-4DCB-4D06-8FF9-88FEA7BE275E}"/>
                </a:ext>
              </a:extLst>
            </p:cNvPr>
            <p:cNvSpPr/>
            <p:nvPr/>
          </p:nvSpPr>
          <p:spPr>
            <a:xfrm>
              <a:off x="6077490" y="4372222"/>
              <a:ext cx="42154" cy="27009"/>
            </a:xfrm>
            <a:custGeom>
              <a:avLst/>
              <a:gdLst/>
              <a:ahLst/>
              <a:cxnLst/>
              <a:rect l="l" t="t" r="r" b="b"/>
              <a:pathLst>
                <a:path w="732" h="469" extrusionOk="0">
                  <a:moveTo>
                    <a:pt x="460" y="1"/>
                  </a:moveTo>
                  <a:cubicBezTo>
                    <a:pt x="273" y="1"/>
                    <a:pt x="168" y="210"/>
                    <a:pt x="0" y="247"/>
                  </a:cubicBezTo>
                  <a:cubicBezTo>
                    <a:pt x="0" y="292"/>
                    <a:pt x="0" y="380"/>
                    <a:pt x="23" y="380"/>
                  </a:cubicBezTo>
                  <a:cubicBezTo>
                    <a:pt x="133" y="425"/>
                    <a:pt x="266" y="447"/>
                    <a:pt x="399" y="469"/>
                  </a:cubicBezTo>
                  <a:lnTo>
                    <a:pt x="510" y="336"/>
                  </a:lnTo>
                  <a:lnTo>
                    <a:pt x="732" y="292"/>
                  </a:lnTo>
                  <a:lnTo>
                    <a:pt x="577" y="26"/>
                  </a:lnTo>
                  <a:cubicBezTo>
                    <a:pt x="534" y="8"/>
                    <a:pt x="496" y="1"/>
                    <a:pt x="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5" name="Google Shape;2617;p37">
              <a:extLst>
                <a:ext uri="{FF2B5EF4-FFF2-40B4-BE49-F238E27FC236}">
                  <a16:creationId xmlns:a16="http://schemas.microsoft.com/office/drawing/2014/main" id="{333C38CB-5765-4E2C-A712-6695B25E679A}"/>
                </a:ext>
              </a:extLst>
            </p:cNvPr>
            <p:cNvSpPr/>
            <p:nvPr/>
          </p:nvSpPr>
          <p:spPr>
            <a:xfrm>
              <a:off x="6140030" y="2949749"/>
              <a:ext cx="34495" cy="26836"/>
            </a:xfrm>
            <a:custGeom>
              <a:avLst/>
              <a:gdLst/>
              <a:ahLst/>
              <a:cxnLst/>
              <a:rect l="l" t="t" r="r" b="b"/>
              <a:pathLst>
                <a:path w="599" h="466" extrusionOk="0">
                  <a:moveTo>
                    <a:pt x="576" y="0"/>
                  </a:moveTo>
                  <a:lnTo>
                    <a:pt x="0" y="466"/>
                  </a:lnTo>
                  <a:lnTo>
                    <a:pt x="598" y="46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6" name="Google Shape;2618;p37">
              <a:extLst>
                <a:ext uri="{FF2B5EF4-FFF2-40B4-BE49-F238E27FC236}">
                  <a16:creationId xmlns:a16="http://schemas.microsoft.com/office/drawing/2014/main" id="{F05D8933-3169-412B-9033-3715E01E43D9}"/>
                </a:ext>
              </a:extLst>
            </p:cNvPr>
            <p:cNvSpPr/>
            <p:nvPr/>
          </p:nvSpPr>
          <p:spPr>
            <a:xfrm>
              <a:off x="4689285" y="3258534"/>
              <a:ext cx="14109" cy="40887"/>
            </a:xfrm>
            <a:custGeom>
              <a:avLst/>
              <a:gdLst/>
              <a:ahLst/>
              <a:cxnLst/>
              <a:rect l="l" t="t" r="r" b="b"/>
              <a:pathLst>
                <a:path w="245" h="710" extrusionOk="0">
                  <a:moveTo>
                    <a:pt x="244" y="0"/>
                  </a:moveTo>
                  <a:cubicBezTo>
                    <a:pt x="178" y="67"/>
                    <a:pt x="45" y="133"/>
                    <a:pt x="23" y="222"/>
                  </a:cubicBezTo>
                  <a:cubicBezTo>
                    <a:pt x="0" y="377"/>
                    <a:pt x="0" y="532"/>
                    <a:pt x="23" y="709"/>
                  </a:cubicBezTo>
                  <a:lnTo>
                    <a:pt x="244" y="70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7" name="Google Shape;2619;p37">
              <a:extLst>
                <a:ext uri="{FF2B5EF4-FFF2-40B4-BE49-F238E27FC236}">
                  <a16:creationId xmlns:a16="http://schemas.microsoft.com/office/drawing/2014/main" id="{EDC42037-4113-4F37-8AC4-EDC9EEEA2D24}"/>
                </a:ext>
              </a:extLst>
            </p:cNvPr>
            <p:cNvSpPr/>
            <p:nvPr/>
          </p:nvSpPr>
          <p:spPr>
            <a:xfrm>
              <a:off x="4686751" y="3744228"/>
              <a:ext cx="31385" cy="32364"/>
            </a:xfrm>
            <a:custGeom>
              <a:avLst/>
              <a:gdLst/>
              <a:ahLst/>
              <a:cxnLst/>
              <a:rect l="l" t="t" r="r" b="b"/>
              <a:pathLst>
                <a:path w="545" h="562" extrusionOk="0">
                  <a:moveTo>
                    <a:pt x="334" y="1"/>
                  </a:moveTo>
                  <a:cubicBezTo>
                    <a:pt x="233" y="1"/>
                    <a:pt x="110" y="42"/>
                    <a:pt x="0" y="52"/>
                  </a:cubicBezTo>
                  <a:lnTo>
                    <a:pt x="133" y="163"/>
                  </a:lnTo>
                  <a:lnTo>
                    <a:pt x="200" y="185"/>
                  </a:lnTo>
                  <a:lnTo>
                    <a:pt x="155" y="274"/>
                  </a:lnTo>
                  <a:lnTo>
                    <a:pt x="155" y="562"/>
                  </a:lnTo>
                  <a:lnTo>
                    <a:pt x="532" y="318"/>
                  </a:lnTo>
                  <a:cubicBezTo>
                    <a:pt x="544" y="62"/>
                    <a:pt x="45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8" name="Google Shape;2620;p37">
              <a:extLst>
                <a:ext uri="{FF2B5EF4-FFF2-40B4-BE49-F238E27FC236}">
                  <a16:creationId xmlns:a16="http://schemas.microsoft.com/office/drawing/2014/main" id="{05802ABA-2C46-4E95-9A19-7C8B09773225}"/>
                </a:ext>
              </a:extLst>
            </p:cNvPr>
            <p:cNvSpPr/>
            <p:nvPr/>
          </p:nvSpPr>
          <p:spPr>
            <a:xfrm>
              <a:off x="6282905" y="3365705"/>
              <a:ext cx="35819" cy="42154"/>
            </a:xfrm>
            <a:custGeom>
              <a:avLst/>
              <a:gdLst/>
              <a:ahLst/>
              <a:cxnLst/>
              <a:rect l="l" t="t" r="r" b="b"/>
              <a:pathLst>
                <a:path w="622" h="732" extrusionOk="0">
                  <a:moveTo>
                    <a:pt x="555" y="0"/>
                  </a:moveTo>
                  <a:cubicBezTo>
                    <a:pt x="466" y="89"/>
                    <a:pt x="289" y="155"/>
                    <a:pt x="289" y="222"/>
                  </a:cubicBezTo>
                  <a:cubicBezTo>
                    <a:pt x="308" y="450"/>
                    <a:pt x="180" y="466"/>
                    <a:pt x="60" y="466"/>
                  </a:cubicBezTo>
                  <a:cubicBezTo>
                    <a:pt x="40" y="466"/>
                    <a:pt x="20" y="466"/>
                    <a:pt x="1" y="466"/>
                  </a:cubicBezTo>
                  <a:lnTo>
                    <a:pt x="23" y="731"/>
                  </a:lnTo>
                  <a:lnTo>
                    <a:pt x="422" y="554"/>
                  </a:lnTo>
                  <a:lnTo>
                    <a:pt x="621" y="111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9" name="Google Shape;2621;p37">
              <a:extLst>
                <a:ext uri="{FF2B5EF4-FFF2-40B4-BE49-F238E27FC236}">
                  <a16:creationId xmlns:a16="http://schemas.microsoft.com/office/drawing/2014/main" id="{FF3A4ECE-E5DC-445B-8393-0EBBC3633619}"/>
                </a:ext>
              </a:extLst>
            </p:cNvPr>
            <p:cNvSpPr/>
            <p:nvPr/>
          </p:nvSpPr>
          <p:spPr>
            <a:xfrm>
              <a:off x="4666308" y="3230431"/>
              <a:ext cx="38353" cy="24302"/>
            </a:xfrm>
            <a:custGeom>
              <a:avLst/>
              <a:gdLst/>
              <a:ahLst/>
              <a:cxnLst/>
              <a:rect l="l" t="t" r="r" b="b"/>
              <a:pathLst>
                <a:path w="666" h="422" extrusionOk="0">
                  <a:moveTo>
                    <a:pt x="111" y="1"/>
                  </a:moveTo>
                  <a:lnTo>
                    <a:pt x="1" y="23"/>
                  </a:lnTo>
                  <a:cubicBezTo>
                    <a:pt x="45" y="156"/>
                    <a:pt x="89" y="422"/>
                    <a:pt x="156" y="422"/>
                  </a:cubicBezTo>
                  <a:cubicBezTo>
                    <a:pt x="333" y="422"/>
                    <a:pt x="510" y="377"/>
                    <a:pt x="665" y="333"/>
                  </a:cubicBezTo>
                  <a:lnTo>
                    <a:pt x="488" y="23"/>
                  </a:lnTo>
                  <a:lnTo>
                    <a:pt x="200" y="222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0" name="Google Shape;2622;p37">
              <a:extLst>
                <a:ext uri="{FF2B5EF4-FFF2-40B4-BE49-F238E27FC236}">
                  <a16:creationId xmlns:a16="http://schemas.microsoft.com/office/drawing/2014/main" id="{F8DB8F17-E659-4A79-AA82-65959EEE3300}"/>
                </a:ext>
              </a:extLst>
            </p:cNvPr>
            <p:cNvSpPr/>
            <p:nvPr/>
          </p:nvSpPr>
          <p:spPr>
            <a:xfrm>
              <a:off x="6128512" y="4253764"/>
              <a:ext cx="31961" cy="30637"/>
            </a:xfrm>
            <a:custGeom>
              <a:avLst/>
              <a:gdLst/>
              <a:ahLst/>
              <a:cxnLst/>
              <a:rect l="l" t="t" r="r" b="b"/>
              <a:pathLst>
                <a:path w="555" h="532" extrusionOk="0">
                  <a:moveTo>
                    <a:pt x="1" y="0"/>
                  </a:moveTo>
                  <a:lnTo>
                    <a:pt x="1" y="222"/>
                  </a:lnTo>
                  <a:lnTo>
                    <a:pt x="156" y="332"/>
                  </a:lnTo>
                  <a:lnTo>
                    <a:pt x="311" y="532"/>
                  </a:lnTo>
                  <a:cubicBezTo>
                    <a:pt x="377" y="377"/>
                    <a:pt x="466" y="222"/>
                    <a:pt x="555" y="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1" name="Google Shape;2623;p37">
              <a:extLst>
                <a:ext uri="{FF2B5EF4-FFF2-40B4-BE49-F238E27FC236}">
                  <a16:creationId xmlns:a16="http://schemas.microsoft.com/office/drawing/2014/main" id="{E23FA26F-CC95-4706-B15A-1CD1A046138F}"/>
                </a:ext>
              </a:extLst>
            </p:cNvPr>
            <p:cNvSpPr/>
            <p:nvPr/>
          </p:nvSpPr>
          <p:spPr>
            <a:xfrm>
              <a:off x="4670166" y="3987075"/>
              <a:ext cx="30637" cy="35762"/>
            </a:xfrm>
            <a:custGeom>
              <a:avLst/>
              <a:gdLst/>
              <a:ahLst/>
              <a:cxnLst/>
              <a:rect l="l" t="t" r="r" b="b"/>
              <a:pathLst>
                <a:path w="532" h="621" extrusionOk="0">
                  <a:moveTo>
                    <a:pt x="288" y="0"/>
                  </a:moveTo>
                  <a:lnTo>
                    <a:pt x="0" y="155"/>
                  </a:lnTo>
                  <a:lnTo>
                    <a:pt x="67" y="311"/>
                  </a:lnTo>
                  <a:lnTo>
                    <a:pt x="399" y="621"/>
                  </a:lnTo>
                  <a:lnTo>
                    <a:pt x="532" y="62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2" name="Google Shape;2624;p37">
              <a:extLst>
                <a:ext uri="{FF2B5EF4-FFF2-40B4-BE49-F238E27FC236}">
                  <a16:creationId xmlns:a16="http://schemas.microsoft.com/office/drawing/2014/main" id="{F825F044-DAAB-48D2-84F1-6B2964904FB2}"/>
                </a:ext>
              </a:extLst>
            </p:cNvPr>
            <p:cNvSpPr/>
            <p:nvPr/>
          </p:nvSpPr>
          <p:spPr>
            <a:xfrm>
              <a:off x="6174467" y="4060097"/>
              <a:ext cx="24302" cy="38008"/>
            </a:xfrm>
            <a:custGeom>
              <a:avLst/>
              <a:gdLst/>
              <a:ahLst/>
              <a:cxnLst/>
              <a:rect l="l" t="t" r="r" b="b"/>
              <a:pathLst>
                <a:path w="422" h="660" extrusionOk="0">
                  <a:moveTo>
                    <a:pt x="153" y="1"/>
                  </a:moveTo>
                  <a:cubicBezTo>
                    <a:pt x="74" y="1"/>
                    <a:pt x="28" y="91"/>
                    <a:pt x="0" y="217"/>
                  </a:cubicBezTo>
                  <a:lnTo>
                    <a:pt x="311" y="660"/>
                  </a:lnTo>
                  <a:lnTo>
                    <a:pt x="421" y="594"/>
                  </a:lnTo>
                  <a:lnTo>
                    <a:pt x="333" y="106"/>
                  </a:lnTo>
                  <a:cubicBezTo>
                    <a:pt x="259" y="32"/>
                    <a:pt x="200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3" name="Google Shape;2625;p37">
              <a:extLst>
                <a:ext uri="{FF2B5EF4-FFF2-40B4-BE49-F238E27FC236}">
                  <a16:creationId xmlns:a16="http://schemas.microsoft.com/office/drawing/2014/main" id="{6BCC9FB4-B9E2-4225-9CAB-8F3BB856A9D0}"/>
                </a:ext>
              </a:extLst>
            </p:cNvPr>
            <p:cNvSpPr/>
            <p:nvPr/>
          </p:nvSpPr>
          <p:spPr>
            <a:xfrm>
              <a:off x="5670461" y="2856572"/>
              <a:ext cx="30694" cy="26893"/>
            </a:xfrm>
            <a:custGeom>
              <a:avLst/>
              <a:gdLst/>
              <a:ahLst/>
              <a:cxnLst/>
              <a:rect l="l" t="t" r="r" b="b"/>
              <a:pathLst>
                <a:path w="533" h="467" extrusionOk="0">
                  <a:moveTo>
                    <a:pt x="23" y="1"/>
                  </a:moveTo>
                  <a:cubicBezTo>
                    <a:pt x="23" y="67"/>
                    <a:pt x="1" y="134"/>
                    <a:pt x="1" y="200"/>
                  </a:cubicBezTo>
                  <a:cubicBezTo>
                    <a:pt x="1" y="245"/>
                    <a:pt x="1" y="267"/>
                    <a:pt x="1" y="289"/>
                  </a:cubicBezTo>
                  <a:lnTo>
                    <a:pt x="532" y="466"/>
                  </a:lnTo>
                  <a:lnTo>
                    <a:pt x="488" y="178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4" name="Google Shape;2626;p37">
              <a:extLst>
                <a:ext uri="{FF2B5EF4-FFF2-40B4-BE49-F238E27FC236}">
                  <a16:creationId xmlns:a16="http://schemas.microsoft.com/office/drawing/2014/main" id="{E0B810BA-9FDE-4514-8F94-279ECF6A548B}"/>
                </a:ext>
              </a:extLst>
            </p:cNvPr>
            <p:cNvSpPr/>
            <p:nvPr/>
          </p:nvSpPr>
          <p:spPr>
            <a:xfrm>
              <a:off x="4736507" y="3120727"/>
              <a:ext cx="22977" cy="30694"/>
            </a:xfrm>
            <a:custGeom>
              <a:avLst/>
              <a:gdLst/>
              <a:ahLst/>
              <a:cxnLst/>
              <a:rect l="l" t="t" r="r" b="b"/>
              <a:pathLst>
                <a:path w="399" h="533" extrusionOk="0">
                  <a:moveTo>
                    <a:pt x="45" y="0"/>
                  </a:moveTo>
                  <a:lnTo>
                    <a:pt x="0" y="466"/>
                  </a:lnTo>
                  <a:lnTo>
                    <a:pt x="155" y="532"/>
                  </a:lnTo>
                  <a:lnTo>
                    <a:pt x="399" y="155"/>
                  </a:lnTo>
                  <a:lnTo>
                    <a:pt x="310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5" name="Google Shape;2627;p37">
              <a:extLst>
                <a:ext uri="{FF2B5EF4-FFF2-40B4-BE49-F238E27FC236}">
                  <a16:creationId xmlns:a16="http://schemas.microsoft.com/office/drawing/2014/main" id="{F01E113A-EA70-4717-867E-05BC189EC799}"/>
                </a:ext>
              </a:extLst>
            </p:cNvPr>
            <p:cNvSpPr/>
            <p:nvPr/>
          </p:nvSpPr>
          <p:spPr>
            <a:xfrm>
              <a:off x="4520842" y="3932194"/>
              <a:ext cx="20501" cy="31961"/>
            </a:xfrm>
            <a:custGeom>
              <a:avLst/>
              <a:gdLst/>
              <a:ahLst/>
              <a:cxnLst/>
              <a:rect l="l" t="t" r="r" b="b"/>
              <a:pathLst>
                <a:path w="356" h="555" extrusionOk="0">
                  <a:moveTo>
                    <a:pt x="67" y="1"/>
                  </a:moveTo>
                  <a:cubicBezTo>
                    <a:pt x="45" y="89"/>
                    <a:pt x="23" y="156"/>
                    <a:pt x="1" y="244"/>
                  </a:cubicBezTo>
                  <a:cubicBezTo>
                    <a:pt x="1" y="289"/>
                    <a:pt x="1" y="355"/>
                    <a:pt x="1" y="399"/>
                  </a:cubicBezTo>
                  <a:lnTo>
                    <a:pt x="355" y="555"/>
                  </a:lnTo>
                  <a:cubicBezTo>
                    <a:pt x="333" y="422"/>
                    <a:pt x="311" y="311"/>
                    <a:pt x="267" y="178"/>
                  </a:cubicBezTo>
                  <a:cubicBezTo>
                    <a:pt x="222" y="111"/>
                    <a:pt x="134" y="67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6" name="Google Shape;2628;p37">
              <a:extLst>
                <a:ext uri="{FF2B5EF4-FFF2-40B4-BE49-F238E27FC236}">
                  <a16:creationId xmlns:a16="http://schemas.microsoft.com/office/drawing/2014/main" id="{D0E130D2-12B6-4402-AD8E-9B7ACAF9EDD6}"/>
                </a:ext>
              </a:extLst>
            </p:cNvPr>
            <p:cNvSpPr/>
            <p:nvPr/>
          </p:nvSpPr>
          <p:spPr>
            <a:xfrm>
              <a:off x="5643683" y="2600134"/>
              <a:ext cx="23035" cy="30694"/>
            </a:xfrm>
            <a:custGeom>
              <a:avLst/>
              <a:gdLst/>
              <a:ahLst/>
              <a:cxnLst/>
              <a:rect l="l" t="t" r="r" b="b"/>
              <a:pathLst>
                <a:path w="400" h="533" extrusionOk="0">
                  <a:moveTo>
                    <a:pt x="399" y="1"/>
                  </a:moveTo>
                  <a:lnTo>
                    <a:pt x="0" y="532"/>
                  </a:lnTo>
                  <a:lnTo>
                    <a:pt x="0" y="532"/>
                  </a:lnTo>
                  <a:lnTo>
                    <a:pt x="399" y="377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7" name="Google Shape;2629;p37">
              <a:extLst>
                <a:ext uri="{FF2B5EF4-FFF2-40B4-BE49-F238E27FC236}">
                  <a16:creationId xmlns:a16="http://schemas.microsoft.com/office/drawing/2014/main" id="{C8BCB86D-41AD-42B0-AB36-F0AC05865DDA}"/>
                </a:ext>
              </a:extLst>
            </p:cNvPr>
            <p:cNvSpPr/>
            <p:nvPr/>
          </p:nvSpPr>
          <p:spPr>
            <a:xfrm>
              <a:off x="4659915" y="3277653"/>
              <a:ext cx="30694" cy="38353"/>
            </a:xfrm>
            <a:custGeom>
              <a:avLst/>
              <a:gdLst/>
              <a:ahLst/>
              <a:cxnLst/>
              <a:rect l="l" t="t" r="r" b="b"/>
              <a:pathLst>
                <a:path w="533" h="666" extrusionOk="0">
                  <a:moveTo>
                    <a:pt x="333" y="1"/>
                  </a:moveTo>
                  <a:lnTo>
                    <a:pt x="333" y="1"/>
                  </a:lnTo>
                  <a:cubicBezTo>
                    <a:pt x="311" y="222"/>
                    <a:pt x="1" y="510"/>
                    <a:pt x="444" y="665"/>
                  </a:cubicBezTo>
                  <a:lnTo>
                    <a:pt x="533" y="377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8" name="Google Shape;2630;p37">
              <a:extLst>
                <a:ext uri="{FF2B5EF4-FFF2-40B4-BE49-F238E27FC236}">
                  <a16:creationId xmlns:a16="http://schemas.microsoft.com/office/drawing/2014/main" id="{C453D821-C188-4E19-94FF-E402444356C7}"/>
                </a:ext>
              </a:extLst>
            </p:cNvPr>
            <p:cNvSpPr/>
            <p:nvPr/>
          </p:nvSpPr>
          <p:spPr>
            <a:xfrm>
              <a:off x="5897586" y="4503809"/>
              <a:ext cx="25569" cy="24302"/>
            </a:xfrm>
            <a:custGeom>
              <a:avLst/>
              <a:gdLst/>
              <a:ahLst/>
              <a:cxnLst/>
              <a:rect l="l" t="t" r="r" b="b"/>
              <a:pathLst>
                <a:path w="444" h="422" extrusionOk="0">
                  <a:moveTo>
                    <a:pt x="355" y="1"/>
                  </a:moveTo>
                  <a:lnTo>
                    <a:pt x="0" y="289"/>
                  </a:lnTo>
                  <a:lnTo>
                    <a:pt x="89" y="422"/>
                  </a:lnTo>
                  <a:lnTo>
                    <a:pt x="444" y="289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9" name="Google Shape;2631;p37">
              <a:extLst>
                <a:ext uri="{FF2B5EF4-FFF2-40B4-BE49-F238E27FC236}">
                  <a16:creationId xmlns:a16="http://schemas.microsoft.com/office/drawing/2014/main" id="{FA06BEFA-E52A-44B6-8DA8-AD1B560D9D27}"/>
                </a:ext>
              </a:extLst>
            </p:cNvPr>
            <p:cNvSpPr/>
            <p:nvPr/>
          </p:nvSpPr>
          <p:spPr>
            <a:xfrm>
              <a:off x="5337433" y="2770939"/>
              <a:ext cx="25569" cy="25742"/>
            </a:xfrm>
            <a:custGeom>
              <a:avLst/>
              <a:gdLst/>
              <a:ahLst/>
              <a:cxnLst/>
              <a:rect l="l" t="t" r="r" b="b"/>
              <a:pathLst>
                <a:path w="444" h="447" extrusionOk="0">
                  <a:moveTo>
                    <a:pt x="224" y="0"/>
                  </a:moveTo>
                  <a:cubicBezTo>
                    <a:pt x="30" y="0"/>
                    <a:pt x="35" y="257"/>
                    <a:pt x="1" y="447"/>
                  </a:cubicBezTo>
                  <a:lnTo>
                    <a:pt x="333" y="380"/>
                  </a:lnTo>
                  <a:lnTo>
                    <a:pt x="444" y="70"/>
                  </a:lnTo>
                  <a:cubicBezTo>
                    <a:pt x="351" y="21"/>
                    <a:pt x="279" y="0"/>
                    <a:pt x="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0" name="Google Shape;2632;p37">
              <a:extLst>
                <a:ext uri="{FF2B5EF4-FFF2-40B4-BE49-F238E27FC236}">
                  <a16:creationId xmlns:a16="http://schemas.microsoft.com/office/drawing/2014/main" id="{091AF3FA-FE59-46D9-AD12-E2DD84C0529C}"/>
                </a:ext>
              </a:extLst>
            </p:cNvPr>
            <p:cNvSpPr/>
            <p:nvPr/>
          </p:nvSpPr>
          <p:spPr>
            <a:xfrm>
              <a:off x="4520842" y="3295563"/>
              <a:ext cx="23035" cy="22977"/>
            </a:xfrm>
            <a:custGeom>
              <a:avLst/>
              <a:gdLst/>
              <a:ahLst/>
              <a:cxnLst/>
              <a:rect l="l" t="t" r="r" b="b"/>
              <a:pathLst>
                <a:path w="400" h="399" extrusionOk="0">
                  <a:moveTo>
                    <a:pt x="195" y="0"/>
                  </a:moveTo>
                  <a:cubicBezTo>
                    <a:pt x="83" y="0"/>
                    <a:pt x="1" y="44"/>
                    <a:pt x="1" y="243"/>
                  </a:cubicBezTo>
                  <a:lnTo>
                    <a:pt x="1" y="399"/>
                  </a:lnTo>
                  <a:lnTo>
                    <a:pt x="377" y="354"/>
                  </a:lnTo>
                  <a:lnTo>
                    <a:pt x="289" y="266"/>
                  </a:lnTo>
                  <a:lnTo>
                    <a:pt x="400" y="22"/>
                  </a:lnTo>
                  <a:cubicBezTo>
                    <a:pt x="328" y="14"/>
                    <a:pt x="257" y="0"/>
                    <a:pt x="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1" name="Google Shape;2633;p37">
              <a:extLst>
                <a:ext uri="{FF2B5EF4-FFF2-40B4-BE49-F238E27FC236}">
                  <a16:creationId xmlns:a16="http://schemas.microsoft.com/office/drawing/2014/main" id="{CE2582E3-F166-4C42-9EB9-12009E38F28F}"/>
                </a:ext>
              </a:extLst>
            </p:cNvPr>
            <p:cNvSpPr/>
            <p:nvPr/>
          </p:nvSpPr>
          <p:spPr>
            <a:xfrm>
              <a:off x="5613047" y="2666475"/>
              <a:ext cx="26836" cy="23035"/>
            </a:xfrm>
            <a:custGeom>
              <a:avLst/>
              <a:gdLst/>
              <a:ahLst/>
              <a:cxnLst/>
              <a:rect l="l" t="t" r="r" b="b"/>
              <a:pathLst>
                <a:path w="466" h="400" extrusionOk="0">
                  <a:moveTo>
                    <a:pt x="311" y="1"/>
                  </a:moveTo>
                  <a:lnTo>
                    <a:pt x="1" y="400"/>
                  </a:lnTo>
                  <a:cubicBezTo>
                    <a:pt x="377" y="355"/>
                    <a:pt x="466" y="222"/>
                    <a:pt x="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2" name="Google Shape;2634;p37">
              <a:extLst>
                <a:ext uri="{FF2B5EF4-FFF2-40B4-BE49-F238E27FC236}">
                  <a16:creationId xmlns:a16="http://schemas.microsoft.com/office/drawing/2014/main" id="{189F16CF-1B6B-4CEA-978D-6ABA0453F70A}"/>
                </a:ext>
              </a:extLst>
            </p:cNvPr>
            <p:cNvSpPr/>
            <p:nvPr/>
          </p:nvSpPr>
          <p:spPr>
            <a:xfrm>
              <a:off x="6210172" y="4322639"/>
              <a:ext cx="34495" cy="20444"/>
            </a:xfrm>
            <a:custGeom>
              <a:avLst/>
              <a:gdLst/>
              <a:ahLst/>
              <a:cxnLst/>
              <a:rect l="l" t="t" r="r" b="b"/>
              <a:pathLst>
                <a:path w="599" h="355" extrusionOk="0">
                  <a:moveTo>
                    <a:pt x="134" y="0"/>
                  </a:moveTo>
                  <a:cubicBezTo>
                    <a:pt x="67" y="0"/>
                    <a:pt x="45" y="67"/>
                    <a:pt x="1" y="89"/>
                  </a:cubicBezTo>
                  <a:lnTo>
                    <a:pt x="244" y="35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3" name="Google Shape;2635;p37">
              <a:extLst>
                <a:ext uri="{FF2B5EF4-FFF2-40B4-BE49-F238E27FC236}">
                  <a16:creationId xmlns:a16="http://schemas.microsoft.com/office/drawing/2014/main" id="{0BC7A22E-3A13-4ED5-A2D5-58DC8EEE75DA}"/>
                </a:ext>
              </a:extLst>
            </p:cNvPr>
            <p:cNvSpPr/>
            <p:nvPr/>
          </p:nvSpPr>
          <p:spPr>
            <a:xfrm>
              <a:off x="4700745" y="3789319"/>
              <a:ext cx="23035" cy="28679"/>
            </a:xfrm>
            <a:custGeom>
              <a:avLst/>
              <a:gdLst/>
              <a:ahLst/>
              <a:cxnLst/>
              <a:rect l="l" t="t" r="r" b="b"/>
              <a:pathLst>
                <a:path w="400" h="498" extrusionOk="0">
                  <a:moveTo>
                    <a:pt x="1" y="0"/>
                  </a:moveTo>
                  <a:lnTo>
                    <a:pt x="1" y="0"/>
                  </a:lnTo>
                  <a:cubicBezTo>
                    <a:pt x="23" y="177"/>
                    <a:pt x="67" y="310"/>
                    <a:pt x="89" y="488"/>
                  </a:cubicBezTo>
                  <a:cubicBezTo>
                    <a:pt x="119" y="494"/>
                    <a:pt x="144" y="497"/>
                    <a:pt x="166" y="497"/>
                  </a:cubicBezTo>
                  <a:cubicBezTo>
                    <a:pt x="362" y="497"/>
                    <a:pt x="300" y="255"/>
                    <a:pt x="400" y="15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4" name="Google Shape;2636;p37">
              <a:extLst>
                <a:ext uri="{FF2B5EF4-FFF2-40B4-BE49-F238E27FC236}">
                  <a16:creationId xmlns:a16="http://schemas.microsoft.com/office/drawing/2014/main" id="{5051467E-D0BE-4B5D-9CA8-FE0AD454D2A3}"/>
                </a:ext>
              </a:extLst>
            </p:cNvPr>
            <p:cNvSpPr/>
            <p:nvPr/>
          </p:nvSpPr>
          <p:spPr>
            <a:xfrm>
              <a:off x="5712558" y="2869357"/>
              <a:ext cx="26893" cy="26836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1" y="1"/>
                  </a:moveTo>
                  <a:lnTo>
                    <a:pt x="67" y="466"/>
                  </a:lnTo>
                  <a:lnTo>
                    <a:pt x="466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5" name="Google Shape;2637;p37">
              <a:extLst>
                <a:ext uri="{FF2B5EF4-FFF2-40B4-BE49-F238E27FC236}">
                  <a16:creationId xmlns:a16="http://schemas.microsoft.com/office/drawing/2014/main" id="{3FB6CA4F-951E-4774-90AF-42F95631CB5D}"/>
                </a:ext>
              </a:extLst>
            </p:cNvPr>
            <p:cNvSpPr/>
            <p:nvPr/>
          </p:nvSpPr>
          <p:spPr>
            <a:xfrm>
              <a:off x="5285143" y="2763568"/>
              <a:ext cx="26836" cy="28045"/>
            </a:xfrm>
            <a:custGeom>
              <a:avLst/>
              <a:gdLst/>
              <a:ahLst/>
              <a:cxnLst/>
              <a:rect l="l" t="t" r="r" b="b"/>
              <a:pathLst>
                <a:path w="466" h="487" extrusionOk="0">
                  <a:moveTo>
                    <a:pt x="42" y="0"/>
                  </a:moveTo>
                  <a:cubicBezTo>
                    <a:pt x="29" y="0"/>
                    <a:pt x="15" y="6"/>
                    <a:pt x="0" y="21"/>
                  </a:cubicBezTo>
                  <a:lnTo>
                    <a:pt x="0" y="109"/>
                  </a:lnTo>
                  <a:lnTo>
                    <a:pt x="156" y="264"/>
                  </a:lnTo>
                  <a:lnTo>
                    <a:pt x="222" y="353"/>
                  </a:lnTo>
                  <a:lnTo>
                    <a:pt x="444" y="486"/>
                  </a:lnTo>
                  <a:lnTo>
                    <a:pt x="466" y="264"/>
                  </a:lnTo>
                  <a:cubicBezTo>
                    <a:pt x="421" y="198"/>
                    <a:pt x="399" y="109"/>
                    <a:pt x="377" y="43"/>
                  </a:cubicBezTo>
                  <a:cubicBezTo>
                    <a:pt x="334" y="159"/>
                    <a:pt x="296" y="199"/>
                    <a:pt x="261" y="199"/>
                  </a:cubicBezTo>
                  <a:cubicBezTo>
                    <a:pt x="183" y="199"/>
                    <a:pt x="11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6" name="Google Shape;2638;p37">
              <a:extLst>
                <a:ext uri="{FF2B5EF4-FFF2-40B4-BE49-F238E27FC236}">
                  <a16:creationId xmlns:a16="http://schemas.microsoft.com/office/drawing/2014/main" id="{9B803230-E535-4A06-A4D8-6462389EFB67}"/>
                </a:ext>
              </a:extLst>
            </p:cNvPr>
            <p:cNvSpPr/>
            <p:nvPr/>
          </p:nvSpPr>
          <p:spPr>
            <a:xfrm>
              <a:off x="4435382" y="3426920"/>
              <a:ext cx="26836" cy="24072"/>
            </a:xfrm>
            <a:custGeom>
              <a:avLst/>
              <a:gdLst/>
              <a:ahLst/>
              <a:cxnLst/>
              <a:rect l="l" t="t" r="r" b="b"/>
              <a:pathLst>
                <a:path w="466" h="418" extrusionOk="0">
                  <a:moveTo>
                    <a:pt x="288" y="1"/>
                  </a:moveTo>
                  <a:lnTo>
                    <a:pt x="0" y="245"/>
                  </a:lnTo>
                  <a:cubicBezTo>
                    <a:pt x="91" y="366"/>
                    <a:pt x="168" y="418"/>
                    <a:pt x="238" y="418"/>
                  </a:cubicBezTo>
                  <a:cubicBezTo>
                    <a:pt x="321" y="418"/>
                    <a:pt x="393" y="343"/>
                    <a:pt x="466" y="222"/>
                  </a:cubicBezTo>
                  <a:lnTo>
                    <a:pt x="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7" name="Google Shape;2639;p37">
              <a:extLst>
                <a:ext uri="{FF2B5EF4-FFF2-40B4-BE49-F238E27FC236}">
                  <a16:creationId xmlns:a16="http://schemas.microsoft.com/office/drawing/2014/main" id="{AD3A2411-BB87-4AE7-8759-AF2881A9862E}"/>
                </a:ext>
              </a:extLst>
            </p:cNvPr>
            <p:cNvSpPr/>
            <p:nvPr/>
          </p:nvSpPr>
          <p:spPr>
            <a:xfrm>
              <a:off x="4411944" y="3667061"/>
              <a:ext cx="28563" cy="18946"/>
            </a:xfrm>
            <a:custGeom>
              <a:avLst/>
              <a:gdLst/>
              <a:ahLst/>
              <a:cxnLst/>
              <a:rect l="l" t="t" r="r" b="b"/>
              <a:pathLst>
                <a:path w="496" h="329" extrusionOk="0">
                  <a:moveTo>
                    <a:pt x="271" y="0"/>
                  </a:moveTo>
                  <a:cubicBezTo>
                    <a:pt x="116" y="0"/>
                    <a:pt x="0" y="54"/>
                    <a:pt x="31" y="329"/>
                  </a:cubicBezTo>
                  <a:lnTo>
                    <a:pt x="496" y="18"/>
                  </a:lnTo>
                  <a:cubicBezTo>
                    <a:pt x="420" y="11"/>
                    <a:pt x="341" y="0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8" name="Google Shape;2640;p37">
              <a:extLst>
                <a:ext uri="{FF2B5EF4-FFF2-40B4-BE49-F238E27FC236}">
                  <a16:creationId xmlns:a16="http://schemas.microsoft.com/office/drawing/2014/main" id="{BE2483FB-9EFE-4BD0-976C-F0E9A242700F}"/>
                </a:ext>
              </a:extLst>
            </p:cNvPr>
            <p:cNvSpPr/>
            <p:nvPr/>
          </p:nvSpPr>
          <p:spPr>
            <a:xfrm>
              <a:off x="4546353" y="3905416"/>
              <a:ext cx="25626" cy="21768"/>
            </a:xfrm>
            <a:custGeom>
              <a:avLst/>
              <a:gdLst/>
              <a:ahLst/>
              <a:cxnLst/>
              <a:rect l="l" t="t" r="r" b="b"/>
              <a:pathLst>
                <a:path w="445" h="378" extrusionOk="0">
                  <a:moveTo>
                    <a:pt x="45" y="0"/>
                  </a:moveTo>
                  <a:cubicBezTo>
                    <a:pt x="45" y="23"/>
                    <a:pt x="1" y="45"/>
                    <a:pt x="1" y="45"/>
                  </a:cubicBezTo>
                  <a:lnTo>
                    <a:pt x="1" y="311"/>
                  </a:lnTo>
                  <a:lnTo>
                    <a:pt x="67" y="377"/>
                  </a:lnTo>
                  <a:lnTo>
                    <a:pt x="400" y="377"/>
                  </a:lnTo>
                  <a:lnTo>
                    <a:pt x="444" y="13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9" name="Google Shape;2641;p37">
              <a:extLst>
                <a:ext uri="{FF2B5EF4-FFF2-40B4-BE49-F238E27FC236}">
                  <a16:creationId xmlns:a16="http://schemas.microsoft.com/office/drawing/2014/main" id="{8E7757CD-9449-40D7-A42A-170787E9082B}"/>
                </a:ext>
              </a:extLst>
            </p:cNvPr>
            <p:cNvSpPr/>
            <p:nvPr/>
          </p:nvSpPr>
          <p:spPr>
            <a:xfrm>
              <a:off x="4592308" y="3049376"/>
              <a:ext cx="30694" cy="17795"/>
            </a:xfrm>
            <a:custGeom>
              <a:avLst/>
              <a:gdLst/>
              <a:ahLst/>
              <a:cxnLst/>
              <a:rect l="l" t="t" r="r" b="b"/>
              <a:pathLst>
                <a:path w="533" h="309" extrusionOk="0">
                  <a:moveTo>
                    <a:pt x="133" y="0"/>
                  </a:moveTo>
                  <a:cubicBezTo>
                    <a:pt x="78" y="0"/>
                    <a:pt x="51" y="39"/>
                    <a:pt x="1" y="109"/>
                  </a:cubicBezTo>
                  <a:cubicBezTo>
                    <a:pt x="89" y="176"/>
                    <a:pt x="178" y="242"/>
                    <a:pt x="266" y="309"/>
                  </a:cubicBezTo>
                  <a:lnTo>
                    <a:pt x="532" y="176"/>
                  </a:lnTo>
                  <a:cubicBezTo>
                    <a:pt x="303" y="55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0" name="Google Shape;2642;p37">
              <a:extLst>
                <a:ext uri="{FF2B5EF4-FFF2-40B4-BE49-F238E27FC236}">
                  <a16:creationId xmlns:a16="http://schemas.microsoft.com/office/drawing/2014/main" id="{D3D16F31-64D5-4F85-ADD9-A75507E7C4F4}"/>
                </a:ext>
              </a:extLst>
            </p:cNvPr>
            <p:cNvSpPr/>
            <p:nvPr/>
          </p:nvSpPr>
          <p:spPr>
            <a:xfrm>
              <a:off x="4592308" y="4036831"/>
              <a:ext cx="17910" cy="31961"/>
            </a:xfrm>
            <a:custGeom>
              <a:avLst/>
              <a:gdLst/>
              <a:ahLst/>
              <a:cxnLst/>
              <a:rect l="l" t="t" r="r" b="b"/>
              <a:pathLst>
                <a:path w="311" h="555" extrusionOk="0">
                  <a:moveTo>
                    <a:pt x="244" y="0"/>
                  </a:moveTo>
                  <a:cubicBezTo>
                    <a:pt x="23" y="178"/>
                    <a:pt x="1" y="355"/>
                    <a:pt x="222" y="554"/>
                  </a:cubicBezTo>
                  <a:lnTo>
                    <a:pt x="311" y="466"/>
                  </a:lnTo>
                  <a:lnTo>
                    <a:pt x="311" y="222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1" name="Google Shape;2643;p37">
              <a:extLst>
                <a:ext uri="{FF2B5EF4-FFF2-40B4-BE49-F238E27FC236}">
                  <a16:creationId xmlns:a16="http://schemas.microsoft.com/office/drawing/2014/main" id="{00FDFB2C-DD48-4F93-B449-ACC44676F6A8}"/>
                </a:ext>
              </a:extLst>
            </p:cNvPr>
            <p:cNvSpPr/>
            <p:nvPr/>
          </p:nvSpPr>
          <p:spPr>
            <a:xfrm>
              <a:off x="5655143" y="2671601"/>
              <a:ext cx="24302" cy="20444"/>
            </a:xfrm>
            <a:custGeom>
              <a:avLst/>
              <a:gdLst/>
              <a:ahLst/>
              <a:cxnLst/>
              <a:rect l="l" t="t" r="r" b="b"/>
              <a:pathLst>
                <a:path w="422" h="355" extrusionOk="0">
                  <a:moveTo>
                    <a:pt x="45" y="0"/>
                  </a:moveTo>
                  <a:cubicBezTo>
                    <a:pt x="45" y="45"/>
                    <a:pt x="23" y="111"/>
                    <a:pt x="1" y="155"/>
                  </a:cubicBezTo>
                  <a:lnTo>
                    <a:pt x="67" y="355"/>
                  </a:lnTo>
                  <a:lnTo>
                    <a:pt x="422" y="266"/>
                  </a:lnTo>
                  <a:cubicBezTo>
                    <a:pt x="422" y="266"/>
                    <a:pt x="422" y="244"/>
                    <a:pt x="422" y="222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2" name="Google Shape;2644;p37">
              <a:extLst>
                <a:ext uri="{FF2B5EF4-FFF2-40B4-BE49-F238E27FC236}">
                  <a16:creationId xmlns:a16="http://schemas.microsoft.com/office/drawing/2014/main" id="{1F11530B-221B-4911-9BCC-5C457D531EEF}"/>
                </a:ext>
              </a:extLst>
            </p:cNvPr>
            <p:cNvSpPr/>
            <p:nvPr/>
          </p:nvSpPr>
          <p:spPr>
            <a:xfrm>
              <a:off x="6442422" y="3469017"/>
              <a:ext cx="24302" cy="19234"/>
            </a:xfrm>
            <a:custGeom>
              <a:avLst/>
              <a:gdLst/>
              <a:ahLst/>
              <a:cxnLst/>
              <a:rect l="l" t="t" r="r" b="b"/>
              <a:pathLst>
                <a:path w="422" h="334" extrusionOk="0">
                  <a:moveTo>
                    <a:pt x="0" y="1"/>
                  </a:moveTo>
                  <a:lnTo>
                    <a:pt x="0" y="333"/>
                  </a:lnTo>
                  <a:lnTo>
                    <a:pt x="421" y="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3" name="Google Shape;2645;p37">
              <a:extLst>
                <a:ext uri="{FF2B5EF4-FFF2-40B4-BE49-F238E27FC236}">
                  <a16:creationId xmlns:a16="http://schemas.microsoft.com/office/drawing/2014/main" id="{0E34CBA9-820F-44A7-A3E6-5BDEF75A0B4F}"/>
                </a:ext>
              </a:extLst>
            </p:cNvPr>
            <p:cNvSpPr/>
            <p:nvPr/>
          </p:nvSpPr>
          <p:spPr>
            <a:xfrm>
              <a:off x="6235683" y="3109209"/>
              <a:ext cx="23035" cy="20501"/>
            </a:xfrm>
            <a:custGeom>
              <a:avLst/>
              <a:gdLst/>
              <a:ahLst/>
              <a:cxnLst/>
              <a:rect l="l" t="t" r="r" b="b"/>
              <a:pathLst>
                <a:path w="400" h="356" extrusionOk="0">
                  <a:moveTo>
                    <a:pt x="89" y="1"/>
                  </a:moveTo>
                  <a:lnTo>
                    <a:pt x="1" y="67"/>
                  </a:lnTo>
                  <a:lnTo>
                    <a:pt x="89" y="355"/>
                  </a:lnTo>
                  <a:lnTo>
                    <a:pt x="400" y="2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4" name="Google Shape;2646;p37">
              <a:extLst>
                <a:ext uri="{FF2B5EF4-FFF2-40B4-BE49-F238E27FC236}">
                  <a16:creationId xmlns:a16="http://schemas.microsoft.com/office/drawing/2014/main" id="{21DE79AC-7B48-4610-9AA3-E98D71E5EBE9}"/>
                </a:ext>
              </a:extLst>
            </p:cNvPr>
            <p:cNvSpPr/>
            <p:nvPr/>
          </p:nvSpPr>
          <p:spPr>
            <a:xfrm>
              <a:off x="4688018" y="4099371"/>
              <a:ext cx="17910" cy="26836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222" y="0"/>
                  </a:moveTo>
                  <a:lnTo>
                    <a:pt x="0" y="155"/>
                  </a:lnTo>
                  <a:lnTo>
                    <a:pt x="244" y="465"/>
                  </a:lnTo>
                  <a:lnTo>
                    <a:pt x="310" y="44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5" name="Google Shape;2647;p37">
              <a:extLst>
                <a:ext uri="{FF2B5EF4-FFF2-40B4-BE49-F238E27FC236}">
                  <a16:creationId xmlns:a16="http://schemas.microsoft.com/office/drawing/2014/main" id="{A561216D-B91B-456D-9813-5C66C6E54E06}"/>
                </a:ext>
              </a:extLst>
            </p:cNvPr>
            <p:cNvSpPr/>
            <p:nvPr/>
          </p:nvSpPr>
          <p:spPr>
            <a:xfrm>
              <a:off x="6214030" y="4081462"/>
              <a:ext cx="19177" cy="28160"/>
            </a:xfrm>
            <a:custGeom>
              <a:avLst/>
              <a:gdLst/>
              <a:ahLst/>
              <a:cxnLst/>
              <a:rect l="l" t="t" r="r" b="b"/>
              <a:pathLst>
                <a:path w="333" h="489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12"/>
                    <a:pt x="67" y="245"/>
                    <a:pt x="111" y="355"/>
                  </a:cubicBezTo>
                  <a:cubicBezTo>
                    <a:pt x="133" y="400"/>
                    <a:pt x="200" y="444"/>
                    <a:pt x="244" y="488"/>
                  </a:cubicBezTo>
                  <a:lnTo>
                    <a:pt x="333" y="2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6" name="Google Shape;2648;p37">
              <a:extLst>
                <a:ext uri="{FF2B5EF4-FFF2-40B4-BE49-F238E27FC236}">
                  <a16:creationId xmlns:a16="http://schemas.microsoft.com/office/drawing/2014/main" id="{7CE3EA8B-98C7-408A-84B1-093AD1E323DB}"/>
                </a:ext>
              </a:extLst>
            </p:cNvPr>
            <p:cNvSpPr/>
            <p:nvPr/>
          </p:nvSpPr>
          <p:spPr>
            <a:xfrm>
              <a:off x="5800609" y="4582935"/>
              <a:ext cx="26836" cy="19177"/>
            </a:xfrm>
            <a:custGeom>
              <a:avLst/>
              <a:gdLst/>
              <a:ahLst/>
              <a:cxnLst/>
              <a:rect l="l" t="t" r="r" b="b"/>
              <a:pathLst>
                <a:path w="466" h="333" extrusionOk="0">
                  <a:moveTo>
                    <a:pt x="466" y="0"/>
                  </a:moveTo>
                  <a:lnTo>
                    <a:pt x="1" y="89"/>
                  </a:lnTo>
                  <a:cubicBezTo>
                    <a:pt x="45" y="155"/>
                    <a:pt x="89" y="244"/>
                    <a:pt x="134" y="333"/>
                  </a:cubicBezTo>
                  <a:lnTo>
                    <a:pt x="466" y="333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7" name="Google Shape;2649;p37">
              <a:extLst>
                <a:ext uri="{FF2B5EF4-FFF2-40B4-BE49-F238E27FC236}">
                  <a16:creationId xmlns:a16="http://schemas.microsoft.com/office/drawing/2014/main" id="{6025734D-9231-43CF-A67D-11BD6B0114EA}"/>
                </a:ext>
              </a:extLst>
            </p:cNvPr>
            <p:cNvSpPr/>
            <p:nvPr/>
          </p:nvSpPr>
          <p:spPr>
            <a:xfrm>
              <a:off x="4587182" y="3941120"/>
              <a:ext cx="23035" cy="30694"/>
            </a:xfrm>
            <a:custGeom>
              <a:avLst/>
              <a:gdLst/>
              <a:ahLst/>
              <a:cxnLst/>
              <a:rect l="l" t="t" r="r" b="b"/>
              <a:pathLst>
                <a:path w="400" h="533" extrusionOk="0">
                  <a:moveTo>
                    <a:pt x="112" y="1"/>
                  </a:moveTo>
                  <a:lnTo>
                    <a:pt x="1" y="200"/>
                  </a:lnTo>
                  <a:cubicBezTo>
                    <a:pt x="90" y="311"/>
                    <a:pt x="178" y="422"/>
                    <a:pt x="245" y="533"/>
                  </a:cubicBezTo>
                  <a:cubicBezTo>
                    <a:pt x="289" y="466"/>
                    <a:pt x="400" y="377"/>
                    <a:pt x="378" y="355"/>
                  </a:cubicBezTo>
                  <a:cubicBezTo>
                    <a:pt x="289" y="222"/>
                    <a:pt x="200" y="112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8" name="Google Shape;2650;p37">
              <a:extLst>
                <a:ext uri="{FF2B5EF4-FFF2-40B4-BE49-F238E27FC236}">
                  <a16:creationId xmlns:a16="http://schemas.microsoft.com/office/drawing/2014/main" id="{CC997F20-7836-4549-8957-9A5A10340E6A}"/>
                </a:ext>
              </a:extLst>
            </p:cNvPr>
            <p:cNvSpPr/>
            <p:nvPr/>
          </p:nvSpPr>
          <p:spPr>
            <a:xfrm>
              <a:off x="5911638" y="4541875"/>
              <a:ext cx="22977" cy="20674"/>
            </a:xfrm>
            <a:custGeom>
              <a:avLst/>
              <a:gdLst/>
              <a:ahLst/>
              <a:cxnLst/>
              <a:rect l="l" t="t" r="r" b="b"/>
              <a:pathLst>
                <a:path w="399" h="359" extrusionOk="0">
                  <a:moveTo>
                    <a:pt x="238" y="0"/>
                  </a:moveTo>
                  <a:cubicBezTo>
                    <a:pt x="18" y="0"/>
                    <a:pt x="56" y="211"/>
                    <a:pt x="0" y="359"/>
                  </a:cubicBezTo>
                  <a:lnTo>
                    <a:pt x="399" y="204"/>
                  </a:lnTo>
                  <a:cubicBezTo>
                    <a:pt x="399" y="159"/>
                    <a:pt x="399" y="93"/>
                    <a:pt x="399" y="27"/>
                  </a:cubicBezTo>
                  <a:cubicBezTo>
                    <a:pt x="334" y="8"/>
                    <a:pt x="281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9" name="Google Shape;2651;p37">
              <a:extLst>
                <a:ext uri="{FF2B5EF4-FFF2-40B4-BE49-F238E27FC236}">
                  <a16:creationId xmlns:a16="http://schemas.microsoft.com/office/drawing/2014/main" id="{0CA7F59E-2A68-43E7-9EA3-47E6AA2B3911}"/>
                </a:ext>
              </a:extLst>
            </p:cNvPr>
            <p:cNvSpPr/>
            <p:nvPr/>
          </p:nvSpPr>
          <p:spPr>
            <a:xfrm>
              <a:off x="5837638" y="4418349"/>
              <a:ext cx="12784" cy="21710"/>
            </a:xfrm>
            <a:custGeom>
              <a:avLst/>
              <a:gdLst/>
              <a:ahLst/>
              <a:cxnLst/>
              <a:rect l="l" t="t" r="r" b="b"/>
              <a:pathLst>
                <a:path w="222" h="377" extrusionOk="0">
                  <a:moveTo>
                    <a:pt x="44" y="0"/>
                  </a:moveTo>
                  <a:lnTo>
                    <a:pt x="0" y="377"/>
                  </a:lnTo>
                  <a:lnTo>
                    <a:pt x="222" y="37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0" name="Google Shape;2652;p37">
              <a:extLst>
                <a:ext uri="{FF2B5EF4-FFF2-40B4-BE49-F238E27FC236}">
                  <a16:creationId xmlns:a16="http://schemas.microsoft.com/office/drawing/2014/main" id="{82F155A1-5BA1-4C1F-BFDE-C155240EE648}"/>
                </a:ext>
              </a:extLst>
            </p:cNvPr>
            <p:cNvSpPr/>
            <p:nvPr/>
          </p:nvSpPr>
          <p:spPr>
            <a:xfrm>
              <a:off x="4542552" y="3509501"/>
              <a:ext cx="19177" cy="20847"/>
            </a:xfrm>
            <a:custGeom>
              <a:avLst/>
              <a:gdLst/>
              <a:ahLst/>
              <a:cxnLst/>
              <a:rect l="l" t="t" r="r" b="b"/>
              <a:pathLst>
                <a:path w="333" h="362" extrusionOk="0">
                  <a:moveTo>
                    <a:pt x="144" y="1"/>
                  </a:moveTo>
                  <a:cubicBezTo>
                    <a:pt x="137" y="1"/>
                    <a:pt x="133" y="3"/>
                    <a:pt x="133" y="7"/>
                  </a:cubicBezTo>
                  <a:cubicBezTo>
                    <a:pt x="67" y="73"/>
                    <a:pt x="45" y="162"/>
                    <a:pt x="0" y="273"/>
                  </a:cubicBezTo>
                  <a:lnTo>
                    <a:pt x="333" y="361"/>
                  </a:lnTo>
                  <a:cubicBezTo>
                    <a:pt x="333" y="251"/>
                    <a:pt x="311" y="140"/>
                    <a:pt x="311" y="51"/>
                  </a:cubicBezTo>
                  <a:cubicBezTo>
                    <a:pt x="257" y="33"/>
                    <a:pt x="17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1" name="Google Shape;2653;p37">
              <a:extLst>
                <a:ext uri="{FF2B5EF4-FFF2-40B4-BE49-F238E27FC236}">
                  <a16:creationId xmlns:a16="http://schemas.microsoft.com/office/drawing/2014/main" id="{B32A2482-7FDA-421B-A5F0-725EFCA8C76A}"/>
                </a:ext>
              </a:extLst>
            </p:cNvPr>
            <p:cNvSpPr/>
            <p:nvPr/>
          </p:nvSpPr>
          <p:spPr>
            <a:xfrm>
              <a:off x="5406365" y="2706038"/>
              <a:ext cx="30637" cy="19177"/>
            </a:xfrm>
            <a:custGeom>
              <a:avLst/>
              <a:gdLst/>
              <a:ahLst/>
              <a:cxnLst/>
              <a:rect l="l" t="t" r="r" b="b"/>
              <a:pathLst>
                <a:path w="532" h="333" extrusionOk="0">
                  <a:moveTo>
                    <a:pt x="45" y="1"/>
                  </a:moveTo>
                  <a:lnTo>
                    <a:pt x="0" y="133"/>
                  </a:lnTo>
                  <a:lnTo>
                    <a:pt x="466" y="333"/>
                  </a:lnTo>
                  <a:cubicBezTo>
                    <a:pt x="488" y="266"/>
                    <a:pt x="510" y="200"/>
                    <a:pt x="532" y="133"/>
                  </a:cubicBezTo>
                  <a:lnTo>
                    <a:pt x="355" y="13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2" name="Google Shape;2654;p37">
              <a:extLst>
                <a:ext uri="{FF2B5EF4-FFF2-40B4-BE49-F238E27FC236}">
                  <a16:creationId xmlns:a16="http://schemas.microsoft.com/office/drawing/2014/main" id="{1B2B6F76-1C04-4F05-9AE2-B4E75D127F7F}"/>
                </a:ext>
              </a:extLst>
            </p:cNvPr>
            <p:cNvSpPr/>
            <p:nvPr/>
          </p:nvSpPr>
          <p:spPr>
            <a:xfrm>
              <a:off x="4714796" y="2989312"/>
              <a:ext cx="24302" cy="21710"/>
            </a:xfrm>
            <a:custGeom>
              <a:avLst/>
              <a:gdLst/>
              <a:ahLst/>
              <a:cxnLst/>
              <a:rect l="l" t="t" r="r" b="b"/>
              <a:pathLst>
                <a:path w="422" h="377" extrusionOk="0">
                  <a:moveTo>
                    <a:pt x="178" y="0"/>
                  </a:moveTo>
                  <a:lnTo>
                    <a:pt x="1" y="155"/>
                  </a:lnTo>
                  <a:lnTo>
                    <a:pt x="266" y="377"/>
                  </a:lnTo>
                  <a:cubicBezTo>
                    <a:pt x="355" y="222"/>
                    <a:pt x="422" y="67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3" name="Google Shape;2655;p37">
              <a:extLst>
                <a:ext uri="{FF2B5EF4-FFF2-40B4-BE49-F238E27FC236}">
                  <a16:creationId xmlns:a16="http://schemas.microsoft.com/office/drawing/2014/main" id="{3EA39283-FF09-44C8-8F00-F695DE3C6063}"/>
                </a:ext>
              </a:extLst>
            </p:cNvPr>
            <p:cNvSpPr/>
            <p:nvPr/>
          </p:nvSpPr>
          <p:spPr>
            <a:xfrm>
              <a:off x="4529768" y="3327409"/>
              <a:ext cx="17967" cy="23035"/>
            </a:xfrm>
            <a:custGeom>
              <a:avLst/>
              <a:gdLst/>
              <a:ahLst/>
              <a:cxnLst/>
              <a:rect l="l" t="t" r="r" b="b"/>
              <a:pathLst>
                <a:path w="312" h="400" extrusionOk="0">
                  <a:moveTo>
                    <a:pt x="222" y="1"/>
                  </a:moveTo>
                  <a:lnTo>
                    <a:pt x="1" y="156"/>
                  </a:lnTo>
                  <a:lnTo>
                    <a:pt x="67" y="222"/>
                  </a:lnTo>
                  <a:lnTo>
                    <a:pt x="156" y="311"/>
                  </a:lnTo>
                  <a:lnTo>
                    <a:pt x="311" y="399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4" name="Google Shape;2656;p37">
              <a:extLst>
                <a:ext uri="{FF2B5EF4-FFF2-40B4-BE49-F238E27FC236}">
                  <a16:creationId xmlns:a16="http://schemas.microsoft.com/office/drawing/2014/main" id="{63F7288D-A63B-4F61-B6D4-75462A9796CF}"/>
                </a:ext>
              </a:extLst>
            </p:cNvPr>
            <p:cNvSpPr/>
            <p:nvPr/>
          </p:nvSpPr>
          <p:spPr>
            <a:xfrm>
              <a:off x="5447194" y="2828527"/>
              <a:ext cx="16643" cy="23035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45" y="1"/>
                  </a:moveTo>
                  <a:cubicBezTo>
                    <a:pt x="22" y="111"/>
                    <a:pt x="22" y="244"/>
                    <a:pt x="0" y="355"/>
                  </a:cubicBezTo>
                  <a:lnTo>
                    <a:pt x="89" y="399"/>
                  </a:lnTo>
                  <a:lnTo>
                    <a:pt x="288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5" name="Google Shape;2657;p37">
              <a:extLst>
                <a:ext uri="{FF2B5EF4-FFF2-40B4-BE49-F238E27FC236}">
                  <a16:creationId xmlns:a16="http://schemas.microsoft.com/office/drawing/2014/main" id="{E2801D31-330F-43C3-8244-1617F5901475}"/>
                </a:ext>
              </a:extLst>
            </p:cNvPr>
            <p:cNvSpPr/>
            <p:nvPr/>
          </p:nvSpPr>
          <p:spPr>
            <a:xfrm>
              <a:off x="5703632" y="4419616"/>
              <a:ext cx="17910" cy="17910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200" y="0"/>
                  </a:moveTo>
                  <a:lnTo>
                    <a:pt x="1" y="111"/>
                  </a:lnTo>
                  <a:lnTo>
                    <a:pt x="311" y="31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6" name="Google Shape;2658;p37">
              <a:extLst>
                <a:ext uri="{FF2B5EF4-FFF2-40B4-BE49-F238E27FC236}">
                  <a16:creationId xmlns:a16="http://schemas.microsoft.com/office/drawing/2014/main" id="{88AF6EA0-8F49-476A-8AA5-E9C95213AA84}"/>
                </a:ext>
              </a:extLst>
            </p:cNvPr>
            <p:cNvSpPr/>
            <p:nvPr/>
          </p:nvSpPr>
          <p:spPr>
            <a:xfrm>
              <a:off x="4886868" y="2879550"/>
              <a:ext cx="24475" cy="11230"/>
            </a:xfrm>
            <a:custGeom>
              <a:avLst/>
              <a:gdLst/>
              <a:ahLst/>
              <a:cxnLst/>
              <a:rect l="l" t="t" r="r" b="b"/>
              <a:pathLst>
                <a:path w="425" h="195" extrusionOk="0">
                  <a:moveTo>
                    <a:pt x="26" y="1"/>
                  </a:moveTo>
                  <a:cubicBezTo>
                    <a:pt x="1" y="152"/>
                    <a:pt x="29" y="195"/>
                    <a:pt x="79" y="195"/>
                  </a:cubicBezTo>
                  <a:cubicBezTo>
                    <a:pt x="144" y="195"/>
                    <a:pt x="245" y="119"/>
                    <a:pt x="303" y="119"/>
                  </a:cubicBezTo>
                  <a:cubicBezTo>
                    <a:pt x="317" y="119"/>
                    <a:pt x="328" y="123"/>
                    <a:pt x="336" y="134"/>
                  </a:cubicBezTo>
                  <a:lnTo>
                    <a:pt x="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7" name="Google Shape;2659;p37">
              <a:extLst>
                <a:ext uri="{FF2B5EF4-FFF2-40B4-BE49-F238E27FC236}">
                  <a16:creationId xmlns:a16="http://schemas.microsoft.com/office/drawing/2014/main" id="{7D7E7BB0-422E-445B-8E74-9022D4408881}"/>
                </a:ext>
              </a:extLst>
            </p:cNvPr>
            <p:cNvSpPr/>
            <p:nvPr/>
          </p:nvSpPr>
          <p:spPr>
            <a:xfrm>
              <a:off x="6147689" y="4179706"/>
              <a:ext cx="24302" cy="16700"/>
            </a:xfrm>
            <a:custGeom>
              <a:avLst/>
              <a:gdLst/>
              <a:ahLst/>
              <a:cxnLst/>
              <a:rect l="l" t="t" r="r" b="b"/>
              <a:pathLst>
                <a:path w="422" h="290" extrusionOk="0">
                  <a:moveTo>
                    <a:pt x="166" y="1"/>
                  </a:moveTo>
                  <a:cubicBezTo>
                    <a:pt x="115" y="1"/>
                    <a:pt x="60" y="10"/>
                    <a:pt x="0" y="23"/>
                  </a:cubicBezTo>
                  <a:lnTo>
                    <a:pt x="155" y="245"/>
                  </a:lnTo>
                  <a:lnTo>
                    <a:pt x="355" y="289"/>
                  </a:lnTo>
                  <a:lnTo>
                    <a:pt x="421" y="223"/>
                  </a:lnTo>
                  <a:cubicBezTo>
                    <a:pt x="374" y="52"/>
                    <a:pt x="284" y="1"/>
                    <a:pt x="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8" name="Google Shape;2660;p37">
              <a:extLst>
                <a:ext uri="{FF2B5EF4-FFF2-40B4-BE49-F238E27FC236}">
                  <a16:creationId xmlns:a16="http://schemas.microsoft.com/office/drawing/2014/main" id="{FC8AA56C-955A-4C4A-A8FD-33F172669EBF}"/>
                </a:ext>
              </a:extLst>
            </p:cNvPr>
            <p:cNvSpPr/>
            <p:nvPr/>
          </p:nvSpPr>
          <p:spPr>
            <a:xfrm>
              <a:off x="5785291" y="4581668"/>
              <a:ext cx="23035" cy="20444"/>
            </a:xfrm>
            <a:custGeom>
              <a:avLst/>
              <a:gdLst/>
              <a:ahLst/>
              <a:cxnLst/>
              <a:rect l="l" t="t" r="r" b="b"/>
              <a:pathLst>
                <a:path w="400" h="355" extrusionOk="0">
                  <a:moveTo>
                    <a:pt x="1" y="0"/>
                  </a:moveTo>
                  <a:lnTo>
                    <a:pt x="400" y="355"/>
                  </a:lnTo>
                  <a:cubicBezTo>
                    <a:pt x="377" y="266"/>
                    <a:pt x="333" y="177"/>
                    <a:pt x="289" y="1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9" name="Google Shape;2661;p37">
              <a:extLst>
                <a:ext uri="{FF2B5EF4-FFF2-40B4-BE49-F238E27FC236}">
                  <a16:creationId xmlns:a16="http://schemas.microsoft.com/office/drawing/2014/main" id="{8D757E6C-6FD3-45A6-9E40-5A59D4B4B797}"/>
                </a:ext>
              </a:extLst>
            </p:cNvPr>
            <p:cNvSpPr/>
            <p:nvPr/>
          </p:nvSpPr>
          <p:spPr>
            <a:xfrm>
              <a:off x="4736507" y="3906683"/>
              <a:ext cx="26836" cy="14109"/>
            </a:xfrm>
            <a:custGeom>
              <a:avLst/>
              <a:gdLst/>
              <a:ahLst/>
              <a:cxnLst/>
              <a:rect l="l" t="t" r="r" b="b"/>
              <a:pathLst>
                <a:path w="466" h="245" extrusionOk="0">
                  <a:moveTo>
                    <a:pt x="0" y="1"/>
                  </a:moveTo>
                  <a:lnTo>
                    <a:pt x="89" y="244"/>
                  </a:lnTo>
                  <a:lnTo>
                    <a:pt x="465" y="89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0" name="Google Shape;2662;p37">
              <a:extLst>
                <a:ext uri="{FF2B5EF4-FFF2-40B4-BE49-F238E27FC236}">
                  <a16:creationId xmlns:a16="http://schemas.microsoft.com/office/drawing/2014/main" id="{13056770-4FE5-47C4-8E9B-88E3C3097624}"/>
                </a:ext>
              </a:extLst>
            </p:cNvPr>
            <p:cNvSpPr/>
            <p:nvPr/>
          </p:nvSpPr>
          <p:spPr>
            <a:xfrm>
              <a:off x="6327593" y="3520097"/>
              <a:ext cx="16643" cy="26836"/>
            </a:xfrm>
            <a:custGeom>
              <a:avLst/>
              <a:gdLst/>
              <a:ahLst/>
              <a:cxnLst/>
              <a:rect l="l" t="t" r="r" b="b"/>
              <a:pathLst>
                <a:path w="289" h="466" extrusionOk="0">
                  <a:moveTo>
                    <a:pt x="0" y="0"/>
                  </a:moveTo>
                  <a:cubicBezTo>
                    <a:pt x="22" y="89"/>
                    <a:pt x="67" y="200"/>
                    <a:pt x="67" y="266"/>
                  </a:cubicBezTo>
                  <a:cubicBezTo>
                    <a:pt x="89" y="333"/>
                    <a:pt x="111" y="399"/>
                    <a:pt x="111" y="466"/>
                  </a:cubicBezTo>
                  <a:lnTo>
                    <a:pt x="288" y="466"/>
                  </a:lnTo>
                  <a:lnTo>
                    <a:pt x="200" y="17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1" name="Google Shape;2663;p37">
              <a:extLst>
                <a:ext uri="{FF2B5EF4-FFF2-40B4-BE49-F238E27FC236}">
                  <a16:creationId xmlns:a16="http://schemas.microsoft.com/office/drawing/2014/main" id="{AEA2677B-7C9C-4F87-966C-CCB9C33CB2DF}"/>
                </a:ext>
              </a:extLst>
            </p:cNvPr>
            <p:cNvSpPr/>
            <p:nvPr/>
          </p:nvSpPr>
          <p:spPr>
            <a:xfrm>
              <a:off x="4629336" y="4040805"/>
              <a:ext cx="17910" cy="17795"/>
            </a:xfrm>
            <a:custGeom>
              <a:avLst/>
              <a:gdLst/>
              <a:ahLst/>
              <a:cxnLst/>
              <a:rect l="l" t="t" r="r" b="b"/>
              <a:pathLst>
                <a:path w="311" h="309" extrusionOk="0">
                  <a:moveTo>
                    <a:pt x="184" y="1"/>
                  </a:moveTo>
                  <a:cubicBezTo>
                    <a:pt x="130" y="1"/>
                    <a:pt x="68" y="62"/>
                    <a:pt x="0" y="153"/>
                  </a:cubicBezTo>
                  <a:lnTo>
                    <a:pt x="0" y="308"/>
                  </a:lnTo>
                  <a:lnTo>
                    <a:pt x="310" y="197"/>
                  </a:lnTo>
                  <a:cubicBezTo>
                    <a:pt x="278" y="57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2" name="Google Shape;2664;p37">
              <a:extLst>
                <a:ext uri="{FF2B5EF4-FFF2-40B4-BE49-F238E27FC236}">
                  <a16:creationId xmlns:a16="http://schemas.microsoft.com/office/drawing/2014/main" id="{25434671-61AF-4661-A1E1-D258F462B219}"/>
                </a:ext>
              </a:extLst>
            </p:cNvPr>
            <p:cNvSpPr/>
            <p:nvPr/>
          </p:nvSpPr>
          <p:spPr>
            <a:xfrm>
              <a:off x="4677825" y="3664239"/>
              <a:ext cx="22977" cy="14109"/>
            </a:xfrm>
            <a:custGeom>
              <a:avLst/>
              <a:gdLst/>
              <a:ahLst/>
              <a:cxnLst/>
              <a:rect l="l" t="t" r="r" b="b"/>
              <a:pathLst>
                <a:path w="399" h="245" extrusionOk="0">
                  <a:moveTo>
                    <a:pt x="0" y="1"/>
                  </a:moveTo>
                  <a:lnTo>
                    <a:pt x="89" y="245"/>
                  </a:lnTo>
                  <a:lnTo>
                    <a:pt x="399" y="112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3" name="Google Shape;2665;p37">
              <a:extLst>
                <a:ext uri="{FF2B5EF4-FFF2-40B4-BE49-F238E27FC236}">
                  <a16:creationId xmlns:a16="http://schemas.microsoft.com/office/drawing/2014/main" id="{6DD1EAAE-3EBD-4A04-A635-1A792CD8AB3F}"/>
                </a:ext>
              </a:extLst>
            </p:cNvPr>
            <p:cNvSpPr/>
            <p:nvPr/>
          </p:nvSpPr>
          <p:spPr>
            <a:xfrm>
              <a:off x="5375728" y="2577157"/>
              <a:ext cx="21768" cy="16643"/>
            </a:xfrm>
            <a:custGeom>
              <a:avLst/>
              <a:gdLst/>
              <a:ahLst/>
              <a:cxnLst/>
              <a:rect l="l" t="t" r="r" b="b"/>
              <a:pathLst>
                <a:path w="378" h="289" extrusionOk="0">
                  <a:moveTo>
                    <a:pt x="1" y="1"/>
                  </a:moveTo>
                  <a:cubicBezTo>
                    <a:pt x="35" y="192"/>
                    <a:pt x="98" y="288"/>
                    <a:pt x="241" y="288"/>
                  </a:cubicBezTo>
                  <a:cubicBezTo>
                    <a:pt x="280" y="288"/>
                    <a:pt x="325" y="281"/>
                    <a:pt x="377" y="26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4" name="Google Shape;2666;p37">
              <a:extLst>
                <a:ext uri="{FF2B5EF4-FFF2-40B4-BE49-F238E27FC236}">
                  <a16:creationId xmlns:a16="http://schemas.microsoft.com/office/drawing/2014/main" id="{E30F60AB-A712-4887-BC1F-6206C4587F34}"/>
                </a:ext>
              </a:extLst>
            </p:cNvPr>
            <p:cNvSpPr/>
            <p:nvPr/>
          </p:nvSpPr>
          <p:spPr>
            <a:xfrm>
              <a:off x="5412757" y="2825648"/>
              <a:ext cx="21710" cy="17507"/>
            </a:xfrm>
            <a:custGeom>
              <a:avLst/>
              <a:gdLst/>
              <a:ahLst/>
              <a:cxnLst/>
              <a:rect l="l" t="t" r="r" b="b"/>
              <a:pathLst>
                <a:path w="377" h="304" extrusionOk="0">
                  <a:moveTo>
                    <a:pt x="190" y="0"/>
                  </a:moveTo>
                  <a:cubicBezTo>
                    <a:pt x="128" y="0"/>
                    <a:pt x="62" y="32"/>
                    <a:pt x="0" y="73"/>
                  </a:cubicBezTo>
                  <a:cubicBezTo>
                    <a:pt x="38" y="224"/>
                    <a:pt x="97" y="303"/>
                    <a:pt x="173" y="303"/>
                  </a:cubicBezTo>
                  <a:cubicBezTo>
                    <a:pt x="232" y="303"/>
                    <a:pt x="300" y="257"/>
                    <a:pt x="377" y="161"/>
                  </a:cubicBezTo>
                  <a:cubicBezTo>
                    <a:pt x="329" y="42"/>
                    <a:pt x="262" y="0"/>
                    <a:pt x="1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5" name="Google Shape;2667;p37">
              <a:extLst>
                <a:ext uri="{FF2B5EF4-FFF2-40B4-BE49-F238E27FC236}">
                  <a16:creationId xmlns:a16="http://schemas.microsoft.com/office/drawing/2014/main" id="{3DEDBD4A-13BD-431D-AF68-48506126AEE0}"/>
                </a:ext>
              </a:extLst>
            </p:cNvPr>
            <p:cNvSpPr/>
            <p:nvPr/>
          </p:nvSpPr>
          <p:spPr>
            <a:xfrm>
              <a:off x="6386274" y="3791853"/>
              <a:ext cx="17910" cy="20444"/>
            </a:xfrm>
            <a:custGeom>
              <a:avLst/>
              <a:gdLst/>
              <a:ahLst/>
              <a:cxnLst/>
              <a:rect l="l" t="t" r="r" b="b"/>
              <a:pathLst>
                <a:path w="311" h="355" extrusionOk="0">
                  <a:moveTo>
                    <a:pt x="0" y="0"/>
                  </a:moveTo>
                  <a:lnTo>
                    <a:pt x="200" y="355"/>
                  </a:lnTo>
                  <a:cubicBezTo>
                    <a:pt x="244" y="311"/>
                    <a:pt x="311" y="244"/>
                    <a:pt x="311" y="222"/>
                  </a:cubicBezTo>
                  <a:cubicBezTo>
                    <a:pt x="244" y="156"/>
                    <a:pt x="200" y="89"/>
                    <a:pt x="133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6" name="Google Shape;2668;p37">
              <a:extLst>
                <a:ext uri="{FF2B5EF4-FFF2-40B4-BE49-F238E27FC236}">
                  <a16:creationId xmlns:a16="http://schemas.microsoft.com/office/drawing/2014/main" id="{6D9A747B-8DB7-425D-95DA-B5BCDC0308CD}"/>
                </a:ext>
              </a:extLst>
            </p:cNvPr>
            <p:cNvSpPr/>
            <p:nvPr/>
          </p:nvSpPr>
          <p:spPr>
            <a:xfrm>
              <a:off x="4621677" y="3733171"/>
              <a:ext cx="20444" cy="21710"/>
            </a:xfrm>
            <a:custGeom>
              <a:avLst/>
              <a:gdLst/>
              <a:ahLst/>
              <a:cxnLst/>
              <a:rect l="l" t="t" r="r" b="b"/>
              <a:pathLst>
                <a:path w="355" h="377" extrusionOk="0">
                  <a:moveTo>
                    <a:pt x="266" y="0"/>
                  </a:moveTo>
                  <a:lnTo>
                    <a:pt x="0" y="333"/>
                  </a:lnTo>
                  <a:lnTo>
                    <a:pt x="355" y="377"/>
                  </a:lnTo>
                  <a:cubicBezTo>
                    <a:pt x="310" y="244"/>
                    <a:pt x="288" y="133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7" name="Google Shape;2669;p37">
              <a:extLst>
                <a:ext uri="{FF2B5EF4-FFF2-40B4-BE49-F238E27FC236}">
                  <a16:creationId xmlns:a16="http://schemas.microsoft.com/office/drawing/2014/main" id="{47BF93B1-1D86-4B48-B2D7-A8943B8CF02C}"/>
                </a:ext>
              </a:extLst>
            </p:cNvPr>
            <p:cNvSpPr/>
            <p:nvPr/>
          </p:nvSpPr>
          <p:spPr>
            <a:xfrm>
              <a:off x="4564263" y="3735705"/>
              <a:ext cx="19177" cy="17910"/>
            </a:xfrm>
            <a:custGeom>
              <a:avLst/>
              <a:gdLst/>
              <a:ahLst/>
              <a:cxnLst/>
              <a:rect l="l" t="t" r="r" b="b"/>
              <a:pathLst>
                <a:path w="333" h="311" extrusionOk="0">
                  <a:moveTo>
                    <a:pt x="288" y="1"/>
                  </a:moveTo>
                  <a:lnTo>
                    <a:pt x="0" y="111"/>
                  </a:lnTo>
                  <a:cubicBezTo>
                    <a:pt x="0" y="134"/>
                    <a:pt x="0" y="156"/>
                    <a:pt x="0" y="156"/>
                  </a:cubicBezTo>
                  <a:lnTo>
                    <a:pt x="332" y="311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8" name="Google Shape;2670;p37">
              <a:extLst>
                <a:ext uri="{FF2B5EF4-FFF2-40B4-BE49-F238E27FC236}">
                  <a16:creationId xmlns:a16="http://schemas.microsoft.com/office/drawing/2014/main" id="{24E55E4E-8615-4CBC-9923-60A59C7C14C9}"/>
                </a:ext>
              </a:extLst>
            </p:cNvPr>
            <p:cNvSpPr/>
            <p:nvPr/>
          </p:nvSpPr>
          <p:spPr>
            <a:xfrm>
              <a:off x="5572217" y="2691987"/>
              <a:ext cx="20501" cy="25569"/>
            </a:xfrm>
            <a:custGeom>
              <a:avLst/>
              <a:gdLst/>
              <a:ahLst/>
              <a:cxnLst/>
              <a:rect l="l" t="t" r="r" b="b"/>
              <a:pathLst>
                <a:path w="356" h="444" extrusionOk="0">
                  <a:moveTo>
                    <a:pt x="178" y="1"/>
                  </a:moveTo>
                  <a:lnTo>
                    <a:pt x="1" y="377"/>
                  </a:lnTo>
                  <a:cubicBezTo>
                    <a:pt x="1" y="400"/>
                    <a:pt x="1" y="422"/>
                    <a:pt x="1" y="444"/>
                  </a:cubicBezTo>
                  <a:lnTo>
                    <a:pt x="355" y="4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9" name="Google Shape;2671;p37">
              <a:extLst>
                <a:ext uri="{FF2B5EF4-FFF2-40B4-BE49-F238E27FC236}">
                  <a16:creationId xmlns:a16="http://schemas.microsoft.com/office/drawing/2014/main" id="{1C267B0B-3D34-44BD-94C7-0DE3F77D0E04}"/>
                </a:ext>
              </a:extLst>
            </p:cNvPr>
            <p:cNvSpPr/>
            <p:nvPr/>
          </p:nvSpPr>
          <p:spPr>
            <a:xfrm>
              <a:off x="4487383" y="3291704"/>
              <a:ext cx="19522" cy="20444"/>
            </a:xfrm>
            <a:custGeom>
              <a:avLst/>
              <a:gdLst/>
              <a:ahLst/>
              <a:cxnLst/>
              <a:rect l="l" t="t" r="r" b="b"/>
              <a:pathLst>
                <a:path w="339" h="355" extrusionOk="0">
                  <a:moveTo>
                    <a:pt x="50" y="0"/>
                  </a:moveTo>
                  <a:lnTo>
                    <a:pt x="50" y="0"/>
                  </a:lnTo>
                  <a:cubicBezTo>
                    <a:pt x="68" y="142"/>
                    <a:pt x="0" y="355"/>
                    <a:pt x="166" y="355"/>
                  </a:cubicBezTo>
                  <a:cubicBezTo>
                    <a:pt x="207" y="355"/>
                    <a:pt x="263" y="341"/>
                    <a:pt x="338" y="310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0" name="Google Shape;2672;p37">
              <a:extLst>
                <a:ext uri="{FF2B5EF4-FFF2-40B4-BE49-F238E27FC236}">
                  <a16:creationId xmlns:a16="http://schemas.microsoft.com/office/drawing/2014/main" id="{979729F7-84D4-473B-857B-C6991CD5BB0D}"/>
                </a:ext>
              </a:extLst>
            </p:cNvPr>
            <p:cNvSpPr/>
            <p:nvPr/>
          </p:nvSpPr>
          <p:spPr>
            <a:xfrm>
              <a:off x="4893433" y="2949749"/>
              <a:ext cx="19177" cy="19177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0" y="0"/>
                  </a:moveTo>
                  <a:lnTo>
                    <a:pt x="222" y="333"/>
                  </a:lnTo>
                  <a:cubicBezTo>
                    <a:pt x="266" y="222"/>
                    <a:pt x="288" y="111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1" name="Google Shape;2673;p37">
              <a:extLst>
                <a:ext uri="{FF2B5EF4-FFF2-40B4-BE49-F238E27FC236}">
                  <a16:creationId xmlns:a16="http://schemas.microsoft.com/office/drawing/2014/main" id="{C534A73F-0578-4A20-AD83-FE94A536E110}"/>
                </a:ext>
              </a:extLst>
            </p:cNvPr>
            <p:cNvSpPr/>
            <p:nvPr/>
          </p:nvSpPr>
          <p:spPr>
            <a:xfrm>
              <a:off x="4481279" y="3740658"/>
              <a:ext cx="23726" cy="14224"/>
            </a:xfrm>
            <a:custGeom>
              <a:avLst/>
              <a:gdLst/>
              <a:ahLst/>
              <a:cxnLst/>
              <a:rect l="l" t="t" r="r" b="b"/>
              <a:pathLst>
                <a:path w="412" h="247" extrusionOk="0">
                  <a:moveTo>
                    <a:pt x="271" y="1"/>
                  </a:moveTo>
                  <a:cubicBezTo>
                    <a:pt x="130" y="1"/>
                    <a:pt x="1" y="27"/>
                    <a:pt x="1" y="247"/>
                  </a:cubicBezTo>
                  <a:cubicBezTo>
                    <a:pt x="29" y="219"/>
                    <a:pt x="71" y="212"/>
                    <a:pt x="117" y="212"/>
                  </a:cubicBezTo>
                  <a:cubicBezTo>
                    <a:pt x="156" y="212"/>
                    <a:pt x="197" y="217"/>
                    <a:pt x="237" y="217"/>
                  </a:cubicBezTo>
                  <a:cubicBezTo>
                    <a:pt x="331" y="217"/>
                    <a:pt x="411" y="189"/>
                    <a:pt x="400" y="3"/>
                  </a:cubicBezTo>
                  <a:cubicBezTo>
                    <a:pt x="358" y="3"/>
                    <a:pt x="314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2" name="Google Shape;2674;p37">
              <a:extLst>
                <a:ext uri="{FF2B5EF4-FFF2-40B4-BE49-F238E27FC236}">
                  <a16:creationId xmlns:a16="http://schemas.microsoft.com/office/drawing/2014/main" id="{5A2BA4A1-E03B-4003-A867-BF827143EE9F}"/>
                </a:ext>
              </a:extLst>
            </p:cNvPr>
            <p:cNvSpPr/>
            <p:nvPr/>
          </p:nvSpPr>
          <p:spPr>
            <a:xfrm>
              <a:off x="4520842" y="3693609"/>
              <a:ext cx="26893" cy="15376"/>
            </a:xfrm>
            <a:custGeom>
              <a:avLst/>
              <a:gdLst/>
              <a:ahLst/>
              <a:cxnLst/>
              <a:rect l="l" t="t" r="r" b="b"/>
              <a:pathLst>
                <a:path w="467" h="267" extrusionOk="0">
                  <a:moveTo>
                    <a:pt x="355" y="0"/>
                  </a:moveTo>
                  <a:lnTo>
                    <a:pt x="1" y="178"/>
                  </a:lnTo>
                  <a:lnTo>
                    <a:pt x="23" y="266"/>
                  </a:lnTo>
                  <a:lnTo>
                    <a:pt x="466" y="244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3" name="Google Shape;2675;p37">
              <a:extLst>
                <a:ext uri="{FF2B5EF4-FFF2-40B4-BE49-F238E27FC236}">
                  <a16:creationId xmlns:a16="http://schemas.microsoft.com/office/drawing/2014/main" id="{76D93639-7354-4F3F-B476-3956C83F3AD6}"/>
                </a:ext>
              </a:extLst>
            </p:cNvPr>
            <p:cNvSpPr/>
            <p:nvPr/>
          </p:nvSpPr>
          <p:spPr>
            <a:xfrm>
              <a:off x="6302830" y="3580046"/>
              <a:ext cx="22229" cy="16240"/>
            </a:xfrm>
            <a:custGeom>
              <a:avLst/>
              <a:gdLst/>
              <a:ahLst/>
              <a:cxnLst/>
              <a:rect l="l" t="t" r="r" b="b"/>
              <a:pathLst>
                <a:path w="386" h="282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234"/>
                    <a:pt x="89" y="282"/>
                    <a:pt x="214" y="282"/>
                  </a:cubicBezTo>
                  <a:cubicBezTo>
                    <a:pt x="267" y="282"/>
                    <a:pt x="326" y="273"/>
                    <a:pt x="386" y="266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4" name="Google Shape;2676;p37">
              <a:extLst>
                <a:ext uri="{FF2B5EF4-FFF2-40B4-BE49-F238E27FC236}">
                  <a16:creationId xmlns:a16="http://schemas.microsoft.com/office/drawing/2014/main" id="{808DE207-1C8C-43D0-A239-04EC83EAE715}"/>
                </a:ext>
              </a:extLst>
            </p:cNvPr>
            <p:cNvSpPr/>
            <p:nvPr/>
          </p:nvSpPr>
          <p:spPr>
            <a:xfrm>
              <a:off x="6326268" y="3498387"/>
              <a:ext cx="14109" cy="21768"/>
            </a:xfrm>
            <a:custGeom>
              <a:avLst/>
              <a:gdLst/>
              <a:ahLst/>
              <a:cxnLst/>
              <a:rect l="l" t="t" r="r" b="b"/>
              <a:pathLst>
                <a:path w="245" h="378" extrusionOk="0">
                  <a:moveTo>
                    <a:pt x="90" y="1"/>
                  </a:moveTo>
                  <a:cubicBezTo>
                    <a:pt x="67" y="111"/>
                    <a:pt x="45" y="244"/>
                    <a:pt x="1" y="377"/>
                  </a:cubicBezTo>
                  <a:lnTo>
                    <a:pt x="245" y="377"/>
                  </a:lnTo>
                  <a:lnTo>
                    <a:pt x="245" y="6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5" name="Google Shape;2677;p37">
              <a:extLst>
                <a:ext uri="{FF2B5EF4-FFF2-40B4-BE49-F238E27FC236}">
                  <a16:creationId xmlns:a16="http://schemas.microsoft.com/office/drawing/2014/main" id="{C74DC9C2-B469-4CA2-B6C9-9423D135DAFF}"/>
                </a:ext>
              </a:extLst>
            </p:cNvPr>
            <p:cNvSpPr/>
            <p:nvPr/>
          </p:nvSpPr>
          <p:spPr>
            <a:xfrm>
              <a:off x="4451967" y="3758683"/>
              <a:ext cx="20444" cy="26836"/>
            </a:xfrm>
            <a:custGeom>
              <a:avLst/>
              <a:gdLst/>
              <a:ahLst/>
              <a:cxnLst/>
              <a:rect l="l" t="t" r="r" b="b"/>
              <a:pathLst>
                <a:path w="355" h="466" extrusionOk="0">
                  <a:moveTo>
                    <a:pt x="266" y="0"/>
                  </a:moveTo>
                  <a:lnTo>
                    <a:pt x="111" y="156"/>
                  </a:lnTo>
                  <a:cubicBezTo>
                    <a:pt x="67" y="244"/>
                    <a:pt x="45" y="311"/>
                    <a:pt x="0" y="399"/>
                  </a:cubicBezTo>
                  <a:lnTo>
                    <a:pt x="155" y="466"/>
                  </a:lnTo>
                  <a:cubicBezTo>
                    <a:pt x="222" y="311"/>
                    <a:pt x="288" y="156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6" name="Google Shape;2678;p37">
              <a:extLst>
                <a:ext uri="{FF2B5EF4-FFF2-40B4-BE49-F238E27FC236}">
                  <a16:creationId xmlns:a16="http://schemas.microsoft.com/office/drawing/2014/main" id="{7957DEA9-1F62-4DBF-A61C-7518276386F9}"/>
                </a:ext>
              </a:extLst>
            </p:cNvPr>
            <p:cNvSpPr/>
            <p:nvPr/>
          </p:nvSpPr>
          <p:spPr>
            <a:xfrm>
              <a:off x="5582410" y="2657549"/>
              <a:ext cx="17967" cy="23035"/>
            </a:xfrm>
            <a:custGeom>
              <a:avLst/>
              <a:gdLst/>
              <a:ahLst/>
              <a:cxnLst/>
              <a:rect l="l" t="t" r="r" b="b"/>
              <a:pathLst>
                <a:path w="312" h="400" extrusionOk="0">
                  <a:moveTo>
                    <a:pt x="1" y="1"/>
                  </a:moveTo>
                  <a:cubicBezTo>
                    <a:pt x="67" y="134"/>
                    <a:pt x="134" y="266"/>
                    <a:pt x="200" y="399"/>
                  </a:cubicBezTo>
                  <a:cubicBezTo>
                    <a:pt x="178" y="244"/>
                    <a:pt x="31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7" name="Google Shape;2679;p37">
              <a:extLst>
                <a:ext uri="{FF2B5EF4-FFF2-40B4-BE49-F238E27FC236}">
                  <a16:creationId xmlns:a16="http://schemas.microsoft.com/office/drawing/2014/main" id="{7FBA98DE-F19C-443A-9163-2A7CE7C59199}"/>
                </a:ext>
              </a:extLst>
            </p:cNvPr>
            <p:cNvSpPr/>
            <p:nvPr/>
          </p:nvSpPr>
          <p:spPr>
            <a:xfrm>
              <a:off x="6134905" y="2859164"/>
              <a:ext cx="17910" cy="19177"/>
            </a:xfrm>
            <a:custGeom>
              <a:avLst/>
              <a:gdLst/>
              <a:ahLst/>
              <a:cxnLst/>
              <a:rect l="l" t="t" r="r" b="b"/>
              <a:pathLst>
                <a:path w="311" h="333" extrusionOk="0">
                  <a:moveTo>
                    <a:pt x="289" y="0"/>
                  </a:moveTo>
                  <a:lnTo>
                    <a:pt x="1" y="89"/>
                  </a:lnTo>
                  <a:lnTo>
                    <a:pt x="1" y="333"/>
                  </a:lnTo>
                  <a:cubicBezTo>
                    <a:pt x="222" y="333"/>
                    <a:pt x="311" y="222"/>
                    <a:pt x="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8" name="Google Shape;2680;p37">
              <a:extLst>
                <a:ext uri="{FF2B5EF4-FFF2-40B4-BE49-F238E27FC236}">
                  <a16:creationId xmlns:a16="http://schemas.microsoft.com/office/drawing/2014/main" id="{5B3A9DD8-FF9B-4ED5-B60A-454C89ADC7C3}"/>
                </a:ext>
              </a:extLst>
            </p:cNvPr>
            <p:cNvSpPr/>
            <p:nvPr/>
          </p:nvSpPr>
          <p:spPr>
            <a:xfrm>
              <a:off x="5838905" y="4297588"/>
              <a:ext cx="20444" cy="17449"/>
            </a:xfrm>
            <a:custGeom>
              <a:avLst/>
              <a:gdLst/>
              <a:ahLst/>
              <a:cxnLst/>
              <a:rect l="l" t="t" r="r" b="b"/>
              <a:pathLst>
                <a:path w="355" h="303" extrusionOk="0">
                  <a:moveTo>
                    <a:pt x="198" y="0"/>
                  </a:moveTo>
                  <a:cubicBezTo>
                    <a:pt x="71" y="0"/>
                    <a:pt x="68" y="184"/>
                    <a:pt x="0" y="303"/>
                  </a:cubicBezTo>
                  <a:lnTo>
                    <a:pt x="355" y="59"/>
                  </a:lnTo>
                  <a:cubicBezTo>
                    <a:pt x="287" y="17"/>
                    <a:pt x="237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9" name="Google Shape;2681;p37">
              <a:extLst>
                <a:ext uri="{FF2B5EF4-FFF2-40B4-BE49-F238E27FC236}">
                  <a16:creationId xmlns:a16="http://schemas.microsoft.com/office/drawing/2014/main" id="{61A0FDFD-DC30-4047-A309-5AC1B8B2D211}"/>
                </a:ext>
              </a:extLst>
            </p:cNvPr>
            <p:cNvSpPr/>
            <p:nvPr/>
          </p:nvSpPr>
          <p:spPr>
            <a:xfrm>
              <a:off x="6410519" y="3503512"/>
              <a:ext cx="23035" cy="17910"/>
            </a:xfrm>
            <a:custGeom>
              <a:avLst/>
              <a:gdLst/>
              <a:ahLst/>
              <a:cxnLst/>
              <a:rect l="l" t="t" r="r" b="b"/>
              <a:pathLst>
                <a:path w="400" h="311" extrusionOk="0">
                  <a:moveTo>
                    <a:pt x="377" y="0"/>
                  </a:moveTo>
                  <a:lnTo>
                    <a:pt x="0" y="222"/>
                  </a:lnTo>
                  <a:lnTo>
                    <a:pt x="399" y="31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0" name="Google Shape;2682;p37">
              <a:extLst>
                <a:ext uri="{FF2B5EF4-FFF2-40B4-BE49-F238E27FC236}">
                  <a16:creationId xmlns:a16="http://schemas.microsoft.com/office/drawing/2014/main" id="{073F0639-9617-40AF-9878-9092AFD5918A}"/>
                </a:ext>
              </a:extLst>
            </p:cNvPr>
            <p:cNvSpPr/>
            <p:nvPr/>
          </p:nvSpPr>
          <p:spPr>
            <a:xfrm>
              <a:off x="4518308" y="3734438"/>
              <a:ext cx="25569" cy="10251"/>
            </a:xfrm>
            <a:custGeom>
              <a:avLst/>
              <a:gdLst/>
              <a:ahLst/>
              <a:cxnLst/>
              <a:rect l="l" t="t" r="r" b="b"/>
              <a:pathLst>
                <a:path w="444" h="178" extrusionOk="0">
                  <a:moveTo>
                    <a:pt x="0" y="0"/>
                  </a:moveTo>
                  <a:lnTo>
                    <a:pt x="0" y="178"/>
                  </a:lnTo>
                  <a:lnTo>
                    <a:pt x="444" y="133"/>
                  </a:lnTo>
                  <a:lnTo>
                    <a:pt x="444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1" name="Google Shape;2683;p37">
              <a:extLst>
                <a:ext uri="{FF2B5EF4-FFF2-40B4-BE49-F238E27FC236}">
                  <a16:creationId xmlns:a16="http://schemas.microsoft.com/office/drawing/2014/main" id="{ADE19EF0-B30D-4AFB-9F61-781178BAE722}"/>
                </a:ext>
              </a:extLst>
            </p:cNvPr>
            <p:cNvSpPr/>
            <p:nvPr/>
          </p:nvSpPr>
          <p:spPr>
            <a:xfrm>
              <a:off x="4564263" y="3489460"/>
              <a:ext cx="15318" cy="12842"/>
            </a:xfrm>
            <a:custGeom>
              <a:avLst/>
              <a:gdLst/>
              <a:ahLst/>
              <a:cxnLst/>
              <a:rect l="l" t="t" r="r" b="b"/>
              <a:pathLst>
                <a:path w="266" h="223" extrusionOk="0">
                  <a:moveTo>
                    <a:pt x="0" y="0"/>
                  </a:moveTo>
                  <a:cubicBezTo>
                    <a:pt x="0" y="67"/>
                    <a:pt x="0" y="133"/>
                    <a:pt x="0" y="222"/>
                  </a:cubicBezTo>
                  <a:lnTo>
                    <a:pt x="266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2" name="Google Shape;2684;p37">
              <a:extLst>
                <a:ext uri="{FF2B5EF4-FFF2-40B4-BE49-F238E27FC236}">
                  <a16:creationId xmlns:a16="http://schemas.microsoft.com/office/drawing/2014/main" id="{DB4A7546-24CF-4386-AC1A-E52F7AAA9098}"/>
                </a:ext>
              </a:extLst>
            </p:cNvPr>
            <p:cNvSpPr/>
            <p:nvPr/>
          </p:nvSpPr>
          <p:spPr>
            <a:xfrm>
              <a:off x="6446223" y="3439705"/>
              <a:ext cx="16643" cy="19177"/>
            </a:xfrm>
            <a:custGeom>
              <a:avLst/>
              <a:gdLst/>
              <a:ahLst/>
              <a:cxnLst/>
              <a:rect l="l" t="t" r="r" b="b"/>
              <a:pathLst>
                <a:path w="289" h="333" extrusionOk="0">
                  <a:moveTo>
                    <a:pt x="1" y="0"/>
                  </a:moveTo>
                  <a:cubicBezTo>
                    <a:pt x="45" y="111"/>
                    <a:pt x="89" y="222"/>
                    <a:pt x="134" y="333"/>
                  </a:cubicBezTo>
                  <a:lnTo>
                    <a:pt x="244" y="31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3" name="Google Shape;2685;p37">
              <a:extLst>
                <a:ext uri="{FF2B5EF4-FFF2-40B4-BE49-F238E27FC236}">
                  <a16:creationId xmlns:a16="http://schemas.microsoft.com/office/drawing/2014/main" id="{7AB76A32-52B3-483A-A17E-7A40B3B60498}"/>
                </a:ext>
              </a:extLst>
            </p:cNvPr>
            <p:cNvSpPr/>
            <p:nvPr/>
          </p:nvSpPr>
          <p:spPr>
            <a:xfrm>
              <a:off x="6282905" y="3807172"/>
              <a:ext cx="16643" cy="12784"/>
            </a:xfrm>
            <a:custGeom>
              <a:avLst/>
              <a:gdLst/>
              <a:ahLst/>
              <a:cxnLst/>
              <a:rect l="l" t="t" r="r" b="b"/>
              <a:pathLst>
                <a:path w="289" h="222" extrusionOk="0">
                  <a:moveTo>
                    <a:pt x="178" y="0"/>
                  </a:moveTo>
                  <a:lnTo>
                    <a:pt x="1" y="133"/>
                  </a:lnTo>
                  <a:cubicBezTo>
                    <a:pt x="23" y="155"/>
                    <a:pt x="89" y="222"/>
                    <a:pt x="89" y="222"/>
                  </a:cubicBezTo>
                  <a:cubicBezTo>
                    <a:pt x="156" y="178"/>
                    <a:pt x="222" y="133"/>
                    <a:pt x="289" y="89"/>
                  </a:cubicBez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4" name="Google Shape;2686;p37">
              <a:extLst>
                <a:ext uri="{FF2B5EF4-FFF2-40B4-BE49-F238E27FC236}">
                  <a16:creationId xmlns:a16="http://schemas.microsoft.com/office/drawing/2014/main" id="{1DF66D84-7C47-43C3-833C-DE9BB395EC18}"/>
                </a:ext>
              </a:extLst>
            </p:cNvPr>
            <p:cNvSpPr/>
            <p:nvPr/>
          </p:nvSpPr>
          <p:spPr>
            <a:xfrm>
              <a:off x="4500456" y="3409068"/>
              <a:ext cx="21710" cy="13418"/>
            </a:xfrm>
            <a:custGeom>
              <a:avLst/>
              <a:gdLst/>
              <a:ahLst/>
              <a:cxnLst/>
              <a:rect l="l" t="t" r="r" b="b"/>
              <a:pathLst>
                <a:path w="377" h="233" extrusionOk="0">
                  <a:moveTo>
                    <a:pt x="0" y="1"/>
                  </a:moveTo>
                  <a:lnTo>
                    <a:pt x="0" y="1"/>
                  </a:lnTo>
                  <a:cubicBezTo>
                    <a:pt x="73" y="73"/>
                    <a:pt x="117" y="232"/>
                    <a:pt x="202" y="232"/>
                  </a:cubicBezTo>
                  <a:cubicBezTo>
                    <a:pt x="246" y="232"/>
                    <a:pt x="301" y="189"/>
                    <a:pt x="377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5" name="Google Shape;2687;p37">
              <a:extLst>
                <a:ext uri="{FF2B5EF4-FFF2-40B4-BE49-F238E27FC236}">
                  <a16:creationId xmlns:a16="http://schemas.microsoft.com/office/drawing/2014/main" id="{8A185301-6286-4117-A992-0CB183D9442A}"/>
                </a:ext>
              </a:extLst>
            </p:cNvPr>
            <p:cNvSpPr/>
            <p:nvPr/>
          </p:nvSpPr>
          <p:spPr>
            <a:xfrm>
              <a:off x="6208905" y="3397608"/>
              <a:ext cx="17910" cy="24302"/>
            </a:xfrm>
            <a:custGeom>
              <a:avLst/>
              <a:gdLst/>
              <a:ahLst/>
              <a:cxnLst/>
              <a:rect l="l" t="t" r="r" b="b"/>
              <a:pathLst>
                <a:path w="311" h="422" extrusionOk="0">
                  <a:moveTo>
                    <a:pt x="311" y="0"/>
                  </a:moveTo>
                  <a:lnTo>
                    <a:pt x="23" y="399"/>
                  </a:lnTo>
                  <a:lnTo>
                    <a:pt x="1" y="421"/>
                  </a:lnTo>
                  <a:lnTo>
                    <a:pt x="89" y="421"/>
                  </a:lnTo>
                  <a:lnTo>
                    <a:pt x="244" y="355"/>
                  </a:lnTo>
                  <a:lnTo>
                    <a:pt x="311" y="288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6" name="Google Shape;2688;p37">
              <a:extLst>
                <a:ext uri="{FF2B5EF4-FFF2-40B4-BE49-F238E27FC236}">
                  <a16:creationId xmlns:a16="http://schemas.microsoft.com/office/drawing/2014/main" id="{148AA6F5-C612-4383-B78B-EEDFA1C3676C}"/>
                </a:ext>
              </a:extLst>
            </p:cNvPr>
            <p:cNvSpPr/>
            <p:nvPr/>
          </p:nvSpPr>
          <p:spPr>
            <a:xfrm>
              <a:off x="5910371" y="4327764"/>
              <a:ext cx="17910" cy="15318"/>
            </a:xfrm>
            <a:custGeom>
              <a:avLst/>
              <a:gdLst/>
              <a:ahLst/>
              <a:cxnLst/>
              <a:rect l="l" t="t" r="r" b="b"/>
              <a:pathLst>
                <a:path w="311" h="266" extrusionOk="0">
                  <a:moveTo>
                    <a:pt x="155" y="0"/>
                  </a:moveTo>
                  <a:lnTo>
                    <a:pt x="0" y="89"/>
                  </a:lnTo>
                  <a:lnTo>
                    <a:pt x="155" y="266"/>
                  </a:lnTo>
                  <a:lnTo>
                    <a:pt x="310" y="133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7" name="Google Shape;2689;p37">
              <a:extLst>
                <a:ext uri="{FF2B5EF4-FFF2-40B4-BE49-F238E27FC236}">
                  <a16:creationId xmlns:a16="http://schemas.microsoft.com/office/drawing/2014/main" id="{397C86E5-A8EB-40EA-813A-A0B3E235B0D4}"/>
                </a:ext>
              </a:extLst>
            </p:cNvPr>
            <p:cNvSpPr/>
            <p:nvPr/>
          </p:nvSpPr>
          <p:spPr>
            <a:xfrm>
              <a:off x="6008615" y="2782572"/>
              <a:ext cx="10251" cy="24302"/>
            </a:xfrm>
            <a:custGeom>
              <a:avLst/>
              <a:gdLst/>
              <a:ahLst/>
              <a:cxnLst/>
              <a:rect l="l" t="t" r="r" b="b"/>
              <a:pathLst>
                <a:path w="178" h="422" extrusionOk="0">
                  <a:moveTo>
                    <a:pt x="177" y="1"/>
                  </a:moveTo>
                  <a:cubicBezTo>
                    <a:pt x="133" y="45"/>
                    <a:pt x="44" y="67"/>
                    <a:pt x="22" y="134"/>
                  </a:cubicBezTo>
                  <a:cubicBezTo>
                    <a:pt x="22" y="222"/>
                    <a:pt x="0" y="311"/>
                    <a:pt x="0" y="400"/>
                  </a:cubicBezTo>
                  <a:lnTo>
                    <a:pt x="177" y="422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8" name="Google Shape;2690;p37">
              <a:extLst>
                <a:ext uri="{FF2B5EF4-FFF2-40B4-BE49-F238E27FC236}">
                  <a16:creationId xmlns:a16="http://schemas.microsoft.com/office/drawing/2014/main" id="{15E6892A-C114-4E7B-9A62-DFA740952E42}"/>
                </a:ext>
              </a:extLst>
            </p:cNvPr>
            <p:cNvSpPr/>
            <p:nvPr/>
          </p:nvSpPr>
          <p:spPr>
            <a:xfrm>
              <a:off x="4487671" y="3893899"/>
              <a:ext cx="16643" cy="15376"/>
            </a:xfrm>
            <a:custGeom>
              <a:avLst/>
              <a:gdLst/>
              <a:ahLst/>
              <a:cxnLst/>
              <a:rect l="l" t="t" r="r" b="b"/>
              <a:pathLst>
                <a:path w="289" h="267" extrusionOk="0">
                  <a:moveTo>
                    <a:pt x="289" y="1"/>
                  </a:moveTo>
                  <a:lnTo>
                    <a:pt x="1" y="200"/>
                  </a:lnTo>
                  <a:lnTo>
                    <a:pt x="178" y="26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9" name="Google Shape;2691;p37">
              <a:extLst>
                <a:ext uri="{FF2B5EF4-FFF2-40B4-BE49-F238E27FC236}">
                  <a16:creationId xmlns:a16="http://schemas.microsoft.com/office/drawing/2014/main" id="{4DDCE6E2-362B-4B87-BF59-729DEF6DABD4}"/>
                </a:ext>
              </a:extLst>
            </p:cNvPr>
            <p:cNvSpPr/>
            <p:nvPr/>
          </p:nvSpPr>
          <p:spPr>
            <a:xfrm>
              <a:off x="6012416" y="4468105"/>
              <a:ext cx="12842" cy="17910"/>
            </a:xfrm>
            <a:custGeom>
              <a:avLst/>
              <a:gdLst/>
              <a:ahLst/>
              <a:cxnLst/>
              <a:rect l="l" t="t" r="r" b="b"/>
              <a:pathLst>
                <a:path w="223" h="311" extrusionOk="0">
                  <a:moveTo>
                    <a:pt x="222" y="0"/>
                  </a:moveTo>
                  <a:lnTo>
                    <a:pt x="1" y="89"/>
                  </a:lnTo>
                  <a:lnTo>
                    <a:pt x="178" y="31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0" name="Google Shape;2692;p37">
              <a:extLst>
                <a:ext uri="{FF2B5EF4-FFF2-40B4-BE49-F238E27FC236}">
                  <a16:creationId xmlns:a16="http://schemas.microsoft.com/office/drawing/2014/main" id="{468EF93B-9529-4D0A-9898-3D7DB894CF60}"/>
                </a:ext>
              </a:extLst>
            </p:cNvPr>
            <p:cNvSpPr/>
            <p:nvPr/>
          </p:nvSpPr>
          <p:spPr>
            <a:xfrm>
              <a:off x="6424570" y="4016387"/>
              <a:ext cx="22977" cy="17967"/>
            </a:xfrm>
            <a:custGeom>
              <a:avLst/>
              <a:gdLst/>
              <a:ahLst/>
              <a:cxnLst/>
              <a:rect l="l" t="t" r="r" b="b"/>
              <a:pathLst>
                <a:path w="399" h="312" extrusionOk="0">
                  <a:moveTo>
                    <a:pt x="244" y="1"/>
                  </a:moveTo>
                  <a:lnTo>
                    <a:pt x="0" y="200"/>
                  </a:lnTo>
                  <a:lnTo>
                    <a:pt x="222" y="311"/>
                  </a:lnTo>
                  <a:lnTo>
                    <a:pt x="399" y="23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1" name="Google Shape;2693;p37">
              <a:extLst>
                <a:ext uri="{FF2B5EF4-FFF2-40B4-BE49-F238E27FC236}">
                  <a16:creationId xmlns:a16="http://schemas.microsoft.com/office/drawing/2014/main" id="{5BCB1092-C519-4B8F-AF6D-EAADD7A0CA3E}"/>
                </a:ext>
              </a:extLst>
            </p:cNvPr>
            <p:cNvSpPr/>
            <p:nvPr/>
          </p:nvSpPr>
          <p:spPr>
            <a:xfrm>
              <a:off x="4580848" y="3735705"/>
              <a:ext cx="12784" cy="17910"/>
            </a:xfrm>
            <a:custGeom>
              <a:avLst/>
              <a:gdLst/>
              <a:ahLst/>
              <a:cxnLst/>
              <a:rect l="l" t="t" r="r" b="b"/>
              <a:pathLst>
                <a:path w="222" h="311" extrusionOk="0">
                  <a:moveTo>
                    <a:pt x="0" y="1"/>
                  </a:moveTo>
                  <a:lnTo>
                    <a:pt x="44" y="311"/>
                  </a:lnTo>
                  <a:lnTo>
                    <a:pt x="222" y="178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2" name="Google Shape;2694;p37">
              <a:extLst>
                <a:ext uri="{FF2B5EF4-FFF2-40B4-BE49-F238E27FC236}">
                  <a16:creationId xmlns:a16="http://schemas.microsoft.com/office/drawing/2014/main" id="{D8E9E7AB-A0BF-48F9-BFD7-804CAAC47F48}"/>
                </a:ext>
              </a:extLst>
            </p:cNvPr>
            <p:cNvSpPr/>
            <p:nvPr/>
          </p:nvSpPr>
          <p:spPr>
            <a:xfrm>
              <a:off x="4592308" y="3927127"/>
              <a:ext cx="25569" cy="58"/>
            </a:xfrm>
            <a:custGeom>
              <a:avLst/>
              <a:gdLst/>
              <a:ahLst/>
              <a:cxnLst/>
              <a:rect l="l" t="t" r="r" b="b"/>
              <a:pathLst>
                <a:path w="444" h="1" extrusionOk="0">
                  <a:moveTo>
                    <a:pt x="44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3" name="Google Shape;2695;p37">
              <a:extLst>
                <a:ext uri="{FF2B5EF4-FFF2-40B4-BE49-F238E27FC236}">
                  <a16:creationId xmlns:a16="http://schemas.microsoft.com/office/drawing/2014/main" id="{33B41FCB-A8B7-47EC-AE41-5B6A38541B27}"/>
                </a:ext>
              </a:extLst>
            </p:cNvPr>
            <p:cNvSpPr/>
            <p:nvPr/>
          </p:nvSpPr>
          <p:spPr>
            <a:xfrm>
              <a:off x="4862796" y="3007164"/>
              <a:ext cx="11575" cy="14109"/>
            </a:xfrm>
            <a:custGeom>
              <a:avLst/>
              <a:gdLst/>
              <a:ahLst/>
              <a:cxnLst/>
              <a:rect l="l" t="t" r="r" b="b"/>
              <a:pathLst>
                <a:path w="201" h="245" extrusionOk="0">
                  <a:moveTo>
                    <a:pt x="111" y="0"/>
                  </a:moveTo>
                  <a:lnTo>
                    <a:pt x="1" y="111"/>
                  </a:lnTo>
                  <a:lnTo>
                    <a:pt x="1" y="244"/>
                  </a:lnTo>
                  <a:lnTo>
                    <a:pt x="200" y="178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4" name="Google Shape;2696;p37">
              <a:extLst>
                <a:ext uri="{FF2B5EF4-FFF2-40B4-BE49-F238E27FC236}">
                  <a16:creationId xmlns:a16="http://schemas.microsoft.com/office/drawing/2014/main" id="{C5A1C0BC-6706-498D-8E93-B028C99B6C39}"/>
                </a:ext>
              </a:extLst>
            </p:cNvPr>
            <p:cNvSpPr/>
            <p:nvPr/>
          </p:nvSpPr>
          <p:spPr>
            <a:xfrm>
              <a:off x="6106860" y="4388980"/>
              <a:ext cx="17910" cy="12439"/>
            </a:xfrm>
            <a:custGeom>
              <a:avLst/>
              <a:gdLst/>
              <a:ahLst/>
              <a:cxnLst/>
              <a:rect l="l" t="t" r="r" b="b"/>
              <a:pathLst>
                <a:path w="311" h="216" extrusionOk="0">
                  <a:moveTo>
                    <a:pt x="222" y="1"/>
                  </a:moveTo>
                  <a:lnTo>
                    <a:pt x="0" y="45"/>
                  </a:lnTo>
                  <a:cubicBezTo>
                    <a:pt x="39" y="150"/>
                    <a:pt x="86" y="216"/>
                    <a:pt x="150" y="216"/>
                  </a:cubicBezTo>
                  <a:cubicBezTo>
                    <a:pt x="194" y="216"/>
                    <a:pt x="247" y="184"/>
                    <a:pt x="310" y="111"/>
                  </a:cubicBezTo>
                  <a:cubicBezTo>
                    <a:pt x="288" y="89"/>
                    <a:pt x="244" y="45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5" name="Google Shape;2697;p37">
              <a:extLst>
                <a:ext uri="{FF2B5EF4-FFF2-40B4-BE49-F238E27FC236}">
                  <a16:creationId xmlns:a16="http://schemas.microsoft.com/office/drawing/2014/main" id="{F0A2823E-8CE9-4C62-BB3C-67537E55FCEB}"/>
                </a:ext>
              </a:extLst>
            </p:cNvPr>
            <p:cNvSpPr/>
            <p:nvPr/>
          </p:nvSpPr>
          <p:spPr>
            <a:xfrm>
              <a:off x="6410519" y="3915609"/>
              <a:ext cx="24302" cy="10251"/>
            </a:xfrm>
            <a:custGeom>
              <a:avLst/>
              <a:gdLst/>
              <a:ahLst/>
              <a:cxnLst/>
              <a:rect l="l" t="t" r="r" b="b"/>
              <a:pathLst>
                <a:path w="422" h="178" extrusionOk="0">
                  <a:moveTo>
                    <a:pt x="200" y="1"/>
                  </a:moveTo>
                  <a:lnTo>
                    <a:pt x="0" y="134"/>
                  </a:lnTo>
                  <a:lnTo>
                    <a:pt x="355" y="178"/>
                  </a:lnTo>
                  <a:cubicBezTo>
                    <a:pt x="377" y="178"/>
                    <a:pt x="399" y="156"/>
                    <a:pt x="421" y="156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6" name="Google Shape;2698;p37">
              <a:extLst>
                <a:ext uri="{FF2B5EF4-FFF2-40B4-BE49-F238E27FC236}">
                  <a16:creationId xmlns:a16="http://schemas.microsoft.com/office/drawing/2014/main" id="{D48004D9-67DB-4BF2-BDFF-BAC77F762148}"/>
                </a:ext>
              </a:extLst>
            </p:cNvPr>
            <p:cNvSpPr/>
            <p:nvPr/>
          </p:nvSpPr>
          <p:spPr>
            <a:xfrm>
              <a:off x="5378262" y="4562491"/>
              <a:ext cx="8984" cy="24302"/>
            </a:xfrm>
            <a:custGeom>
              <a:avLst/>
              <a:gdLst/>
              <a:ahLst/>
              <a:cxnLst/>
              <a:rect l="l" t="t" r="r" b="b"/>
              <a:pathLst>
                <a:path w="156" h="422" extrusionOk="0">
                  <a:moveTo>
                    <a:pt x="1" y="1"/>
                  </a:moveTo>
                  <a:lnTo>
                    <a:pt x="89" y="422"/>
                  </a:lnTo>
                  <a:lnTo>
                    <a:pt x="156" y="400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7" name="Google Shape;2699;p37">
              <a:extLst>
                <a:ext uri="{FF2B5EF4-FFF2-40B4-BE49-F238E27FC236}">
                  <a16:creationId xmlns:a16="http://schemas.microsoft.com/office/drawing/2014/main" id="{7EECD68B-4734-4DBE-9938-9F80983ADDF9}"/>
                </a:ext>
              </a:extLst>
            </p:cNvPr>
            <p:cNvSpPr/>
            <p:nvPr/>
          </p:nvSpPr>
          <p:spPr>
            <a:xfrm>
              <a:off x="4975092" y="2882141"/>
              <a:ext cx="19522" cy="13533"/>
            </a:xfrm>
            <a:custGeom>
              <a:avLst/>
              <a:gdLst/>
              <a:ahLst/>
              <a:cxnLst/>
              <a:rect l="l" t="t" r="r" b="b"/>
              <a:pathLst>
                <a:path w="339" h="235" extrusionOk="0">
                  <a:moveTo>
                    <a:pt x="288" y="0"/>
                  </a:moveTo>
                  <a:lnTo>
                    <a:pt x="0" y="200"/>
                  </a:lnTo>
                  <a:cubicBezTo>
                    <a:pt x="67" y="209"/>
                    <a:pt x="146" y="235"/>
                    <a:pt x="208" y="235"/>
                  </a:cubicBezTo>
                  <a:cubicBezTo>
                    <a:pt x="289" y="235"/>
                    <a:pt x="339" y="189"/>
                    <a:pt x="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8" name="Google Shape;2700;p37">
              <a:extLst>
                <a:ext uri="{FF2B5EF4-FFF2-40B4-BE49-F238E27FC236}">
                  <a16:creationId xmlns:a16="http://schemas.microsoft.com/office/drawing/2014/main" id="{62C63899-CA6E-4B06-B533-77D60A94CFB2}"/>
                </a:ext>
              </a:extLst>
            </p:cNvPr>
            <p:cNvSpPr/>
            <p:nvPr/>
          </p:nvSpPr>
          <p:spPr>
            <a:xfrm>
              <a:off x="4587182" y="3347852"/>
              <a:ext cx="19234" cy="15318"/>
            </a:xfrm>
            <a:custGeom>
              <a:avLst/>
              <a:gdLst/>
              <a:ahLst/>
              <a:cxnLst/>
              <a:rect l="l" t="t" r="r" b="b"/>
              <a:pathLst>
                <a:path w="334" h="266" extrusionOk="0">
                  <a:moveTo>
                    <a:pt x="67" y="0"/>
                  </a:moveTo>
                  <a:lnTo>
                    <a:pt x="1" y="67"/>
                  </a:lnTo>
                  <a:lnTo>
                    <a:pt x="112" y="266"/>
                  </a:lnTo>
                  <a:lnTo>
                    <a:pt x="178" y="266"/>
                  </a:lnTo>
                  <a:lnTo>
                    <a:pt x="333" y="17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9" name="Google Shape;2701;p37">
              <a:extLst>
                <a:ext uri="{FF2B5EF4-FFF2-40B4-BE49-F238E27FC236}">
                  <a16:creationId xmlns:a16="http://schemas.microsoft.com/office/drawing/2014/main" id="{9F6FDE2C-357C-4F2E-8B91-7F3C72657540}"/>
                </a:ext>
              </a:extLst>
            </p:cNvPr>
            <p:cNvSpPr/>
            <p:nvPr/>
          </p:nvSpPr>
          <p:spPr>
            <a:xfrm>
              <a:off x="4728848" y="3331267"/>
              <a:ext cx="20444" cy="16643"/>
            </a:xfrm>
            <a:custGeom>
              <a:avLst/>
              <a:gdLst/>
              <a:ahLst/>
              <a:cxnLst/>
              <a:rect l="l" t="t" r="r" b="b"/>
              <a:pathLst>
                <a:path w="355" h="289" extrusionOk="0">
                  <a:moveTo>
                    <a:pt x="155" y="0"/>
                  </a:moveTo>
                  <a:cubicBezTo>
                    <a:pt x="89" y="89"/>
                    <a:pt x="45" y="200"/>
                    <a:pt x="0" y="288"/>
                  </a:cubicBezTo>
                  <a:cubicBezTo>
                    <a:pt x="155" y="244"/>
                    <a:pt x="355" y="244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0" name="Google Shape;2702;p37">
              <a:extLst>
                <a:ext uri="{FF2B5EF4-FFF2-40B4-BE49-F238E27FC236}">
                  <a16:creationId xmlns:a16="http://schemas.microsoft.com/office/drawing/2014/main" id="{F5B97E28-BE2C-4C2A-8DEE-E814A9E20C46}"/>
                </a:ext>
              </a:extLst>
            </p:cNvPr>
            <p:cNvSpPr/>
            <p:nvPr/>
          </p:nvSpPr>
          <p:spPr>
            <a:xfrm>
              <a:off x="5772564" y="4557424"/>
              <a:ext cx="10251" cy="15376"/>
            </a:xfrm>
            <a:custGeom>
              <a:avLst/>
              <a:gdLst/>
              <a:ahLst/>
              <a:cxnLst/>
              <a:rect l="l" t="t" r="r" b="b"/>
              <a:pathLst>
                <a:path w="178" h="267" extrusionOk="0">
                  <a:moveTo>
                    <a:pt x="0" y="0"/>
                  </a:moveTo>
                  <a:lnTo>
                    <a:pt x="17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1" name="Google Shape;2703;p37">
              <a:extLst>
                <a:ext uri="{FF2B5EF4-FFF2-40B4-BE49-F238E27FC236}">
                  <a16:creationId xmlns:a16="http://schemas.microsoft.com/office/drawing/2014/main" id="{8F51A135-637F-4D2E-828E-02759B5533F4}"/>
                </a:ext>
              </a:extLst>
            </p:cNvPr>
            <p:cNvSpPr/>
            <p:nvPr/>
          </p:nvSpPr>
          <p:spPr>
            <a:xfrm>
              <a:off x="5259632" y="2600134"/>
              <a:ext cx="15376" cy="17910"/>
            </a:xfrm>
            <a:custGeom>
              <a:avLst/>
              <a:gdLst/>
              <a:ahLst/>
              <a:cxnLst/>
              <a:rect l="l" t="t" r="r" b="b"/>
              <a:pathLst>
                <a:path w="267" h="311" extrusionOk="0">
                  <a:moveTo>
                    <a:pt x="200" y="1"/>
                  </a:moveTo>
                  <a:lnTo>
                    <a:pt x="67" y="134"/>
                  </a:lnTo>
                  <a:lnTo>
                    <a:pt x="0" y="311"/>
                  </a:lnTo>
                  <a:lnTo>
                    <a:pt x="0" y="311"/>
                  </a:lnTo>
                  <a:lnTo>
                    <a:pt x="266" y="134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2" name="Google Shape;2704;p37">
              <a:extLst>
                <a:ext uri="{FF2B5EF4-FFF2-40B4-BE49-F238E27FC236}">
                  <a16:creationId xmlns:a16="http://schemas.microsoft.com/office/drawing/2014/main" id="{B9F23EE6-0D79-4DCD-8FB3-76819196DC27}"/>
                </a:ext>
              </a:extLst>
            </p:cNvPr>
            <p:cNvSpPr/>
            <p:nvPr/>
          </p:nvSpPr>
          <p:spPr>
            <a:xfrm>
              <a:off x="4830893" y="2865556"/>
              <a:ext cx="19234" cy="7717"/>
            </a:xfrm>
            <a:custGeom>
              <a:avLst/>
              <a:gdLst/>
              <a:ahLst/>
              <a:cxnLst/>
              <a:rect l="l" t="t" r="r" b="b"/>
              <a:pathLst>
                <a:path w="334" h="134" extrusionOk="0">
                  <a:moveTo>
                    <a:pt x="1" y="0"/>
                  </a:moveTo>
                  <a:lnTo>
                    <a:pt x="67" y="133"/>
                  </a:lnTo>
                  <a:lnTo>
                    <a:pt x="333" y="6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3" name="Google Shape;2705;p37">
              <a:extLst>
                <a:ext uri="{FF2B5EF4-FFF2-40B4-BE49-F238E27FC236}">
                  <a16:creationId xmlns:a16="http://schemas.microsoft.com/office/drawing/2014/main" id="{9111F96F-5C5B-4B13-866C-E01997DA6172}"/>
                </a:ext>
              </a:extLst>
            </p:cNvPr>
            <p:cNvSpPr/>
            <p:nvPr/>
          </p:nvSpPr>
          <p:spPr>
            <a:xfrm>
              <a:off x="5856757" y="4374928"/>
              <a:ext cx="11518" cy="23035"/>
            </a:xfrm>
            <a:custGeom>
              <a:avLst/>
              <a:gdLst/>
              <a:ahLst/>
              <a:cxnLst/>
              <a:rect l="l" t="t" r="r" b="b"/>
              <a:pathLst>
                <a:path w="200" h="400" extrusionOk="0">
                  <a:moveTo>
                    <a:pt x="67" y="1"/>
                  </a:moveTo>
                  <a:lnTo>
                    <a:pt x="0" y="45"/>
                  </a:lnTo>
                  <a:lnTo>
                    <a:pt x="133" y="400"/>
                  </a:lnTo>
                  <a:lnTo>
                    <a:pt x="200" y="222"/>
                  </a:lnTo>
                  <a:lnTo>
                    <a:pt x="200" y="9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4" name="Google Shape;2706;p37">
              <a:extLst>
                <a:ext uri="{FF2B5EF4-FFF2-40B4-BE49-F238E27FC236}">
                  <a16:creationId xmlns:a16="http://schemas.microsoft.com/office/drawing/2014/main" id="{1FE14C1E-9497-4D7C-BDCD-F13A3A18C41E}"/>
                </a:ext>
              </a:extLst>
            </p:cNvPr>
            <p:cNvSpPr/>
            <p:nvPr/>
          </p:nvSpPr>
          <p:spPr>
            <a:xfrm>
              <a:off x="6317342" y="3336335"/>
              <a:ext cx="20501" cy="9847"/>
            </a:xfrm>
            <a:custGeom>
              <a:avLst/>
              <a:gdLst/>
              <a:ahLst/>
              <a:cxnLst/>
              <a:rect l="l" t="t" r="r" b="b"/>
              <a:pathLst>
                <a:path w="356" h="171" extrusionOk="0">
                  <a:moveTo>
                    <a:pt x="355" y="1"/>
                  </a:moveTo>
                  <a:lnTo>
                    <a:pt x="1" y="89"/>
                  </a:lnTo>
                  <a:cubicBezTo>
                    <a:pt x="74" y="114"/>
                    <a:pt x="159" y="171"/>
                    <a:pt x="230" y="171"/>
                  </a:cubicBezTo>
                  <a:cubicBezTo>
                    <a:pt x="288" y="171"/>
                    <a:pt x="335" y="131"/>
                    <a:pt x="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5" name="Google Shape;2707;p37">
              <a:extLst>
                <a:ext uri="{FF2B5EF4-FFF2-40B4-BE49-F238E27FC236}">
                  <a16:creationId xmlns:a16="http://schemas.microsoft.com/office/drawing/2014/main" id="{570E1016-BED7-4F8B-ABE6-9C35003FA51F}"/>
                </a:ext>
              </a:extLst>
            </p:cNvPr>
            <p:cNvSpPr/>
            <p:nvPr/>
          </p:nvSpPr>
          <p:spPr>
            <a:xfrm>
              <a:off x="6058371" y="2748135"/>
              <a:ext cx="12784" cy="16643"/>
            </a:xfrm>
            <a:custGeom>
              <a:avLst/>
              <a:gdLst/>
              <a:ahLst/>
              <a:cxnLst/>
              <a:rect l="l" t="t" r="r" b="b"/>
              <a:pathLst>
                <a:path w="222" h="289" extrusionOk="0">
                  <a:moveTo>
                    <a:pt x="0" y="1"/>
                  </a:moveTo>
                  <a:lnTo>
                    <a:pt x="111" y="289"/>
                  </a:lnTo>
                  <a:lnTo>
                    <a:pt x="222" y="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6" name="Google Shape;2708;p37">
              <a:extLst>
                <a:ext uri="{FF2B5EF4-FFF2-40B4-BE49-F238E27FC236}">
                  <a16:creationId xmlns:a16="http://schemas.microsoft.com/office/drawing/2014/main" id="{E0F218D8-E314-4C58-9EC7-D2BBFD97428F}"/>
                </a:ext>
              </a:extLst>
            </p:cNvPr>
            <p:cNvSpPr/>
            <p:nvPr/>
          </p:nvSpPr>
          <p:spPr>
            <a:xfrm>
              <a:off x="5387188" y="2829794"/>
              <a:ext cx="12842" cy="16643"/>
            </a:xfrm>
            <a:custGeom>
              <a:avLst/>
              <a:gdLst/>
              <a:ahLst/>
              <a:cxnLst/>
              <a:rect l="l" t="t" r="r" b="b"/>
              <a:pathLst>
                <a:path w="223" h="289" extrusionOk="0">
                  <a:moveTo>
                    <a:pt x="222" y="1"/>
                  </a:moveTo>
                  <a:lnTo>
                    <a:pt x="1" y="67"/>
                  </a:lnTo>
                  <a:cubicBezTo>
                    <a:pt x="23" y="134"/>
                    <a:pt x="45" y="200"/>
                    <a:pt x="90" y="289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7" name="Google Shape;2709;p37">
              <a:extLst>
                <a:ext uri="{FF2B5EF4-FFF2-40B4-BE49-F238E27FC236}">
                  <a16:creationId xmlns:a16="http://schemas.microsoft.com/office/drawing/2014/main" id="{DCA2F969-DD41-4CED-A11D-10A16981756F}"/>
                </a:ext>
              </a:extLst>
            </p:cNvPr>
            <p:cNvSpPr/>
            <p:nvPr/>
          </p:nvSpPr>
          <p:spPr>
            <a:xfrm>
              <a:off x="4615285" y="4049616"/>
              <a:ext cx="14109" cy="14051"/>
            </a:xfrm>
            <a:custGeom>
              <a:avLst/>
              <a:gdLst/>
              <a:ahLst/>
              <a:cxnLst/>
              <a:rect l="l" t="t" r="r" b="b"/>
              <a:pathLst>
                <a:path w="245" h="244" extrusionOk="0">
                  <a:moveTo>
                    <a:pt x="244" y="0"/>
                  </a:moveTo>
                  <a:lnTo>
                    <a:pt x="45" y="89"/>
                  </a:lnTo>
                  <a:cubicBezTo>
                    <a:pt x="23" y="111"/>
                    <a:pt x="23" y="111"/>
                    <a:pt x="0" y="133"/>
                  </a:cubicBezTo>
                  <a:lnTo>
                    <a:pt x="67" y="244"/>
                  </a:lnTo>
                  <a:lnTo>
                    <a:pt x="244" y="15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8" name="Google Shape;2710;p37">
              <a:extLst>
                <a:ext uri="{FF2B5EF4-FFF2-40B4-BE49-F238E27FC236}">
                  <a16:creationId xmlns:a16="http://schemas.microsoft.com/office/drawing/2014/main" id="{DA287405-504E-487A-8EA3-4E22950DEA2E}"/>
                </a:ext>
              </a:extLst>
            </p:cNvPr>
            <p:cNvSpPr/>
            <p:nvPr/>
          </p:nvSpPr>
          <p:spPr>
            <a:xfrm>
              <a:off x="6118319" y="4144002"/>
              <a:ext cx="24302" cy="19177"/>
            </a:xfrm>
            <a:custGeom>
              <a:avLst/>
              <a:gdLst/>
              <a:ahLst/>
              <a:cxnLst/>
              <a:rect l="l" t="t" r="r" b="b"/>
              <a:pathLst>
                <a:path w="422" h="333" extrusionOk="0">
                  <a:moveTo>
                    <a:pt x="421" y="1"/>
                  </a:moveTo>
                  <a:lnTo>
                    <a:pt x="421" y="1"/>
                  </a:lnTo>
                  <a:cubicBezTo>
                    <a:pt x="421" y="111"/>
                    <a:pt x="1" y="178"/>
                    <a:pt x="377" y="333"/>
                  </a:cubicBezTo>
                  <a:cubicBezTo>
                    <a:pt x="399" y="222"/>
                    <a:pt x="421" y="11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9" name="Google Shape;2711;p37">
              <a:extLst>
                <a:ext uri="{FF2B5EF4-FFF2-40B4-BE49-F238E27FC236}">
                  <a16:creationId xmlns:a16="http://schemas.microsoft.com/office/drawing/2014/main" id="{9606D77C-F0A2-4806-891E-0E836A386A9C}"/>
                </a:ext>
              </a:extLst>
            </p:cNvPr>
            <p:cNvSpPr/>
            <p:nvPr/>
          </p:nvSpPr>
          <p:spPr>
            <a:xfrm>
              <a:off x="4975092" y="2994379"/>
              <a:ext cx="12784" cy="12842"/>
            </a:xfrm>
            <a:custGeom>
              <a:avLst/>
              <a:gdLst/>
              <a:ahLst/>
              <a:cxnLst/>
              <a:rect l="l" t="t" r="r" b="b"/>
              <a:pathLst>
                <a:path w="222" h="223" extrusionOk="0">
                  <a:moveTo>
                    <a:pt x="222" y="1"/>
                  </a:moveTo>
                  <a:lnTo>
                    <a:pt x="0" y="2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0" name="Google Shape;2712;p37">
              <a:extLst>
                <a:ext uri="{FF2B5EF4-FFF2-40B4-BE49-F238E27FC236}">
                  <a16:creationId xmlns:a16="http://schemas.microsoft.com/office/drawing/2014/main" id="{CA5F96F5-FB71-4F34-AB88-42333840AFB0}"/>
                </a:ext>
              </a:extLst>
            </p:cNvPr>
            <p:cNvSpPr/>
            <p:nvPr/>
          </p:nvSpPr>
          <p:spPr>
            <a:xfrm>
              <a:off x="6106860" y="3062045"/>
              <a:ext cx="11518" cy="14051"/>
            </a:xfrm>
            <a:custGeom>
              <a:avLst/>
              <a:gdLst/>
              <a:ahLst/>
              <a:cxnLst/>
              <a:rect l="l" t="t" r="r" b="b"/>
              <a:pathLst>
                <a:path w="200" h="244" extrusionOk="0">
                  <a:moveTo>
                    <a:pt x="0" y="0"/>
                  </a:moveTo>
                  <a:lnTo>
                    <a:pt x="67" y="244"/>
                  </a:lnTo>
                  <a:lnTo>
                    <a:pt x="199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1" name="Google Shape;2713;p37">
              <a:extLst>
                <a:ext uri="{FF2B5EF4-FFF2-40B4-BE49-F238E27FC236}">
                  <a16:creationId xmlns:a16="http://schemas.microsoft.com/office/drawing/2014/main" id="{8E7C7123-BE48-4713-8A4A-8F741A67EA03}"/>
                </a:ext>
              </a:extLst>
            </p:cNvPr>
            <p:cNvSpPr/>
            <p:nvPr/>
          </p:nvSpPr>
          <p:spPr>
            <a:xfrm>
              <a:off x="6231882" y="4152928"/>
              <a:ext cx="17910" cy="14109"/>
            </a:xfrm>
            <a:custGeom>
              <a:avLst/>
              <a:gdLst/>
              <a:ahLst/>
              <a:cxnLst/>
              <a:rect l="l" t="t" r="r" b="b"/>
              <a:pathLst>
                <a:path w="311" h="245" extrusionOk="0">
                  <a:moveTo>
                    <a:pt x="0" y="1"/>
                  </a:moveTo>
                  <a:lnTo>
                    <a:pt x="0" y="222"/>
                  </a:lnTo>
                  <a:lnTo>
                    <a:pt x="311" y="2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2" name="Google Shape;2714;p37">
              <a:extLst>
                <a:ext uri="{FF2B5EF4-FFF2-40B4-BE49-F238E27FC236}">
                  <a16:creationId xmlns:a16="http://schemas.microsoft.com/office/drawing/2014/main" id="{5864ABD5-BCBE-4ED2-8D58-26FA07E40FED}"/>
                </a:ext>
              </a:extLst>
            </p:cNvPr>
            <p:cNvSpPr/>
            <p:nvPr/>
          </p:nvSpPr>
          <p:spPr>
            <a:xfrm>
              <a:off x="5602854" y="2743067"/>
              <a:ext cx="8984" cy="17910"/>
            </a:xfrm>
            <a:custGeom>
              <a:avLst/>
              <a:gdLst/>
              <a:ahLst/>
              <a:cxnLst/>
              <a:rect l="l" t="t" r="r" b="b"/>
              <a:pathLst>
                <a:path w="156" h="311" extrusionOk="0">
                  <a:moveTo>
                    <a:pt x="0" y="0"/>
                  </a:moveTo>
                  <a:lnTo>
                    <a:pt x="26" y="19"/>
                  </a:lnTo>
                  <a:lnTo>
                    <a:pt x="22" y="0"/>
                  </a:lnTo>
                  <a:close/>
                  <a:moveTo>
                    <a:pt x="26" y="19"/>
                  </a:moveTo>
                  <a:lnTo>
                    <a:pt x="89" y="310"/>
                  </a:lnTo>
                  <a:cubicBezTo>
                    <a:pt x="111" y="244"/>
                    <a:pt x="133" y="177"/>
                    <a:pt x="155" y="111"/>
                  </a:cubicBezTo>
                  <a:lnTo>
                    <a:pt x="26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3" name="Google Shape;2715;p37">
              <a:extLst>
                <a:ext uri="{FF2B5EF4-FFF2-40B4-BE49-F238E27FC236}">
                  <a16:creationId xmlns:a16="http://schemas.microsoft.com/office/drawing/2014/main" id="{8CF48136-7E78-4B2F-8543-8C83CC879F40}"/>
                </a:ext>
              </a:extLst>
            </p:cNvPr>
            <p:cNvSpPr/>
            <p:nvPr/>
          </p:nvSpPr>
          <p:spPr>
            <a:xfrm>
              <a:off x="6402859" y="3659171"/>
              <a:ext cx="15376" cy="14051"/>
            </a:xfrm>
            <a:custGeom>
              <a:avLst/>
              <a:gdLst/>
              <a:ahLst/>
              <a:cxnLst/>
              <a:rect l="l" t="t" r="r" b="b"/>
              <a:pathLst>
                <a:path w="267" h="244" extrusionOk="0">
                  <a:moveTo>
                    <a:pt x="0" y="0"/>
                  </a:moveTo>
                  <a:lnTo>
                    <a:pt x="0" y="244"/>
                  </a:lnTo>
                  <a:lnTo>
                    <a:pt x="266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4" name="Google Shape;2716;p37">
              <a:extLst>
                <a:ext uri="{FF2B5EF4-FFF2-40B4-BE49-F238E27FC236}">
                  <a16:creationId xmlns:a16="http://schemas.microsoft.com/office/drawing/2014/main" id="{5273A6F2-F98A-4CC1-8F41-0BE4AF50B971}"/>
                </a:ext>
              </a:extLst>
            </p:cNvPr>
            <p:cNvSpPr/>
            <p:nvPr/>
          </p:nvSpPr>
          <p:spPr>
            <a:xfrm>
              <a:off x="4650989" y="3849268"/>
              <a:ext cx="14109" cy="14109"/>
            </a:xfrm>
            <a:custGeom>
              <a:avLst/>
              <a:gdLst/>
              <a:ahLst/>
              <a:cxnLst/>
              <a:rect l="l" t="t" r="r" b="b"/>
              <a:pathLst>
                <a:path w="245" h="245" extrusionOk="0">
                  <a:moveTo>
                    <a:pt x="244" y="24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5" name="Google Shape;2717;p37">
              <a:extLst>
                <a:ext uri="{FF2B5EF4-FFF2-40B4-BE49-F238E27FC236}">
                  <a16:creationId xmlns:a16="http://schemas.microsoft.com/office/drawing/2014/main" id="{A0849AEC-EDFC-417C-845A-BF34CC6D8FA2}"/>
                </a:ext>
              </a:extLst>
            </p:cNvPr>
            <p:cNvSpPr/>
            <p:nvPr/>
          </p:nvSpPr>
          <p:spPr>
            <a:xfrm>
              <a:off x="4710996" y="3836484"/>
              <a:ext cx="22977" cy="17967"/>
            </a:xfrm>
            <a:custGeom>
              <a:avLst/>
              <a:gdLst/>
              <a:ahLst/>
              <a:cxnLst/>
              <a:rect l="l" t="t" r="r" b="b"/>
              <a:pathLst>
                <a:path w="399" h="312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12"/>
                    <a:pt x="67" y="200"/>
                    <a:pt x="111" y="311"/>
                  </a:cubicBezTo>
                  <a:cubicBezTo>
                    <a:pt x="399" y="90"/>
                    <a:pt x="111" y="6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6" name="Google Shape;2718;p37">
              <a:extLst>
                <a:ext uri="{FF2B5EF4-FFF2-40B4-BE49-F238E27FC236}">
                  <a16:creationId xmlns:a16="http://schemas.microsoft.com/office/drawing/2014/main" id="{F9E028F2-91B1-40F2-8D25-FFEF53C45399}"/>
                </a:ext>
              </a:extLst>
            </p:cNvPr>
            <p:cNvSpPr/>
            <p:nvPr/>
          </p:nvSpPr>
          <p:spPr>
            <a:xfrm>
              <a:off x="6376081" y="3309557"/>
              <a:ext cx="20444" cy="8984"/>
            </a:xfrm>
            <a:custGeom>
              <a:avLst/>
              <a:gdLst/>
              <a:ahLst/>
              <a:cxnLst/>
              <a:rect l="l" t="t" r="r" b="b"/>
              <a:pathLst>
                <a:path w="355" h="156" extrusionOk="0">
                  <a:moveTo>
                    <a:pt x="355" y="0"/>
                  </a:moveTo>
                  <a:lnTo>
                    <a:pt x="0" y="23"/>
                  </a:lnTo>
                  <a:lnTo>
                    <a:pt x="0" y="156"/>
                  </a:lnTo>
                  <a:lnTo>
                    <a:pt x="355" y="8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7" name="Google Shape;2719;p37">
              <a:extLst>
                <a:ext uri="{FF2B5EF4-FFF2-40B4-BE49-F238E27FC236}">
                  <a16:creationId xmlns:a16="http://schemas.microsoft.com/office/drawing/2014/main" id="{A3EDDC61-80B7-4BA2-AFD8-93D28A137CED}"/>
                </a:ext>
              </a:extLst>
            </p:cNvPr>
            <p:cNvSpPr/>
            <p:nvPr/>
          </p:nvSpPr>
          <p:spPr>
            <a:xfrm>
              <a:off x="4562938" y="3767609"/>
              <a:ext cx="14109" cy="21768"/>
            </a:xfrm>
            <a:custGeom>
              <a:avLst/>
              <a:gdLst/>
              <a:ahLst/>
              <a:cxnLst/>
              <a:rect l="l" t="t" r="r" b="b"/>
              <a:pathLst>
                <a:path w="245" h="378" extrusionOk="0">
                  <a:moveTo>
                    <a:pt x="245" y="1"/>
                  </a:moveTo>
                  <a:lnTo>
                    <a:pt x="1" y="377"/>
                  </a:lnTo>
                  <a:lnTo>
                    <a:pt x="200" y="33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8" name="Google Shape;2720;p37">
              <a:extLst>
                <a:ext uri="{FF2B5EF4-FFF2-40B4-BE49-F238E27FC236}">
                  <a16:creationId xmlns:a16="http://schemas.microsoft.com/office/drawing/2014/main" id="{0798270D-AD87-40E2-B9A4-9D328EC3A676}"/>
                </a:ext>
              </a:extLst>
            </p:cNvPr>
            <p:cNvSpPr/>
            <p:nvPr/>
          </p:nvSpPr>
          <p:spPr>
            <a:xfrm>
              <a:off x="6242075" y="3648921"/>
              <a:ext cx="16643" cy="17967"/>
            </a:xfrm>
            <a:custGeom>
              <a:avLst/>
              <a:gdLst/>
              <a:ahLst/>
              <a:cxnLst/>
              <a:rect l="l" t="t" r="r" b="b"/>
              <a:pathLst>
                <a:path w="289" h="312" extrusionOk="0">
                  <a:moveTo>
                    <a:pt x="178" y="1"/>
                  </a:moveTo>
                  <a:lnTo>
                    <a:pt x="1" y="245"/>
                  </a:lnTo>
                  <a:lnTo>
                    <a:pt x="289" y="311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9" name="Google Shape;2721;p37">
              <a:extLst>
                <a:ext uri="{FF2B5EF4-FFF2-40B4-BE49-F238E27FC236}">
                  <a16:creationId xmlns:a16="http://schemas.microsoft.com/office/drawing/2014/main" id="{25884E52-D185-452A-83E1-1B5ECFC68B45}"/>
                </a:ext>
              </a:extLst>
            </p:cNvPr>
            <p:cNvSpPr/>
            <p:nvPr/>
          </p:nvSpPr>
          <p:spPr>
            <a:xfrm>
              <a:off x="6034127" y="2751993"/>
              <a:ext cx="6392" cy="15376"/>
            </a:xfrm>
            <a:custGeom>
              <a:avLst/>
              <a:gdLst/>
              <a:ahLst/>
              <a:cxnLst/>
              <a:rect l="l" t="t" r="r" b="b"/>
              <a:pathLst>
                <a:path w="111" h="267" extrusionOk="0">
                  <a:moveTo>
                    <a:pt x="111" y="0"/>
                  </a:moveTo>
                  <a:lnTo>
                    <a:pt x="0" y="111"/>
                  </a:lnTo>
                  <a:lnTo>
                    <a:pt x="67" y="26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0" name="Google Shape;2722;p37">
              <a:extLst>
                <a:ext uri="{FF2B5EF4-FFF2-40B4-BE49-F238E27FC236}">
                  <a16:creationId xmlns:a16="http://schemas.microsoft.com/office/drawing/2014/main" id="{F83DC885-A13C-4662-B809-B2B15FB71992}"/>
                </a:ext>
              </a:extLst>
            </p:cNvPr>
            <p:cNvSpPr/>
            <p:nvPr/>
          </p:nvSpPr>
          <p:spPr>
            <a:xfrm>
              <a:off x="5837638" y="4440002"/>
              <a:ext cx="12784" cy="12842"/>
            </a:xfrm>
            <a:custGeom>
              <a:avLst/>
              <a:gdLst/>
              <a:ahLst/>
              <a:cxnLst/>
              <a:rect l="l" t="t" r="r" b="b"/>
              <a:pathLst>
                <a:path w="222" h="223" extrusionOk="0">
                  <a:moveTo>
                    <a:pt x="0" y="1"/>
                  </a:moveTo>
                  <a:cubicBezTo>
                    <a:pt x="0" y="89"/>
                    <a:pt x="0" y="156"/>
                    <a:pt x="0" y="222"/>
                  </a:cubicBezTo>
                  <a:lnTo>
                    <a:pt x="222" y="89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1" name="Google Shape;2723;p37">
              <a:extLst>
                <a:ext uri="{FF2B5EF4-FFF2-40B4-BE49-F238E27FC236}">
                  <a16:creationId xmlns:a16="http://schemas.microsoft.com/office/drawing/2014/main" id="{31D52690-81DB-420A-B2C0-548953B1295E}"/>
                </a:ext>
              </a:extLst>
            </p:cNvPr>
            <p:cNvSpPr/>
            <p:nvPr/>
          </p:nvSpPr>
          <p:spPr>
            <a:xfrm>
              <a:off x="6073228" y="4334099"/>
              <a:ext cx="15779" cy="15837"/>
            </a:xfrm>
            <a:custGeom>
              <a:avLst/>
              <a:gdLst/>
              <a:ahLst/>
              <a:cxnLst/>
              <a:rect l="l" t="t" r="r" b="b"/>
              <a:pathLst>
                <a:path w="274" h="275" extrusionOk="0">
                  <a:moveTo>
                    <a:pt x="52" y="1"/>
                  </a:moveTo>
                  <a:lnTo>
                    <a:pt x="52" y="1"/>
                  </a:lnTo>
                  <a:cubicBezTo>
                    <a:pt x="70" y="109"/>
                    <a:pt x="1" y="275"/>
                    <a:pt x="139" y="275"/>
                  </a:cubicBezTo>
                  <a:cubicBezTo>
                    <a:pt x="172" y="275"/>
                    <a:pt x="215" y="266"/>
                    <a:pt x="274" y="245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2" name="Google Shape;2724;p37">
              <a:extLst>
                <a:ext uri="{FF2B5EF4-FFF2-40B4-BE49-F238E27FC236}">
                  <a16:creationId xmlns:a16="http://schemas.microsoft.com/office/drawing/2014/main" id="{39B08632-7601-420E-A823-91D20E05BB83}"/>
                </a:ext>
              </a:extLst>
            </p:cNvPr>
            <p:cNvSpPr/>
            <p:nvPr/>
          </p:nvSpPr>
          <p:spPr>
            <a:xfrm>
              <a:off x="6242075" y="3623409"/>
              <a:ext cx="12842" cy="17967"/>
            </a:xfrm>
            <a:custGeom>
              <a:avLst/>
              <a:gdLst/>
              <a:ahLst/>
              <a:cxnLst/>
              <a:rect l="l" t="t" r="r" b="b"/>
              <a:pathLst>
                <a:path w="223" h="312" extrusionOk="0">
                  <a:moveTo>
                    <a:pt x="1" y="1"/>
                  </a:moveTo>
                  <a:lnTo>
                    <a:pt x="1" y="311"/>
                  </a:lnTo>
                  <a:lnTo>
                    <a:pt x="222" y="2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3" name="Google Shape;2725;p37">
              <a:extLst>
                <a:ext uri="{FF2B5EF4-FFF2-40B4-BE49-F238E27FC236}">
                  <a16:creationId xmlns:a16="http://schemas.microsoft.com/office/drawing/2014/main" id="{2E5116F9-03BD-4208-B758-E734BD4BABEF}"/>
                </a:ext>
              </a:extLst>
            </p:cNvPr>
            <p:cNvSpPr/>
            <p:nvPr/>
          </p:nvSpPr>
          <p:spPr>
            <a:xfrm>
              <a:off x="5792950" y="4324481"/>
              <a:ext cx="12842" cy="13533"/>
            </a:xfrm>
            <a:custGeom>
              <a:avLst/>
              <a:gdLst/>
              <a:ahLst/>
              <a:cxnLst/>
              <a:rect l="l" t="t" r="r" b="b"/>
              <a:pathLst>
                <a:path w="223" h="235" extrusionOk="0">
                  <a:moveTo>
                    <a:pt x="73" y="1"/>
                  </a:moveTo>
                  <a:cubicBezTo>
                    <a:pt x="1" y="1"/>
                    <a:pt x="1" y="112"/>
                    <a:pt x="1" y="234"/>
                  </a:cubicBezTo>
                  <a:lnTo>
                    <a:pt x="222" y="79"/>
                  </a:lnTo>
                  <a:cubicBezTo>
                    <a:pt x="153" y="24"/>
                    <a:pt x="10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4" name="Google Shape;2726;p37">
              <a:extLst>
                <a:ext uri="{FF2B5EF4-FFF2-40B4-BE49-F238E27FC236}">
                  <a16:creationId xmlns:a16="http://schemas.microsoft.com/office/drawing/2014/main" id="{34BACB08-8F9D-4BC4-8855-CFCE23DCF969}"/>
                </a:ext>
              </a:extLst>
            </p:cNvPr>
            <p:cNvSpPr/>
            <p:nvPr/>
          </p:nvSpPr>
          <p:spPr>
            <a:xfrm>
              <a:off x="4629336" y="3874779"/>
              <a:ext cx="10251" cy="14109"/>
            </a:xfrm>
            <a:custGeom>
              <a:avLst/>
              <a:gdLst/>
              <a:ahLst/>
              <a:cxnLst/>
              <a:rect l="l" t="t" r="r" b="b"/>
              <a:pathLst>
                <a:path w="178" h="245" extrusionOk="0">
                  <a:moveTo>
                    <a:pt x="0" y="1"/>
                  </a:moveTo>
                  <a:cubicBezTo>
                    <a:pt x="0" y="89"/>
                    <a:pt x="0" y="178"/>
                    <a:pt x="22" y="244"/>
                  </a:cubicBezTo>
                  <a:lnTo>
                    <a:pt x="44" y="244"/>
                  </a:lnTo>
                  <a:cubicBezTo>
                    <a:pt x="89" y="156"/>
                    <a:pt x="133" y="89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5" name="Google Shape;2727;p37">
              <a:extLst>
                <a:ext uri="{FF2B5EF4-FFF2-40B4-BE49-F238E27FC236}">
                  <a16:creationId xmlns:a16="http://schemas.microsoft.com/office/drawing/2014/main" id="{E2EDA53E-F9A2-42A4-ABEC-A16F0C26A207}"/>
                </a:ext>
              </a:extLst>
            </p:cNvPr>
            <p:cNvSpPr/>
            <p:nvPr/>
          </p:nvSpPr>
          <p:spPr>
            <a:xfrm>
              <a:off x="6456416" y="3819898"/>
              <a:ext cx="12842" cy="14109"/>
            </a:xfrm>
            <a:custGeom>
              <a:avLst/>
              <a:gdLst/>
              <a:ahLst/>
              <a:cxnLst/>
              <a:rect l="l" t="t" r="r" b="b"/>
              <a:pathLst>
                <a:path w="223" h="245" extrusionOk="0">
                  <a:moveTo>
                    <a:pt x="1" y="1"/>
                  </a:moveTo>
                  <a:lnTo>
                    <a:pt x="1" y="245"/>
                  </a:lnTo>
                  <a:lnTo>
                    <a:pt x="222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6" name="Google Shape;2728;p37">
              <a:extLst>
                <a:ext uri="{FF2B5EF4-FFF2-40B4-BE49-F238E27FC236}">
                  <a16:creationId xmlns:a16="http://schemas.microsoft.com/office/drawing/2014/main" id="{B63D863A-D290-4E39-B46D-65931E3B15B2}"/>
                </a:ext>
              </a:extLst>
            </p:cNvPr>
            <p:cNvSpPr/>
            <p:nvPr/>
          </p:nvSpPr>
          <p:spPr>
            <a:xfrm>
              <a:off x="6275245" y="4131275"/>
              <a:ext cx="14109" cy="12784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1" y="0"/>
                  </a:moveTo>
                  <a:lnTo>
                    <a:pt x="178" y="222"/>
                  </a:lnTo>
                  <a:lnTo>
                    <a:pt x="244" y="177"/>
                  </a:lnTo>
                  <a:cubicBezTo>
                    <a:pt x="244" y="155"/>
                    <a:pt x="244" y="133"/>
                    <a:pt x="244" y="111"/>
                  </a:cubicBezTo>
                  <a:lnTo>
                    <a:pt x="15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7" name="Google Shape;2729;p37">
              <a:extLst>
                <a:ext uri="{FF2B5EF4-FFF2-40B4-BE49-F238E27FC236}">
                  <a16:creationId xmlns:a16="http://schemas.microsoft.com/office/drawing/2014/main" id="{C376668D-AE5E-4CEB-90C4-014C965D4D4C}"/>
                </a:ext>
              </a:extLst>
            </p:cNvPr>
            <p:cNvSpPr/>
            <p:nvPr/>
          </p:nvSpPr>
          <p:spPr>
            <a:xfrm>
              <a:off x="4606359" y="3997268"/>
              <a:ext cx="14051" cy="12842"/>
            </a:xfrm>
            <a:custGeom>
              <a:avLst/>
              <a:gdLst/>
              <a:ahLst/>
              <a:cxnLst/>
              <a:rect l="l" t="t" r="r" b="b"/>
              <a:pathLst>
                <a:path w="244" h="223" extrusionOk="0">
                  <a:moveTo>
                    <a:pt x="0" y="222"/>
                  </a:move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8" name="Google Shape;2730;p37">
              <a:extLst>
                <a:ext uri="{FF2B5EF4-FFF2-40B4-BE49-F238E27FC236}">
                  <a16:creationId xmlns:a16="http://schemas.microsoft.com/office/drawing/2014/main" id="{D9B0347C-D63C-464B-A3D3-1350E31FB16C}"/>
                </a:ext>
              </a:extLst>
            </p:cNvPr>
            <p:cNvSpPr/>
            <p:nvPr/>
          </p:nvSpPr>
          <p:spPr>
            <a:xfrm>
              <a:off x="6242075" y="3724245"/>
              <a:ext cx="11575" cy="17910"/>
            </a:xfrm>
            <a:custGeom>
              <a:avLst/>
              <a:gdLst/>
              <a:ahLst/>
              <a:cxnLst/>
              <a:rect l="l" t="t" r="r" b="b"/>
              <a:pathLst>
                <a:path w="201" h="311" extrusionOk="0">
                  <a:moveTo>
                    <a:pt x="1" y="310"/>
                  </a:move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9" name="Google Shape;2731;p37">
              <a:extLst>
                <a:ext uri="{FF2B5EF4-FFF2-40B4-BE49-F238E27FC236}">
                  <a16:creationId xmlns:a16="http://schemas.microsoft.com/office/drawing/2014/main" id="{8717C845-3125-4C08-91A2-F934BD77877B}"/>
                </a:ext>
              </a:extLst>
            </p:cNvPr>
            <p:cNvSpPr/>
            <p:nvPr/>
          </p:nvSpPr>
          <p:spPr>
            <a:xfrm>
              <a:off x="6136172" y="4422150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89" y="1"/>
                  </a:moveTo>
                  <a:lnTo>
                    <a:pt x="1" y="156"/>
                  </a:lnTo>
                  <a:lnTo>
                    <a:pt x="1" y="156"/>
                  </a:lnTo>
                  <a:lnTo>
                    <a:pt x="222" y="111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0" name="Google Shape;2732;p37">
              <a:extLst>
                <a:ext uri="{FF2B5EF4-FFF2-40B4-BE49-F238E27FC236}">
                  <a16:creationId xmlns:a16="http://schemas.microsoft.com/office/drawing/2014/main" id="{15A7B9A3-0B6D-443D-B53E-D397EA107CAC}"/>
                </a:ext>
              </a:extLst>
            </p:cNvPr>
            <p:cNvSpPr/>
            <p:nvPr/>
          </p:nvSpPr>
          <p:spPr>
            <a:xfrm>
              <a:off x="4870455" y="2842578"/>
              <a:ext cx="10251" cy="12784"/>
            </a:xfrm>
            <a:custGeom>
              <a:avLst/>
              <a:gdLst/>
              <a:ahLst/>
              <a:cxnLst/>
              <a:rect l="l" t="t" r="r" b="b"/>
              <a:pathLst>
                <a:path w="178" h="222" extrusionOk="0">
                  <a:moveTo>
                    <a:pt x="1" y="0"/>
                  </a:moveTo>
                  <a:lnTo>
                    <a:pt x="178" y="222"/>
                  </a:lnTo>
                  <a:lnTo>
                    <a:pt x="178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1" name="Google Shape;2733;p37">
              <a:extLst>
                <a:ext uri="{FF2B5EF4-FFF2-40B4-BE49-F238E27FC236}">
                  <a16:creationId xmlns:a16="http://schemas.microsoft.com/office/drawing/2014/main" id="{12FE2EE0-184D-4AFF-A814-1C39D56997BA}"/>
                </a:ext>
              </a:extLst>
            </p:cNvPr>
            <p:cNvSpPr/>
            <p:nvPr/>
          </p:nvSpPr>
          <p:spPr>
            <a:xfrm>
              <a:off x="6080024" y="3133454"/>
              <a:ext cx="8984" cy="14109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67" y="1"/>
                  </a:moveTo>
                  <a:lnTo>
                    <a:pt x="1" y="222"/>
                  </a:lnTo>
                  <a:lnTo>
                    <a:pt x="89" y="245"/>
                  </a:lnTo>
                  <a:lnTo>
                    <a:pt x="156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2" name="Google Shape;2734;p37">
              <a:extLst>
                <a:ext uri="{FF2B5EF4-FFF2-40B4-BE49-F238E27FC236}">
                  <a16:creationId xmlns:a16="http://schemas.microsoft.com/office/drawing/2014/main" id="{096497E5-B87D-4553-9504-F68D001668B2}"/>
                </a:ext>
              </a:extLst>
            </p:cNvPr>
            <p:cNvSpPr/>
            <p:nvPr/>
          </p:nvSpPr>
          <p:spPr>
            <a:xfrm>
              <a:off x="6169342" y="3137312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0"/>
                  </a:moveTo>
                  <a:lnTo>
                    <a:pt x="222" y="1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3" name="Google Shape;2735;p37">
              <a:extLst>
                <a:ext uri="{FF2B5EF4-FFF2-40B4-BE49-F238E27FC236}">
                  <a16:creationId xmlns:a16="http://schemas.microsoft.com/office/drawing/2014/main" id="{547308B2-6EFB-435B-8466-CA6D4C76FFF2}"/>
                </a:ext>
              </a:extLst>
            </p:cNvPr>
            <p:cNvSpPr/>
            <p:nvPr/>
          </p:nvSpPr>
          <p:spPr>
            <a:xfrm>
              <a:off x="5244314" y="2707305"/>
              <a:ext cx="8984" cy="14109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0" y="1"/>
                  </a:moveTo>
                  <a:lnTo>
                    <a:pt x="156" y="2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4" name="Google Shape;2736;p37">
              <a:extLst>
                <a:ext uri="{FF2B5EF4-FFF2-40B4-BE49-F238E27FC236}">
                  <a16:creationId xmlns:a16="http://schemas.microsoft.com/office/drawing/2014/main" id="{B184B320-7359-47AA-B744-F16E44A2200B}"/>
                </a:ext>
              </a:extLst>
            </p:cNvPr>
            <p:cNvSpPr/>
            <p:nvPr/>
          </p:nvSpPr>
          <p:spPr>
            <a:xfrm>
              <a:off x="4768410" y="3247016"/>
              <a:ext cx="12784" cy="8984"/>
            </a:xfrm>
            <a:custGeom>
              <a:avLst/>
              <a:gdLst/>
              <a:ahLst/>
              <a:cxnLst/>
              <a:rect l="l" t="t" r="r" b="b"/>
              <a:pathLst>
                <a:path w="222" h="156" extrusionOk="0">
                  <a:moveTo>
                    <a:pt x="133" y="1"/>
                  </a:moveTo>
                  <a:cubicBezTo>
                    <a:pt x="89" y="45"/>
                    <a:pt x="44" y="89"/>
                    <a:pt x="0" y="156"/>
                  </a:cubicBezTo>
                  <a:lnTo>
                    <a:pt x="222" y="89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5" name="Google Shape;2737;p37">
              <a:extLst>
                <a:ext uri="{FF2B5EF4-FFF2-40B4-BE49-F238E27FC236}">
                  <a16:creationId xmlns:a16="http://schemas.microsoft.com/office/drawing/2014/main" id="{6CD6CA9F-2BD0-4846-B2F7-91A4EC7782E6}"/>
                </a:ext>
              </a:extLst>
            </p:cNvPr>
            <p:cNvSpPr/>
            <p:nvPr/>
          </p:nvSpPr>
          <p:spPr>
            <a:xfrm>
              <a:off x="4673967" y="3206187"/>
              <a:ext cx="11518" cy="12842"/>
            </a:xfrm>
            <a:custGeom>
              <a:avLst/>
              <a:gdLst/>
              <a:ahLst/>
              <a:cxnLst/>
              <a:rect l="l" t="t" r="r" b="b"/>
              <a:pathLst>
                <a:path w="200" h="223" extrusionOk="0">
                  <a:moveTo>
                    <a:pt x="1" y="1"/>
                  </a:moveTo>
                  <a:lnTo>
                    <a:pt x="67" y="222"/>
                  </a:lnTo>
                  <a:lnTo>
                    <a:pt x="200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6" name="Google Shape;2738;p37">
              <a:extLst>
                <a:ext uri="{FF2B5EF4-FFF2-40B4-BE49-F238E27FC236}">
                  <a16:creationId xmlns:a16="http://schemas.microsoft.com/office/drawing/2014/main" id="{F5057E19-6BE5-472E-A909-7F592433DBCC}"/>
                </a:ext>
              </a:extLst>
            </p:cNvPr>
            <p:cNvSpPr/>
            <p:nvPr/>
          </p:nvSpPr>
          <p:spPr>
            <a:xfrm>
              <a:off x="4551478" y="3870979"/>
              <a:ext cx="10251" cy="11518"/>
            </a:xfrm>
            <a:custGeom>
              <a:avLst/>
              <a:gdLst/>
              <a:ahLst/>
              <a:cxnLst/>
              <a:rect l="l" t="t" r="r" b="b"/>
              <a:pathLst>
                <a:path w="178" h="200" extrusionOk="0">
                  <a:moveTo>
                    <a:pt x="178" y="0"/>
                  </a:moveTo>
                  <a:lnTo>
                    <a:pt x="1" y="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7" name="Google Shape;2739;p37">
              <a:extLst>
                <a:ext uri="{FF2B5EF4-FFF2-40B4-BE49-F238E27FC236}">
                  <a16:creationId xmlns:a16="http://schemas.microsoft.com/office/drawing/2014/main" id="{B612447C-5E87-4E38-8F54-D85EF7D23BD4}"/>
                </a:ext>
              </a:extLst>
            </p:cNvPr>
            <p:cNvSpPr/>
            <p:nvPr/>
          </p:nvSpPr>
          <p:spPr>
            <a:xfrm>
              <a:off x="4968700" y="2930284"/>
              <a:ext cx="15376" cy="10596"/>
            </a:xfrm>
            <a:custGeom>
              <a:avLst/>
              <a:gdLst/>
              <a:ahLst/>
              <a:cxnLst/>
              <a:rect l="l" t="t" r="r" b="b"/>
              <a:pathLst>
                <a:path w="267" h="184" extrusionOk="0">
                  <a:moveTo>
                    <a:pt x="119" y="1"/>
                  </a:moveTo>
                  <a:cubicBezTo>
                    <a:pt x="46" y="1"/>
                    <a:pt x="1" y="56"/>
                    <a:pt x="1" y="183"/>
                  </a:cubicBezTo>
                  <a:lnTo>
                    <a:pt x="267" y="50"/>
                  </a:lnTo>
                  <a:cubicBezTo>
                    <a:pt x="211" y="18"/>
                    <a:pt x="160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8" name="Google Shape;2740;p37">
              <a:extLst>
                <a:ext uri="{FF2B5EF4-FFF2-40B4-BE49-F238E27FC236}">
                  <a16:creationId xmlns:a16="http://schemas.microsoft.com/office/drawing/2014/main" id="{044170A6-61C1-442C-8C8E-0D27DCA38E00}"/>
                </a:ext>
              </a:extLst>
            </p:cNvPr>
            <p:cNvSpPr/>
            <p:nvPr/>
          </p:nvSpPr>
          <p:spPr>
            <a:xfrm>
              <a:off x="4454501" y="3918143"/>
              <a:ext cx="11575" cy="11575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111" y="1"/>
                  </a:moveTo>
                  <a:lnTo>
                    <a:pt x="1" y="23"/>
                  </a:lnTo>
                  <a:lnTo>
                    <a:pt x="111" y="200"/>
                  </a:lnTo>
                  <a:lnTo>
                    <a:pt x="200" y="9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9" name="Google Shape;2741;p37">
              <a:extLst>
                <a:ext uri="{FF2B5EF4-FFF2-40B4-BE49-F238E27FC236}">
                  <a16:creationId xmlns:a16="http://schemas.microsoft.com/office/drawing/2014/main" id="{7DE105F1-748D-4402-BDF5-94476BE6D9BF}"/>
                </a:ext>
              </a:extLst>
            </p:cNvPr>
            <p:cNvSpPr/>
            <p:nvPr/>
          </p:nvSpPr>
          <p:spPr>
            <a:xfrm>
              <a:off x="5670461" y="2796623"/>
              <a:ext cx="14109" cy="5183"/>
            </a:xfrm>
            <a:custGeom>
              <a:avLst/>
              <a:gdLst/>
              <a:ahLst/>
              <a:cxnLst/>
              <a:rect l="l" t="t" r="r" b="b"/>
              <a:pathLst>
                <a:path w="245" h="90" extrusionOk="0">
                  <a:moveTo>
                    <a:pt x="1" y="1"/>
                  </a:moveTo>
                  <a:lnTo>
                    <a:pt x="244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0" name="Google Shape;2742;p37">
              <a:extLst>
                <a:ext uri="{FF2B5EF4-FFF2-40B4-BE49-F238E27FC236}">
                  <a16:creationId xmlns:a16="http://schemas.microsoft.com/office/drawing/2014/main" id="{36C49F28-7D1A-4D7D-B7AB-36D58339AC59}"/>
                </a:ext>
              </a:extLst>
            </p:cNvPr>
            <p:cNvSpPr/>
            <p:nvPr/>
          </p:nvSpPr>
          <p:spPr>
            <a:xfrm>
              <a:off x="4682893" y="2912720"/>
              <a:ext cx="14109" cy="10308"/>
            </a:xfrm>
            <a:custGeom>
              <a:avLst/>
              <a:gdLst/>
              <a:ahLst/>
              <a:cxnLst/>
              <a:rect l="l" t="t" r="r" b="b"/>
              <a:pathLst>
                <a:path w="245" h="179" extrusionOk="0">
                  <a:moveTo>
                    <a:pt x="111" y="1"/>
                  </a:moveTo>
                  <a:lnTo>
                    <a:pt x="1" y="23"/>
                  </a:lnTo>
                  <a:lnTo>
                    <a:pt x="1" y="112"/>
                  </a:lnTo>
                  <a:lnTo>
                    <a:pt x="1" y="178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1" name="Google Shape;2743;p37">
              <a:extLst>
                <a:ext uri="{FF2B5EF4-FFF2-40B4-BE49-F238E27FC236}">
                  <a16:creationId xmlns:a16="http://schemas.microsoft.com/office/drawing/2014/main" id="{B366EF47-4BA8-47DC-858C-2D050C54DDDE}"/>
                </a:ext>
              </a:extLst>
            </p:cNvPr>
            <p:cNvSpPr/>
            <p:nvPr/>
          </p:nvSpPr>
          <p:spPr>
            <a:xfrm>
              <a:off x="5310654" y="2778771"/>
              <a:ext cx="6450" cy="14109"/>
            </a:xfrm>
            <a:custGeom>
              <a:avLst/>
              <a:gdLst/>
              <a:ahLst/>
              <a:cxnLst/>
              <a:rect l="l" t="t" r="r" b="b"/>
              <a:pathLst>
                <a:path w="112" h="245" extrusionOk="0">
                  <a:moveTo>
                    <a:pt x="23" y="0"/>
                  </a:moveTo>
                  <a:lnTo>
                    <a:pt x="1" y="244"/>
                  </a:lnTo>
                  <a:lnTo>
                    <a:pt x="111" y="244"/>
                  </a:lnTo>
                  <a:cubicBezTo>
                    <a:pt x="89" y="178"/>
                    <a:pt x="45" y="89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2" name="Google Shape;2744;p37">
              <a:extLst>
                <a:ext uri="{FF2B5EF4-FFF2-40B4-BE49-F238E27FC236}">
                  <a16:creationId xmlns:a16="http://schemas.microsoft.com/office/drawing/2014/main" id="{DC7105E1-494F-4292-9240-8AF059075D1B}"/>
                </a:ext>
              </a:extLst>
            </p:cNvPr>
            <p:cNvSpPr/>
            <p:nvPr/>
          </p:nvSpPr>
          <p:spPr>
            <a:xfrm>
              <a:off x="4551478" y="3439705"/>
              <a:ext cx="11518" cy="17910"/>
            </a:xfrm>
            <a:custGeom>
              <a:avLst/>
              <a:gdLst/>
              <a:ahLst/>
              <a:cxnLst/>
              <a:rect l="l" t="t" r="r" b="b"/>
              <a:pathLst>
                <a:path w="200" h="311" extrusionOk="0">
                  <a:moveTo>
                    <a:pt x="1" y="0"/>
                  </a:moveTo>
                  <a:lnTo>
                    <a:pt x="1" y="67"/>
                  </a:lnTo>
                  <a:lnTo>
                    <a:pt x="89" y="311"/>
                  </a:lnTo>
                  <a:lnTo>
                    <a:pt x="200" y="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3" name="Google Shape;2745;p37">
              <a:extLst>
                <a:ext uri="{FF2B5EF4-FFF2-40B4-BE49-F238E27FC236}">
                  <a16:creationId xmlns:a16="http://schemas.microsoft.com/office/drawing/2014/main" id="{4D5F38DD-96AE-4A7F-95FE-6F3C2861B77A}"/>
                </a:ext>
              </a:extLst>
            </p:cNvPr>
            <p:cNvSpPr/>
            <p:nvPr/>
          </p:nvSpPr>
          <p:spPr>
            <a:xfrm>
              <a:off x="6216564" y="3809705"/>
              <a:ext cx="11518" cy="7717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1" y="1"/>
                  </a:moveTo>
                  <a:lnTo>
                    <a:pt x="1" y="89"/>
                  </a:lnTo>
                  <a:lnTo>
                    <a:pt x="200" y="134"/>
                  </a:lnTo>
                  <a:lnTo>
                    <a:pt x="200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4" name="Google Shape;2746;p37">
              <a:extLst>
                <a:ext uri="{FF2B5EF4-FFF2-40B4-BE49-F238E27FC236}">
                  <a16:creationId xmlns:a16="http://schemas.microsoft.com/office/drawing/2014/main" id="{E3D1732F-9204-44BD-B56D-F112226D6E30}"/>
                </a:ext>
              </a:extLst>
            </p:cNvPr>
            <p:cNvSpPr/>
            <p:nvPr/>
          </p:nvSpPr>
          <p:spPr>
            <a:xfrm>
              <a:off x="4451967" y="3788974"/>
              <a:ext cx="16643" cy="10596"/>
            </a:xfrm>
            <a:custGeom>
              <a:avLst/>
              <a:gdLst/>
              <a:ahLst/>
              <a:cxnLst/>
              <a:rect l="l" t="t" r="r" b="b"/>
              <a:pathLst>
                <a:path w="289" h="184" extrusionOk="0">
                  <a:moveTo>
                    <a:pt x="151" y="0"/>
                  </a:moveTo>
                  <a:cubicBezTo>
                    <a:pt x="99" y="0"/>
                    <a:pt x="47" y="68"/>
                    <a:pt x="0" y="183"/>
                  </a:cubicBezTo>
                  <a:lnTo>
                    <a:pt x="288" y="183"/>
                  </a:lnTo>
                  <a:cubicBezTo>
                    <a:pt x="246" y="57"/>
                    <a:pt x="199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5" name="Google Shape;2747;p37">
              <a:extLst>
                <a:ext uri="{FF2B5EF4-FFF2-40B4-BE49-F238E27FC236}">
                  <a16:creationId xmlns:a16="http://schemas.microsoft.com/office/drawing/2014/main" id="{9D52C3A3-45D7-407F-A622-EF1F18577329}"/>
                </a:ext>
              </a:extLst>
            </p:cNvPr>
            <p:cNvSpPr/>
            <p:nvPr/>
          </p:nvSpPr>
          <p:spPr>
            <a:xfrm>
              <a:off x="4767086" y="3021215"/>
              <a:ext cx="9041" cy="16643"/>
            </a:xfrm>
            <a:custGeom>
              <a:avLst/>
              <a:gdLst/>
              <a:ahLst/>
              <a:cxnLst/>
              <a:rect l="l" t="t" r="r" b="b"/>
              <a:pathLst>
                <a:path w="157" h="289" extrusionOk="0">
                  <a:moveTo>
                    <a:pt x="156" y="288"/>
                  </a:moveTo>
                  <a:cubicBezTo>
                    <a:pt x="112" y="200"/>
                    <a:pt x="67" y="111"/>
                    <a:pt x="1" y="0"/>
                  </a:cubicBezTo>
                  <a:cubicBezTo>
                    <a:pt x="67" y="111"/>
                    <a:pt x="112" y="200"/>
                    <a:pt x="156" y="2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6" name="Google Shape;2748;p37">
              <a:extLst>
                <a:ext uri="{FF2B5EF4-FFF2-40B4-BE49-F238E27FC236}">
                  <a16:creationId xmlns:a16="http://schemas.microsoft.com/office/drawing/2014/main" id="{EEE5A481-E627-40E4-ABEA-726AFB5553B4}"/>
                </a:ext>
              </a:extLst>
            </p:cNvPr>
            <p:cNvSpPr/>
            <p:nvPr/>
          </p:nvSpPr>
          <p:spPr>
            <a:xfrm>
              <a:off x="6314808" y="3697409"/>
              <a:ext cx="17910" cy="1382"/>
            </a:xfrm>
            <a:custGeom>
              <a:avLst/>
              <a:gdLst/>
              <a:ahLst/>
              <a:cxnLst/>
              <a:rect l="l" t="t" r="r" b="b"/>
              <a:pathLst>
                <a:path w="311" h="24" extrusionOk="0">
                  <a:moveTo>
                    <a:pt x="1" y="23"/>
                  </a:move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7" name="Google Shape;2749;p37">
              <a:extLst>
                <a:ext uri="{FF2B5EF4-FFF2-40B4-BE49-F238E27FC236}">
                  <a16:creationId xmlns:a16="http://schemas.microsoft.com/office/drawing/2014/main" id="{560A910B-0AD8-44B7-9165-48345A4B402D}"/>
                </a:ext>
              </a:extLst>
            </p:cNvPr>
            <p:cNvSpPr/>
            <p:nvPr/>
          </p:nvSpPr>
          <p:spPr>
            <a:xfrm>
              <a:off x="4588507" y="3974291"/>
              <a:ext cx="11518" cy="14109"/>
            </a:xfrm>
            <a:custGeom>
              <a:avLst/>
              <a:gdLst/>
              <a:ahLst/>
              <a:cxnLst/>
              <a:rect l="l" t="t" r="r" b="b"/>
              <a:pathLst>
                <a:path w="200" h="245" extrusionOk="0">
                  <a:moveTo>
                    <a:pt x="199" y="1"/>
                  </a:moveTo>
                  <a:lnTo>
                    <a:pt x="100" y="123"/>
                  </a:lnTo>
                  <a:cubicBezTo>
                    <a:pt x="133" y="84"/>
                    <a:pt x="166" y="45"/>
                    <a:pt x="199" y="1"/>
                  </a:cubicBezTo>
                  <a:close/>
                  <a:moveTo>
                    <a:pt x="100" y="123"/>
                  </a:moveTo>
                  <a:lnTo>
                    <a:pt x="100" y="123"/>
                  </a:lnTo>
                  <a:cubicBezTo>
                    <a:pt x="67" y="161"/>
                    <a:pt x="33" y="200"/>
                    <a:pt x="0" y="245"/>
                  </a:cubicBezTo>
                  <a:lnTo>
                    <a:pt x="100" y="1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8" name="Google Shape;2750;p37">
              <a:extLst>
                <a:ext uri="{FF2B5EF4-FFF2-40B4-BE49-F238E27FC236}">
                  <a16:creationId xmlns:a16="http://schemas.microsoft.com/office/drawing/2014/main" id="{10E36B5A-DB3B-4B79-8C43-174E772E87ED}"/>
                </a:ext>
              </a:extLst>
            </p:cNvPr>
            <p:cNvSpPr/>
            <p:nvPr/>
          </p:nvSpPr>
          <p:spPr>
            <a:xfrm>
              <a:off x="4777336" y="3233023"/>
              <a:ext cx="15376" cy="8984"/>
            </a:xfrm>
            <a:custGeom>
              <a:avLst/>
              <a:gdLst/>
              <a:ahLst/>
              <a:cxnLst/>
              <a:rect l="l" t="t" r="r" b="b"/>
              <a:pathLst>
                <a:path w="267" h="156" extrusionOk="0">
                  <a:moveTo>
                    <a:pt x="89" y="0"/>
                  </a:moveTo>
                  <a:lnTo>
                    <a:pt x="0" y="155"/>
                  </a:lnTo>
                  <a:lnTo>
                    <a:pt x="266" y="13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9" name="Google Shape;2751;p37">
              <a:extLst>
                <a:ext uri="{FF2B5EF4-FFF2-40B4-BE49-F238E27FC236}">
                  <a16:creationId xmlns:a16="http://schemas.microsoft.com/office/drawing/2014/main" id="{5E70416D-7D79-41B8-AF9A-2DE1A893D349}"/>
                </a:ext>
              </a:extLst>
            </p:cNvPr>
            <p:cNvSpPr/>
            <p:nvPr/>
          </p:nvSpPr>
          <p:spPr>
            <a:xfrm>
              <a:off x="4509382" y="3187068"/>
              <a:ext cx="12784" cy="14109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67" y="0"/>
                  </a:moveTo>
                  <a:cubicBezTo>
                    <a:pt x="45" y="45"/>
                    <a:pt x="0" y="89"/>
                    <a:pt x="23" y="133"/>
                  </a:cubicBezTo>
                  <a:cubicBezTo>
                    <a:pt x="45" y="178"/>
                    <a:pt x="67" y="222"/>
                    <a:pt x="89" y="244"/>
                  </a:cubicBezTo>
                  <a:lnTo>
                    <a:pt x="222" y="4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0" name="Google Shape;2752;p37">
              <a:extLst>
                <a:ext uri="{FF2B5EF4-FFF2-40B4-BE49-F238E27FC236}">
                  <a16:creationId xmlns:a16="http://schemas.microsoft.com/office/drawing/2014/main" id="{CA0F9591-8398-4D80-A6FE-634F36E3C872}"/>
                </a:ext>
              </a:extLst>
            </p:cNvPr>
            <p:cNvSpPr/>
            <p:nvPr/>
          </p:nvSpPr>
          <p:spPr>
            <a:xfrm>
              <a:off x="6104268" y="4448928"/>
              <a:ext cx="11575" cy="5183"/>
            </a:xfrm>
            <a:custGeom>
              <a:avLst/>
              <a:gdLst/>
              <a:ahLst/>
              <a:cxnLst/>
              <a:rect l="l" t="t" r="r" b="b"/>
              <a:pathLst>
                <a:path w="201" h="90" extrusionOk="0">
                  <a:moveTo>
                    <a:pt x="1" y="90"/>
                  </a:moveTo>
                  <a:lnTo>
                    <a:pt x="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1" name="Google Shape;2753;p37">
              <a:extLst>
                <a:ext uri="{FF2B5EF4-FFF2-40B4-BE49-F238E27FC236}">
                  <a16:creationId xmlns:a16="http://schemas.microsoft.com/office/drawing/2014/main" id="{5058DD00-CE23-4B1E-B68F-1BCA07FDCBC1}"/>
                </a:ext>
              </a:extLst>
            </p:cNvPr>
            <p:cNvSpPr/>
            <p:nvPr/>
          </p:nvSpPr>
          <p:spPr>
            <a:xfrm>
              <a:off x="4529768" y="3421853"/>
              <a:ext cx="8984" cy="11518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89" y="0"/>
                  </a:moveTo>
                  <a:cubicBezTo>
                    <a:pt x="45" y="45"/>
                    <a:pt x="23" y="89"/>
                    <a:pt x="1" y="133"/>
                  </a:cubicBezTo>
                  <a:cubicBezTo>
                    <a:pt x="1" y="133"/>
                    <a:pt x="45" y="177"/>
                    <a:pt x="67" y="200"/>
                  </a:cubicBezTo>
                  <a:lnTo>
                    <a:pt x="156" y="4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2" name="Google Shape;2754;p37">
              <a:extLst>
                <a:ext uri="{FF2B5EF4-FFF2-40B4-BE49-F238E27FC236}">
                  <a16:creationId xmlns:a16="http://schemas.microsoft.com/office/drawing/2014/main" id="{E9F12268-03DC-41A3-8A7A-6F79C4568FDE}"/>
                </a:ext>
              </a:extLst>
            </p:cNvPr>
            <p:cNvSpPr/>
            <p:nvPr/>
          </p:nvSpPr>
          <p:spPr>
            <a:xfrm>
              <a:off x="6321200" y="3035209"/>
              <a:ext cx="5125" cy="14109"/>
            </a:xfrm>
            <a:custGeom>
              <a:avLst/>
              <a:gdLst/>
              <a:ahLst/>
              <a:cxnLst/>
              <a:rect l="l" t="t" r="r" b="b"/>
              <a:pathLst>
                <a:path w="89" h="245" extrusionOk="0">
                  <a:moveTo>
                    <a:pt x="0" y="245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3" name="Google Shape;2755;p37">
              <a:extLst>
                <a:ext uri="{FF2B5EF4-FFF2-40B4-BE49-F238E27FC236}">
                  <a16:creationId xmlns:a16="http://schemas.microsoft.com/office/drawing/2014/main" id="{71A86844-A165-41AA-98D5-988CF377CDC6}"/>
                </a:ext>
              </a:extLst>
            </p:cNvPr>
            <p:cNvSpPr/>
            <p:nvPr/>
          </p:nvSpPr>
          <p:spPr>
            <a:xfrm>
              <a:off x="4957240" y="3012289"/>
              <a:ext cx="11518" cy="8984"/>
            </a:xfrm>
            <a:custGeom>
              <a:avLst/>
              <a:gdLst/>
              <a:ahLst/>
              <a:cxnLst/>
              <a:rect l="l" t="t" r="r" b="b"/>
              <a:pathLst>
                <a:path w="200" h="156" extrusionOk="0">
                  <a:moveTo>
                    <a:pt x="133" y="0"/>
                  </a:moveTo>
                  <a:lnTo>
                    <a:pt x="0" y="155"/>
                  </a:lnTo>
                  <a:lnTo>
                    <a:pt x="200" y="15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4" name="Google Shape;2756;p37">
              <a:extLst>
                <a:ext uri="{FF2B5EF4-FFF2-40B4-BE49-F238E27FC236}">
                  <a16:creationId xmlns:a16="http://schemas.microsoft.com/office/drawing/2014/main" id="{6DEB3D65-3D1F-49D4-AD79-AE9FA59218B1}"/>
                </a:ext>
              </a:extLst>
            </p:cNvPr>
            <p:cNvSpPr/>
            <p:nvPr/>
          </p:nvSpPr>
          <p:spPr>
            <a:xfrm>
              <a:off x="4615285" y="3888831"/>
              <a:ext cx="14109" cy="7717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0" y="133"/>
                  </a:move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5" name="Google Shape;2757;p37">
              <a:extLst>
                <a:ext uri="{FF2B5EF4-FFF2-40B4-BE49-F238E27FC236}">
                  <a16:creationId xmlns:a16="http://schemas.microsoft.com/office/drawing/2014/main" id="{F5C4BFF4-8651-452A-86E0-3D33D477A570}"/>
                </a:ext>
              </a:extLst>
            </p:cNvPr>
            <p:cNvSpPr/>
            <p:nvPr/>
          </p:nvSpPr>
          <p:spPr>
            <a:xfrm>
              <a:off x="6282905" y="3883706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222" y="1"/>
                  </a:moveTo>
                  <a:lnTo>
                    <a:pt x="1" y="89"/>
                  </a:lnTo>
                  <a:lnTo>
                    <a:pt x="1" y="156"/>
                  </a:lnTo>
                  <a:lnTo>
                    <a:pt x="222" y="89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6" name="Google Shape;2758;p37">
              <a:extLst>
                <a:ext uri="{FF2B5EF4-FFF2-40B4-BE49-F238E27FC236}">
                  <a16:creationId xmlns:a16="http://schemas.microsoft.com/office/drawing/2014/main" id="{1455B9FA-B458-43A0-96BB-EF5CEDE1F9F7}"/>
                </a:ext>
              </a:extLst>
            </p:cNvPr>
            <p:cNvSpPr/>
            <p:nvPr/>
          </p:nvSpPr>
          <p:spPr>
            <a:xfrm>
              <a:off x="6294422" y="3475409"/>
              <a:ext cx="15318" cy="8984"/>
            </a:xfrm>
            <a:custGeom>
              <a:avLst/>
              <a:gdLst/>
              <a:ahLst/>
              <a:cxnLst/>
              <a:rect l="l" t="t" r="r" b="b"/>
              <a:pathLst>
                <a:path w="266" h="156" extrusionOk="0">
                  <a:moveTo>
                    <a:pt x="0" y="1"/>
                  </a:moveTo>
                  <a:lnTo>
                    <a:pt x="0" y="156"/>
                  </a:lnTo>
                  <a:lnTo>
                    <a:pt x="177" y="134"/>
                  </a:lnTo>
                  <a:lnTo>
                    <a:pt x="222" y="89"/>
                  </a:lnTo>
                  <a:lnTo>
                    <a:pt x="266" y="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7" name="Google Shape;2759;p37">
              <a:extLst>
                <a:ext uri="{FF2B5EF4-FFF2-40B4-BE49-F238E27FC236}">
                  <a16:creationId xmlns:a16="http://schemas.microsoft.com/office/drawing/2014/main" id="{5926D41F-3B76-42D1-B1F8-F57806720C5C}"/>
                </a:ext>
              </a:extLst>
            </p:cNvPr>
            <p:cNvSpPr/>
            <p:nvPr/>
          </p:nvSpPr>
          <p:spPr>
            <a:xfrm>
              <a:off x="4628012" y="3765075"/>
              <a:ext cx="6450" cy="11518"/>
            </a:xfrm>
            <a:custGeom>
              <a:avLst/>
              <a:gdLst/>
              <a:ahLst/>
              <a:cxnLst/>
              <a:rect l="l" t="t" r="r" b="b"/>
              <a:pathLst>
                <a:path w="112" h="200" extrusionOk="0">
                  <a:moveTo>
                    <a:pt x="1" y="200"/>
                  </a:moveTo>
                  <a:lnTo>
                    <a:pt x="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8" name="Google Shape;2760;p37">
              <a:extLst>
                <a:ext uri="{FF2B5EF4-FFF2-40B4-BE49-F238E27FC236}">
                  <a16:creationId xmlns:a16="http://schemas.microsoft.com/office/drawing/2014/main" id="{A2E3721E-FCDC-4816-AD7C-2B6DDD53B42F}"/>
                </a:ext>
              </a:extLst>
            </p:cNvPr>
            <p:cNvSpPr/>
            <p:nvPr/>
          </p:nvSpPr>
          <p:spPr>
            <a:xfrm>
              <a:off x="6331393" y="3744631"/>
              <a:ext cx="14109" cy="7717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244" y="1"/>
                  </a:moveTo>
                  <a:lnTo>
                    <a:pt x="1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9" name="Google Shape;2761;p37">
              <a:extLst>
                <a:ext uri="{FF2B5EF4-FFF2-40B4-BE49-F238E27FC236}">
                  <a16:creationId xmlns:a16="http://schemas.microsoft.com/office/drawing/2014/main" id="{EDBEDDA4-5D4E-4223-85EA-676677B23472}"/>
                </a:ext>
              </a:extLst>
            </p:cNvPr>
            <p:cNvSpPr/>
            <p:nvPr/>
          </p:nvSpPr>
          <p:spPr>
            <a:xfrm>
              <a:off x="5277484" y="2755794"/>
              <a:ext cx="7717" cy="14109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0" y="1"/>
                  </a:moveTo>
                  <a:lnTo>
                    <a:pt x="0" y="1"/>
                  </a:lnTo>
                  <a:cubicBezTo>
                    <a:pt x="45" y="89"/>
                    <a:pt x="89" y="178"/>
                    <a:pt x="133" y="244"/>
                  </a:cubicBezTo>
                  <a:lnTo>
                    <a:pt x="133" y="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0" name="Google Shape;2762;p37">
              <a:extLst>
                <a:ext uri="{FF2B5EF4-FFF2-40B4-BE49-F238E27FC236}">
                  <a16:creationId xmlns:a16="http://schemas.microsoft.com/office/drawing/2014/main" id="{B9831E5B-743A-4463-B205-55D809B2E0B2}"/>
                </a:ext>
              </a:extLst>
            </p:cNvPr>
            <p:cNvSpPr/>
            <p:nvPr/>
          </p:nvSpPr>
          <p:spPr>
            <a:xfrm>
              <a:off x="6071098" y="4206542"/>
              <a:ext cx="10251" cy="1025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89" y="0"/>
                  </a:moveTo>
                  <a:lnTo>
                    <a:pt x="1" y="178"/>
                  </a:lnTo>
                  <a:lnTo>
                    <a:pt x="178" y="17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1" name="Google Shape;2763;p37">
              <a:extLst>
                <a:ext uri="{FF2B5EF4-FFF2-40B4-BE49-F238E27FC236}">
                  <a16:creationId xmlns:a16="http://schemas.microsoft.com/office/drawing/2014/main" id="{D7295735-BE69-4FC2-8B81-2EA91E06FBBE}"/>
                </a:ext>
              </a:extLst>
            </p:cNvPr>
            <p:cNvSpPr/>
            <p:nvPr/>
          </p:nvSpPr>
          <p:spPr>
            <a:xfrm>
              <a:off x="4592308" y="3030141"/>
              <a:ext cx="12842" cy="6450"/>
            </a:xfrm>
            <a:custGeom>
              <a:avLst/>
              <a:gdLst/>
              <a:ahLst/>
              <a:cxnLst/>
              <a:rect l="l" t="t" r="r" b="b"/>
              <a:pathLst>
                <a:path w="223" h="112" extrusionOk="0">
                  <a:moveTo>
                    <a:pt x="111" y="0"/>
                  </a:moveTo>
                  <a:lnTo>
                    <a:pt x="1" y="111"/>
                  </a:lnTo>
                  <a:lnTo>
                    <a:pt x="222" y="8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2" name="Google Shape;2764;p37">
              <a:extLst>
                <a:ext uri="{FF2B5EF4-FFF2-40B4-BE49-F238E27FC236}">
                  <a16:creationId xmlns:a16="http://schemas.microsoft.com/office/drawing/2014/main" id="{39F8CF56-0F49-4F71-A7CB-A96181D67FE1}"/>
                </a:ext>
              </a:extLst>
            </p:cNvPr>
            <p:cNvSpPr/>
            <p:nvPr/>
          </p:nvSpPr>
          <p:spPr>
            <a:xfrm>
              <a:off x="4624211" y="4018979"/>
              <a:ext cx="5183" cy="12784"/>
            </a:xfrm>
            <a:custGeom>
              <a:avLst/>
              <a:gdLst/>
              <a:ahLst/>
              <a:cxnLst/>
              <a:rect l="l" t="t" r="r" b="b"/>
              <a:pathLst>
                <a:path w="90" h="222" extrusionOk="0">
                  <a:moveTo>
                    <a:pt x="89" y="0"/>
                  </a:moveTo>
                  <a:lnTo>
                    <a:pt x="0" y="22"/>
                  </a:lnTo>
                  <a:lnTo>
                    <a:pt x="0" y="22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3" name="Google Shape;2765;p37">
              <a:extLst>
                <a:ext uri="{FF2B5EF4-FFF2-40B4-BE49-F238E27FC236}">
                  <a16:creationId xmlns:a16="http://schemas.microsoft.com/office/drawing/2014/main" id="{4842F404-FBBB-4E01-BC94-C0E2C554E01C}"/>
                </a:ext>
              </a:extLst>
            </p:cNvPr>
            <p:cNvSpPr/>
            <p:nvPr/>
          </p:nvSpPr>
          <p:spPr>
            <a:xfrm>
              <a:off x="6007291" y="4317513"/>
              <a:ext cx="12842" cy="6450"/>
            </a:xfrm>
            <a:custGeom>
              <a:avLst/>
              <a:gdLst/>
              <a:ahLst/>
              <a:cxnLst/>
              <a:rect l="l" t="t" r="r" b="b"/>
              <a:pathLst>
                <a:path w="223" h="112" extrusionOk="0">
                  <a:moveTo>
                    <a:pt x="1" y="1"/>
                  </a:moveTo>
                  <a:lnTo>
                    <a:pt x="112" y="112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4" name="Google Shape;2766;p37">
              <a:extLst>
                <a:ext uri="{FF2B5EF4-FFF2-40B4-BE49-F238E27FC236}">
                  <a16:creationId xmlns:a16="http://schemas.microsoft.com/office/drawing/2014/main" id="{6A3E29F3-0A64-4B6F-881A-378D94F6D87D}"/>
                </a:ext>
              </a:extLst>
            </p:cNvPr>
            <p:cNvSpPr/>
            <p:nvPr/>
          </p:nvSpPr>
          <p:spPr>
            <a:xfrm>
              <a:off x="6518956" y="3691075"/>
              <a:ext cx="6450" cy="14051"/>
            </a:xfrm>
            <a:custGeom>
              <a:avLst/>
              <a:gdLst/>
              <a:ahLst/>
              <a:cxnLst/>
              <a:rect l="l" t="t" r="r" b="b"/>
              <a:pathLst>
                <a:path w="112" h="244" extrusionOk="0">
                  <a:moveTo>
                    <a:pt x="111" y="0"/>
                  </a:moveTo>
                  <a:cubicBezTo>
                    <a:pt x="89" y="44"/>
                    <a:pt x="73" y="83"/>
                    <a:pt x="56" y="122"/>
                  </a:cubicBezTo>
                  <a:lnTo>
                    <a:pt x="56" y="122"/>
                  </a:lnTo>
                  <a:lnTo>
                    <a:pt x="111" y="0"/>
                  </a:lnTo>
                  <a:close/>
                  <a:moveTo>
                    <a:pt x="56" y="122"/>
                  </a:moveTo>
                  <a:lnTo>
                    <a:pt x="1" y="244"/>
                  </a:lnTo>
                  <a:cubicBezTo>
                    <a:pt x="23" y="200"/>
                    <a:pt x="39" y="161"/>
                    <a:pt x="56" y="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5" name="Google Shape;2767;p37">
              <a:extLst>
                <a:ext uri="{FF2B5EF4-FFF2-40B4-BE49-F238E27FC236}">
                  <a16:creationId xmlns:a16="http://schemas.microsoft.com/office/drawing/2014/main" id="{A4C6B121-F328-474D-8ECE-F16BD1ED4C14}"/>
                </a:ext>
              </a:extLst>
            </p:cNvPr>
            <p:cNvSpPr/>
            <p:nvPr/>
          </p:nvSpPr>
          <p:spPr>
            <a:xfrm>
              <a:off x="4862796" y="4311179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56" y="0"/>
                  </a:moveTo>
                  <a:lnTo>
                    <a:pt x="1" y="1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6" name="Google Shape;2768;p37">
              <a:extLst>
                <a:ext uri="{FF2B5EF4-FFF2-40B4-BE49-F238E27FC236}">
                  <a16:creationId xmlns:a16="http://schemas.microsoft.com/office/drawing/2014/main" id="{60E06DE1-D568-4683-A5CA-777322D984F3}"/>
                </a:ext>
              </a:extLst>
            </p:cNvPr>
            <p:cNvSpPr/>
            <p:nvPr/>
          </p:nvSpPr>
          <p:spPr>
            <a:xfrm>
              <a:off x="5624506" y="2720089"/>
              <a:ext cx="6450" cy="10251"/>
            </a:xfrm>
            <a:custGeom>
              <a:avLst/>
              <a:gdLst/>
              <a:ahLst/>
              <a:cxnLst/>
              <a:rect l="l" t="t" r="r" b="b"/>
              <a:pathLst>
                <a:path w="112" h="178" extrusionOk="0">
                  <a:moveTo>
                    <a:pt x="23" y="0"/>
                  </a:moveTo>
                  <a:lnTo>
                    <a:pt x="1" y="178"/>
                  </a:lnTo>
                  <a:lnTo>
                    <a:pt x="112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7" name="Google Shape;2769;p37">
              <a:extLst>
                <a:ext uri="{FF2B5EF4-FFF2-40B4-BE49-F238E27FC236}">
                  <a16:creationId xmlns:a16="http://schemas.microsoft.com/office/drawing/2014/main" id="{FD9077BA-C076-404E-BDCC-23B6E110D44A}"/>
                </a:ext>
              </a:extLst>
            </p:cNvPr>
            <p:cNvSpPr/>
            <p:nvPr/>
          </p:nvSpPr>
          <p:spPr>
            <a:xfrm>
              <a:off x="6219098" y="2931897"/>
              <a:ext cx="8984" cy="3858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156" y="0"/>
                  </a:moveTo>
                  <a:lnTo>
                    <a:pt x="1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8" name="Google Shape;2770;p37">
              <a:extLst>
                <a:ext uri="{FF2B5EF4-FFF2-40B4-BE49-F238E27FC236}">
                  <a16:creationId xmlns:a16="http://schemas.microsoft.com/office/drawing/2014/main" id="{D3A65B97-D983-4BDA-8D17-E867B3F5D031}"/>
                </a:ext>
              </a:extLst>
            </p:cNvPr>
            <p:cNvSpPr/>
            <p:nvPr/>
          </p:nvSpPr>
          <p:spPr>
            <a:xfrm>
              <a:off x="6017541" y="2921646"/>
              <a:ext cx="8984" cy="11575"/>
            </a:xfrm>
            <a:custGeom>
              <a:avLst/>
              <a:gdLst/>
              <a:ahLst/>
              <a:cxnLst/>
              <a:rect l="l" t="t" r="r" b="b"/>
              <a:pathLst>
                <a:path w="156" h="201" extrusionOk="0">
                  <a:moveTo>
                    <a:pt x="0" y="1"/>
                  </a:moveTo>
                  <a:cubicBezTo>
                    <a:pt x="0" y="67"/>
                    <a:pt x="0" y="134"/>
                    <a:pt x="0" y="200"/>
                  </a:cubicBezTo>
                  <a:lnTo>
                    <a:pt x="155" y="1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9" name="Google Shape;2771;p37">
              <a:extLst>
                <a:ext uri="{FF2B5EF4-FFF2-40B4-BE49-F238E27FC236}">
                  <a16:creationId xmlns:a16="http://schemas.microsoft.com/office/drawing/2014/main" id="{1A613021-513C-4F90-A0C3-C5F351F25C43}"/>
                </a:ext>
              </a:extLst>
            </p:cNvPr>
            <p:cNvSpPr/>
            <p:nvPr/>
          </p:nvSpPr>
          <p:spPr>
            <a:xfrm>
              <a:off x="6058371" y="4482156"/>
              <a:ext cx="7717" cy="8984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0" y="155"/>
                  </a:move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0" name="Google Shape;2772;p37">
              <a:extLst>
                <a:ext uri="{FF2B5EF4-FFF2-40B4-BE49-F238E27FC236}">
                  <a16:creationId xmlns:a16="http://schemas.microsoft.com/office/drawing/2014/main" id="{960416E5-F6AA-46F8-936F-F3C0F6C48446}"/>
                </a:ext>
              </a:extLst>
            </p:cNvPr>
            <p:cNvSpPr/>
            <p:nvPr/>
          </p:nvSpPr>
          <p:spPr>
            <a:xfrm>
              <a:off x="6326268" y="3213846"/>
              <a:ext cx="17967" cy="12842"/>
            </a:xfrm>
            <a:custGeom>
              <a:avLst/>
              <a:gdLst/>
              <a:ahLst/>
              <a:cxnLst/>
              <a:rect l="l" t="t" r="r" b="b"/>
              <a:pathLst>
                <a:path w="312" h="223" extrusionOk="0">
                  <a:moveTo>
                    <a:pt x="156" y="1"/>
                  </a:moveTo>
                  <a:lnTo>
                    <a:pt x="1" y="67"/>
                  </a:lnTo>
                  <a:lnTo>
                    <a:pt x="45" y="222"/>
                  </a:lnTo>
                  <a:lnTo>
                    <a:pt x="311" y="156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1" name="Google Shape;2773;p37">
              <a:extLst>
                <a:ext uri="{FF2B5EF4-FFF2-40B4-BE49-F238E27FC236}">
                  <a16:creationId xmlns:a16="http://schemas.microsoft.com/office/drawing/2014/main" id="{EE9CFC6A-6CC5-458E-B0DE-87EA1A7347BE}"/>
                </a:ext>
              </a:extLst>
            </p:cNvPr>
            <p:cNvSpPr/>
            <p:nvPr/>
          </p:nvSpPr>
          <p:spPr>
            <a:xfrm>
              <a:off x="6249734" y="4288201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56" y="155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2" name="Google Shape;2774;p37">
              <a:extLst>
                <a:ext uri="{FF2B5EF4-FFF2-40B4-BE49-F238E27FC236}">
                  <a16:creationId xmlns:a16="http://schemas.microsoft.com/office/drawing/2014/main" id="{369E7D4E-B88E-48A4-B1B6-1ACA33CF677B}"/>
                </a:ext>
              </a:extLst>
            </p:cNvPr>
            <p:cNvSpPr/>
            <p:nvPr/>
          </p:nvSpPr>
          <p:spPr>
            <a:xfrm>
              <a:off x="4925336" y="3039067"/>
              <a:ext cx="7717" cy="10251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133" y="0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3" name="Google Shape;2775;p37">
              <a:extLst>
                <a:ext uri="{FF2B5EF4-FFF2-40B4-BE49-F238E27FC236}">
                  <a16:creationId xmlns:a16="http://schemas.microsoft.com/office/drawing/2014/main" id="{0F083BA6-B6AB-43B0-9D86-78FCC5EAA190}"/>
                </a:ext>
              </a:extLst>
            </p:cNvPr>
            <p:cNvSpPr/>
            <p:nvPr/>
          </p:nvSpPr>
          <p:spPr>
            <a:xfrm>
              <a:off x="5860558" y="2672867"/>
              <a:ext cx="7717" cy="11517"/>
            </a:xfrm>
            <a:custGeom>
              <a:avLst/>
              <a:gdLst/>
              <a:ahLst/>
              <a:cxnLst/>
              <a:rect l="l" t="t" r="r" b="b"/>
              <a:pathLst>
                <a:path w="134" h="200" extrusionOk="0">
                  <a:moveTo>
                    <a:pt x="134" y="0"/>
                  </a:moveTo>
                  <a:lnTo>
                    <a:pt x="1" y="178"/>
                  </a:lnTo>
                  <a:lnTo>
                    <a:pt x="134" y="20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4" name="Google Shape;2776;p37">
              <a:extLst>
                <a:ext uri="{FF2B5EF4-FFF2-40B4-BE49-F238E27FC236}">
                  <a16:creationId xmlns:a16="http://schemas.microsoft.com/office/drawing/2014/main" id="{2EF47357-B0FD-4C3D-9273-FC512275A990}"/>
                </a:ext>
              </a:extLst>
            </p:cNvPr>
            <p:cNvSpPr/>
            <p:nvPr/>
          </p:nvSpPr>
          <p:spPr>
            <a:xfrm>
              <a:off x="5023581" y="2672867"/>
              <a:ext cx="8984" cy="645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0" y="0"/>
                  </a:moveTo>
                  <a:lnTo>
                    <a:pt x="0" y="45"/>
                  </a:lnTo>
                  <a:lnTo>
                    <a:pt x="133" y="111"/>
                  </a:lnTo>
                  <a:lnTo>
                    <a:pt x="15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5" name="Google Shape;2777;p37">
              <a:extLst>
                <a:ext uri="{FF2B5EF4-FFF2-40B4-BE49-F238E27FC236}">
                  <a16:creationId xmlns:a16="http://schemas.microsoft.com/office/drawing/2014/main" id="{EBFD6FB1-F31F-470A-AAAD-8E81778CAC90}"/>
                </a:ext>
              </a:extLst>
            </p:cNvPr>
            <p:cNvSpPr/>
            <p:nvPr/>
          </p:nvSpPr>
          <p:spPr>
            <a:xfrm>
              <a:off x="4998069" y="2676668"/>
              <a:ext cx="8984" cy="518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55" y="1"/>
                  </a:move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6" name="Google Shape;2778;p37">
              <a:extLst>
                <a:ext uri="{FF2B5EF4-FFF2-40B4-BE49-F238E27FC236}">
                  <a16:creationId xmlns:a16="http://schemas.microsoft.com/office/drawing/2014/main" id="{D44B5910-A0BA-42B6-BB95-8292BFD1C213}"/>
                </a:ext>
              </a:extLst>
            </p:cNvPr>
            <p:cNvSpPr/>
            <p:nvPr/>
          </p:nvSpPr>
          <p:spPr>
            <a:xfrm>
              <a:off x="4522108" y="4090445"/>
              <a:ext cx="6450" cy="8984"/>
            </a:xfrm>
            <a:custGeom>
              <a:avLst/>
              <a:gdLst/>
              <a:ahLst/>
              <a:cxnLst/>
              <a:rect l="l" t="t" r="r" b="b"/>
              <a:pathLst>
                <a:path w="112" h="156" extrusionOk="0">
                  <a:moveTo>
                    <a:pt x="112" y="0"/>
                  </a:moveTo>
                  <a:lnTo>
                    <a:pt x="1" y="89"/>
                  </a:lnTo>
                  <a:lnTo>
                    <a:pt x="112" y="155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7" name="Google Shape;2779;p37">
              <a:extLst>
                <a:ext uri="{FF2B5EF4-FFF2-40B4-BE49-F238E27FC236}">
                  <a16:creationId xmlns:a16="http://schemas.microsoft.com/office/drawing/2014/main" id="{C92CF599-3509-4C71-AD1A-A781584DD936}"/>
                </a:ext>
              </a:extLst>
            </p:cNvPr>
            <p:cNvSpPr/>
            <p:nvPr/>
          </p:nvSpPr>
          <p:spPr>
            <a:xfrm>
              <a:off x="5422950" y="2635839"/>
              <a:ext cx="10251" cy="9041"/>
            </a:xfrm>
            <a:custGeom>
              <a:avLst/>
              <a:gdLst/>
              <a:ahLst/>
              <a:cxnLst/>
              <a:rect l="l" t="t" r="r" b="b"/>
              <a:pathLst>
                <a:path w="178" h="157" extrusionOk="0">
                  <a:moveTo>
                    <a:pt x="89" y="1"/>
                  </a:moveTo>
                  <a:lnTo>
                    <a:pt x="22" y="90"/>
                  </a:lnTo>
                  <a:cubicBezTo>
                    <a:pt x="0" y="112"/>
                    <a:pt x="0" y="134"/>
                    <a:pt x="22" y="156"/>
                  </a:cubicBezTo>
                  <a:lnTo>
                    <a:pt x="178" y="156"/>
                  </a:lnTo>
                  <a:cubicBezTo>
                    <a:pt x="133" y="112"/>
                    <a:pt x="111" y="45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8" name="Google Shape;2780;p37">
              <a:extLst>
                <a:ext uri="{FF2B5EF4-FFF2-40B4-BE49-F238E27FC236}">
                  <a16:creationId xmlns:a16="http://schemas.microsoft.com/office/drawing/2014/main" id="{A768AF39-0CDE-40E7-8341-62D91BC78667}"/>
                </a:ext>
              </a:extLst>
            </p:cNvPr>
            <p:cNvSpPr/>
            <p:nvPr/>
          </p:nvSpPr>
          <p:spPr>
            <a:xfrm>
              <a:off x="4611427" y="4049616"/>
              <a:ext cx="6450" cy="12784"/>
            </a:xfrm>
            <a:custGeom>
              <a:avLst/>
              <a:gdLst/>
              <a:ahLst/>
              <a:cxnLst/>
              <a:rect l="l" t="t" r="r" b="b"/>
              <a:pathLst>
                <a:path w="112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7" y="222"/>
                  </a:lnTo>
                  <a:lnTo>
                    <a:pt x="67" y="111"/>
                  </a:lnTo>
                  <a:cubicBezTo>
                    <a:pt x="90" y="111"/>
                    <a:pt x="112" y="89"/>
                    <a:pt x="112" y="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9" name="Google Shape;2781;p37">
              <a:extLst>
                <a:ext uri="{FF2B5EF4-FFF2-40B4-BE49-F238E27FC236}">
                  <a16:creationId xmlns:a16="http://schemas.microsoft.com/office/drawing/2014/main" id="{B6461410-14CF-4631-8ED4-7B804DF1DCDF}"/>
                </a:ext>
              </a:extLst>
            </p:cNvPr>
            <p:cNvSpPr/>
            <p:nvPr/>
          </p:nvSpPr>
          <p:spPr>
            <a:xfrm>
              <a:off x="5263433" y="2600134"/>
              <a:ext cx="7717" cy="7717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34" y="1"/>
                  </a:moveTo>
                  <a:lnTo>
                    <a:pt x="1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0" name="Google Shape;2782;p37">
              <a:extLst>
                <a:ext uri="{FF2B5EF4-FFF2-40B4-BE49-F238E27FC236}">
                  <a16:creationId xmlns:a16="http://schemas.microsoft.com/office/drawing/2014/main" id="{C8A65583-D3CC-4CC6-9652-DFF86874A170}"/>
                </a:ext>
              </a:extLst>
            </p:cNvPr>
            <p:cNvSpPr/>
            <p:nvPr/>
          </p:nvSpPr>
          <p:spPr>
            <a:xfrm>
              <a:off x="4691819" y="4022780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1"/>
                  </a:moveTo>
                  <a:lnTo>
                    <a:pt x="1" y="156"/>
                  </a:lnTo>
                  <a:lnTo>
                    <a:pt x="156" y="13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1" name="Google Shape;2783;p37">
              <a:extLst>
                <a:ext uri="{FF2B5EF4-FFF2-40B4-BE49-F238E27FC236}">
                  <a16:creationId xmlns:a16="http://schemas.microsoft.com/office/drawing/2014/main" id="{B5235E91-DE7E-4ECE-9913-A9AD6E7A61F1}"/>
                </a:ext>
              </a:extLst>
            </p:cNvPr>
            <p:cNvSpPr/>
            <p:nvPr/>
          </p:nvSpPr>
          <p:spPr>
            <a:xfrm>
              <a:off x="4628012" y="4010053"/>
              <a:ext cx="10308" cy="7717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178" y="0"/>
                  </a:moveTo>
                  <a:lnTo>
                    <a:pt x="1" y="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2" name="Google Shape;2784;p37">
              <a:extLst>
                <a:ext uri="{FF2B5EF4-FFF2-40B4-BE49-F238E27FC236}">
                  <a16:creationId xmlns:a16="http://schemas.microsoft.com/office/drawing/2014/main" id="{9D8E07BE-7286-494D-B1BD-439D38CDE66D}"/>
                </a:ext>
              </a:extLst>
            </p:cNvPr>
            <p:cNvSpPr/>
            <p:nvPr/>
          </p:nvSpPr>
          <p:spPr>
            <a:xfrm>
              <a:off x="4573189" y="3936053"/>
              <a:ext cx="10251" cy="19177"/>
            </a:xfrm>
            <a:custGeom>
              <a:avLst/>
              <a:gdLst/>
              <a:ahLst/>
              <a:cxnLst/>
              <a:rect l="l" t="t" r="r" b="b"/>
              <a:pathLst>
                <a:path w="178" h="333" extrusionOk="0">
                  <a:moveTo>
                    <a:pt x="89" y="0"/>
                  </a:moveTo>
                  <a:lnTo>
                    <a:pt x="0" y="332"/>
                  </a:lnTo>
                  <a:lnTo>
                    <a:pt x="177" y="332"/>
                  </a:lnTo>
                  <a:cubicBezTo>
                    <a:pt x="155" y="244"/>
                    <a:pt x="133" y="155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3" name="Google Shape;2785;p37">
              <a:extLst>
                <a:ext uri="{FF2B5EF4-FFF2-40B4-BE49-F238E27FC236}">
                  <a16:creationId xmlns:a16="http://schemas.microsoft.com/office/drawing/2014/main" id="{004750F6-1BC4-48A8-964C-BCC684B5AA05}"/>
                </a:ext>
              </a:extLst>
            </p:cNvPr>
            <p:cNvSpPr/>
            <p:nvPr/>
          </p:nvSpPr>
          <p:spPr>
            <a:xfrm>
              <a:off x="6439831" y="3933461"/>
              <a:ext cx="58" cy="10308"/>
            </a:xfrm>
            <a:custGeom>
              <a:avLst/>
              <a:gdLst/>
              <a:ahLst/>
              <a:cxnLst/>
              <a:rect l="l" t="t" r="r" b="b"/>
              <a:pathLst>
                <a:path w="1" h="179" extrusionOk="0">
                  <a:moveTo>
                    <a:pt x="1" y="17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4" name="Google Shape;2786;p37">
              <a:extLst>
                <a:ext uri="{FF2B5EF4-FFF2-40B4-BE49-F238E27FC236}">
                  <a16:creationId xmlns:a16="http://schemas.microsoft.com/office/drawing/2014/main" id="{B1AF46A6-6658-46BC-9BF6-103A203D509B}"/>
                </a:ext>
              </a:extLst>
            </p:cNvPr>
            <p:cNvSpPr/>
            <p:nvPr/>
          </p:nvSpPr>
          <p:spPr>
            <a:xfrm>
              <a:off x="6211439" y="3359312"/>
              <a:ext cx="2649" cy="8984"/>
            </a:xfrm>
            <a:custGeom>
              <a:avLst/>
              <a:gdLst/>
              <a:ahLst/>
              <a:cxnLst/>
              <a:rect l="l" t="t" r="r" b="b"/>
              <a:pathLst>
                <a:path w="46" h="156" extrusionOk="0">
                  <a:moveTo>
                    <a:pt x="45" y="15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5" name="Google Shape;2787;p37">
              <a:extLst>
                <a:ext uri="{FF2B5EF4-FFF2-40B4-BE49-F238E27FC236}">
                  <a16:creationId xmlns:a16="http://schemas.microsoft.com/office/drawing/2014/main" id="{202BA1A3-1C62-4B1C-8DEA-C369A99FAD92}"/>
                </a:ext>
              </a:extLst>
            </p:cNvPr>
            <p:cNvSpPr/>
            <p:nvPr/>
          </p:nvSpPr>
          <p:spPr>
            <a:xfrm>
              <a:off x="6016217" y="2977794"/>
              <a:ext cx="9041" cy="8984"/>
            </a:xfrm>
            <a:custGeom>
              <a:avLst/>
              <a:gdLst/>
              <a:ahLst/>
              <a:cxnLst/>
              <a:rect l="l" t="t" r="r" b="b"/>
              <a:pathLst>
                <a:path w="157" h="156" extrusionOk="0">
                  <a:moveTo>
                    <a:pt x="67" y="1"/>
                  </a:moveTo>
                  <a:lnTo>
                    <a:pt x="1" y="112"/>
                  </a:lnTo>
                  <a:lnTo>
                    <a:pt x="90" y="156"/>
                  </a:lnTo>
                  <a:lnTo>
                    <a:pt x="156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6" name="Google Shape;2788;p37">
              <a:extLst>
                <a:ext uri="{FF2B5EF4-FFF2-40B4-BE49-F238E27FC236}">
                  <a16:creationId xmlns:a16="http://schemas.microsoft.com/office/drawing/2014/main" id="{8C0D26DE-C056-46D9-A957-8CAC5CA935D6}"/>
                </a:ext>
              </a:extLst>
            </p:cNvPr>
            <p:cNvSpPr/>
            <p:nvPr/>
          </p:nvSpPr>
          <p:spPr>
            <a:xfrm>
              <a:off x="6413052" y="3901558"/>
              <a:ext cx="7717" cy="9041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134" y="15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7" name="Google Shape;2789;p37">
              <a:extLst>
                <a:ext uri="{FF2B5EF4-FFF2-40B4-BE49-F238E27FC236}">
                  <a16:creationId xmlns:a16="http://schemas.microsoft.com/office/drawing/2014/main" id="{4CE9A2BE-3A5F-4832-B69F-D86201690013}"/>
                </a:ext>
              </a:extLst>
            </p:cNvPr>
            <p:cNvSpPr/>
            <p:nvPr/>
          </p:nvSpPr>
          <p:spPr>
            <a:xfrm>
              <a:off x="6128512" y="4266491"/>
              <a:ext cx="8984" cy="645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1" y="1"/>
                  </a:moveTo>
                  <a:lnTo>
                    <a:pt x="156" y="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8" name="Google Shape;2790;p37">
              <a:extLst>
                <a:ext uri="{FF2B5EF4-FFF2-40B4-BE49-F238E27FC236}">
                  <a16:creationId xmlns:a16="http://schemas.microsoft.com/office/drawing/2014/main" id="{45FF4F78-85CF-4443-BCBD-DDB7FA587CB6}"/>
                </a:ext>
              </a:extLst>
            </p:cNvPr>
            <p:cNvSpPr/>
            <p:nvPr/>
          </p:nvSpPr>
          <p:spPr>
            <a:xfrm>
              <a:off x="6051979" y="4387713"/>
              <a:ext cx="11518" cy="7717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89" y="0"/>
                  </a:moveTo>
                  <a:lnTo>
                    <a:pt x="0" y="133"/>
                  </a:lnTo>
                  <a:lnTo>
                    <a:pt x="200" y="133"/>
                  </a:lnTo>
                  <a:cubicBezTo>
                    <a:pt x="178" y="89"/>
                    <a:pt x="133" y="45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9" name="Google Shape;2791;p37">
              <a:extLst>
                <a:ext uri="{FF2B5EF4-FFF2-40B4-BE49-F238E27FC236}">
                  <a16:creationId xmlns:a16="http://schemas.microsoft.com/office/drawing/2014/main" id="{9361B449-CBB2-41A2-AE3A-D76344AE7CF3}"/>
                </a:ext>
              </a:extLst>
            </p:cNvPr>
            <p:cNvSpPr/>
            <p:nvPr/>
          </p:nvSpPr>
          <p:spPr>
            <a:xfrm>
              <a:off x="5804467" y="2790231"/>
              <a:ext cx="5125" cy="11575"/>
            </a:xfrm>
            <a:custGeom>
              <a:avLst/>
              <a:gdLst/>
              <a:ahLst/>
              <a:cxnLst/>
              <a:rect l="l" t="t" r="r" b="b"/>
              <a:pathLst>
                <a:path w="89" h="201" extrusionOk="0">
                  <a:moveTo>
                    <a:pt x="0" y="200"/>
                  </a:moveTo>
                  <a:cubicBezTo>
                    <a:pt x="22" y="134"/>
                    <a:pt x="67" y="67"/>
                    <a:pt x="89" y="1"/>
                  </a:cubicBezTo>
                  <a:cubicBezTo>
                    <a:pt x="67" y="67"/>
                    <a:pt x="22" y="134"/>
                    <a:pt x="0" y="2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0" name="Google Shape;2792;p37">
              <a:extLst>
                <a:ext uri="{FF2B5EF4-FFF2-40B4-BE49-F238E27FC236}">
                  <a16:creationId xmlns:a16="http://schemas.microsoft.com/office/drawing/2014/main" id="{B24F378F-71A7-4134-A6B0-07C759DEFB00}"/>
                </a:ext>
              </a:extLst>
            </p:cNvPr>
            <p:cNvSpPr/>
            <p:nvPr/>
          </p:nvSpPr>
          <p:spPr>
            <a:xfrm>
              <a:off x="6012416" y="4364735"/>
              <a:ext cx="7717" cy="8984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33" y="1"/>
                  </a:moveTo>
                  <a:lnTo>
                    <a:pt x="1" y="156"/>
                  </a:lnTo>
                  <a:lnTo>
                    <a:pt x="133" y="156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1" name="Google Shape;2793;p37">
              <a:extLst>
                <a:ext uri="{FF2B5EF4-FFF2-40B4-BE49-F238E27FC236}">
                  <a16:creationId xmlns:a16="http://schemas.microsoft.com/office/drawing/2014/main" id="{2EEDD14B-8DFC-4BF7-A946-3C96C07AB563}"/>
                </a:ext>
              </a:extLst>
            </p:cNvPr>
            <p:cNvSpPr/>
            <p:nvPr/>
          </p:nvSpPr>
          <p:spPr>
            <a:xfrm>
              <a:off x="4505523" y="3318483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56" y="1"/>
                  </a:moveTo>
                  <a:lnTo>
                    <a:pt x="1" y="67"/>
                  </a:lnTo>
                  <a:lnTo>
                    <a:pt x="112" y="156"/>
                  </a:lnTo>
                  <a:cubicBezTo>
                    <a:pt x="134" y="111"/>
                    <a:pt x="134" y="45"/>
                    <a:pt x="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2" name="Google Shape;2794;p37">
              <a:extLst>
                <a:ext uri="{FF2B5EF4-FFF2-40B4-BE49-F238E27FC236}">
                  <a16:creationId xmlns:a16="http://schemas.microsoft.com/office/drawing/2014/main" id="{68EA0FDD-075A-4471-8619-D9EA4EAEEF63}"/>
                </a:ext>
              </a:extLst>
            </p:cNvPr>
            <p:cNvSpPr/>
            <p:nvPr/>
          </p:nvSpPr>
          <p:spPr>
            <a:xfrm>
              <a:off x="5745728" y="4352008"/>
              <a:ext cx="11575" cy="3858"/>
            </a:xfrm>
            <a:custGeom>
              <a:avLst/>
              <a:gdLst/>
              <a:ahLst/>
              <a:cxnLst/>
              <a:rect l="l" t="t" r="r" b="b"/>
              <a:pathLst>
                <a:path w="201" h="67" extrusionOk="0">
                  <a:moveTo>
                    <a:pt x="1" y="67"/>
                  </a:move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3" name="Google Shape;2795;p37">
              <a:extLst>
                <a:ext uri="{FF2B5EF4-FFF2-40B4-BE49-F238E27FC236}">
                  <a16:creationId xmlns:a16="http://schemas.microsoft.com/office/drawing/2014/main" id="{76316F94-1C9C-4697-8FEA-5BE602DA0F0C}"/>
                </a:ext>
              </a:extLst>
            </p:cNvPr>
            <p:cNvSpPr/>
            <p:nvPr/>
          </p:nvSpPr>
          <p:spPr>
            <a:xfrm>
              <a:off x="4457035" y="3757416"/>
              <a:ext cx="10308" cy="10251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23" y="0"/>
                  </a:moveTo>
                  <a:lnTo>
                    <a:pt x="23" y="133"/>
                  </a:lnTo>
                  <a:cubicBezTo>
                    <a:pt x="1" y="133"/>
                    <a:pt x="1" y="155"/>
                    <a:pt x="23" y="178"/>
                  </a:cubicBezTo>
                  <a:lnTo>
                    <a:pt x="178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4" name="Google Shape;2796;p37">
              <a:extLst>
                <a:ext uri="{FF2B5EF4-FFF2-40B4-BE49-F238E27FC236}">
                  <a16:creationId xmlns:a16="http://schemas.microsoft.com/office/drawing/2014/main" id="{7B5C5231-E279-4FCE-9614-A35C05B4B2BB}"/>
                </a:ext>
              </a:extLst>
            </p:cNvPr>
            <p:cNvSpPr/>
            <p:nvPr/>
          </p:nvSpPr>
          <p:spPr>
            <a:xfrm>
              <a:off x="4700745" y="3138579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1"/>
                  </a:moveTo>
                  <a:lnTo>
                    <a:pt x="156" y="1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5" name="Google Shape;2797;p37">
              <a:extLst>
                <a:ext uri="{FF2B5EF4-FFF2-40B4-BE49-F238E27FC236}">
                  <a16:creationId xmlns:a16="http://schemas.microsoft.com/office/drawing/2014/main" id="{7B65470F-6644-4296-B126-8077E07D9B76}"/>
                </a:ext>
              </a:extLst>
            </p:cNvPr>
            <p:cNvSpPr/>
            <p:nvPr/>
          </p:nvSpPr>
          <p:spPr>
            <a:xfrm>
              <a:off x="4417530" y="3726779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0" y="1"/>
                  </a:moveTo>
                  <a:lnTo>
                    <a:pt x="89" y="156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6" name="Google Shape;2798;p37">
              <a:extLst>
                <a:ext uri="{FF2B5EF4-FFF2-40B4-BE49-F238E27FC236}">
                  <a16:creationId xmlns:a16="http://schemas.microsoft.com/office/drawing/2014/main" id="{CB8A793E-6A73-4D51-B49E-2F7641CA602E}"/>
                </a:ext>
              </a:extLst>
            </p:cNvPr>
            <p:cNvSpPr/>
            <p:nvPr/>
          </p:nvSpPr>
          <p:spPr>
            <a:xfrm>
              <a:off x="5884802" y="2743067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23" y="0"/>
                  </a:moveTo>
                  <a:lnTo>
                    <a:pt x="1" y="155"/>
                  </a:lnTo>
                  <a:lnTo>
                    <a:pt x="222" y="11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7" name="Google Shape;2799;p37">
              <a:extLst>
                <a:ext uri="{FF2B5EF4-FFF2-40B4-BE49-F238E27FC236}">
                  <a16:creationId xmlns:a16="http://schemas.microsoft.com/office/drawing/2014/main" id="{08C56C76-C00E-46BE-9AF2-5172C1F3FF65}"/>
                </a:ext>
              </a:extLst>
            </p:cNvPr>
            <p:cNvSpPr/>
            <p:nvPr/>
          </p:nvSpPr>
          <p:spPr>
            <a:xfrm>
              <a:off x="6021342" y="2982919"/>
              <a:ext cx="7717" cy="11517"/>
            </a:xfrm>
            <a:custGeom>
              <a:avLst/>
              <a:gdLst/>
              <a:ahLst/>
              <a:cxnLst/>
              <a:rect l="l" t="t" r="r" b="b"/>
              <a:pathLst>
                <a:path w="134" h="200" extrusionOk="0">
                  <a:moveTo>
                    <a:pt x="67" y="0"/>
                  </a:moveTo>
                  <a:lnTo>
                    <a:pt x="1" y="67"/>
                  </a:lnTo>
                  <a:lnTo>
                    <a:pt x="134" y="20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8" name="Google Shape;2800;p37">
              <a:extLst>
                <a:ext uri="{FF2B5EF4-FFF2-40B4-BE49-F238E27FC236}">
                  <a16:creationId xmlns:a16="http://schemas.microsoft.com/office/drawing/2014/main" id="{053B0A1F-34DA-4D64-BE93-C98A3843D4DC}"/>
                </a:ext>
              </a:extLst>
            </p:cNvPr>
            <p:cNvSpPr/>
            <p:nvPr/>
          </p:nvSpPr>
          <p:spPr>
            <a:xfrm>
              <a:off x="5578609" y="2736675"/>
              <a:ext cx="3858" cy="11517"/>
            </a:xfrm>
            <a:custGeom>
              <a:avLst/>
              <a:gdLst/>
              <a:ahLst/>
              <a:cxnLst/>
              <a:rect l="l" t="t" r="r" b="b"/>
              <a:pathLst>
                <a:path w="67" h="200" extrusionOk="0">
                  <a:moveTo>
                    <a:pt x="0" y="0"/>
                  </a:moveTo>
                  <a:lnTo>
                    <a:pt x="67" y="2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9" name="Google Shape;2801;p37">
              <a:extLst>
                <a:ext uri="{FF2B5EF4-FFF2-40B4-BE49-F238E27FC236}">
                  <a16:creationId xmlns:a16="http://schemas.microsoft.com/office/drawing/2014/main" id="{71A73AEC-E1FE-44A3-899A-14417E435113}"/>
                </a:ext>
              </a:extLst>
            </p:cNvPr>
            <p:cNvSpPr/>
            <p:nvPr/>
          </p:nvSpPr>
          <p:spPr>
            <a:xfrm>
              <a:off x="6062172" y="4314979"/>
              <a:ext cx="7717" cy="8984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34" y="15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0" name="Google Shape;2802;p37">
              <a:extLst>
                <a:ext uri="{FF2B5EF4-FFF2-40B4-BE49-F238E27FC236}">
                  <a16:creationId xmlns:a16="http://schemas.microsoft.com/office/drawing/2014/main" id="{06278292-6035-42D0-8684-728A46431FEC}"/>
                </a:ext>
              </a:extLst>
            </p:cNvPr>
            <p:cNvSpPr/>
            <p:nvPr/>
          </p:nvSpPr>
          <p:spPr>
            <a:xfrm>
              <a:off x="6335252" y="3520097"/>
              <a:ext cx="5125" cy="10251"/>
            </a:xfrm>
            <a:custGeom>
              <a:avLst/>
              <a:gdLst/>
              <a:ahLst/>
              <a:cxnLst/>
              <a:rect l="l" t="t" r="r" b="b"/>
              <a:pathLst>
                <a:path w="89" h="178" extrusionOk="0">
                  <a:moveTo>
                    <a:pt x="0" y="0"/>
                  </a:moveTo>
                  <a:cubicBezTo>
                    <a:pt x="22" y="67"/>
                    <a:pt x="44" y="111"/>
                    <a:pt x="67" y="177"/>
                  </a:cubicBezTo>
                  <a:cubicBezTo>
                    <a:pt x="89" y="111"/>
                    <a:pt x="89" y="45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1" name="Google Shape;2803;p37">
              <a:extLst>
                <a:ext uri="{FF2B5EF4-FFF2-40B4-BE49-F238E27FC236}">
                  <a16:creationId xmlns:a16="http://schemas.microsoft.com/office/drawing/2014/main" id="{6056784F-14AB-4B8E-A450-684D91E812BE}"/>
                </a:ext>
              </a:extLst>
            </p:cNvPr>
            <p:cNvSpPr/>
            <p:nvPr/>
          </p:nvSpPr>
          <p:spPr>
            <a:xfrm>
              <a:off x="4980217" y="2917845"/>
              <a:ext cx="12784" cy="7717"/>
            </a:xfrm>
            <a:custGeom>
              <a:avLst/>
              <a:gdLst/>
              <a:ahLst/>
              <a:cxnLst/>
              <a:rect l="l" t="t" r="r" b="b"/>
              <a:pathLst>
                <a:path w="222" h="134" extrusionOk="0">
                  <a:moveTo>
                    <a:pt x="222" y="0"/>
                  </a:moveTo>
                  <a:lnTo>
                    <a:pt x="0" y="23"/>
                  </a:lnTo>
                  <a:lnTo>
                    <a:pt x="0" y="89"/>
                  </a:lnTo>
                  <a:lnTo>
                    <a:pt x="199" y="13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2" name="Google Shape;2804;p37">
              <a:extLst>
                <a:ext uri="{FF2B5EF4-FFF2-40B4-BE49-F238E27FC236}">
                  <a16:creationId xmlns:a16="http://schemas.microsoft.com/office/drawing/2014/main" id="{DF7809DA-45D2-4467-80F4-D4CF62F0886E}"/>
                </a:ext>
              </a:extLst>
            </p:cNvPr>
            <p:cNvSpPr/>
            <p:nvPr/>
          </p:nvSpPr>
          <p:spPr>
            <a:xfrm>
              <a:off x="5843973" y="4369861"/>
              <a:ext cx="8984" cy="14051"/>
            </a:xfrm>
            <a:custGeom>
              <a:avLst/>
              <a:gdLst/>
              <a:ahLst/>
              <a:cxnLst/>
              <a:rect l="l" t="t" r="r" b="b"/>
              <a:pathLst>
                <a:path w="156" h="244" extrusionOk="0">
                  <a:moveTo>
                    <a:pt x="1" y="0"/>
                  </a:moveTo>
                  <a:cubicBezTo>
                    <a:pt x="23" y="67"/>
                    <a:pt x="45" y="111"/>
                    <a:pt x="90" y="244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3" name="Google Shape;2805;p37">
              <a:extLst>
                <a:ext uri="{FF2B5EF4-FFF2-40B4-BE49-F238E27FC236}">
                  <a16:creationId xmlns:a16="http://schemas.microsoft.com/office/drawing/2014/main" id="{76873EF5-AC06-4607-987F-6F3123A058EE}"/>
                </a:ext>
              </a:extLst>
            </p:cNvPr>
            <p:cNvSpPr/>
            <p:nvPr/>
          </p:nvSpPr>
          <p:spPr>
            <a:xfrm>
              <a:off x="6039194" y="4487224"/>
              <a:ext cx="8984" cy="7717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23" y="1"/>
                  </a:moveTo>
                  <a:lnTo>
                    <a:pt x="1" y="89"/>
                  </a:lnTo>
                  <a:lnTo>
                    <a:pt x="156" y="134"/>
                  </a:lnTo>
                  <a:lnTo>
                    <a:pt x="156" y="111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4" name="Google Shape;2806;p37">
              <a:extLst>
                <a:ext uri="{FF2B5EF4-FFF2-40B4-BE49-F238E27FC236}">
                  <a16:creationId xmlns:a16="http://schemas.microsoft.com/office/drawing/2014/main" id="{622F8558-50EE-4A92-A613-2552866C03B3}"/>
                </a:ext>
              </a:extLst>
            </p:cNvPr>
            <p:cNvSpPr/>
            <p:nvPr/>
          </p:nvSpPr>
          <p:spPr>
            <a:xfrm>
              <a:off x="4542552" y="3948780"/>
              <a:ext cx="12784" cy="11575"/>
            </a:xfrm>
            <a:custGeom>
              <a:avLst/>
              <a:gdLst/>
              <a:ahLst/>
              <a:cxnLst/>
              <a:rect l="l" t="t" r="r" b="b"/>
              <a:pathLst>
                <a:path w="222" h="201" extrusionOk="0">
                  <a:moveTo>
                    <a:pt x="133" y="1"/>
                  </a:moveTo>
                  <a:lnTo>
                    <a:pt x="0" y="200"/>
                  </a:lnTo>
                  <a:lnTo>
                    <a:pt x="133" y="200"/>
                  </a:lnTo>
                  <a:lnTo>
                    <a:pt x="222" y="89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5" name="Google Shape;2807;p37">
              <a:extLst>
                <a:ext uri="{FF2B5EF4-FFF2-40B4-BE49-F238E27FC236}">
                  <a16:creationId xmlns:a16="http://schemas.microsoft.com/office/drawing/2014/main" id="{7CA97610-0FD3-4997-996C-06461389D570}"/>
                </a:ext>
              </a:extLst>
            </p:cNvPr>
            <p:cNvSpPr/>
            <p:nvPr/>
          </p:nvSpPr>
          <p:spPr>
            <a:xfrm>
              <a:off x="6041786" y="2971459"/>
              <a:ext cx="11518" cy="11517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0"/>
                  </a:moveTo>
                  <a:cubicBezTo>
                    <a:pt x="67" y="67"/>
                    <a:pt x="133" y="133"/>
                    <a:pt x="177" y="199"/>
                  </a:cubicBezTo>
                  <a:lnTo>
                    <a:pt x="20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6" name="Google Shape;2808;p37">
              <a:extLst>
                <a:ext uri="{FF2B5EF4-FFF2-40B4-BE49-F238E27FC236}">
                  <a16:creationId xmlns:a16="http://schemas.microsoft.com/office/drawing/2014/main" id="{E0E2C2C7-117A-4BE4-94A4-5F45BEE1480F}"/>
                </a:ext>
              </a:extLst>
            </p:cNvPr>
            <p:cNvSpPr/>
            <p:nvPr/>
          </p:nvSpPr>
          <p:spPr>
            <a:xfrm>
              <a:off x="4626745" y="3425653"/>
              <a:ext cx="7717" cy="8984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12" y="1"/>
                  </a:moveTo>
                  <a:lnTo>
                    <a:pt x="1" y="23"/>
                  </a:lnTo>
                  <a:lnTo>
                    <a:pt x="134" y="1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7" name="Google Shape;2809;p37">
              <a:extLst>
                <a:ext uri="{FF2B5EF4-FFF2-40B4-BE49-F238E27FC236}">
                  <a16:creationId xmlns:a16="http://schemas.microsoft.com/office/drawing/2014/main" id="{8607A254-0F75-430C-9174-11F062601623}"/>
                </a:ext>
              </a:extLst>
            </p:cNvPr>
            <p:cNvSpPr/>
            <p:nvPr/>
          </p:nvSpPr>
          <p:spPr>
            <a:xfrm>
              <a:off x="5697239" y="2683060"/>
              <a:ext cx="5183" cy="8984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90" y="1"/>
                  </a:moveTo>
                  <a:lnTo>
                    <a:pt x="1" y="45"/>
                  </a:lnTo>
                  <a:lnTo>
                    <a:pt x="90" y="15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8" name="Google Shape;2810;p37">
              <a:extLst>
                <a:ext uri="{FF2B5EF4-FFF2-40B4-BE49-F238E27FC236}">
                  <a16:creationId xmlns:a16="http://schemas.microsoft.com/office/drawing/2014/main" id="{CCD3A878-B904-47DD-8CD3-311722FF1B64}"/>
                </a:ext>
              </a:extLst>
            </p:cNvPr>
            <p:cNvSpPr/>
            <p:nvPr/>
          </p:nvSpPr>
          <p:spPr>
            <a:xfrm>
              <a:off x="6066030" y="2916578"/>
              <a:ext cx="5125" cy="6450"/>
            </a:xfrm>
            <a:custGeom>
              <a:avLst/>
              <a:gdLst/>
              <a:ahLst/>
              <a:cxnLst/>
              <a:rect l="l" t="t" r="r" b="b"/>
              <a:pathLst>
                <a:path w="89" h="112" extrusionOk="0">
                  <a:moveTo>
                    <a:pt x="0" y="111"/>
                  </a:move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9" name="Google Shape;2811;p37">
              <a:extLst>
                <a:ext uri="{FF2B5EF4-FFF2-40B4-BE49-F238E27FC236}">
                  <a16:creationId xmlns:a16="http://schemas.microsoft.com/office/drawing/2014/main" id="{3E6B02DD-0608-43AA-A736-8F74740DA854}"/>
                </a:ext>
              </a:extLst>
            </p:cNvPr>
            <p:cNvSpPr/>
            <p:nvPr/>
          </p:nvSpPr>
          <p:spPr>
            <a:xfrm>
              <a:off x="6271445" y="3888831"/>
              <a:ext cx="10251" cy="3858"/>
            </a:xfrm>
            <a:custGeom>
              <a:avLst/>
              <a:gdLst/>
              <a:ahLst/>
              <a:cxnLst/>
              <a:rect l="l" t="t" r="r" b="b"/>
              <a:pathLst>
                <a:path w="178" h="67" extrusionOk="0">
                  <a:moveTo>
                    <a:pt x="177" y="0"/>
                  </a:moveTo>
                  <a:lnTo>
                    <a:pt x="0" y="45"/>
                  </a:lnTo>
                  <a:lnTo>
                    <a:pt x="22" y="67"/>
                  </a:lnTo>
                  <a:lnTo>
                    <a:pt x="177" y="6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0" name="Google Shape;2812;p37">
              <a:extLst>
                <a:ext uri="{FF2B5EF4-FFF2-40B4-BE49-F238E27FC236}">
                  <a16:creationId xmlns:a16="http://schemas.microsoft.com/office/drawing/2014/main" id="{E8391970-6B28-47AE-99F0-E6D1114CF8EC}"/>
                </a:ext>
              </a:extLst>
            </p:cNvPr>
            <p:cNvSpPr/>
            <p:nvPr/>
          </p:nvSpPr>
          <p:spPr>
            <a:xfrm>
              <a:off x="5888660" y="2953550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67" y="1"/>
                  </a:moveTo>
                  <a:lnTo>
                    <a:pt x="0" y="67"/>
                  </a:lnTo>
                  <a:lnTo>
                    <a:pt x="0" y="89"/>
                  </a:lnTo>
                  <a:lnTo>
                    <a:pt x="67" y="23"/>
                  </a:lnTo>
                  <a:cubicBezTo>
                    <a:pt x="89" y="23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1" name="Google Shape;2813;p37">
              <a:extLst>
                <a:ext uri="{FF2B5EF4-FFF2-40B4-BE49-F238E27FC236}">
                  <a16:creationId xmlns:a16="http://schemas.microsoft.com/office/drawing/2014/main" id="{FF94C885-2DE8-420C-9C63-D5B62A9F95A5}"/>
                </a:ext>
              </a:extLst>
            </p:cNvPr>
            <p:cNvSpPr/>
            <p:nvPr/>
          </p:nvSpPr>
          <p:spPr>
            <a:xfrm>
              <a:off x="5990706" y="4312446"/>
              <a:ext cx="2649" cy="7717"/>
            </a:xfrm>
            <a:custGeom>
              <a:avLst/>
              <a:gdLst/>
              <a:ahLst/>
              <a:cxnLst/>
              <a:rect l="l" t="t" r="r" b="b"/>
              <a:pathLst>
                <a:path w="46" h="134" extrusionOk="0">
                  <a:moveTo>
                    <a:pt x="1" y="0"/>
                  </a:moveTo>
                  <a:lnTo>
                    <a:pt x="1" y="133"/>
                  </a:lnTo>
                  <a:lnTo>
                    <a:pt x="45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2" name="Google Shape;2814;p37">
              <a:extLst>
                <a:ext uri="{FF2B5EF4-FFF2-40B4-BE49-F238E27FC236}">
                  <a16:creationId xmlns:a16="http://schemas.microsoft.com/office/drawing/2014/main" id="{AE7DA817-1271-49F7-A3B3-BDA16BF62DEA}"/>
                </a:ext>
              </a:extLst>
            </p:cNvPr>
            <p:cNvSpPr/>
            <p:nvPr/>
          </p:nvSpPr>
          <p:spPr>
            <a:xfrm>
              <a:off x="4488938" y="3278920"/>
              <a:ext cx="11575" cy="7717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34" y="1"/>
                  </a:moveTo>
                  <a:lnTo>
                    <a:pt x="23" y="67"/>
                  </a:lnTo>
                  <a:lnTo>
                    <a:pt x="1" y="134"/>
                  </a:lnTo>
                  <a:lnTo>
                    <a:pt x="1" y="134"/>
                  </a:lnTo>
                  <a:lnTo>
                    <a:pt x="200" y="8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3" name="Google Shape;2815;p37">
              <a:extLst>
                <a:ext uri="{FF2B5EF4-FFF2-40B4-BE49-F238E27FC236}">
                  <a16:creationId xmlns:a16="http://schemas.microsoft.com/office/drawing/2014/main" id="{3FC51908-CAB4-4161-B570-6777C7268126}"/>
                </a:ext>
              </a:extLst>
            </p:cNvPr>
            <p:cNvSpPr/>
            <p:nvPr/>
          </p:nvSpPr>
          <p:spPr>
            <a:xfrm>
              <a:off x="4714796" y="2988045"/>
              <a:ext cx="10251" cy="1025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1" y="0"/>
                  </a:moveTo>
                  <a:lnTo>
                    <a:pt x="1" y="177"/>
                  </a:lnTo>
                  <a:lnTo>
                    <a:pt x="178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4" name="Google Shape;2816;p37">
              <a:extLst>
                <a:ext uri="{FF2B5EF4-FFF2-40B4-BE49-F238E27FC236}">
                  <a16:creationId xmlns:a16="http://schemas.microsoft.com/office/drawing/2014/main" id="{820213A3-3682-4BFD-912D-27249F5D8EEB}"/>
                </a:ext>
              </a:extLst>
            </p:cNvPr>
            <p:cNvSpPr/>
            <p:nvPr/>
          </p:nvSpPr>
          <p:spPr>
            <a:xfrm>
              <a:off x="5697239" y="4566350"/>
              <a:ext cx="58" cy="12784"/>
            </a:xfrm>
            <a:custGeom>
              <a:avLst/>
              <a:gdLst/>
              <a:ahLst/>
              <a:cxnLst/>
              <a:rect l="l" t="t" r="r" b="b"/>
              <a:pathLst>
                <a:path w="1" h="222" extrusionOk="0">
                  <a:moveTo>
                    <a:pt x="1" y="222"/>
                  </a:moveTo>
                  <a:lnTo>
                    <a:pt x="1" y="0"/>
                  </a:lnTo>
                  <a:cubicBezTo>
                    <a:pt x="1" y="67"/>
                    <a:pt x="1" y="133"/>
                    <a:pt x="1" y="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5" name="Google Shape;2817;p37">
              <a:extLst>
                <a:ext uri="{FF2B5EF4-FFF2-40B4-BE49-F238E27FC236}">
                  <a16:creationId xmlns:a16="http://schemas.microsoft.com/office/drawing/2014/main" id="{95040F4E-6797-417B-BBCA-613D109C6A58}"/>
                </a:ext>
              </a:extLst>
            </p:cNvPr>
            <p:cNvSpPr/>
            <p:nvPr/>
          </p:nvSpPr>
          <p:spPr>
            <a:xfrm>
              <a:off x="5005729" y="2693254"/>
              <a:ext cx="6392" cy="6450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0" y="1"/>
                  </a:moveTo>
                  <a:lnTo>
                    <a:pt x="22" y="112"/>
                  </a:lnTo>
                  <a:lnTo>
                    <a:pt x="111" y="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6" name="Google Shape;2818;p37">
              <a:extLst>
                <a:ext uri="{FF2B5EF4-FFF2-40B4-BE49-F238E27FC236}">
                  <a16:creationId xmlns:a16="http://schemas.microsoft.com/office/drawing/2014/main" id="{7002D6EF-4B17-466E-BE3F-89BE9E1B5BBC}"/>
                </a:ext>
              </a:extLst>
            </p:cNvPr>
            <p:cNvSpPr/>
            <p:nvPr/>
          </p:nvSpPr>
          <p:spPr>
            <a:xfrm>
              <a:off x="5472706" y="2832385"/>
              <a:ext cx="6450" cy="58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1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7" name="Google Shape;2819;p37">
              <a:extLst>
                <a:ext uri="{FF2B5EF4-FFF2-40B4-BE49-F238E27FC236}">
                  <a16:creationId xmlns:a16="http://schemas.microsoft.com/office/drawing/2014/main" id="{6F0641EC-6D4F-4538-B10B-9D098F7B5AE6}"/>
                </a:ext>
              </a:extLst>
            </p:cNvPr>
            <p:cNvSpPr/>
            <p:nvPr/>
          </p:nvSpPr>
          <p:spPr>
            <a:xfrm>
              <a:off x="4830893" y="3147505"/>
              <a:ext cx="7717" cy="10251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134" y="1"/>
                  </a:moveTo>
                  <a:lnTo>
                    <a:pt x="1" y="1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8" name="Google Shape;2820;p37">
              <a:extLst>
                <a:ext uri="{FF2B5EF4-FFF2-40B4-BE49-F238E27FC236}">
                  <a16:creationId xmlns:a16="http://schemas.microsoft.com/office/drawing/2014/main" id="{454F92EA-ED12-4FC5-AB4E-188F91021DD2}"/>
                </a:ext>
              </a:extLst>
            </p:cNvPr>
            <p:cNvSpPr/>
            <p:nvPr/>
          </p:nvSpPr>
          <p:spPr>
            <a:xfrm>
              <a:off x="4686751" y="4024047"/>
              <a:ext cx="5125" cy="9041"/>
            </a:xfrm>
            <a:custGeom>
              <a:avLst/>
              <a:gdLst/>
              <a:ahLst/>
              <a:cxnLst/>
              <a:rect l="l" t="t" r="r" b="b"/>
              <a:pathLst>
                <a:path w="89" h="157" extrusionOk="0">
                  <a:moveTo>
                    <a:pt x="89" y="1"/>
                  </a:moveTo>
                  <a:lnTo>
                    <a:pt x="0" y="156"/>
                  </a:lnTo>
                  <a:lnTo>
                    <a:pt x="89" y="156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9" name="Google Shape;2821;p37">
              <a:extLst>
                <a:ext uri="{FF2B5EF4-FFF2-40B4-BE49-F238E27FC236}">
                  <a16:creationId xmlns:a16="http://schemas.microsoft.com/office/drawing/2014/main" id="{3567C8A7-B3B2-4437-8F75-6E682ECABC90}"/>
                </a:ext>
              </a:extLst>
            </p:cNvPr>
            <p:cNvSpPr/>
            <p:nvPr/>
          </p:nvSpPr>
          <p:spPr>
            <a:xfrm>
              <a:off x="4564263" y="3351653"/>
              <a:ext cx="7717" cy="6450"/>
            </a:xfrm>
            <a:custGeom>
              <a:avLst/>
              <a:gdLst/>
              <a:ahLst/>
              <a:cxnLst/>
              <a:rect l="l" t="t" r="r" b="b"/>
              <a:pathLst>
                <a:path w="134" h="112" extrusionOk="0">
                  <a:moveTo>
                    <a:pt x="67" y="1"/>
                  </a:moveTo>
                  <a:lnTo>
                    <a:pt x="0" y="111"/>
                  </a:lnTo>
                  <a:lnTo>
                    <a:pt x="133" y="11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0" name="Google Shape;2822;p37">
              <a:extLst>
                <a:ext uri="{FF2B5EF4-FFF2-40B4-BE49-F238E27FC236}">
                  <a16:creationId xmlns:a16="http://schemas.microsoft.com/office/drawing/2014/main" id="{20806759-7A6B-49A3-B958-CFF09ED29B67}"/>
                </a:ext>
              </a:extLst>
            </p:cNvPr>
            <p:cNvSpPr/>
            <p:nvPr/>
          </p:nvSpPr>
          <p:spPr>
            <a:xfrm>
              <a:off x="6383740" y="3448631"/>
              <a:ext cx="6392" cy="12842"/>
            </a:xfrm>
            <a:custGeom>
              <a:avLst/>
              <a:gdLst/>
              <a:ahLst/>
              <a:cxnLst/>
              <a:rect l="l" t="t" r="r" b="b"/>
              <a:pathLst>
                <a:path w="111" h="223" extrusionOk="0">
                  <a:moveTo>
                    <a:pt x="0" y="0"/>
                  </a:moveTo>
                  <a:cubicBezTo>
                    <a:pt x="22" y="45"/>
                    <a:pt x="22" y="89"/>
                    <a:pt x="66" y="222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1" name="Google Shape;2823;p37">
              <a:extLst>
                <a:ext uri="{FF2B5EF4-FFF2-40B4-BE49-F238E27FC236}">
                  <a16:creationId xmlns:a16="http://schemas.microsoft.com/office/drawing/2014/main" id="{145C6EF7-4AAB-417B-AD74-EEABC763BB05}"/>
                </a:ext>
              </a:extLst>
            </p:cNvPr>
            <p:cNvSpPr/>
            <p:nvPr/>
          </p:nvSpPr>
          <p:spPr>
            <a:xfrm>
              <a:off x="6347979" y="3457557"/>
              <a:ext cx="3916" cy="7717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67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2" name="Google Shape;2824;p37">
              <a:extLst>
                <a:ext uri="{FF2B5EF4-FFF2-40B4-BE49-F238E27FC236}">
                  <a16:creationId xmlns:a16="http://schemas.microsoft.com/office/drawing/2014/main" id="{23A0BB52-C049-4E00-B760-4D1220298797}"/>
                </a:ext>
              </a:extLst>
            </p:cNvPr>
            <p:cNvSpPr/>
            <p:nvPr/>
          </p:nvSpPr>
          <p:spPr>
            <a:xfrm>
              <a:off x="5791683" y="4450253"/>
              <a:ext cx="5183" cy="6392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89" y="0"/>
                  </a:moveTo>
                  <a:lnTo>
                    <a:pt x="0" y="111"/>
                  </a:lnTo>
                  <a:lnTo>
                    <a:pt x="0" y="111"/>
                  </a:lnTo>
                  <a:lnTo>
                    <a:pt x="89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3" name="Google Shape;2825;p37">
              <a:extLst>
                <a:ext uri="{FF2B5EF4-FFF2-40B4-BE49-F238E27FC236}">
                  <a16:creationId xmlns:a16="http://schemas.microsoft.com/office/drawing/2014/main" id="{3CCB5CD3-9F55-44C2-A91E-F5D4AFE6F393}"/>
                </a:ext>
              </a:extLst>
            </p:cNvPr>
            <p:cNvSpPr/>
            <p:nvPr/>
          </p:nvSpPr>
          <p:spPr>
            <a:xfrm>
              <a:off x="5507143" y="2837453"/>
              <a:ext cx="7717" cy="5183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" y="1"/>
                  </a:moveTo>
                  <a:lnTo>
                    <a:pt x="67" y="8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4" name="Google Shape;2826;p37">
              <a:extLst>
                <a:ext uri="{FF2B5EF4-FFF2-40B4-BE49-F238E27FC236}">
                  <a16:creationId xmlns:a16="http://schemas.microsoft.com/office/drawing/2014/main" id="{AAF0DAA2-AF8C-48B6-B848-3F3CE2470C14}"/>
                </a:ext>
              </a:extLst>
            </p:cNvPr>
            <p:cNvSpPr/>
            <p:nvPr/>
          </p:nvSpPr>
          <p:spPr>
            <a:xfrm>
              <a:off x="6117053" y="3189602"/>
              <a:ext cx="11518" cy="7717"/>
            </a:xfrm>
            <a:custGeom>
              <a:avLst/>
              <a:gdLst/>
              <a:ahLst/>
              <a:cxnLst/>
              <a:rect l="l" t="t" r="r" b="b"/>
              <a:pathLst>
                <a:path w="200" h="134" extrusionOk="0">
                  <a:moveTo>
                    <a:pt x="200" y="1"/>
                  </a:moveTo>
                  <a:lnTo>
                    <a:pt x="0" y="134"/>
                  </a:lnTo>
                  <a:lnTo>
                    <a:pt x="200" y="134"/>
                  </a:lnTo>
                  <a:cubicBezTo>
                    <a:pt x="200" y="89"/>
                    <a:pt x="200" y="45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5" name="Google Shape;2827;p37">
              <a:extLst>
                <a:ext uri="{FF2B5EF4-FFF2-40B4-BE49-F238E27FC236}">
                  <a16:creationId xmlns:a16="http://schemas.microsoft.com/office/drawing/2014/main" id="{6E32CE36-CD24-410A-9213-2267362E03DE}"/>
                </a:ext>
              </a:extLst>
            </p:cNvPr>
            <p:cNvSpPr/>
            <p:nvPr/>
          </p:nvSpPr>
          <p:spPr>
            <a:xfrm>
              <a:off x="4710996" y="3976882"/>
              <a:ext cx="2591" cy="3858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2" y="0"/>
                  </a:moveTo>
                  <a:cubicBezTo>
                    <a:pt x="0" y="0"/>
                    <a:pt x="0" y="22"/>
                    <a:pt x="0" y="22"/>
                  </a:cubicBezTo>
                  <a:cubicBezTo>
                    <a:pt x="0" y="44"/>
                    <a:pt x="22" y="67"/>
                    <a:pt x="22" y="67"/>
                  </a:cubicBezTo>
                  <a:lnTo>
                    <a:pt x="44" y="2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6" name="Google Shape;2828;p37">
              <a:extLst>
                <a:ext uri="{FF2B5EF4-FFF2-40B4-BE49-F238E27FC236}">
                  <a16:creationId xmlns:a16="http://schemas.microsoft.com/office/drawing/2014/main" id="{7D6C8989-1F9B-4238-81D6-CAA04D1BE683}"/>
                </a:ext>
              </a:extLst>
            </p:cNvPr>
            <p:cNvSpPr/>
            <p:nvPr/>
          </p:nvSpPr>
          <p:spPr>
            <a:xfrm>
              <a:off x="4813041" y="3026283"/>
              <a:ext cx="3916" cy="5183"/>
            </a:xfrm>
            <a:custGeom>
              <a:avLst/>
              <a:gdLst/>
              <a:ahLst/>
              <a:cxnLst/>
              <a:rect l="l" t="t" r="r" b="b"/>
              <a:pathLst>
                <a:path w="68" h="90" extrusionOk="0">
                  <a:moveTo>
                    <a:pt x="1" y="1"/>
                  </a:moveTo>
                  <a:lnTo>
                    <a:pt x="67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7" name="Google Shape;2829;p37">
              <a:extLst>
                <a:ext uri="{FF2B5EF4-FFF2-40B4-BE49-F238E27FC236}">
                  <a16:creationId xmlns:a16="http://schemas.microsoft.com/office/drawing/2014/main" id="{997125A4-94A9-4C5E-BCCC-CBB8F886CE82}"/>
                </a:ext>
              </a:extLst>
            </p:cNvPr>
            <p:cNvSpPr/>
            <p:nvPr/>
          </p:nvSpPr>
          <p:spPr>
            <a:xfrm>
              <a:off x="5434410" y="4455321"/>
              <a:ext cx="7717" cy="2649"/>
            </a:xfrm>
            <a:custGeom>
              <a:avLst/>
              <a:gdLst/>
              <a:ahLst/>
              <a:cxnLst/>
              <a:rect l="l" t="t" r="r" b="b"/>
              <a:pathLst>
                <a:path w="134" h="46" extrusionOk="0">
                  <a:moveTo>
                    <a:pt x="134" y="4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8" name="Google Shape;2830;p37">
              <a:extLst>
                <a:ext uri="{FF2B5EF4-FFF2-40B4-BE49-F238E27FC236}">
                  <a16:creationId xmlns:a16="http://schemas.microsoft.com/office/drawing/2014/main" id="{A8BC1701-110C-4E24-BBE2-1392C9909D50}"/>
                </a:ext>
              </a:extLst>
            </p:cNvPr>
            <p:cNvSpPr/>
            <p:nvPr/>
          </p:nvSpPr>
          <p:spPr>
            <a:xfrm>
              <a:off x="5406365" y="4452787"/>
              <a:ext cx="3858" cy="58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0"/>
                  </a:move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9" name="Google Shape;2831;p37">
              <a:extLst>
                <a:ext uri="{FF2B5EF4-FFF2-40B4-BE49-F238E27FC236}">
                  <a16:creationId xmlns:a16="http://schemas.microsoft.com/office/drawing/2014/main" id="{E9B590E2-12D4-46AC-B85D-B74ACCC2CE76}"/>
                </a:ext>
              </a:extLst>
            </p:cNvPr>
            <p:cNvSpPr/>
            <p:nvPr/>
          </p:nvSpPr>
          <p:spPr>
            <a:xfrm>
              <a:off x="6105535" y="3051794"/>
              <a:ext cx="58" cy="645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"/>
                  </a:moveTo>
                  <a:lnTo>
                    <a:pt x="1" y="112"/>
                  </a:lnTo>
                  <a:cubicBezTo>
                    <a:pt x="1" y="90"/>
                    <a:pt x="1" y="4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0" name="Google Shape;2832;p37">
              <a:extLst>
                <a:ext uri="{FF2B5EF4-FFF2-40B4-BE49-F238E27FC236}">
                  <a16:creationId xmlns:a16="http://schemas.microsoft.com/office/drawing/2014/main" id="{B2D61053-8D6D-458E-BCB1-D86264E1CF0F}"/>
                </a:ext>
              </a:extLst>
            </p:cNvPr>
            <p:cNvSpPr/>
            <p:nvPr/>
          </p:nvSpPr>
          <p:spPr>
            <a:xfrm>
              <a:off x="4529768" y="3336335"/>
              <a:ext cx="5183" cy="5183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1"/>
                  </a:moveTo>
                  <a:lnTo>
                    <a:pt x="89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1" name="Google Shape;2833;p37">
              <a:extLst>
                <a:ext uri="{FF2B5EF4-FFF2-40B4-BE49-F238E27FC236}">
                  <a16:creationId xmlns:a16="http://schemas.microsoft.com/office/drawing/2014/main" id="{EC7DBA96-118F-4988-85E1-2E43AAFEBF4A}"/>
                </a:ext>
              </a:extLst>
            </p:cNvPr>
            <p:cNvSpPr/>
            <p:nvPr/>
          </p:nvSpPr>
          <p:spPr>
            <a:xfrm>
              <a:off x="4642063" y="3090090"/>
              <a:ext cx="2591" cy="3916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1" y="1"/>
                  </a:moveTo>
                  <a:lnTo>
                    <a:pt x="23" y="34"/>
                  </a:lnTo>
                  <a:cubicBezTo>
                    <a:pt x="17" y="23"/>
                    <a:pt x="12" y="12"/>
                    <a:pt x="1" y="1"/>
                  </a:cubicBezTo>
                  <a:close/>
                  <a:moveTo>
                    <a:pt x="23" y="34"/>
                  </a:moveTo>
                  <a:cubicBezTo>
                    <a:pt x="28" y="45"/>
                    <a:pt x="34" y="56"/>
                    <a:pt x="45" y="67"/>
                  </a:cubicBezTo>
                  <a:lnTo>
                    <a:pt x="23" y="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2" name="Google Shape;2834;p37">
              <a:extLst>
                <a:ext uri="{FF2B5EF4-FFF2-40B4-BE49-F238E27FC236}">
                  <a16:creationId xmlns:a16="http://schemas.microsoft.com/office/drawing/2014/main" id="{9BBDD28C-B06C-4326-8B6D-0152CF39ECCE}"/>
                </a:ext>
              </a:extLst>
            </p:cNvPr>
            <p:cNvSpPr/>
            <p:nvPr/>
          </p:nvSpPr>
          <p:spPr>
            <a:xfrm>
              <a:off x="4858995" y="2824726"/>
              <a:ext cx="3858" cy="2591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67" y="44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3" name="Google Shape;2835;p37">
              <a:extLst>
                <a:ext uri="{FF2B5EF4-FFF2-40B4-BE49-F238E27FC236}">
                  <a16:creationId xmlns:a16="http://schemas.microsoft.com/office/drawing/2014/main" id="{52D548C3-D7BD-4EC8-ADE9-9A5DD1D277CC}"/>
                </a:ext>
              </a:extLst>
            </p:cNvPr>
            <p:cNvSpPr/>
            <p:nvPr/>
          </p:nvSpPr>
          <p:spPr>
            <a:xfrm>
              <a:off x="4533626" y="3340193"/>
              <a:ext cx="5125" cy="51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89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4" name="Google Shape;2836;p37">
              <a:extLst>
                <a:ext uri="{FF2B5EF4-FFF2-40B4-BE49-F238E27FC236}">
                  <a16:creationId xmlns:a16="http://schemas.microsoft.com/office/drawing/2014/main" id="{36C5F6ED-1C71-4BCF-80A2-1D1E6AA8BF2D}"/>
                </a:ext>
              </a:extLst>
            </p:cNvPr>
            <p:cNvSpPr/>
            <p:nvPr/>
          </p:nvSpPr>
          <p:spPr>
            <a:xfrm>
              <a:off x="5752120" y="2799157"/>
              <a:ext cx="58" cy="645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"/>
                  </a:moveTo>
                  <a:lnTo>
                    <a:pt x="1" y="1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5" name="Google Shape;2837;p37">
              <a:extLst>
                <a:ext uri="{FF2B5EF4-FFF2-40B4-BE49-F238E27FC236}">
                  <a16:creationId xmlns:a16="http://schemas.microsoft.com/office/drawing/2014/main" id="{0EABAFE1-5CA1-4AB6-BEAE-09A462611841}"/>
                </a:ext>
              </a:extLst>
            </p:cNvPr>
            <p:cNvSpPr/>
            <p:nvPr/>
          </p:nvSpPr>
          <p:spPr>
            <a:xfrm>
              <a:off x="4880648" y="2787697"/>
              <a:ext cx="3916" cy="5183"/>
            </a:xfrm>
            <a:custGeom>
              <a:avLst/>
              <a:gdLst/>
              <a:ahLst/>
              <a:cxnLst/>
              <a:rect l="l" t="t" r="r" b="b"/>
              <a:pathLst>
                <a:path w="68" h="90" extrusionOk="0">
                  <a:moveTo>
                    <a:pt x="1" y="1"/>
                  </a:moveTo>
                  <a:cubicBezTo>
                    <a:pt x="1" y="23"/>
                    <a:pt x="1" y="67"/>
                    <a:pt x="1" y="89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6" name="Google Shape;2838;p37">
              <a:extLst>
                <a:ext uri="{FF2B5EF4-FFF2-40B4-BE49-F238E27FC236}">
                  <a16:creationId xmlns:a16="http://schemas.microsoft.com/office/drawing/2014/main" id="{54147A81-65B1-46FF-B7FC-F2D6464E010F}"/>
                </a:ext>
              </a:extLst>
            </p:cNvPr>
            <p:cNvSpPr/>
            <p:nvPr/>
          </p:nvSpPr>
          <p:spPr>
            <a:xfrm>
              <a:off x="5294069" y="2778771"/>
              <a:ext cx="3858" cy="5183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1" y="0"/>
                  </a:moveTo>
                  <a:lnTo>
                    <a:pt x="67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7" name="Google Shape;2839;p37">
              <a:extLst>
                <a:ext uri="{FF2B5EF4-FFF2-40B4-BE49-F238E27FC236}">
                  <a16:creationId xmlns:a16="http://schemas.microsoft.com/office/drawing/2014/main" id="{BE6FBA11-62FA-4A41-B9D0-DEFAEDF1EDF5}"/>
                </a:ext>
              </a:extLst>
            </p:cNvPr>
            <p:cNvSpPr/>
            <p:nvPr/>
          </p:nvSpPr>
          <p:spPr>
            <a:xfrm>
              <a:off x="5671728" y="4377520"/>
              <a:ext cx="6450" cy="58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" y="0"/>
                  </a:moveTo>
                  <a:lnTo>
                    <a:pt x="1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8" name="Google Shape;2840;p37">
              <a:extLst>
                <a:ext uri="{FF2B5EF4-FFF2-40B4-BE49-F238E27FC236}">
                  <a16:creationId xmlns:a16="http://schemas.microsoft.com/office/drawing/2014/main" id="{6C97FA3D-DE98-4A7C-9709-DE232C42730D}"/>
                </a:ext>
              </a:extLst>
            </p:cNvPr>
            <p:cNvSpPr/>
            <p:nvPr/>
          </p:nvSpPr>
          <p:spPr>
            <a:xfrm>
              <a:off x="5855490" y="4362201"/>
              <a:ext cx="58" cy="7717"/>
            </a:xfrm>
            <a:custGeom>
              <a:avLst/>
              <a:gdLst/>
              <a:ahLst/>
              <a:cxnLst/>
              <a:rect l="l" t="t" r="r" b="b"/>
              <a:pathLst>
                <a:path w="1" h="134" extrusionOk="0">
                  <a:moveTo>
                    <a:pt x="0" y="0"/>
                  </a:moveTo>
                  <a:lnTo>
                    <a:pt x="0" y="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9" name="Google Shape;2841;p37">
              <a:extLst>
                <a:ext uri="{FF2B5EF4-FFF2-40B4-BE49-F238E27FC236}">
                  <a16:creationId xmlns:a16="http://schemas.microsoft.com/office/drawing/2014/main" id="{60B48335-9A90-427D-82AA-0D048B9E69F0}"/>
                </a:ext>
              </a:extLst>
            </p:cNvPr>
            <p:cNvSpPr/>
            <p:nvPr/>
          </p:nvSpPr>
          <p:spPr>
            <a:xfrm>
              <a:off x="5819728" y="2764720"/>
              <a:ext cx="6450" cy="1325"/>
            </a:xfrm>
            <a:custGeom>
              <a:avLst/>
              <a:gdLst/>
              <a:ahLst/>
              <a:cxnLst/>
              <a:rect l="l" t="t" r="r" b="b"/>
              <a:pathLst>
                <a:path w="112" h="23" extrusionOk="0">
                  <a:moveTo>
                    <a:pt x="1" y="23"/>
                  </a:moveTo>
                  <a:lnTo>
                    <a:pt x="1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0" name="Google Shape;2842;p37">
              <a:extLst>
                <a:ext uri="{FF2B5EF4-FFF2-40B4-BE49-F238E27FC236}">
                  <a16:creationId xmlns:a16="http://schemas.microsoft.com/office/drawing/2014/main" id="{C1165CFA-D39F-4E27-8D3A-B256C456A883}"/>
                </a:ext>
              </a:extLst>
            </p:cNvPr>
            <p:cNvSpPr/>
            <p:nvPr/>
          </p:nvSpPr>
          <p:spPr>
            <a:xfrm>
              <a:off x="4754359" y="3124527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89" y="8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1" name="Google Shape;2843;p37">
              <a:extLst>
                <a:ext uri="{FF2B5EF4-FFF2-40B4-BE49-F238E27FC236}">
                  <a16:creationId xmlns:a16="http://schemas.microsoft.com/office/drawing/2014/main" id="{392B531C-3E77-41E5-98DC-0E243A810E6C}"/>
                </a:ext>
              </a:extLst>
            </p:cNvPr>
            <p:cNvSpPr/>
            <p:nvPr/>
          </p:nvSpPr>
          <p:spPr>
            <a:xfrm>
              <a:off x="6307149" y="3349119"/>
              <a:ext cx="6450" cy="58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2" name="Google Shape;2844;p37">
              <a:extLst>
                <a:ext uri="{FF2B5EF4-FFF2-40B4-BE49-F238E27FC236}">
                  <a16:creationId xmlns:a16="http://schemas.microsoft.com/office/drawing/2014/main" id="{61270209-366B-41C1-9745-C23B817BB3C4}"/>
                </a:ext>
              </a:extLst>
            </p:cNvPr>
            <p:cNvSpPr/>
            <p:nvPr/>
          </p:nvSpPr>
          <p:spPr>
            <a:xfrm>
              <a:off x="5792950" y="2718822"/>
              <a:ext cx="58" cy="5125"/>
            </a:xfrm>
            <a:custGeom>
              <a:avLst/>
              <a:gdLst/>
              <a:ahLst/>
              <a:cxnLst/>
              <a:rect l="l" t="t" r="r" b="b"/>
              <a:pathLst>
                <a:path w="1" h="89" extrusionOk="0">
                  <a:moveTo>
                    <a:pt x="1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3" name="Google Shape;2845;p37">
              <a:extLst>
                <a:ext uri="{FF2B5EF4-FFF2-40B4-BE49-F238E27FC236}">
                  <a16:creationId xmlns:a16="http://schemas.microsoft.com/office/drawing/2014/main" id="{EDB3CD33-B1CF-4626-BB7E-79498BE569DB}"/>
                </a:ext>
              </a:extLst>
            </p:cNvPr>
            <p:cNvSpPr/>
            <p:nvPr/>
          </p:nvSpPr>
          <p:spPr>
            <a:xfrm>
              <a:off x="6035393" y="4279275"/>
              <a:ext cx="3858" cy="3858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7" y="6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4" name="Google Shape;2846;p37">
              <a:extLst>
                <a:ext uri="{FF2B5EF4-FFF2-40B4-BE49-F238E27FC236}">
                  <a16:creationId xmlns:a16="http://schemas.microsoft.com/office/drawing/2014/main" id="{1CEB2084-2658-40F8-A428-5B90B8EDB12F}"/>
                </a:ext>
              </a:extLst>
            </p:cNvPr>
            <p:cNvSpPr/>
            <p:nvPr/>
          </p:nvSpPr>
          <p:spPr>
            <a:xfrm>
              <a:off x="4644597" y="4271616"/>
              <a:ext cx="5183" cy="3858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90" y="0"/>
                  </a:moveTo>
                  <a:lnTo>
                    <a:pt x="1" y="45"/>
                  </a:lnTo>
                  <a:lnTo>
                    <a:pt x="90" y="6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5" name="Google Shape;2847;p37">
              <a:extLst>
                <a:ext uri="{FF2B5EF4-FFF2-40B4-BE49-F238E27FC236}">
                  <a16:creationId xmlns:a16="http://schemas.microsoft.com/office/drawing/2014/main" id="{5D776AD0-9051-4D23-9B64-8C620DD70CFF}"/>
                </a:ext>
              </a:extLst>
            </p:cNvPr>
            <p:cNvSpPr/>
            <p:nvPr/>
          </p:nvSpPr>
          <p:spPr>
            <a:xfrm>
              <a:off x="6095342" y="4242246"/>
              <a:ext cx="6450" cy="1325"/>
            </a:xfrm>
            <a:custGeom>
              <a:avLst/>
              <a:gdLst/>
              <a:ahLst/>
              <a:cxnLst/>
              <a:rect l="l" t="t" r="r" b="b"/>
              <a:pathLst>
                <a:path w="112" h="23" extrusionOk="0">
                  <a:moveTo>
                    <a:pt x="1" y="1"/>
                  </a:moveTo>
                  <a:lnTo>
                    <a:pt x="111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6" name="Google Shape;2848;p37">
              <a:extLst>
                <a:ext uri="{FF2B5EF4-FFF2-40B4-BE49-F238E27FC236}">
                  <a16:creationId xmlns:a16="http://schemas.microsoft.com/office/drawing/2014/main" id="{8D064FBA-0AC1-4017-958E-1EC48A40A182}"/>
                </a:ext>
              </a:extLst>
            </p:cNvPr>
            <p:cNvSpPr/>
            <p:nvPr/>
          </p:nvSpPr>
          <p:spPr>
            <a:xfrm>
              <a:off x="6207638" y="3220238"/>
              <a:ext cx="1325" cy="3858"/>
            </a:xfrm>
            <a:custGeom>
              <a:avLst/>
              <a:gdLst/>
              <a:ahLst/>
              <a:cxnLst/>
              <a:rect l="l" t="t" r="r" b="b"/>
              <a:pathLst>
                <a:path w="23" h="67" extrusionOk="0">
                  <a:moveTo>
                    <a:pt x="0" y="1"/>
                  </a:moveTo>
                  <a:cubicBezTo>
                    <a:pt x="0" y="23"/>
                    <a:pt x="0" y="45"/>
                    <a:pt x="23" y="67"/>
                  </a:cubicBezTo>
                  <a:cubicBezTo>
                    <a:pt x="23" y="45"/>
                    <a:pt x="23" y="23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7" name="Google Shape;2849;p37">
              <a:extLst>
                <a:ext uri="{FF2B5EF4-FFF2-40B4-BE49-F238E27FC236}">
                  <a16:creationId xmlns:a16="http://schemas.microsoft.com/office/drawing/2014/main" id="{06DCE1DE-01FF-48A5-9667-3311E14ABD11}"/>
                </a:ext>
              </a:extLst>
            </p:cNvPr>
            <p:cNvSpPr/>
            <p:nvPr/>
          </p:nvSpPr>
          <p:spPr>
            <a:xfrm>
              <a:off x="6266319" y="3891365"/>
              <a:ext cx="6450" cy="645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89" y="1"/>
                  </a:moveTo>
                  <a:lnTo>
                    <a:pt x="1" y="67"/>
                  </a:lnTo>
                  <a:lnTo>
                    <a:pt x="45" y="111"/>
                  </a:lnTo>
                  <a:lnTo>
                    <a:pt x="111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8" name="Google Shape;2850;p37">
              <a:extLst>
                <a:ext uri="{FF2B5EF4-FFF2-40B4-BE49-F238E27FC236}">
                  <a16:creationId xmlns:a16="http://schemas.microsoft.com/office/drawing/2014/main" id="{63CB9DA1-AA53-41E3-A691-4A145A6365F3}"/>
                </a:ext>
              </a:extLst>
            </p:cNvPr>
            <p:cNvSpPr/>
            <p:nvPr/>
          </p:nvSpPr>
          <p:spPr>
            <a:xfrm>
              <a:off x="5699831" y="2651157"/>
              <a:ext cx="7717" cy="5183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11" y="1"/>
                  </a:moveTo>
                  <a:lnTo>
                    <a:pt x="0" y="89"/>
                  </a:lnTo>
                  <a:lnTo>
                    <a:pt x="133" y="89"/>
                  </a:lnTo>
                  <a:cubicBezTo>
                    <a:pt x="133" y="67"/>
                    <a:pt x="133" y="45"/>
                    <a:pt x="133" y="23"/>
                  </a:cubicBezTo>
                  <a:cubicBezTo>
                    <a:pt x="133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9" name="Google Shape;2851;p37">
              <a:extLst>
                <a:ext uri="{FF2B5EF4-FFF2-40B4-BE49-F238E27FC236}">
                  <a16:creationId xmlns:a16="http://schemas.microsoft.com/office/drawing/2014/main" id="{1B17E688-CB40-41F0-8369-5451B259A258}"/>
                </a:ext>
              </a:extLst>
            </p:cNvPr>
            <p:cNvSpPr/>
            <p:nvPr/>
          </p:nvSpPr>
          <p:spPr>
            <a:xfrm>
              <a:off x="5581143" y="2647356"/>
              <a:ext cx="3916" cy="51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67" y="0"/>
                  </a:moveTo>
                  <a:lnTo>
                    <a:pt x="1" y="23"/>
                  </a:lnTo>
                  <a:lnTo>
                    <a:pt x="23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0" name="Google Shape;2852;p37">
              <a:extLst>
                <a:ext uri="{FF2B5EF4-FFF2-40B4-BE49-F238E27FC236}">
                  <a16:creationId xmlns:a16="http://schemas.microsoft.com/office/drawing/2014/main" id="{26EBD1D8-09EA-4520-BD26-7C02B0CE0D0A}"/>
                </a:ext>
              </a:extLst>
            </p:cNvPr>
            <p:cNvSpPr/>
            <p:nvPr/>
          </p:nvSpPr>
          <p:spPr>
            <a:xfrm>
              <a:off x="6284172" y="4133809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1" name="Google Shape;2853;p37">
              <a:extLst>
                <a:ext uri="{FF2B5EF4-FFF2-40B4-BE49-F238E27FC236}">
                  <a16:creationId xmlns:a16="http://schemas.microsoft.com/office/drawing/2014/main" id="{4F64EF21-8F54-4E4B-AEEC-D99378C437FD}"/>
                </a:ext>
              </a:extLst>
            </p:cNvPr>
            <p:cNvSpPr/>
            <p:nvPr/>
          </p:nvSpPr>
          <p:spPr>
            <a:xfrm>
              <a:off x="6263786" y="4122291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89" y="9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2" name="Google Shape;2854;p37">
              <a:extLst>
                <a:ext uri="{FF2B5EF4-FFF2-40B4-BE49-F238E27FC236}">
                  <a16:creationId xmlns:a16="http://schemas.microsoft.com/office/drawing/2014/main" id="{B6087A2E-ACA6-4D40-B8E7-47B143547914}"/>
                </a:ext>
              </a:extLst>
            </p:cNvPr>
            <p:cNvSpPr/>
            <p:nvPr/>
          </p:nvSpPr>
          <p:spPr>
            <a:xfrm>
              <a:off x="4668841" y="4118490"/>
              <a:ext cx="3916" cy="385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7" y="0"/>
                  </a:moveTo>
                  <a:lnTo>
                    <a:pt x="1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3" name="Google Shape;2855;p37">
              <a:extLst>
                <a:ext uri="{FF2B5EF4-FFF2-40B4-BE49-F238E27FC236}">
                  <a16:creationId xmlns:a16="http://schemas.microsoft.com/office/drawing/2014/main" id="{0DBF53FE-CC40-42E6-91CF-642C2D6E7846}"/>
                </a:ext>
              </a:extLst>
            </p:cNvPr>
            <p:cNvSpPr/>
            <p:nvPr/>
          </p:nvSpPr>
          <p:spPr>
            <a:xfrm>
              <a:off x="5117967" y="2640964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4" name="Google Shape;2856;p37">
              <a:extLst>
                <a:ext uri="{FF2B5EF4-FFF2-40B4-BE49-F238E27FC236}">
                  <a16:creationId xmlns:a16="http://schemas.microsoft.com/office/drawing/2014/main" id="{EFD83BD1-EA20-4376-ACD7-1BBF14DB2226}"/>
                </a:ext>
              </a:extLst>
            </p:cNvPr>
            <p:cNvSpPr/>
            <p:nvPr/>
          </p:nvSpPr>
          <p:spPr>
            <a:xfrm>
              <a:off x="4485137" y="3264869"/>
              <a:ext cx="3858" cy="3916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1"/>
                  </a:moveTo>
                  <a:cubicBezTo>
                    <a:pt x="0" y="23"/>
                    <a:pt x="0" y="45"/>
                    <a:pt x="0" y="67"/>
                  </a:cubicBezTo>
                  <a:lnTo>
                    <a:pt x="67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5" name="Google Shape;2857;p37">
              <a:extLst>
                <a:ext uri="{FF2B5EF4-FFF2-40B4-BE49-F238E27FC236}">
                  <a16:creationId xmlns:a16="http://schemas.microsoft.com/office/drawing/2014/main" id="{96804608-EFD0-43FD-BEA8-29891B87B15F}"/>
                </a:ext>
              </a:extLst>
            </p:cNvPr>
            <p:cNvSpPr/>
            <p:nvPr/>
          </p:nvSpPr>
          <p:spPr>
            <a:xfrm>
              <a:off x="4615285" y="4057217"/>
              <a:ext cx="3858" cy="6450"/>
            </a:xfrm>
            <a:custGeom>
              <a:avLst/>
              <a:gdLst/>
              <a:ahLst/>
              <a:cxnLst/>
              <a:rect l="l" t="t" r="r" b="b"/>
              <a:pathLst>
                <a:path w="67" h="112" extrusionOk="0">
                  <a:moveTo>
                    <a:pt x="0" y="1"/>
                  </a:moveTo>
                  <a:lnTo>
                    <a:pt x="0" y="112"/>
                  </a:lnTo>
                  <a:lnTo>
                    <a:pt x="67" y="1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6" name="Google Shape;2858;p37">
              <a:extLst>
                <a:ext uri="{FF2B5EF4-FFF2-40B4-BE49-F238E27FC236}">
                  <a16:creationId xmlns:a16="http://schemas.microsoft.com/office/drawing/2014/main" id="{A7B412A4-F14E-4131-8EE4-9E863F942B1A}"/>
                </a:ext>
              </a:extLst>
            </p:cNvPr>
            <p:cNvSpPr/>
            <p:nvPr/>
          </p:nvSpPr>
          <p:spPr>
            <a:xfrm>
              <a:off x="6271445" y="4038098"/>
              <a:ext cx="5125" cy="3916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67" y="1"/>
                  </a:moveTo>
                  <a:lnTo>
                    <a:pt x="0" y="45"/>
                  </a:lnTo>
                  <a:lnTo>
                    <a:pt x="89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7" name="Google Shape;2859;p37">
              <a:extLst>
                <a:ext uri="{FF2B5EF4-FFF2-40B4-BE49-F238E27FC236}">
                  <a16:creationId xmlns:a16="http://schemas.microsoft.com/office/drawing/2014/main" id="{7E971E94-A84B-43AD-90B9-39AAAC112C95}"/>
                </a:ext>
              </a:extLst>
            </p:cNvPr>
            <p:cNvSpPr/>
            <p:nvPr/>
          </p:nvSpPr>
          <p:spPr>
            <a:xfrm>
              <a:off x="4624211" y="3480534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8" name="Google Shape;2860;p37">
              <a:extLst>
                <a:ext uri="{FF2B5EF4-FFF2-40B4-BE49-F238E27FC236}">
                  <a16:creationId xmlns:a16="http://schemas.microsoft.com/office/drawing/2014/main" id="{F77DF8DB-71ED-4816-BE28-444D8CD34155}"/>
                </a:ext>
              </a:extLst>
            </p:cNvPr>
            <p:cNvSpPr/>
            <p:nvPr/>
          </p:nvSpPr>
          <p:spPr>
            <a:xfrm>
              <a:off x="4695677" y="3753557"/>
              <a:ext cx="3858" cy="6450"/>
            </a:xfrm>
            <a:custGeom>
              <a:avLst/>
              <a:gdLst/>
              <a:ahLst/>
              <a:cxnLst/>
              <a:rect l="l" t="t" r="r" b="b"/>
              <a:pathLst>
                <a:path w="67" h="112" extrusionOk="0">
                  <a:moveTo>
                    <a:pt x="0" y="1"/>
                  </a:moveTo>
                  <a:cubicBezTo>
                    <a:pt x="22" y="45"/>
                    <a:pt x="22" y="67"/>
                    <a:pt x="22" y="112"/>
                  </a:cubicBezTo>
                  <a:lnTo>
                    <a:pt x="67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9" name="Google Shape;2861;p37">
              <a:extLst>
                <a:ext uri="{FF2B5EF4-FFF2-40B4-BE49-F238E27FC236}">
                  <a16:creationId xmlns:a16="http://schemas.microsoft.com/office/drawing/2014/main" id="{702D199E-FE5D-46B1-A3CD-122F169D8E94}"/>
                </a:ext>
              </a:extLst>
            </p:cNvPr>
            <p:cNvSpPr/>
            <p:nvPr/>
          </p:nvSpPr>
          <p:spPr>
            <a:xfrm>
              <a:off x="4589774" y="3662972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0" name="Google Shape;2862;p37">
              <a:extLst>
                <a:ext uri="{FF2B5EF4-FFF2-40B4-BE49-F238E27FC236}">
                  <a16:creationId xmlns:a16="http://schemas.microsoft.com/office/drawing/2014/main" id="{2AC1380A-A35B-4731-A1F7-AFC8DA4F1B26}"/>
                </a:ext>
              </a:extLst>
            </p:cNvPr>
            <p:cNvSpPr/>
            <p:nvPr/>
          </p:nvSpPr>
          <p:spPr>
            <a:xfrm>
              <a:off x="4508115" y="3674490"/>
              <a:ext cx="58" cy="6392"/>
            </a:xfrm>
            <a:custGeom>
              <a:avLst/>
              <a:gdLst/>
              <a:ahLst/>
              <a:cxnLst/>
              <a:rect l="l" t="t" r="r" b="b"/>
              <a:pathLst>
                <a:path w="1" h="111" extrusionOk="0">
                  <a:moveTo>
                    <a:pt x="0" y="0"/>
                  </a:moveTo>
                  <a:lnTo>
                    <a:pt x="0" y="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1" name="Google Shape;2863;p37">
              <a:extLst>
                <a:ext uri="{FF2B5EF4-FFF2-40B4-BE49-F238E27FC236}">
                  <a16:creationId xmlns:a16="http://schemas.microsoft.com/office/drawing/2014/main" id="{DA69FA26-46CD-4921-ABB8-C86A5415D1BC}"/>
                </a:ext>
              </a:extLst>
            </p:cNvPr>
            <p:cNvSpPr/>
            <p:nvPr/>
          </p:nvSpPr>
          <p:spPr>
            <a:xfrm>
              <a:off x="4593575" y="3677023"/>
              <a:ext cx="58" cy="645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0"/>
                  </a:moveTo>
                  <a:lnTo>
                    <a:pt x="1" y="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2" name="Google Shape;2864;p37">
              <a:extLst>
                <a:ext uri="{FF2B5EF4-FFF2-40B4-BE49-F238E27FC236}">
                  <a16:creationId xmlns:a16="http://schemas.microsoft.com/office/drawing/2014/main" id="{C024062A-1920-4583-9497-EA416E43A65B}"/>
                </a:ext>
              </a:extLst>
            </p:cNvPr>
            <p:cNvSpPr/>
            <p:nvPr/>
          </p:nvSpPr>
          <p:spPr>
            <a:xfrm>
              <a:off x="4688018" y="3731904"/>
              <a:ext cx="1325" cy="132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cubicBezTo>
                    <a:pt x="0" y="0"/>
                    <a:pt x="0" y="22"/>
                    <a:pt x="0" y="22"/>
                  </a:cubicBezTo>
                  <a:lnTo>
                    <a:pt x="2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3" name="Google Shape;2865;p37">
              <a:extLst>
                <a:ext uri="{FF2B5EF4-FFF2-40B4-BE49-F238E27FC236}">
                  <a16:creationId xmlns:a16="http://schemas.microsoft.com/office/drawing/2014/main" id="{9FB002B9-E945-4EBC-8A35-91658CC84E4C}"/>
                </a:ext>
              </a:extLst>
            </p:cNvPr>
            <p:cNvSpPr/>
            <p:nvPr/>
          </p:nvSpPr>
          <p:spPr>
            <a:xfrm>
              <a:off x="4699478" y="3983217"/>
              <a:ext cx="5183" cy="3916"/>
            </a:xfrm>
            <a:custGeom>
              <a:avLst/>
              <a:gdLst/>
              <a:ahLst/>
              <a:cxnLst/>
              <a:rect l="l" t="t" r="r" b="b"/>
              <a:pathLst>
                <a:path w="90" h="68" extrusionOk="0">
                  <a:moveTo>
                    <a:pt x="89" y="6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4" name="Google Shape;2866;p37">
              <a:extLst>
                <a:ext uri="{FF2B5EF4-FFF2-40B4-BE49-F238E27FC236}">
                  <a16:creationId xmlns:a16="http://schemas.microsoft.com/office/drawing/2014/main" id="{BADFAF69-7764-4B06-ACF4-E915569296A9}"/>
                </a:ext>
              </a:extLst>
            </p:cNvPr>
            <p:cNvSpPr/>
            <p:nvPr/>
          </p:nvSpPr>
          <p:spPr>
            <a:xfrm>
              <a:off x="4676501" y="3327409"/>
              <a:ext cx="8984" cy="58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1" y="1"/>
                  </a:move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5" name="Google Shape;2867;p37">
              <a:extLst>
                <a:ext uri="{FF2B5EF4-FFF2-40B4-BE49-F238E27FC236}">
                  <a16:creationId xmlns:a16="http://schemas.microsoft.com/office/drawing/2014/main" id="{6CA5A8DD-F498-47AC-BAEB-23D3A066C166}"/>
                </a:ext>
              </a:extLst>
            </p:cNvPr>
            <p:cNvSpPr/>
            <p:nvPr/>
          </p:nvSpPr>
          <p:spPr>
            <a:xfrm>
              <a:off x="4682893" y="2914045"/>
              <a:ext cx="58" cy="5125"/>
            </a:xfrm>
            <a:custGeom>
              <a:avLst/>
              <a:gdLst/>
              <a:ahLst/>
              <a:cxnLst/>
              <a:rect l="l" t="t" r="r" b="b"/>
              <a:pathLst>
                <a:path w="1" h="89" extrusionOk="0">
                  <a:moveTo>
                    <a:pt x="1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6" name="Google Shape;2868;p37">
              <a:extLst>
                <a:ext uri="{FF2B5EF4-FFF2-40B4-BE49-F238E27FC236}">
                  <a16:creationId xmlns:a16="http://schemas.microsoft.com/office/drawing/2014/main" id="{C956AB21-2180-4C23-9D4F-7AAAD9A6DAC2}"/>
                </a:ext>
              </a:extLst>
            </p:cNvPr>
            <p:cNvSpPr/>
            <p:nvPr/>
          </p:nvSpPr>
          <p:spPr>
            <a:xfrm>
              <a:off x="4737774" y="3019891"/>
              <a:ext cx="58" cy="7717"/>
            </a:xfrm>
            <a:custGeom>
              <a:avLst/>
              <a:gdLst/>
              <a:ahLst/>
              <a:cxnLst/>
              <a:rect l="l" t="t" r="r" b="b"/>
              <a:pathLst>
                <a:path w="1" h="134" extrusionOk="0">
                  <a:moveTo>
                    <a:pt x="0" y="1"/>
                  </a:moveTo>
                  <a:lnTo>
                    <a:pt x="0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7" name="Google Shape;2869;p37">
              <a:extLst>
                <a:ext uri="{FF2B5EF4-FFF2-40B4-BE49-F238E27FC236}">
                  <a16:creationId xmlns:a16="http://schemas.microsoft.com/office/drawing/2014/main" id="{A5C7A71A-B9E2-43F7-B92A-DCA2CBADF710}"/>
                </a:ext>
              </a:extLst>
            </p:cNvPr>
            <p:cNvSpPr/>
            <p:nvPr/>
          </p:nvSpPr>
          <p:spPr>
            <a:xfrm>
              <a:off x="4898558" y="3156431"/>
              <a:ext cx="1150944" cy="756873"/>
            </a:xfrm>
            <a:custGeom>
              <a:avLst/>
              <a:gdLst/>
              <a:ahLst/>
              <a:cxnLst/>
              <a:rect l="l" t="t" r="r" b="b"/>
              <a:pathLst>
                <a:path w="19986" h="13143" extrusionOk="0">
                  <a:moveTo>
                    <a:pt x="9217" y="776"/>
                  </a:moveTo>
                  <a:lnTo>
                    <a:pt x="9217" y="776"/>
                  </a:lnTo>
                  <a:cubicBezTo>
                    <a:pt x="9328" y="1020"/>
                    <a:pt x="9328" y="1042"/>
                    <a:pt x="8973" y="1175"/>
                  </a:cubicBezTo>
                  <a:cubicBezTo>
                    <a:pt x="8967" y="1178"/>
                    <a:pt x="8960" y="1179"/>
                    <a:pt x="8952" y="1179"/>
                  </a:cubicBezTo>
                  <a:cubicBezTo>
                    <a:pt x="8899" y="1179"/>
                    <a:pt x="8800" y="1122"/>
                    <a:pt x="8685" y="1064"/>
                  </a:cubicBezTo>
                  <a:lnTo>
                    <a:pt x="9217" y="776"/>
                  </a:lnTo>
                  <a:close/>
                  <a:moveTo>
                    <a:pt x="10746" y="1729"/>
                  </a:moveTo>
                  <a:lnTo>
                    <a:pt x="11189" y="2238"/>
                  </a:lnTo>
                  <a:lnTo>
                    <a:pt x="11123" y="2305"/>
                  </a:lnTo>
                  <a:lnTo>
                    <a:pt x="10391" y="2106"/>
                  </a:lnTo>
                  <a:lnTo>
                    <a:pt x="10746" y="1729"/>
                  </a:lnTo>
                  <a:close/>
                  <a:moveTo>
                    <a:pt x="8176" y="1662"/>
                  </a:moveTo>
                  <a:cubicBezTo>
                    <a:pt x="8176" y="1840"/>
                    <a:pt x="7888" y="2150"/>
                    <a:pt x="8375" y="2150"/>
                  </a:cubicBezTo>
                  <a:lnTo>
                    <a:pt x="8109" y="2416"/>
                  </a:lnTo>
                  <a:lnTo>
                    <a:pt x="7644" y="1662"/>
                  </a:lnTo>
                  <a:close/>
                  <a:moveTo>
                    <a:pt x="12164" y="1662"/>
                  </a:moveTo>
                  <a:cubicBezTo>
                    <a:pt x="12333" y="1810"/>
                    <a:pt x="12099" y="2219"/>
                    <a:pt x="12499" y="2219"/>
                  </a:cubicBezTo>
                  <a:cubicBezTo>
                    <a:pt x="12518" y="2219"/>
                    <a:pt x="12540" y="2218"/>
                    <a:pt x="12563" y="2216"/>
                  </a:cubicBezTo>
                  <a:lnTo>
                    <a:pt x="12563" y="2216"/>
                  </a:lnTo>
                  <a:lnTo>
                    <a:pt x="11964" y="2527"/>
                  </a:lnTo>
                  <a:cubicBezTo>
                    <a:pt x="11920" y="2261"/>
                    <a:pt x="11854" y="2017"/>
                    <a:pt x="11765" y="1729"/>
                  </a:cubicBezTo>
                  <a:lnTo>
                    <a:pt x="12164" y="1662"/>
                  </a:lnTo>
                  <a:close/>
                  <a:moveTo>
                    <a:pt x="4476" y="2150"/>
                  </a:moveTo>
                  <a:lnTo>
                    <a:pt x="5118" y="2349"/>
                  </a:lnTo>
                  <a:lnTo>
                    <a:pt x="4786" y="2726"/>
                  </a:lnTo>
                  <a:lnTo>
                    <a:pt x="4431" y="2261"/>
                  </a:lnTo>
                  <a:lnTo>
                    <a:pt x="4476" y="2150"/>
                  </a:lnTo>
                  <a:close/>
                  <a:moveTo>
                    <a:pt x="5931" y="1767"/>
                  </a:moveTo>
                  <a:cubicBezTo>
                    <a:pt x="6026" y="1767"/>
                    <a:pt x="6100" y="1838"/>
                    <a:pt x="6204" y="1973"/>
                  </a:cubicBezTo>
                  <a:lnTo>
                    <a:pt x="5473" y="2216"/>
                  </a:lnTo>
                  <a:lnTo>
                    <a:pt x="6137" y="2970"/>
                  </a:lnTo>
                  <a:lnTo>
                    <a:pt x="5517" y="2925"/>
                  </a:lnTo>
                  <a:lnTo>
                    <a:pt x="5229" y="2128"/>
                  </a:lnTo>
                  <a:lnTo>
                    <a:pt x="5451" y="2061"/>
                  </a:lnTo>
                  <a:cubicBezTo>
                    <a:pt x="5687" y="1860"/>
                    <a:pt x="5822" y="1767"/>
                    <a:pt x="5931" y="1767"/>
                  </a:cubicBezTo>
                  <a:close/>
                  <a:moveTo>
                    <a:pt x="8397" y="2482"/>
                  </a:moveTo>
                  <a:cubicBezTo>
                    <a:pt x="8442" y="2593"/>
                    <a:pt x="8530" y="2726"/>
                    <a:pt x="8486" y="2792"/>
                  </a:cubicBezTo>
                  <a:cubicBezTo>
                    <a:pt x="8442" y="2903"/>
                    <a:pt x="8331" y="2970"/>
                    <a:pt x="8220" y="3014"/>
                  </a:cubicBezTo>
                  <a:cubicBezTo>
                    <a:pt x="8215" y="3016"/>
                    <a:pt x="8210" y="3016"/>
                    <a:pt x="8205" y="3016"/>
                  </a:cubicBezTo>
                  <a:cubicBezTo>
                    <a:pt x="8140" y="3016"/>
                    <a:pt x="8062" y="2900"/>
                    <a:pt x="8021" y="2859"/>
                  </a:cubicBezTo>
                  <a:lnTo>
                    <a:pt x="8397" y="2482"/>
                  </a:lnTo>
                  <a:close/>
                  <a:moveTo>
                    <a:pt x="13139" y="2394"/>
                  </a:moveTo>
                  <a:lnTo>
                    <a:pt x="13139" y="2394"/>
                  </a:lnTo>
                  <a:cubicBezTo>
                    <a:pt x="13072" y="2504"/>
                    <a:pt x="13028" y="2549"/>
                    <a:pt x="13006" y="2593"/>
                  </a:cubicBezTo>
                  <a:lnTo>
                    <a:pt x="12607" y="3036"/>
                  </a:lnTo>
                  <a:lnTo>
                    <a:pt x="12430" y="2571"/>
                  </a:lnTo>
                  <a:lnTo>
                    <a:pt x="13139" y="2394"/>
                  </a:lnTo>
                  <a:close/>
                  <a:moveTo>
                    <a:pt x="3412" y="2726"/>
                  </a:moveTo>
                  <a:lnTo>
                    <a:pt x="4010" y="2748"/>
                  </a:lnTo>
                  <a:lnTo>
                    <a:pt x="3877" y="3080"/>
                  </a:lnTo>
                  <a:lnTo>
                    <a:pt x="3545" y="3080"/>
                  </a:lnTo>
                  <a:lnTo>
                    <a:pt x="3412" y="2726"/>
                  </a:lnTo>
                  <a:close/>
                  <a:moveTo>
                    <a:pt x="5574" y="3384"/>
                  </a:moveTo>
                  <a:lnTo>
                    <a:pt x="5495" y="3479"/>
                  </a:lnTo>
                  <a:lnTo>
                    <a:pt x="5473" y="3435"/>
                  </a:lnTo>
                  <a:lnTo>
                    <a:pt x="5574" y="3384"/>
                  </a:lnTo>
                  <a:close/>
                  <a:moveTo>
                    <a:pt x="4786" y="2947"/>
                  </a:moveTo>
                  <a:cubicBezTo>
                    <a:pt x="5340" y="3213"/>
                    <a:pt x="5340" y="3213"/>
                    <a:pt x="5140" y="3568"/>
                  </a:cubicBezTo>
                  <a:cubicBezTo>
                    <a:pt x="5007" y="3324"/>
                    <a:pt x="4897" y="3125"/>
                    <a:pt x="4786" y="2947"/>
                  </a:cubicBezTo>
                  <a:close/>
                  <a:moveTo>
                    <a:pt x="5304" y="3736"/>
                  </a:moveTo>
                  <a:cubicBezTo>
                    <a:pt x="5301" y="3739"/>
                    <a:pt x="5298" y="3742"/>
                    <a:pt x="5295" y="3745"/>
                  </a:cubicBezTo>
                  <a:lnTo>
                    <a:pt x="5318" y="3745"/>
                  </a:lnTo>
                  <a:lnTo>
                    <a:pt x="5304" y="3736"/>
                  </a:lnTo>
                  <a:close/>
                  <a:moveTo>
                    <a:pt x="7201" y="5318"/>
                  </a:moveTo>
                  <a:lnTo>
                    <a:pt x="7245" y="5385"/>
                  </a:lnTo>
                  <a:lnTo>
                    <a:pt x="7334" y="5518"/>
                  </a:lnTo>
                  <a:lnTo>
                    <a:pt x="7267" y="5540"/>
                  </a:lnTo>
                  <a:lnTo>
                    <a:pt x="7223" y="5407"/>
                  </a:lnTo>
                  <a:lnTo>
                    <a:pt x="7179" y="5363"/>
                  </a:lnTo>
                  <a:lnTo>
                    <a:pt x="7201" y="5318"/>
                  </a:lnTo>
                  <a:close/>
                  <a:moveTo>
                    <a:pt x="11255" y="2571"/>
                  </a:moveTo>
                  <a:lnTo>
                    <a:pt x="11876" y="2704"/>
                  </a:lnTo>
                  <a:lnTo>
                    <a:pt x="11964" y="2792"/>
                  </a:lnTo>
                  <a:cubicBezTo>
                    <a:pt x="11964" y="2837"/>
                    <a:pt x="11987" y="2881"/>
                    <a:pt x="11987" y="2925"/>
                  </a:cubicBezTo>
                  <a:lnTo>
                    <a:pt x="11876" y="2837"/>
                  </a:lnTo>
                  <a:lnTo>
                    <a:pt x="11809" y="2770"/>
                  </a:lnTo>
                  <a:lnTo>
                    <a:pt x="11676" y="2881"/>
                  </a:lnTo>
                  <a:cubicBezTo>
                    <a:pt x="11743" y="2925"/>
                    <a:pt x="11809" y="2970"/>
                    <a:pt x="11876" y="2992"/>
                  </a:cubicBezTo>
                  <a:cubicBezTo>
                    <a:pt x="12363" y="3058"/>
                    <a:pt x="12474" y="3435"/>
                    <a:pt x="12518" y="3812"/>
                  </a:cubicBezTo>
                  <a:cubicBezTo>
                    <a:pt x="12541" y="4299"/>
                    <a:pt x="12518" y="4786"/>
                    <a:pt x="12518" y="5318"/>
                  </a:cubicBezTo>
                  <a:cubicBezTo>
                    <a:pt x="11942" y="5363"/>
                    <a:pt x="11433" y="5429"/>
                    <a:pt x="10923" y="5451"/>
                  </a:cubicBezTo>
                  <a:cubicBezTo>
                    <a:pt x="10546" y="5451"/>
                    <a:pt x="10613" y="5119"/>
                    <a:pt x="10546" y="4897"/>
                  </a:cubicBezTo>
                  <a:lnTo>
                    <a:pt x="10125" y="4388"/>
                  </a:lnTo>
                  <a:lnTo>
                    <a:pt x="9948" y="4432"/>
                  </a:lnTo>
                  <a:cubicBezTo>
                    <a:pt x="9970" y="4498"/>
                    <a:pt x="9970" y="4543"/>
                    <a:pt x="9993" y="4631"/>
                  </a:cubicBezTo>
                  <a:cubicBezTo>
                    <a:pt x="9993" y="4720"/>
                    <a:pt x="9993" y="4786"/>
                    <a:pt x="9993" y="4875"/>
                  </a:cubicBezTo>
                  <a:lnTo>
                    <a:pt x="9749" y="4809"/>
                  </a:lnTo>
                  <a:cubicBezTo>
                    <a:pt x="9708" y="4791"/>
                    <a:pt x="9674" y="4783"/>
                    <a:pt x="9647" y="4783"/>
                  </a:cubicBezTo>
                  <a:cubicBezTo>
                    <a:pt x="9570" y="4783"/>
                    <a:pt x="9550" y="4849"/>
                    <a:pt x="9616" y="4964"/>
                  </a:cubicBezTo>
                  <a:cubicBezTo>
                    <a:pt x="9682" y="5052"/>
                    <a:pt x="9749" y="5141"/>
                    <a:pt x="9837" y="5207"/>
                  </a:cubicBezTo>
                  <a:lnTo>
                    <a:pt x="9860" y="5274"/>
                  </a:lnTo>
                  <a:lnTo>
                    <a:pt x="9749" y="5274"/>
                  </a:lnTo>
                  <a:cubicBezTo>
                    <a:pt x="9195" y="5717"/>
                    <a:pt x="8530" y="5407"/>
                    <a:pt x="7932" y="5628"/>
                  </a:cubicBezTo>
                  <a:lnTo>
                    <a:pt x="7932" y="4277"/>
                  </a:lnTo>
                  <a:cubicBezTo>
                    <a:pt x="7876" y="4305"/>
                    <a:pt x="7819" y="4317"/>
                    <a:pt x="7761" y="4317"/>
                  </a:cubicBezTo>
                  <a:cubicBezTo>
                    <a:pt x="7636" y="4317"/>
                    <a:pt x="7514" y="4257"/>
                    <a:pt x="7422" y="4166"/>
                  </a:cubicBezTo>
                  <a:lnTo>
                    <a:pt x="7533" y="3767"/>
                  </a:lnTo>
                  <a:lnTo>
                    <a:pt x="7489" y="3679"/>
                  </a:lnTo>
                  <a:lnTo>
                    <a:pt x="7489" y="3679"/>
                  </a:lnTo>
                  <a:lnTo>
                    <a:pt x="7578" y="3701"/>
                  </a:lnTo>
                  <a:cubicBezTo>
                    <a:pt x="7733" y="3767"/>
                    <a:pt x="7866" y="3834"/>
                    <a:pt x="8021" y="3878"/>
                  </a:cubicBezTo>
                  <a:cubicBezTo>
                    <a:pt x="8087" y="3723"/>
                    <a:pt x="8154" y="3546"/>
                    <a:pt x="8264" y="3413"/>
                  </a:cubicBezTo>
                  <a:cubicBezTo>
                    <a:pt x="8442" y="3169"/>
                    <a:pt x="8641" y="2970"/>
                    <a:pt x="8863" y="2770"/>
                  </a:cubicBezTo>
                  <a:lnTo>
                    <a:pt x="8863" y="2770"/>
                  </a:lnTo>
                  <a:cubicBezTo>
                    <a:pt x="8752" y="3080"/>
                    <a:pt x="8863" y="3213"/>
                    <a:pt x="9106" y="3346"/>
                  </a:cubicBezTo>
                  <a:cubicBezTo>
                    <a:pt x="9306" y="3457"/>
                    <a:pt x="9394" y="3745"/>
                    <a:pt x="9505" y="3967"/>
                  </a:cubicBezTo>
                  <a:cubicBezTo>
                    <a:pt x="9549" y="4055"/>
                    <a:pt x="9572" y="4144"/>
                    <a:pt x="9594" y="4255"/>
                  </a:cubicBezTo>
                  <a:lnTo>
                    <a:pt x="10192" y="4255"/>
                  </a:lnTo>
                  <a:lnTo>
                    <a:pt x="10480" y="4521"/>
                  </a:lnTo>
                  <a:lnTo>
                    <a:pt x="10569" y="4277"/>
                  </a:lnTo>
                  <a:cubicBezTo>
                    <a:pt x="10613" y="3812"/>
                    <a:pt x="10679" y="3368"/>
                    <a:pt x="10724" y="2925"/>
                  </a:cubicBezTo>
                  <a:cubicBezTo>
                    <a:pt x="11255" y="2903"/>
                    <a:pt x="11255" y="2903"/>
                    <a:pt x="11255" y="2571"/>
                  </a:cubicBezTo>
                  <a:close/>
                  <a:moveTo>
                    <a:pt x="6222" y="2254"/>
                  </a:moveTo>
                  <a:cubicBezTo>
                    <a:pt x="6394" y="2254"/>
                    <a:pt x="6547" y="2313"/>
                    <a:pt x="6603" y="2593"/>
                  </a:cubicBezTo>
                  <a:cubicBezTo>
                    <a:pt x="6603" y="2637"/>
                    <a:pt x="6758" y="2637"/>
                    <a:pt x="6846" y="2659"/>
                  </a:cubicBezTo>
                  <a:lnTo>
                    <a:pt x="7245" y="2527"/>
                  </a:lnTo>
                  <a:lnTo>
                    <a:pt x="7245" y="2527"/>
                  </a:lnTo>
                  <a:cubicBezTo>
                    <a:pt x="7134" y="2881"/>
                    <a:pt x="7024" y="3213"/>
                    <a:pt x="6935" y="3524"/>
                  </a:cubicBezTo>
                  <a:lnTo>
                    <a:pt x="6824" y="3524"/>
                  </a:lnTo>
                  <a:lnTo>
                    <a:pt x="6691" y="3280"/>
                  </a:lnTo>
                  <a:lnTo>
                    <a:pt x="6536" y="3280"/>
                  </a:lnTo>
                  <a:cubicBezTo>
                    <a:pt x="6713" y="3568"/>
                    <a:pt x="6913" y="3856"/>
                    <a:pt x="7112" y="4166"/>
                  </a:cubicBezTo>
                  <a:lnTo>
                    <a:pt x="6979" y="4321"/>
                  </a:lnTo>
                  <a:lnTo>
                    <a:pt x="7201" y="4476"/>
                  </a:lnTo>
                  <a:cubicBezTo>
                    <a:pt x="7157" y="4698"/>
                    <a:pt x="7134" y="4919"/>
                    <a:pt x="7112" y="5141"/>
                  </a:cubicBezTo>
                  <a:cubicBezTo>
                    <a:pt x="7112" y="5651"/>
                    <a:pt x="7068" y="5717"/>
                    <a:pt x="6580" y="5806"/>
                  </a:cubicBezTo>
                  <a:lnTo>
                    <a:pt x="5739" y="5939"/>
                  </a:lnTo>
                  <a:cubicBezTo>
                    <a:pt x="5761" y="5340"/>
                    <a:pt x="5805" y="4764"/>
                    <a:pt x="5827" y="4210"/>
                  </a:cubicBezTo>
                  <a:cubicBezTo>
                    <a:pt x="5849" y="4100"/>
                    <a:pt x="5827" y="3967"/>
                    <a:pt x="5827" y="3856"/>
                  </a:cubicBezTo>
                  <a:lnTo>
                    <a:pt x="5295" y="3745"/>
                  </a:lnTo>
                  <a:lnTo>
                    <a:pt x="5251" y="3701"/>
                  </a:lnTo>
                  <a:lnTo>
                    <a:pt x="5304" y="3736"/>
                  </a:lnTo>
                  <a:lnTo>
                    <a:pt x="5304" y="3736"/>
                  </a:lnTo>
                  <a:cubicBezTo>
                    <a:pt x="5384" y="3662"/>
                    <a:pt x="5484" y="3626"/>
                    <a:pt x="5584" y="3626"/>
                  </a:cubicBezTo>
                  <a:cubicBezTo>
                    <a:pt x="5680" y="3626"/>
                    <a:pt x="5775" y="3659"/>
                    <a:pt x="5849" y="3723"/>
                  </a:cubicBezTo>
                  <a:lnTo>
                    <a:pt x="5960" y="3612"/>
                  </a:lnTo>
                  <a:lnTo>
                    <a:pt x="5612" y="3351"/>
                  </a:lnTo>
                  <a:lnTo>
                    <a:pt x="5612" y="3351"/>
                  </a:lnTo>
                  <a:cubicBezTo>
                    <a:pt x="5674" y="3192"/>
                    <a:pt x="5735" y="3140"/>
                    <a:pt x="5795" y="3140"/>
                  </a:cubicBezTo>
                  <a:cubicBezTo>
                    <a:pt x="5912" y="3140"/>
                    <a:pt x="6032" y="3334"/>
                    <a:pt x="6173" y="3334"/>
                  </a:cubicBezTo>
                  <a:cubicBezTo>
                    <a:pt x="6190" y="3334"/>
                    <a:pt x="6208" y="3331"/>
                    <a:pt x="6226" y="3324"/>
                  </a:cubicBezTo>
                  <a:lnTo>
                    <a:pt x="6226" y="3324"/>
                  </a:lnTo>
                  <a:lnTo>
                    <a:pt x="6071" y="3590"/>
                  </a:lnTo>
                  <a:cubicBezTo>
                    <a:pt x="6090" y="3592"/>
                    <a:pt x="6110" y="3593"/>
                    <a:pt x="6128" y="3593"/>
                  </a:cubicBezTo>
                  <a:cubicBezTo>
                    <a:pt x="6299" y="3593"/>
                    <a:pt x="6421" y="3500"/>
                    <a:pt x="6381" y="3280"/>
                  </a:cubicBezTo>
                  <a:lnTo>
                    <a:pt x="6448" y="3080"/>
                  </a:lnTo>
                  <a:lnTo>
                    <a:pt x="6448" y="2970"/>
                  </a:lnTo>
                  <a:lnTo>
                    <a:pt x="5916" y="2283"/>
                  </a:lnTo>
                  <a:cubicBezTo>
                    <a:pt x="6014" y="2275"/>
                    <a:pt x="6121" y="2254"/>
                    <a:pt x="6222" y="2254"/>
                  </a:cubicBezTo>
                  <a:close/>
                  <a:moveTo>
                    <a:pt x="9749" y="5540"/>
                  </a:moveTo>
                  <a:lnTo>
                    <a:pt x="10015" y="5872"/>
                  </a:lnTo>
                  <a:lnTo>
                    <a:pt x="9904" y="5961"/>
                  </a:lnTo>
                  <a:lnTo>
                    <a:pt x="9638" y="5606"/>
                  </a:lnTo>
                  <a:lnTo>
                    <a:pt x="9749" y="5540"/>
                  </a:lnTo>
                  <a:close/>
                  <a:moveTo>
                    <a:pt x="10081" y="5983"/>
                  </a:moveTo>
                  <a:lnTo>
                    <a:pt x="10081" y="5983"/>
                  </a:lnTo>
                  <a:cubicBezTo>
                    <a:pt x="10325" y="6204"/>
                    <a:pt x="10281" y="6293"/>
                    <a:pt x="9749" y="6537"/>
                  </a:cubicBezTo>
                  <a:lnTo>
                    <a:pt x="9483" y="6138"/>
                  </a:lnTo>
                  <a:lnTo>
                    <a:pt x="9483" y="6138"/>
                  </a:lnTo>
                  <a:lnTo>
                    <a:pt x="9837" y="6271"/>
                  </a:lnTo>
                  <a:lnTo>
                    <a:pt x="10081" y="5983"/>
                  </a:lnTo>
                  <a:close/>
                  <a:moveTo>
                    <a:pt x="7134" y="7445"/>
                  </a:moveTo>
                  <a:lnTo>
                    <a:pt x="7134" y="7467"/>
                  </a:lnTo>
                  <a:lnTo>
                    <a:pt x="7090" y="7445"/>
                  </a:lnTo>
                  <a:close/>
                  <a:moveTo>
                    <a:pt x="2216" y="7534"/>
                  </a:moveTo>
                  <a:cubicBezTo>
                    <a:pt x="2238" y="7556"/>
                    <a:pt x="2238" y="7556"/>
                    <a:pt x="2238" y="7578"/>
                  </a:cubicBezTo>
                  <a:cubicBezTo>
                    <a:pt x="2238" y="7578"/>
                    <a:pt x="2216" y="7600"/>
                    <a:pt x="2216" y="7600"/>
                  </a:cubicBezTo>
                  <a:lnTo>
                    <a:pt x="2216" y="7534"/>
                  </a:lnTo>
                  <a:close/>
                  <a:moveTo>
                    <a:pt x="16881" y="6924"/>
                  </a:moveTo>
                  <a:cubicBezTo>
                    <a:pt x="17103" y="6924"/>
                    <a:pt x="17296" y="7083"/>
                    <a:pt x="17348" y="7312"/>
                  </a:cubicBezTo>
                  <a:cubicBezTo>
                    <a:pt x="17437" y="7600"/>
                    <a:pt x="17437" y="7910"/>
                    <a:pt x="17504" y="8176"/>
                  </a:cubicBezTo>
                  <a:cubicBezTo>
                    <a:pt x="17548" y="8376"/>
                    <a:pt x="17614" y="8553"/>
                    <a:pt x="17681" y="8730"/>
                  </a:cubicBezTo>
                  <a:cubicBezTo>
                    <a:pt x="17561" y="8798"/>
                    <a:pt x="17430" y="8822"/>
                    <a:pt x="17293" y="8822"/>
                  </a:cubicBezTo>
                  <a:cubicBezTo>
                    <a:pt x="17026" y="8822"/>
                    <a:pt x="16733" y="8730"/>
                    <a:pt x="16440" y="8686"/>
                  </a:cubicBezTo>
                  <a:cubicBezTo>
                    <a:pt x="16351" y="8664"/>
                    <a:pt x="16307" y="8420"/>
                    <a:pt x="16241" y="8265"/>
                  </a:cubicBezTo>
                  <a:cubicBezTo>
                    <a:pt x="16174" y="8110"/>
                    <a:pt x="16152" y="7933"/>
                    <a:pt x="16063" y="7711"/>
                  </a:cubicBezTo>
                  <a:lnTo>
                    <a:pt x="16241" y="7490"/>
                  </a:lnTo>
                  <a:lnTo>
                    <a:pt x="15820" y="7423"/>
                  </a:lnTo>
                  <a:cubicBezTo>
                    <a:pt x="16108" y="7246"/>
                    <a:pt x="16396" y="7091"/>
                    <a:pt x="16706" y="6958"/>
                  </a:cubicBezTo>
                  <a:cubicBezTo>
                    <a:pt x="16765" y="6935"/>
                    <a:pt x="16824" y="6924"/>
                    <a:pt x="16881" y="6924"/>
                  </a:cubicBezTo>
                  <a:close/>
                  <a:moveTo>
                    <a:pt x="8840" y="6643"/>
                  </a:moveTo>
                  <a:cubicBezTo>
                    <a:pt x="9196" y="6643"/>
                    <a:pt x="9450" y="6901"/>
                    <a:pt x="9483" y="7379"/>
                  </a:cubicBezTo>
                  <a:cubicBezTo>
                    <a:pt x="9505" y="7844"/>
                    <a:pt x="9505" y="8309"/>
                    <a:pt x="9505" y="8775"/>
                  </a:cubicBezTo>
                  <a:lnTo>
                    <a:pt x="9505" y="9173"/>
                  </a:lnTo>
                  <a:lnTo>
                    <a:pt x="8021" y="9173"/>
                  </a:lnTo>
                  <a:lnTo>
                    <a:pt x="8021" y="7091"/>
                  </a:lnTo>
                  <a:lnTo>
                    <a:pt x="7821" y="7046"/>
                  </a:lnTo>
                  <a:cubicBezTo>
                    <a:pt x="7888" y="6980"/>
                    <a:pt x="7932" y="6913"/>
                    <a:pt x="7976" y="6891"/>
                  </a:cubicBezTo>
                  <a:cubicBezTo>
                    <a:pt x="8131" y="6825"/>
                    <a:pt x="8309" y="6803"/>
                    <a:pt x="8442" y="6736"/>
                  </a:cubicBezTo>
                  <a:cubicBezTo>
                    <a:pt x="8583" y="6674"/>
                    <a:pt x="8718" y="6643"/>
                    <a:pt x="8840" y="6643"/>
                  </a:cubicBezTo>
                  <a:close/>
                  <a:moveTo>
                    <a:pt x="11539" y="6455"/>
                  </a:moveTo>
                  <a:cubicBezTo>
                    <a:pt x="11797" y="6455"/>
                    <a:pt x="12059" y="6562"/>
                    <a:pt x="12252" y="6803"/>
                  </a:cubicBezTo>
                  <a:cubicBezTo>
                    <a:pt x="12385" y="6936"/>
                    <a:pt x="12452" y="7113"/>
                    <a:pt x="12474" y="7290"/>
                  </a:cubicBezTo>
                  <a:cubicBezTo>
                    <a:pt x="12496" y="7910"/>
                    <a:pt x="12474" y="8531"/>
                    <a:pt x="12474" y="9173"/>
                  </a:cubicBezTo>
                  <a:lnTo>
                    <a:pt x="10591" y="9173"/>
                  </a:lnTo>
                  <a:cubicBezTo>
                    <a:pt x="10591" y="8553"/>
                    <a:pt x="10591" y="7977"/>
                    <a:pt x="10613" y="7401"/>
                  </a:cubicBezTo>
                  <a:cubicBezTo>
                    <a:pt x="10599" y="6825"/>
                    <a:pt x="11061" y="6455"/>
                    <a:pt x="11539" y="6455"/>
                  </a:cubicBezTo>
                  <a:close/>
                  <a:moveTo>
                    <a:pt x="6351" y="6929"/>
                  </a:moveTo>
                  <a:cubicBezTo>
                    <a:pt x="6376" y="6929"/>
                    <a:pt x="6400" y="6931"/>
                    <a:pt x="6425" y="6936"/>
                  </a:cubicBezTo>
                  <a:cubicBezTo>
                    <a:pt x="6713" y="6936"/>
                    <a:pt x="6957" y="7157"/>
                    <a:pt x="7001" y="7445"/>
                  </a:cubicBezTo>
                  <a:cubicBezTo>
                    <a:pt x="7068" y="7977"/>
                    <a:pt x="7046" y="8509"/>
                    <a:pt x="7068" y="9040"/>
                  </a:cubicBezTo>
                  <a:cubicBezTo>
                    <a:pt x="7068" y="9240"/>
                    <a:pt x="6979" y="9328"/>
                    <a:pt x="6758" y="9328"/>
                  </a:cubicBezTo>
                  <a:cubicBezTo>
                    <a:pt x="6448" y="9328"/>
                    <a:pt x="6137" y="9351"/>
                    <a:pt x="5694" y="9373"/>
                  </a:cubicBezTo>
                  <a:lnTo>
                    <a:pt x="5672" y="9395"/>
                  </a:lnTo>
                  <a:cubicBezTo>
                    <a:pt x="5761" y="8686"/>
                    <a:pt x="5827" y="8021"/>
                    <a:pt x="5916" y="7357"/>
                  </a:cubicBezTo>
                  <a:cubicBezTo>
                    <a:pt x="5916" y="7116"/>
                    <a:pt x="6116" y="6929"/>
                    <a:pt x="6351" y="6929"/>
                  </a:cubicBezTo>
                  <a:close/>
                  <a:moveTo>
                    <a:pt x="16041" y="6404"/>
                  </a:moveTo>
                  <a:lnTo>
                    <a:pt x="16063" y="6515"/>
                  </a:lnTo>
                  <a:cubicBezTo>
                    <a:pt x="15930" y="6537"/>
                    <a:pt x="15798" y="6581"/>
                    <a:pt x="15665" y="6648"/>
                  </a:cubicBezTo>
                  <a:cubicBezTo>
                    <a:pt x="15576" y="6692"/>
                    <a:pt x="15487" y="6781"/>
                    <a:pt x="15487" y="6869"/>
                  </a:cubicBezTo>
                  <a:cubicBezTo>
                    <a:pt x="15487" y="6936"/>
                    <a:pt x="15598" y="7002"/>
                    <a:pt x="15665" y="7069"/>
                  </a:cubicBezTo>
                  <a:lnTo>
                    <a:pt x="15221" y="7069"/>
                  </a:lnTo>
                  <a:lnTo>
                    <a:pt x="15310" y="7512"/>
                  </a:lnTo>
                  <a:lnTo>
                    <a:pt x="15244" y="7512"/>
                  </a:lnTo>
                  <a:lnTo>
                    <a:pt x="14978" y="7246"/>
                  </a:lnTo>
                  <a:lnTo>
                    <a:pt x="14978" y="7246"/>
                  </a:lnTo>
                  <a:cubicBezTo>
                    <a:pt x="15000" y="7888"/>
                    <a:pt x="15022" y="8509"/>
                    <a:pt x="15044" y="9173"/>
                  </a:cubicBezTo>
                  <a:lnTo>
                    <a:pt x="14357" y="9284"/>
                  </a:lnTo>
                  <a:cubicBezTo>
                    <a:pt x="14446" y="9594"/>
                    <a:pt x="14446" y="9594"/>
                    <a:pt x="14180" y="9661"/>
                  </a:cubicBezTo>
                  <a:cubicBezTo>
                    <a:pt x="14158" y="9661"/>
                    <a:pt x="14136" y="9683"/>
                    <a:pt x="14114" y="9727"/>
                  </a:cubicBezTo>
                  <a:cubicBezTo>
                    <a:pt x="13961" y="9902"/>
                    <a:pt x="13883" y="9990"/>
                    <a:pt x="13783" y="9990"/>
                  </a:cubicBezTo>
                  <a:cubicBezTo>
                    <a:pt x="13680" y="9990"/>
                    <a:pt x="13552" y="9896"/>
                    <a:pt x="13294" y="9705"/>
                  </a:cubicBezTo>
                  <a:lnTo>
                    <a:pt x="13803" y="9550"/>
                  </a:lnTo>
                  <a:lnTo>
                    <a:pt x="13715" y="9794"/>
                  </a:lnTo>
                  <a:lnTo>
                    <a:pt x="13781" y="9838"/>
                  </a:lnTo>
                  <a:lnTo>
                    <a:pt x="13959" y="9550"/>
                  </a:lnTo>
                  <a:cubicBezTo>
                    <a:pt x="13826" y="9351"/>
                    <a:pt x="13471" y="9594"/>
                    <a:pt x="13560" y="9218"/>
                  </a:cubicBezTo>
                  <a:cubicBezTo>
                    <a:pt x="13493" y="9107"/>
                    <a:pt x="13360" y="8974"/>
                    <a:pt x="13382" y="8841"/>
                  </a:cubicBezTo>
                  <a:cubicBezTo>
                    <a:pt x="13360" y="8442"/>
                    <a:pt x="13405" y="8043"/>
                    <a:pt x="13427" y="7645"/>
                  </a:cubicBezTo>
                  <a:cubicBezTo>
                    <a:pt x="13427" y="7467"/>
                    <a:pt x="13449" y="7290"/>
                    <a:pt x="13493" y="7113"/>
                  </a:cubicBezTo>
                  <a:cubicBezTo>
                    <a:pt x="13532" y="6766"/>
                    <a:pt x="13822" y="6520"/>
                    <a:pt x="14159" y="6520"/>
                  </a:cubicBezTo>
                  <a:cubicBezTo>
                    <a:pt x="14209" y="6520"/>
                    <a:pt x="14261" y="6525"/>
                    <a:pt x="14313" y="6537"/>
                  </a:cubicBezTo>
                  <a:lnTo>
                    <a:pt x="14867" y="6581"/>
                  </a:lnTo>
                  <a:lnTo>
                    <a:pt x="14911" y="7091"/>
                  </a:lnTo>
                  <a:cubicBezTo>
                    <a:pt x="15310" y="7002"/>
                    <a:pt x="15221" y="6714"/>
                    <a:pt x="15244" y="6404"/>
                  </a:cubicBezTo>
                  <a:close/>
                  <a:moveTo>
                    <a:pt x="12740" y="12009"/>
                  </a:moveTo>
                  <a:lnTo>
                    <a:pt x="12806" y="12076"/>
                  </a:lnTo>
                  <a:lnTo>
                    <a:pt x="12740" y="12142"/>
                  </a:lnTo>
                  <a:cubicBezTo>
                    <a:pt x="12740" y="12098"/>
                    <a:pt x="12718" y="12076"/>
                    <a:pt x="12696" y="12054"/>
                  </a:cubicBezTo>
                  <a:cubicBezTo>
                    <a:pt x="12696" y="12032"/>
                    <a:pt x="12740" y="12032"/>
                    <a:pt x="12740" y="12009"/>
                  </a:cubicBezTo>
                  <a:close/>
                  <a:moveTo>
                    <a:pt x="2216" y="10215"/>
                  </a:moveTo>
                  <a:lnTo>
                    <a:pt x="2349" y="10237"/>
                  </a:lnTo>
                  <a:cubicBezTo>
                    <a:pt x="2371" y="10436"/>
                    <a:pt x="2393" y="10636"/>
                    <a:pt x="2415" y="10835"/>
                  </a:cubicBezTo>
                  <a:cubicBezTo>
                    <a:pt x="2466" y="10825"/>
                    <a:pt x="2513" y="10820"/>
                    <a:pt x="2556" y="10820"/>
                  </a:cubicBezTo>
                  <a:cubicBezTo>
                    <a:pt x="2798" y="10820"/>
                    <a:pt x="2931" y="10974"/>
                    <a:pt x="2969" y="11256"/>
                  </a:cubicBezTo>
                  <a:cubicBezTo>
                    <a:pt x="3013" y="11611"/>
                    <a:pt x="3013" y="11943"/>
                    <a:pt x="3035" y="12297"/>
                  </a:cubicBezTo>
                  <a:cubicBezTo>
                    <a:pt x="2868" y="12325"/>
                    <a:pt x="2738" y="12342"/>
                    <a:pt x="2638" y="12342"/>
                  </a:cubicBezTo>
                  <a:cubicBezTo>
                    <a:pt x="2343" y="12342"/>
                    <a:pt x="2310" y="12196"/>
                    <a:pt x="2326" y="11766"/>
                  </a:cubicBezTo>
                  <a:cubicBezTo>
                    <a:pt x="2349" y="11455"/>
                    <a:pt x="2393" y="11145"/>
                    <a:pt x="2415" y="10857"/>
                  </a:cubicBezTo>
                  <a:cubicBezTo>
                    <a:pt x="2304" y="10746"/>
                    <a:pt x="2149" y="10658"/>
                    <a:pt x="2105" y="10569"/>
                  </a:cubicBezTo>
                  <a:cubicBezTo>
                    <a:pt x="2083" y="10503"/>
                    <a:pt x="2171" y="10348"/>
                    <a:pt x="2216" y="10215"/>
                  </a:cubicBezTo>
                  <a:close/>
                  <a:moveTo>
                    <a:pt x="4321" y="10636"/>
                  </a:moveTo>
                  <a:cubicBezTo>
                    <a:pt x="4476" y="10769"/>
                    <a:pt x="4719" y="10879"/>
                    <a:pt x="4742" y="11034"/>
                  </a:cubicBezTo>
                  <a:cubicBezTo>
                    <a:pt x="4830" y="11478"/>
                    <a:pt x="4897" y="11921"/>
                    <a:pt x="4919" y="12364"/>
                  </a:cubicBezTo>
                  <a:cubicBezTo>
                    <a:pt x="4638" y="12401"/>
                    <a:pt x="4434" y="12428"/>
                    <a:pt x="4287" y="12428"/>
                  </a:cubicBezTo>
                  <a:cubicBezTo>
                    <a:pt x="3911" y="12428"/>
                    <a:pt x="3900" y="12253"/>
                    <a:pt x="3900" y="11633"/>
                  </a:cubicBezTo>
                  <a:cubicBezTo>
                    <a:pt x="3900" y="11455"/>
                    <a:pt x="3900" y="11278"/>
                    <a:pt x="3966" y="11101"/>
                  </a:cubicBezTo>
                  <a:cubicBezTo>
                    <a:pt x="4055" y="10924"/>
                    <a:pt x="4188" y="10769"/>
                    <a:pt x="4321" y="10636"/>
                  </a:cubicBezTo>
                  <a:close/>
                  <a:moveTo>
                    <a:pt x="8760" y="10309"/>
                  </a:moveTo>
                  <a:cubicBezTo>
                    <a:pt x="9084" y="10309"/>
                    <a:pt x="9405" y="10514"/>
                    <a:pt x="9461" y="10924"/>
                  </a:cubicBezTo>
                  <a:cubicBezTo>
                    <a:pt x="9527" y="11433"/>
                    <a:pt x="9527" y="11921"/>
                    <a:pt x="9572" y="12452"/>
                  </a:cubicBezTo>
                  <a:lnTo>
                    <a:pt x="7910" y="12452"/>
                  </a:lnTo>
                  <a:cubicBezTo>
                    <a:pt x="7954" y="11921"/>
                    <a:pt x="7954" y="11411"/>
                    <a:pt x="8043" y="10924"/>
                  </a:cubicBezTo>
                  <a:cubicBezTo>
                    <a:pt x="8109" y="10514"/>
                    <a:pt x="8436" y="10309"/>
                    <a:pt x="8760" y="10309"/>
                  </a:cubicBezTo>
                  <a:close/>
                  <a:moveTo>
                    <a:pt x="6420" y="10479"/>
                  </a:moveTo>
                  <a:cubicBezTo>
                    <a:pt x="6429" y="10479"/>
                    <a:pt x="6438" y="10479"/>
                    <a:pt x="6448" y="10481"/>
                  </a:cubicBezTo>
                  <a:cubicBezTo>
                    <a:pt x="6647" y="10525"/>
                    <a:pt x="6802" y="10680"/>
                    <a:pt x="6869" y="10879"/>
                  </a:cubicBezTo>
                  <a:cubicBezTo>
                    <a:pt x="6979" y="11389"/>
                    <a:pt x="7024" y="11921"/>
                    <a:pt x="7090" y="12475"/>
                  </a:cubicBezTo>
                  <a:cubicBezTo>
                    <a:pt x="6647" y="12475"/>
                    <a:pt x="6315" y="12475"/>
                    <a:pt x="5982" y="12452"/>
                  </a:cubicBezTo>
                  <a:cubicBezTo>
                    <a:pt x="5894" y="12430"/>
                    <a:pt x="5805" y="12386"/>
                    <a:pt x="5761" y="12297"/>
                  </a:cubicBezTo>
                  <a:cubicBezTo>
                    <a:pt x="5694" y="11788"/>
                    <a:pt x="5672" y="11278"/>
                    <a:pt x="5938" y="10813"/>
                  </a:cubicBezTo>
                  <a:cubicBezTo>
                    <a:pt x="6043" y="10666"/>
                    <a:pt x="6248" y="10479"/>
                    <a:pt x="6420" y="10479"/>
                  </a:cubicBezTo>
                  <a:close/>
                  <a:moveTo>
                    <a:pt x="14256" y="10228"/>
                  </a:moveTo>
                  <a:cubicBezTo>
                    <a:pt x="14388" y="10228"/>
                    <a:pt x="14521" y="10260"/>
                    <a:pt x="14645" y="10325"/>
                  </a:cubicBezTo>
                  <a:cubicBezTo>
                    <a:pt x="14756" y="10392"/>
                    <a:pt x="14778" y="10547"/>
                    <a:pt x="14823" y="10680"/>
                  </a:cubicBezTo>
                  <a:cubicBezTo>
                    <a:pt x="15089" y="11234"/>
                    <a:pt x="15000" y="11832"/>
                    <a:pt x="14956" y="12475"/>
                  </a:cubicBezTo>
                  <a:lnTo>
                    <a:pt x="13405" y="12475"/>
                  </a:lnTo>
                  <a:cubicBezTo>
                    <a:pt x="13405" y="11832"/>
                    <a:pt x="13227" y="11190"/>
                    <a:pt x="13560" y="10614"/>
                  </a:cubicBezTo>
                  <a:cubicBezTo>
                    <a:pt x="13723" y="10361"/>
                    <a:pt x="13986" y="10228"/>
                    <a:pt x="14256" y="10228"/>
                  </a:cubicBezTo>
                  <a:close/>
                  <a:moveTo>
                    <a:pt x="17387" y="10249"/>
                  </a:moveTo>
                  <a:cubicBezTo>
                    <a:pt x="17424" y="10249"/>
                    <a:pt x="17469" y="10259"/>
                    <a:pt x="17526" y="10281"/>
                  </a:cubicBezTo>
                  <a:lnTo>
                    <a:pt x="17393" y="10680"/>
                  </a:lnTo>
                  <a:lnTo>
                    <a:pt x="17504" y="10680"/>
                  </a:lnTo>
                  <a:cubicBezTo>
                    <a:pt x="17614" y="10746"/>
                    <a:pt x="17725" y="10813"/>
                    <a:pt x="17836" y="10879"/>
                  </a:cubicBezTo>
                  <a:cubicBezTo>
                    <a:pt x="17836" y="10879"/>
                    <a:pt x="17792" y="10990"/>
                    <a:pt x="17769" y="11034"/>
                  </a:cubicBezTo>
                  <a:cubicBezTo>
                    <a:pt x="17659" y="10990"/>
                    <a:pt x="17570" y="10924"/>
                    <a:pt x="17459" y="10857"/>
                  </a:cubicBezTo>
                  <a:cubicBezTo>
                    <a:pt x="17415" y="10835"/>
                    <a:pt x="17415" y="10746"/>
                    <a:pt x="17393" y="10702"/>
                  </a:cubicBezTo>
                  <a:lnTo>
                    <a:pt x="17149" y="10614"/>
                  </a:lnTo>
                  <a:lnTo>
                    <a:pt x="17260" y="12408"/>
                  </a:lnTo>
                  <a:lnTo>
                    <a:pt x="15997" y="12475"/>
                  </a:lnTo>
                  <a:cubicBezTo>
                    <a:pt x="15775" y="11810"/>
                    <a:pt x="15908" y="11167"/>
                    <a:pt x="16374" y="10370"/>
                  </a:cubicBezTo>
                  <a:lnTo>
                    <a:pt x="17149" y="10614"/>
                  </a:lnTo>
                  <a:cubicBezTo>
                    <a:pt x="17223" y="10485"/>
                    <a:pt x="17205" y="10249"/>
                    <a:pt x="17387" y="10249"/>
                  </a:cubicBezTo>
                  <a:close/>
                  <a:moveTo>
                    <a:pt x="11542" y="10281"/>
                  </a:moveTo>
                  <a:cubicBezTo>
                    <a:pt x="11949" y="10281"/>
                    <a:pt x="12354" y="10536"/>
                    <a:pt x="12430" y="11057"/>
                  </a:cubicBezTo>
                  <a:cubicBezTo>
                    <a:pt x="12496" y="11478"/>
                    <a:pt x="12541" y="11876"/>
                    <a:pt x="12541" y="12297"/>
                  </a:cubicBezTo>
                  <a:cubicBezTo>
                    <a:pt x="12541" y="12386"/>
                    <a:pt x="12408" y="12541"/>
                    <a:pt x="12341" y="12541"/>
                  </a:cubicBezTo>
                  <a:cubicBezTo>
                    <a:pt x="11765" y="12541"/>
                    <a:pt x="11211" y="12497"/>
                    <a:pt x="10613" y="12452"/>
                  </a:cubicBezTo>
                  <a:lnTo>
                    <a:pt x="10613" y="12475"/>
                  </a:lnTo>
                  <a:cubicBezTo>
                    <a:pt x="10591" y="12009"/>
                    <a:pt x="10591" y="11566"/>
                    <a:pt x="10635" y="11101"/>
                  </a:cubicBezTo>
                  <a:cubicBezTo>
                    <a:pt x="10692" y="10558"/>
                    <a:pt x="11118" y="10281"/>
                    <a:pt x="11542" y="10281"/>
                  </a:cubicBezTo>
                  <a:close/>
                  <a:moveTo>
                    <a:pt x="10613" y="1"/>
                  </a:moveTo>
                  <a:lnTo>
                    <a:pt x="10613" y="178"/>
                  </a:lnTo>
                  <a:lnTo>
                    <a:pt x="10546" y="200"/>
                  </a:lnTo>
                  <a:lnTo>
                    <a:pt x="10458" y="23"/>
                  </a:lnTo>
                  <a:lnTo>
                    <a:pt x="9860" y="67"/>
                  </a:lnTo>
                  <a:lnTo>
                    <a:pt x="9705" y="67"/>
                  </a:lnTo>
                  <a:lnTo>
                    <a:pt x="7954" y="311"/>
                  </a:lnTo>
                  <a:lnTo>
                    <a:pt x="7888" y="311"/>
                  </a:lnTo>
                  <a:lnTo>
                    <a:pt x="7001" y="532"/>
                  </a:lnTo>
                  <a:lnTo>
                    <a:pt x="7001" y="710"/>
                  </a:lnTo>
                  <a:lnTo>
                    <a:pt x="6869" y="865"/>
                  </a:lnTo>
                  <a:lnTo>
                    <a:pt x="7378" y="1463"/>
                  </a:lnTo>
                  <a:lnTo>
                    <a:pt x="6713" y="1529"/>
                  </a:lnTo>
                  <a:cubicBezTo>
                    <a:pt x="6625" y="1308"/>
                    <a:pt x="6536" y="1131"/>
                    <a:pt x="6470" y="953"/>
                  </a:cubicBezTo>
                  <a:lnTo>
                    <a:pt x="6226" y="909"/>
                  </a:lnTo>
                  <a:lnTo>
                    <a:pt x="6137" y="1197"/>
                  </a:lnTo>
                  <a:lnTo>
                    <a:pt x="6403" y="1286"/>
                  </a:lnTo>
                  <a:cubicBezTo>
                    <a:pt x="6252" y="1469"/>
                    <a:pt x="6175" y="1563"/>
                    <a:pt x="6087" y="1563"/>
                  </a:cubicBezTo>
                  <a:cubicBezTo>
                    <a:pt x="5994" y="1563"/>
                    <a:pt x="5888" y="1458"/>
                    <a:pt x="5672" y="1241"/>
                  </a:cubicBezTo>
                  <a:lnTo>
                    <a:pt x="5827" y="1064"/>
                  </a:lnTo>
                  <a:lnTo>
                    <a:pt x="5561" y="909"/>
                  </a:lnTo>
                  <a:cubicBezTo>
                    <a:pt x="5451" y="953"/>
                    <a:pt x="5318" y="976"/>
                    <a:pt x="5251" y="1064"/>
                  </a:cubicBezTo>
                  <a:cubicBezTo>
                    <a:pt x="5062" y="1385"/>
                    <a:pt x="4968" y="1504"/>
                    <a:pt x="4769" y="1504"/>
                  </a:cubicBezTo>
                  <a:cubicBezTo>
                    <a:pt x="4665" y="1504"/>
                    <a:pt x="4532" y="1472"/>
                    <a:pt x="4343" y="1419"/>
                  </a:cubicBezTo>
                  <a:cubicBezTo>
                    <a:pt x="4329" y="1417"/>
                    <a:pt x="4315" y="1416"/>
                    <a:pt x="4301" y="1416"/>
                  </a:cubicBezTo>
                  <a:cubicBezTo>
                    <a:pt x="4156" y="1416"/>
                    <a:pt x="3995" y="1513"/>
                    <a:pt x="3833" y="1574"/>
                  </a:cubicBezTo>
                  <a:lnTo>
                    <a:pt x="3922" y="1640"/>
                  </a:lnTo>
                  <a:lnTo>
                    <a:pt x="4830" y="1840"/>
                  </a:lnTo>
                  <a:cubicBezTo>
                    <a:pt x="4788" y="1956"/>
                    <a:pt x="4766" y="2017"/>
                    <a:pt x="4661" y="2017"/>
                  </a:cubicBezTo>
                  <a:cubicBezTo>
                    <a:pt x="4548" y="2017"/>
                    <a:pt x="4338" y="1945"/>
                    <a:pt x="3900" y="1795"/>
                  </a:cubicBezTo>
                  <a:lnTo>
                    <a:pt x="3833" y="1995"/>
                  </a:lnTo>
                  <a:lnTo>
                    <a:pt x="4077" y="2527"/>
                  </a:lnTo>
                  <a:lnTo>
                    <a:pt x="4077" y="2527"/>
                  </a:lnTo>
                  <a:lnTo>
                    <a:pt x="3767" y="2394"/>
                  </a:lnTo>
                  <a:lnTo>
                    <a:pt x="3678" y="2371"/>
                  </a:lnTo>
                  <a:lnTo>
                    <a:pt x="3390" y="2371"/>
                  </a:lnTo>
                  <a:lnTo>
                    <a:pt x="2836" y="2327"/>
                  </a:lnTo>
                  <a:cubicBezTo>
                    <a:pt x="2814" y="2349"/>
                    <a:pt x="2814" y="2371"/>
                    <a:pt x="2792" y="2394"/>
                  </a:cubicBezTo>
                  <a:cubicBezTo>
                    <a:pt x="2925" y="2593"/>
                    <a:pt x="3058" y="2792"/>
                    <a:pt x="3213" y="2992"/>
                  </a:cubicBezTo>
                  <a:cubicBezTo>
                    <a:pt x="3368" y="3169"/>
                    <a:pt x="3567" y="3346"/>
                    <a:pt x="3767" y="3501"/>
                  </a:cubicBezTo>
                  <a:cubicBezTo>
                    <a:pt x="3877" y="3568"/>
                    <a:pt x="4010" y="3634"/>
                    <a:pt x="4143" y="3679"/>
                  </a:cubicBezTo>
                  <a:lnTo>
                    <a:pt x="3900" y="3789"/>
                  </a:lnTo>
                  <a:lnTo>
                    <a:pt x="3877" y="3834"/>
                  </a:lnTo>
                  <a:lnTo>
                    <a:pt x="3966" y="4100"/>
                  </a:lnTo>
                  <a:lnTo>
                    <a:pt x="4232" y="4210"/>
                  </a:lnTo>
                  <a:cubicBezTo>
                    <a:pt x="4307" y="4192"/>
                    <a:pt x="4375" y="4182"/>
                    <a:pt x="4437" y="4182"/>
                  </a:cubicBezTo>
                  <a:cubicBezTo>
                    <a:pt x="4664" y="4182"/>
                    <a:pt x="4795" y="4317"/>
                    <a:pt x="4830" y="4631"/>
                  </a:cubicBezTo>
                  <a:cubicBezTo>
                    <a:pt x="4874" y="5097"/>
                    <a:pt x="4919" y="5584"/>
                    <a:pt x="4985" y="6072"/>
                  </a:cubicBezTo>
                  <a:cubicBezTo>
                    <a:pt x="5028" y="6064"/>
                    <a:pt x="5067" y="6060"/>
                    <a:pt x="5102" y="6060"/>
                  </a:cubicBezTo>
                  <a:cubicBezTo>
                    <a:pt x="5474" y="6060"/>
                    <a:pt x="5377" y="6471"/>
                    <a:pt x="5539" y="6714"/>
                  </a:cubicBezTo>
                  <a:lnTo>
                    <a:pt x="5251" y="6980"/>
                  </a:lnTo>
                  <a:lnTo>
                    <a:pt x="5473" y="7179"/>
                  </a:lnTo>
                  <a:cubicBezTo>
                    <a:pt x="5230" y="7361"/>
                    <a:pt x="5024" y="7562"/>
                    <a:pt x="4704" y="7562"/>
                  </a:cubicBezTo>
                  <a:cubicBezTo>
                    <a:pt x="4673" y="7562"/>
                    <a:pt x="4642" y="7560"/>
                    <a:pt x="4609" y="7556"/>
                  </a:cubicBezTo>
                  <a:lnTo>
                    <a:pt x="4609" y="7556"/>
                  </a:lnTo>
                  <a:lnTo>
                    <a:pt x="4675" y="7645"/>
                  </a:lnTo>
                  <a:lnTo>
                    <a:pt x="4742" y="7733"/>
                  </a:lnTo>
                  <a:cubicBezTo>
                    <a:pt x="4764" y="7844"/>
                    <a:pt x="4808" y="7977"/>
                    <a:pt x="4852" y="8110"/>
                  </a:cubicBezTo>
                  <a:cubicBezTo>
                    <a:pt x="4897" y="8198"/>
                    <a:pt x="5007" y="8265"/>
                    <a:pt x="5074" y="8354"/>
                  </a:cubicBezTo>
                  <a:cubicBezTo>
                    <a:pt x="5096" y="8398"/>
                    <a:pt x="5118" y="8464"/>
                    <a:pt x="5140" y="8531"/>
                  </a:cubicBezTo>
                  <a:cubicBezTo>
                    <a:pt x="4786" y="8575"/>
                    <a:pt x="4897" y="8863"/>
                    <a:pt x="4897" y="9040"/>
                  </a:cubicBezTo>
                  <a:cubicBezTo>
                    <a:pt x="4897" y="9373"/>
                    <a:pt x="4799" y="9530"/>
                    <a:pt x="4495" y="9530"/>
                  </a:cubicBezTo>
                  <a:cubicBezTo>
                    <a:pt x="4475" y="9530"/>
                    <a:pt x="4453" y="9529"/>
                    <a:pt x="4431" y="9528"/>
                  </a:cubicBezTo>
                  <a:cubicBezTo>
                    <a:pt x="4254" y="9528"/>
                    <a:pt x="4077" y="9550"/>
                    <a:pt x="3900" y="9594"/>
                  </a:cubicBezTo>
                  <a:cubicBezTo>
                    <a:pt x="3877" y="9085"/>
                    <a:pt x="3855" y="8619"/>
                    <a:pt x="3833" y="8176"/>
                  </a:cubicBezTo>
                  <a:lnTo>
                    <a:pt x="3589" y="7866"/>
                  </a:lnTo>
                  <a:lnTo>
                    <a:pt x="3523" y="7822"/>
                  </a:lnTo>
                  <a:lnTo>
                    <a:pt x="3279" y="7822"/>
                  </a:lnTo>
                  <a:lnTo>
                    <a:pt x="3346" y="8088"/>
                  </a:lnTo>
                  <a:lnTo>
                    <a:pt x="3346" y="8088"/>
                  </a:lnTo>
                  <a:lnTo>
                    <a:pt x="2925" y="8043"/>
                  </a:lnTo>
                  <a:lnTo>
                    <a:pt x="2925" y="8043"/>
                  </a:lnTo>
                  <a:cubicBezTo>
                    <a:pt x="2991" y="8442"/>
                    <a:pt x="3102" y="8819"/>
                    <a:pt x="3124" y="9218"/>
                  </a:cubicBezTo>
                  <a:cubicBezTo>
                    <a:pt x="3146" y="9373"/>
                    <a:pt x="3013" y="9528"/>
                    <a:pt x="2925" y="9705"/>
                  </a:cubicBezTo>
                  <a:lnTo>
                    <a:pt x="2371" y="9661"/>
                  </a:lnTo>
                  <a:lnTo>
                    <a:pt x="2371" y="7822"/>
                  </a:lnTo>
                  <a:lnTo>
                    <a:pt x="2260" y="7733"/>
                  </a:lnTo>
                  <a:lnTo>
                    <a:pt x="2371" y="7800"/>
                  </a:lnTo>
                  <a:lnTo>
                    <a:pt x="2504" y="7800"/>
                  </a:lnTo>
                  <a:lnTo>
                    <a:pt x="2570" y="7556"/>
                  </a:lnTo>
                  <a:lnTo>
                    <a:pt x="2570" y="7246"/>
                  </a:lnTo>
                  <a:cubicBezTo>
                    <a:pt x="2546" y="7246"/>
                    <a:pt x="2522" y="7246"/>
                    <a:pt x="2498" y="7246"/>
                  </a:cubicBezTo>
                  <a:cubicBezTo>
                    <a:pt x="2366" y="7246"/>
                    <a:pt x="2245" y="7230"/>
                    <a:pt x="2282" y="7024"/>
                  </a:cubicBezTo>
                  <a:lnTo>
                    <a:pt x="1795" y="6913"/>
                  </a:lnTo>
                  <a:lnTo>
                    <a:pt x="1883" y="7312"/>
                  </a:lnTo>
                  <a:lnTo>
                    <a:pt x="1994" y="7423"/>
                  </a:lnTo>
                  <a:lnTo>
                    <a:pt x="1994" y="7423"/>
                  </a:lnTo>
                  <a:lnTo>
                    <a:pt x="1861" y="7379"/>
                  </a:lnTo>
                  <a:lnTo>
                    <a:pt x="1706" y="7246"/>
                  </a:lnTo>
                  <a:cubicBezTo>
                    <a:pt x="1641" y="7344"/>
                    <a:pt x="1623" y="7564"/>
                    <a:pt x="1502" y="7564"/>
                  </a:cubicBezTo>
                  <a:cubicBezTo>
                    <a:pt x="1460" y="7564"/>
                    <a:pt x="1404" y="7537"/>
                    <a:pt x="1329" y="7467"/>
                  </a:cubicBezTo>
                  <a:lnTo>
                    <a:pt x="1196" y="7445"/>
                  </a:lnTo>
                  <a:lnTo>
                    <a:pt x="1086" y="7467"/>
                  </a:lnTo>
                  <a:lnTo>
                    <a:pt x="1086" y="7645"/>
                  </a:lnTo>
                  <a:lnTo>
                    <a:pt x="1196" y="7778"/>
                  </a:lnTo>
                  <a:cubicBezTo>
                    <a:pt x="1219" y="7800"/>
                    <a:pt x="1219" y="7800"/>
                    <a:pt x="1241" y="7822"/>
                  </a:cubicBezTo>
                  <a:lnTo>
                    <a:pt x="1485" y="8088"/>
                  </a:lnTo>
                  <a:cubicBezTo>
                    <a:pt x="1485" y="8110"/>
                    <a:pt x="1485" y="8132"/>
                    <a:pt x="1507" y="8176"/>
                  </a:cubicBezTo>
                  <a:lnTo>
                    <a:pt x="1728" y="7755"/>
                  </a:lnTo>
                  <a:lnTo>
                    <a:pt x="1795" y="8021"/>
                  </a:lnTo>
                  <a:lnTo>
                    <a:pt x="2083" y="8043"/>
                  </a:lnTo>
                  <a:lnTo>
                    <a:pt x="2105" y="8110"/>
                  </a:lnTo>
                  <a:lnTo>
                    <a:pt x="1662" y="8331"/>
                  </a:lnTo>
                  <a:lnTo>
                    <a:pt x="1374" y="8331"/>
                  </a:lnTo>
                  <a:cubicBezTo>
                    <a:pt x="1440" y="8442"/>
                    <a:pt x="1507" y="8575"/>
                    <a:pt x="1551" y="8708"/>
                  </a:cubicBezTo>
                  <a:cubicBezTo>
                    <a:pt x="1593" y="8918"/>
                    <a:pt x="1615" y="9109"/>
                    <a:pt x="1882" y="9109"/>
                  </a:cubicBezTo>
                  <a:cubicBezTo>
                    <a:pt x="1897" y="9109"/>
                    <a:pt x="1912" y="9108"/>
                    <a:pt x="1928" y="9107"/>
                  </a:cubicBezTo>
                  <a:lnTo>
                    <a:pt x="1928" y="9107"/>
                  </a:lnTo>
                  <a:lnTo>
                    <a:pt x="1551" y="9351"/>
                  </a:lnTo>
                  <a:lnTo>
                    <a:pt x="1950" y="9528"/>
                  </a:lnTo>
                  <a:cubicBezTo>
                    <a:pt x="1839" y="9661"/>
                    <a:pt x="1684" y="9794"/>
                    <a:pt x="1529" y="9905"/>
                  </a:cubicBezTo>
                  <a:cubicBezTo>
                    <a:pt x="1492" y="9927"/>
                    <a:pt x="1448" y="9934"/>
                    <a:pt x="1399" y="9934"/>
                  </a:cubicBezTo>
                  <a:cubicBezTo>
                    <a:pt x="1302" y="9934"/>
                    <a:pt x="1189" y="9905"/>
                    <a:pt x="1086" y="9905"/>
                  </a:cubicBezTo>
                  <a:lnTo>
                    <a:pt x="864" y="9905"/>
                  </a:lnTo>
                  <a:lnTo>
                    <a:pt x="620" y="10104"/>
                  </a:lnTo>
                  <a:lnTo>
                    <a:pt x="532" y="10215"/>
                  </a:lnTo>
                  <a:lnTo>
                    <a:pt x="776" y="10458"/>
                  </a:lnTo>
                  <a:lnTo>
                    <a:pt x="1418" y="10614"/>
                  </a:lnTo>
                  <a:lnTo>
                    <a:pt x="1750" y="10325"/>
                  </a:lnTo>
                  <a:lnTo>
                    <a:pt x="1861" y="10724"/>
                  </a:lnTo>
                  <a:lnTo>
                    <a:pt x="1396" y="10902"/>
                  </a:lnTo>
                  <a:lnTo>
                    <a:pt x="1728" y="11478"/>
                  </a:lnTo>
                  <a:cubicBezTo>
                    <a:pt x="1684" y="11677"/>
                    <a:pt x="1640" y="11921"/>
                    <a:pt x="1551" y="12275"/>
                  </a:cubicBezTo>
                  <a:lnTo>
                    <a:pt x="643" y="11921"/>
                  </a:lnTo>
                  <a:lnTo>
                    <a:pt x="576" y="11832"/>
                  </a:lnTo>
                  <a:lnTo>
                    <a:pt x="997" y="11677"/>
                  </a:lnTo>
                  <a:cubicBezTo>
                    <a:pt x="863" y="11550"/>
                    <a:pt x="764" y="11506"/>
                    <a:pt x="685" y="11506"/>
                  </a:cubicBezTo>
                  <a:cubicBezTo>
                    <a:pt x="529" y="11506"/>
                    <a:pt x="450" y="11677"/>
                    <a:pt x="332" y="11721"/>
                  </a:cubicBezTo>
                  <a:lnTo>
                    <a:pt x="266" y="12098"/>
                  </a:lnTo>
                  <a:lnTo>
                    <a:pt x="288" y="12098"/>
                  </a:lnTo>
                  <a:lnTo>
                    <a:pt x="687" y="12120"/>
                  </a:lnTo>
                  <a:cubicBezTo>
                    <a:pt x="665" y="12187"/>
                    <a:pt x="620" y="12253"/>
                    <a:pt x="598" y="12320"/>
                  </a:cubicBezTo>
                  <a:cubicBezTo>
                    <a:pt x="465" y="12275"/>
                    <a:pt x="332" y="12209"/>
                    <a:pt x="199" y="12164"/>
                  </a:cubicBezTo>
                  <a:lnTo>
                    <a:pt x="155" y="12142"/>
                  </a:lnTo>
                  <a:lnTo>
                    <a:pt x="155" y="12142"/>
                  </a:lnTo>
                  <a:cubicBezTo>
                    <a:pt x="0" y="12497"/>
                    <a:pt x="44" y="12652"/>
                    <a:pt x="421" y="12696"/>
                  </a:cubicBezTo>
                  <a:cubicBezTo>
                    <a:pt x="1152" y="12807"/>
                    <a:pt x="1905" y="12896"/>
                    <a:pt x="2659" y="12918"/>
                  </a:cubicBezTo>
                  <a:cubicBezTo>
                    <a:pt x="5960" y="13029"/>
                    <a:pt x="9261" y="13095"/>
                    <a:pt x="12585" y="13139"/>
                  </a:cubicBezTo>
                  <a:cubicBezTo>
                    <a:pt x="12631" y="13141"/>
                    <a:pt x="12678" y="13142"/>
                    <a:pt x="12724" y="13142"/>
                  </a:cubicBezTo>
                  <a:cubicBezTo>
                    <a:pt x="13191" y="13142"/>
                    <a:pt x="13675" y="13051"/>
                    <a:pt x="14158" y="13051"/>
                  </a:cubicBezTo>
                  <a:cubicBezTo>
                    <a:pt x="14645" y="13051"/>
                    <a:pt x="15089" y="13117"/>
                    <a:pt x="15576" y="13139"/>
                  </a:cubicBezTo>
                  <a:cubicBezTo>
                    <a:pt x="16086" y="13139"/>
                    <a:pt x="16573" y="13139"/>
                    <a:pt x="17060" y="13095"/>
                  </a:cubicBezTo>
                  <a:cubicBezTo>
                    <a:pt x="17348" y="13051"/>
                    <a:pt x="17614" y="13006"/>
                    <a:pt x="17902" y="12940"/>
                  </a:cubicBezTo>
                  <a:cubicBezTo>
                    <a:pt x="18013" y="13006"/>
                    <a:pt x="18146" y="13051"/>
                    <a:pt x="18301" y="13095"/>
                  </a:cubicBezTo>
                  <a:cubicBezTo>
                    <a:pt x="18456" y="13095"/>
                    <a:pt x="18634" y="13051"/>
                    <a:pt x="18789" y="13029"/>
                  </a:cubicBezTo>
                  <a:lnTo>
                    <a:pt x="18567" y="12320"/>
                  </a:lnTo>
                  <a:cubicBezTo>
                    <a:pt x="18257" y="11810"/>
                    <a:pt x="18390" y="11256"/>
                    <a:pt x="18501" y="10702"/>
                  </a:cubicBezTo>
                  <a:cubicBezTo>
                    <a:pt x="18434" y="10281"/>
                    <a:pt x="18013" y="10503"/>
                    <a:pt x="17814" y="10325"/>
                  </a:cubicBezTo>
                  <a:cubicBezTo>
                    <a:pt x="17814" y="9949"/>
                    <a:pt x="18501" y="10303"/>
                    <a:pt x="18279" y="9749"/>
                  </a:cubicBezTo>
                  <a:lnTo>
                    <a:pt x="18279" y="9749"/>
                  </a:lnTo>
                  <a:lnTo>
                    <a:pt x="18434" y="9772"/>
                  </a:lnTo>
                  <a:lnTo>
                    <a:pt x="18611" y="10215"/>
                  </a:lnTo>
                  <a:lnTo>
                    <a:pt x="18523" y="10237"/>
                  </a:lnTo>
                  <a:lnTo>
                    <a:pt x="18944" y="10614"/>
                  </a:lnTo>
                  <a:lnTo>
                    <a:pt x="19343" y="11278"/>
                  </a:lnTo>
                  <a:cubicBezTo>
                    <a:pt x="19392" y="11278"/>
                    <a:pt x="19456" y="11263"/>
                    <a:pt x="19517" y="11263"/>
                  </a:cubicBezTo>
                  <a:cubicBezTo>
                    <a:pt x="19620" y="11263"/>
                    <a:pt x="19711" y="11307"/>
                    <a:pt x="19697" y="11544"/>
                  </a:cubicBezTo>
                  <a:lnTo>
                    <a:pt x="19786" y="11633"/>
                  </a:lnTo>
                  <a:lnTo>
                    <a:pt x="19941" y="11633"/>
                  </a:lnTo>
                  <a:cubicBezTo>
                    <a:pt x="19963" y="11588"/>
                    <a:pt x="19985" y="11566"/>
                    <a:pt x="19985" y="11522"/>
                  </a:cubicBezTo>
                  <a:cubicBezTo>
                    <a:pt x="19963" y="10791"/>
                    <a:pt x="19941" y="10037"/>
                    <a:pt x="19919" y="9306"/>
                  </a:cubicBezTo>
                  <a:cubicBezTo>
                    <a:pt x="19896" y="9085"/>
                    <a:pt x="19852" y="8885"/>
                    <a:pt x="19830" y="8664"/>
                  </a:cubicBezTo>
                  <a:lnTo>
                    <a:pt x="19697" y="8885"/>
                  </a:lnTo>
                  <a:lnTo>
                    <a:pt x="19697" y="8619"/>
                  </a:lnTo>
                  <a:lnTo>
                    <a:pt x="19564" y="8509"/>
                  </a:lnTo>
                  <a:lnTo>
                    <a:pt x="19365" y="8509"/>
                  </a:lnTo>
                  <a:cubicBezTo>
                    <a:pt x="19387" y="8708"/>
                    <a:pt x="19387" y="8907"/>
                    <a:pt x="19387" y="9129"/>
                  </a:cubicBezTo>
                  <a:lnTo>
                    <a:pt x="19564" y="9218"/>
                  </a:lnTo>
                  <a:lnTo>
                    <a:pt x="19387" y="9306"/>
                  </a:lnTo>
                  <a:lnTo>
                    <a:pt x="19320" y="9749"/>
                  </a:lnTo>
                  <a:lnTo>
                    <a:pt x="18390" y="9439"/>
                  </a:lnTo>
                  <a:cubicBezTo>
                    <a:pt x="18279" y="8885"/>
                    <a:pt x="18323" y="8309"/>
                    <a:pt x="18478" y="7755"/>
                  </a:cubicBezTo>
                  <a:cubicBezTo>
                    <a:pt x="18523" y="7600"/>
                    <a:pt x="18545" y="7445"/>
                    <a:pt x="18589" y="7268"/>
                  </a:cubicBezTo>
                  <a:cubicBezTo>
                    <a:pt x="19032" y="7290"/>
                    <a:pt x="19365" y="7667"/>
                    <a:pt x="19343" y="8110"/>
                  </a:cubicBezTo>
                  <a:lnTo>
                    <a:pt x="19874" y="8198"/>
                  </a:lnTo>
                  <a:lnTo>
                    <a:pt x="19896" y="7955"/>
                  </a:lnTo>
                  <a:cubicBezTo>
                    <a:pt x="19453" y="7888"/>
                    <a:pt x="19830" y="7645"/>
                    <a:pt x="19808" y="7490"/>
                  </a:cubicBezTo>
                  <a:lnTo>
                    <a:pt x="19498" y="7467"/>
                  </a:lnTo>
                  <a:lnTo>
                    <a:pt x="19697" y="7024"/>
                  </a:lnTo>
                  <a:cubicBezTo>
                    <a:pt x="19675" y="6980"/>
                    <a:pt x="19653" y="6913"/>
                    <a:pt x="19608" y="6869"/>
                  </a:cubicBezTo>
                  <a:cubicBezTo>
                    <a:pt x="19431" y="6758"/>
                    <a:pt x="19210" y="6670"/>
                    <a:pt x="19010" y="6648"/>
                  </a:cubicBezTo>
                  <a:cubicBezTo>
                    <a:pt x="18656" y="6515"/>
                    <a:pt x="18345" y="6337"/>
                    <a:pt x="18013" y="6182"/>
                  </a:cubicBezTo>
                  <a:cubicBezTo>
                    <a:pt x="17991" y="6271"/>
                    <a:pt x="17947" y="6426"/>
                    <a:pt x="17991" y="6448"/>
                  </a:cubicBezTo>
                  <a:cubicBezTo>
                    <a:pt x="18257" y="6625"/>
                    <a:pt x="18124" y="6781"/>
                    <a:pt x="18013" y="6958"/>
                  </a:cubicBezTo>
                  <a:lnTo>
                    <a:pt x="18478" y="6958"/>
                  </a:lnTo>
                  <a:cubicBezTo>
                    <a:pt x="18388" y="7105"/>
                    <a:pt x="18344" y="7177"/>
                    <a:pt x="18281" y="7177"/>
                  </a:cubicBezTo>
                  <a:cubicBezTo>
                    <a:pt x="18220" y="7177"/>
                    <a:pt x="18143" y="7110"/>
                    <a:pt x="17991" y="6980"/>
                  </a:cubicBezTo>
                  <a:cubicBezTo>
                    <a:pt x="17947" y="6913"/>
                    <a:pt x="17858" y="6869"/>
                    <a:pt x="17858" y="6803"/>
                  </a:cubicBezTo>
                  <a:cubicBezTo>
                    <a:pt x="17823" y="6629"/>
                    <a:pt x="17775" y="6537"/>
                    <a:pt x="17628" y="6537"/>
                  </a:cubicBezTo>
                  <a:cubicBezTo>
                    <a:pt x="17588" y="6537"/>
                    <a:pt x="17539" y="6544"/>
                    <a:pt x="17481" y="6559"/>
                  </a:cubicBezTo>
                  <a:cubicBezTo>
                    <a:pt x="17461" y="6566"/>
                    <a:pt x="17439" y="6569"/>
                    <a:pt x="17415" y="6569"/>
                  </a:cubicBezTo>
                  <a:cubicBezTo>
                    <a:pt x="17291" y="6569"/>
                    <a:pt x="17129" y="6479"/>
                    <a:pt x="16905" y="6404"/>
                  </a:cubicBezTo>
                  <a:cubicBezTo>
                    <a:pt x="17216" y="6360"/>
                    <a:pt x="17437" y="6337"/>
                    <a:pt x="17636" y="6293"/>
                  </a:cubicBezTo>
                  <a:cubicBezTo>
                    <a:pt x="17681" y="6293"/>
                    <a:pt x="17703" y="6182"/>
                    <a:pt x="17747" y="6138"/>
                  </a:cubicBezTo>
                  <a:cubicBezTo>
                    <a:pt x="17083" y="5939"/>
                    <a:pt x="16374" y="5761"/>
                    <a:pt x="15687" y="5606"/>
                  </a:cubicBezTo>
                  <a:cubicBezTo>
                    <a:pt x="15332" y="5518"/>
                    <a:pt x="14978" y="5495"/>
                    <a:pt x="14623" y="5495"/>
                  </a:cubicBezTo>
                  <a:cubicBezTo>
                    <a:pt x="14597" y="5501"/>
                    <a:pt x="14572" y="5504"/>
                    <a:pt x="14547" y="5504"/>
                  </a:cubicBezTo>
                  <a:cubicBezTo>
                    <a:pt x="14380" y="5504"/>
                    <a:pt x="14241" y="5381"/>
                    <a:pt x="14202" y="5207"/>
                  </a:cubicBezTo>
                  <a:cubicBezTo>
                    <a:pt x="13914" y="4432"/>
                    <a:pt x="13538" y="3679"/>
                    <a:pt x="13604" y="2792"/>
                  </a:cubicBezTo>
                  <a:cubicBezTo>
                    <a:pt x="13604" y="2637"/>
                    <a:pt x="13427" y="2349"/>
                    <a:pt x="13316" y="2349"/>
                  </a:cubicBezTo>
                  <a:cubicBezTo>
                    <a:pt x="12917" y="2327"/>
                    <a:pt x="12984" y="1840"/>
                    <a:pt x="12629" y="1729"/>
                  </a:cubicBezTo>
                  <a:cubicBezTo>
                    <a:pt x="12496" y="1685"/>
                    <a:pt x="12496" y="1330"/>
                    <a:pt x="12385" y="1153"/>
                  </a:cubicBezTo>
                  <a:cubicBezTo>
                    <a:pt x="12164" y="865"/>
                    <a:pt x="11898" y="621"/>
                    <a:pt x="11676" y="333"/>
                  </a:cubicBezTo>
                  <a:cubicBezTo>
                    <a:pt x="11665" y="332"/>
                    <a:pt x="11654" y="332"/>
                    <a:pt x="11644" y="332"/>
                  </a:cubicBezTo>
                  <a:cubicBezTo>
                    <a:pt x="11305" y="332"/>
                    <a:pt x="11383" y="672"/>
                    <a:pt x="11211" y="887"/>
                  </a:cubicBezTo>
                  <a:lnTo>
                    <a:pt x="10990" y="510"/>
                  </a:lnTo>
                  <a:lnTo>
                    <a:pt x="113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8" name="Google Shape;2870;p37">
              <a:extLst>
                <a:ext uri="{FF2B5EF4-FFF2-40B4-BE49-F238E27FC236}">
                  <a16:creationId xmlns:a16="http://schemas.microsoft.com/office/drawing/2014/main" id="{CB9C4073-EC26-4966-9BD8-7DBAB7920CE0}"/>
                </a:ext>
              </a:extLst>
            </p:cNvPr>
            <p:cNvSpPr/>
            <p:nvPr/>
          </p:nvSpPr>
          <p:spPr>
            <a:xfrm>
              <a:off x="4932995" y="3310824"/>
              <a:ext cx="163376" cy="178694"/>
            </a:xfrm>
            <a:custGeom>
              <a:avLst/>
              <a:gdLst/>
              <a:ahLst/>
              <a:cxnLst/>
              <a:rect l="l" t="t" r="r" b="b"/>
              <a:pathLst>
                <a:path w="2837" h="3103" extrusionOk="0">
                  <a:moveTo>
                    <a:pt x="2016" y="1"/>
                  </a:moveTo>
                  <a:lnTo>
                    <a:pt x="1928" y="134"/>
                  </a:lnTo>
                  <a:lnTo>
                    <a:pt x="2127" y="466"/>
                  </a:lnTo>
                  <a:lnTo>
                    <a:pt x="2083" y="555"/>
                  </a:lnTo>
                  <a:lnTo>
                    <a:pt x="1795" y="289"/>
                  </a:lnTo>
                  <a:lnTo>
                    <a:pt x="1728" y="289"/>
                  </a:lnTo>
                  <a:lnTo>
                    <a:pt x="1573" y="843"/>
                  </a:lnTo>
                  <a:lnTo>
                    <a:pt x="1485" y="798"/>
                  </a:lnTo>
                  <a:lnTo>
                    <a:pt x="1330" y="355"/>
                  </a:lnTo>
                  <a:lnTo>
                    <a:pt x="842" y="355"/>
                  </a:lnTo>
                  <a:cubicBezTo>
                    <a:pt x="887" y="444"/>
                    <a:pt x="931" y="555"/>
                    <a:pt x="953" y="665"/>
                  </a:cubicBezTo>
                  <a:cubicBezTo>
                    <a:pt x="953" y="710"/>
                    <a:pt x="909" y="776"/>
                    <a:pt x="864" y="843"/>
                  </a:cubicBezTo>
                  <a:lnTo>
                    <a:pt x="953" y="998"/>
                  </a:lnTo>
                  <a:lnTo>
                    <a:pt x="1263" y="1175"/>
                  </a:lnTo>
                  <a:lnTo>
                    <a:pt x="887" y="1507"/>
                  </a:lnTo>
                  <a:lnTo>
                    <a:pt x="333" y="1374"/>
                  </a:lnTo>
                  <a:cubicBezTo>
                    <a:pt x="244" y="1485"/>
                    <a:pt x="155" y="1640"/>
                    <a:pt x="111" y="1795"/>
                  </a:cubicBezTo>
                  <a:cubicBezTo>
                    <a:pt x="67" y="2194"/>
                    <a:pt x="45" y="2593"/>
                    <a:pt x="0" y="3014"/>
                  </a:cubicBezTo>
                  <a:lnTo>
                    <a:pt x="377" y="3102"/>
                  </a:lnTo>
                  <a:cubicBezTo>
                    <a:pt x="461" y="2900"/>
                    <a:pt x="555" y="2834"/>
                    <a:pt x="656" y="2834"/>
                  </a:cubicBezTo>
                  <a:cubicBezTo>
                    <a:pt x="849" y="2834"/>
                    <a:pt x="1067" y="3075"/>
                    <a:pt x="1281" y="3075"/>
                  </a:cubicBezTo>
                  <a:cubicBezTo>
                    <a:pt x="1312" y="3075"/>
                    <a:pt x="1343" y="3070"/>
                    <a:pt x="1374" y="3058"/>
                  </a:cubicBezTo>
                  <a:cubicBezTo>
                    <a:pt x="1207" y="2791"/>
                    <a:pt x="1254" y="2700"/>
                    <a:pt x="1430" y="2700"/>
                  </a:cubicBezTo>
                  <a:cubicBezTo>
                    <a:pt x="1487" y="2700"/>
                    <a:pt x="1558" y="2709"/>
                    <a:pt x="1640" y="2726"/>
                  </a:cubicBezTo>
                  <a:lnTo>
                    <a:pt x="1684" y="2682"/>
                  </a:lnTo>
                  <a:lnTo>
                    <a:pt x="665" y="2615"/>
                  </a:lnTo>
                  <a:lnTo>
                    <a:pt x="665" y="2549"/>
                  </a:lnTo>
                  <a:lnTo>
                    <a:pt x="1042" y="2460"/>
                  </a:lnTo>
                  <a:cubicBezTo>
                    <a:pt x="997" y="2238"/>
                    <a:pt x="931" y="2039"/>
                    <a:pt x="864" y="1773"/>
                  </a:cubicBezTo>
                  <a:lnTo>
                    <a:pt x="864" y="1773"/>
                  </a:lnTo>
                  <a:lnTo>
                    <a:pt x="1108" y="1950"/>
                  </a:lnTo>
                  <a:lnTo>
                    <a:pt x="1573" y="1707"/>
                  </a:lnTo>
                  <a:cubicBezTo>
                    <a:pt x="1728" y="1640"/>
                    <a:pt x="1906" y="1596"/>
                    <a:pt x="2083" y="1574"/>
                  </a:cubicBezTo>
                  <a:cubicBezTo>
                    <a:pt x="2305" y="1618"/>
                    <a:pt x="2504" y="1684"/>
                    <a:pt x="2703" y="1773"/>
                  </a:cubicBezTo>
                  <a:lnTo>
                    <a:pt x="2725" y="1618"/>
                  </a:lnTo>
                  <a:lnTo>
                    <a:pt x="2725" y="1396"/>
                  </a:lnTo>
                  <a:lnTo>
                    <a:pt x="2659" y="1485"/>
                  </a:lnTo>
                  <a:lnTo>
                    <a:pt x="2149" y="1153"/>
                  </a:lnTo>
                  <a:lnTo>
                    <a:pt x="2172" y="1064"/>
                  </a:lnTo>
                  <a:lnTo>
                    <a:pt x="2836" y="1131"/>
                  </a:lnTo>
                  <a:cubicBezTo>
                    <a:pt x="2836" y="909"/>
                    <a:pt x="2836" y="909"/>
                    <a:pt x="2305" y="843"/>
                  </a:cubicBezTo>
                  <a:lnTo>
                    <a:pt x="2593" y="665"/>
                  </a:lnTo>
                  <a:lnTo>
                    <a:pt x="20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9" name="Google Shape;2871;p37">
              <a:extLst>
                <a:ext uri="{FF2B5EF4-FFF2-40B4-BE49-F238E27FC236}">
                  <a16:creationId xmlns:a16="http://schemas.microsoft.com/office/drawing/2014/main" id="{25BFAB53-8B39-4582-8B50-B2DB39FEF13F}"/>
                </a:ext>
              </a:extLst>
            </p:cNvPr>
            <p:cNvSpPr/>
            <p:nvPr/>
          </p:nvSpPr>
          <p:spPr>
            <a:xfrm>
              <a:off x="4801581" y="3950047"/>
              <a:ext cx="824307" cy="417740"/>
            </a:xfrm>
            <a:custGeom>
              <a:avLst/>
              <a:gdLst/>
              <a:ahLst/>
              <a:cxnLst/>
              <a:rect l="l" t="t" r="r" b="b"/>
              <a:pathLst>
                <a:path w="14314" h="7254" extrusionOk="0">
                  <a:moveTo>
                    <a:pt x="89" y="1"/>
                  </a:moveTo>
                  <a:lnTo>
                    <a:pt x="0" y="45"/>
                  </a:lnTo>
                  <a:cubicBezTo>
                    <a:pt x="22" y="156"/>
                    <a:pt x="67" y="267"/>
                    <a:pt x="133" y="378"/>
                  </a:cubicBezTo>
                  <a:cubicBezTo>
                    <a:pt x="465" y="909"/>
                    <a:pt x="776" y="1463"/>
                    <a:pt x="1152" y="1973"/>
                  </a:cubicBezTo>
                  <a:cubicBezTo>
                    <a:pt x="3324" y="4942"/>
                    <a:pt x="6669" y="6825"/>
                    <a:pt x="10325" y="7179"/>
                  </a:cubicBezTo>
                  <a:cubicBezTo>
                    <a:pt x="10748" y="7229"/>
                    <a:pt x="11173" y="7254"/>
                    <a:pt x="11599" y="7254"/>
                  </a:cubicBezTo>
                  <a:cubicBezTo>
                    <a:pt x="12510" y="7254"/>
                    <a:pt x="13422" y="7140"/>
                    <a:pt x="14313" y="6914"/>
                  </a:cubicBezTo>
                  <a:lnTo>
                    <a:pt x="14313" y="6803"/>
                  </a:lnTo>
                  <a:cubicBezTo>
                    <a:pt x="14047" y="6825"/>
                    <a:pt x="13804" y="6869"/>
                    <a:pt x="13516" y="6914"/>
                  </a:cubicBezTo>
                  <a:cubicBezTo>
                    <a:pt x="12869" y="7013"/>
                    <a:pt x="12223" y="7061"/>
                    <a:pt x="11582" y="7061"/>
                  </a:cubicBezTo>
                  <a:cubicBezTo>
                    <a:pt x="6915" y="7061"/>
                    <a:pt x="2548" y="4497"/>
                    <a:pt x="288" y="289"/>
                  </a:cubicBezTo>
                  <a:cubicBezTo>
                    <a:pt x="222" y="200"/>
                    <a:pt x="155" y="89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0" name="Google Shape;2872;p37">
              <a:extLst>
                <a:ext uri="{FF2B5EF4-FFF2-40B4-BE49-F238E27FC236}">
                  <a16:creationId xmlns:a16="http://schemas.microsoft.com/office/drawing/2014/main" id="{7CC8D34B-B91F-4ED4-B54C-748391EFE2BD}"/>
                </a:ext>
              </a:extLst>
            </p:cNvPr>
            <p:cNvSpPr/>
            <p:nvPr/>
          </p:nvSpPr>
          <p:spPr>
            <a:xfrm>
              <a:off x="5986905" y="3820302"/>
              <a:ext cx="82984" cy="85172"/>
            </a:xfrm>
            <a:custGeom>
              <a:avLst/>
              <a:gdLst/>
              <a:ahLst/>
              <a:cxnLst/>
              <a:rect l="l" t="t" r="r" b="b"/>
              <a:pathLst>
                <a:path w="1441" h="1479" extrusionOk="0">
                  <a:moveTo>
                    <a:pt x="694" y="1"/>
                  </a:moveTo>
                  <a:cubicBezTo>
                    <a:pt x="559" y="1"/>
                    <a:pt x="466" y="66"/>
                    <a:pt x="466" y="238"/>
                  </a:cubicBezTo>
                  <a:cubicBezTo>
                    <a:pt x="466" y="393"/>
                    <a:pt x="510" y="526"/>
                    <a:pt x="599" y="659"/>
                  </a:cubicBezTo>
                  <a:cubicBezTo>
                    <a:pt x="494" y="793"/>
                    <a:pt x="349" y="857"/>
                    <a:pt x="204" y="857"/>
                  </a:cubicBezTo>
                  <a:cubicBezTo>
                    <a:pt x="134" y="857"/>
                    <a:pt x="65" y="842"/>
                    <a:pt x="0" y="814"/>
                  </a:cubicBezTo>
                  <a:lnTo>
                    <a:pt x="0" y="814"/>
                  </a:lnTo>
                  <a:lnTo>
                    <a:pt x="67" y="1478"/>
                  </a:lnTo>
                  <a:lnTo>
                    <a:pt x="266" y="1456"/>
                  </a:lnTo>
                  <a:lnTo>
                    <a:pt x="377" y="1456"/>
                  </a:lnTo>
                  <a:lnTo>
                    <a:pt x="1441" y="1124"/>
                  </a:lnTo>
                  <a:lnTo>
                    <a:pt x="1064" y="326"/>
                  </a:lnTo>
                  <a:lnTo>
                    <a:pt x="909" y="105"/>
                  </a:lnTo>
                  <a:lnTo>
                    <a:pt x="820" y="16"/>
                  </a:lnTo>
                  <a:cubicBezTo>
                    <a:pt x="775" y="6"/>
                    <a:pt x="733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1" name="Google Shape;2873;p37">
              <a:extLst>
                <a:ext uri="{FF2B5EF4-FFF2-40B4-BE49-F238E27FC236}">
                  <a16:creationId xmlns:a16="http://schemas.microsoft.com/office/drawing/2014/main" id="{72779207-B840-49D6-BB5B-27D6FB3F18F4}"/>
                </a:ext>
              </a:extLst>
            </p:cNvPr>
            <p:cNvSpPr/>
            <p:nvPr/>
          </p:nvSpPr>
          <p:spPr>
            <a:xfrm>
              <a:off x="5051626" y="3295505"/>
              <a:ext cx="85575" cy="107228"/>
            </a:xfrm>
            <a:custGeom>
              <a:avLst/>
              <a:gdLst/>
              <a:ahLst/>
              <a:cxnLst/>
              <a:rect l="l" t="t" r="r" b="b"/>
              <a:pathLst>
                <a:path w="1486" h="1862" extrusionOk="0">
                  <a:moveTo>
                    <a:pt x="134" y="1"/>
                  </a:moveTo>
                  <a:lnTo>
                    <a:pt x="1" y="244"/>
                  </a:lnTo>
                  <a:lnTo>
                    <a:pt x="577" y="931"/>
                  </a:lnTo>
                  <a:lnTo>
                    <a:pt x="267" y="1086"/>
                  </a:lnTo>
                  <a:cubicBezTo>
                    <a:pt x="798" y="1175"/>
                    <a:pt x="798" y="1175"/>
                    <a:pt x="798" y="1374"/>
                  </a:cubicBezTo>
                  <a:lnTo>
                    <a:pt x="134" y="1308"/>
                  </a:lnTo>
                  <a:lnTo>
                    <a:pt x="112" y="1397"/>
                  </a:lnTo>
                  <a:lnTo>
                    <a:pt x="621" y="1729"/>
                  </a:lnTo>
                  <a:lnTo>
                    <a:pt x="688" y="1640"/>
                  </a:lnTo>
                  <a:lnTo>
                    <a:pt x="688" y="1862"/>
                  </a:lnTo>
                  <a:lnTo>
                    <a:pt x="1286" y="1707"/>
                  </a:lnTo>
                  <a:cubicBezTo>
                    <a:pt x="1264" y="1618"/>
                    <a:pt x="1219" y="1530"/>
                    <a:pt x="1197" y="1441"/>
                  </a:cubicBezTo>
                  <a:lnTo>
                    <a:pt x="1197" y="1352"/>
                  </a:lnTo>
                  <a:lnTo>
                    <a:pt x="1242" y="1397"/>
                  </a:lnTo>
                  <a:lnTo>
                    <a:pt x="1485" y="1286"/>
                  </a:lnTo>
                  <a:cubicBezTo>
                    <a:pt x="1352" y="1241"/>
                    <a:pt x="1219" y="1175"/>
                    <a:pt x="1109" y="1109"/>
                  </a:cubicBezTo>
                  <a:cubicBezTo>
                    <a:pt x="909" y="953"/>
                    <a:pt x="710" y="776"/>
                    <a:pt x="555" y="599"/>
                  </a:cubicBezTo>
                  <a:cubicBezTo>
                    <a:pt x="400" y="400"/>
                    <a:pt x="267" y="200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2" name="Google Shape;2874;p37">
              <a:extLst>
                <a:ext uri="{FF2B5EF4-FFF2-40B4-BE49-F238E27FC236}">
                  <a16:creationId xmlns:a16="http://schemas.microsoft.com/office/drawing/2014/main" id="{015B8D3A-66D5-431C-BE34-E248BD5C0C39}"/>
                </a:ext>
              </a:extLst>
            </p:cNvPr>
            <p:cNvSpPr/>
            <p:nvPr/>
          </p:nvSpPr>
          <p:spPr>
            <a:xfrm>
              <a:off x="4913819" y="3677023"/>
              <a:ext cx="66456" cy="126347"/>
            </a:xfrm>
            <a:custGeom>
              <a:avLst/>
              <a:gdLst/>
              <a:ahLst/>
              <a:cxnLst/>
              <a:rect l="l" t="t" r="r" b="b"/>
              <a:pathLst>
                <a:path w="1154" h="2194" extrusionOk="0">
                  <a:moveTo>
                    <a:pt x="200" y="0"/>
                  </a:moveTo>
                  <a:lnTo>
                    <a:pt x="156" y="89"/>
                  </a:lnTo>
                  <a:lnTo>
                    <a:pt x="333" y="421"/>
                  </a:lnTo>
                  <a:lnTo>
                    <a:pt x="355" y="554"/>
                  </a:lnTo>
                  <a:cubicBezTo>
                    <a:pt x="1" y="865"/>
                    <a:pt x="156" y="1285"/>
                    <a:pt x="112" y="1662"/>
                  </a:cubicBezTo>
                  <a:lnTo>
                    <a:pt x="178" y="1684"/>
                  </a:lnTo>
                  <a:lnTo>
                    <a:pt x="112" y="1729"/>
                  </a:lnTo>
                  <a:lnTo>
                    <a:pt x="112" y="1884"/>
                  </a:lnTo>
                  <a:lnTo>
                    <a:pt x="422" y="2039"/>
                  </a:lnTo>
                  <a:lnTo>
                    <a:pt x="843" y="2194"/>
                  </a:lnTo>
                  <a:cubicBezTo>
                    <a:pt x="776" y="2017"/>
                    <a:pt x="710" y="1839"/>
                    <a:pt x="643" y="1662"/>
                  </a:cubicBezTo>
                  <a:lnTo>
                    <a:pt x="643" y="1662"/>
                  </a:lnTo>
                  <a:lnTo>
                    <a:pt x="1131" y="1729"/>
                  </a:lnTo>
                  <a:lnTo>
                    <a:pt x="1153" y="1574"/>
                  </a:lnTo>
                  <a:lnTo>
                    <a:pt x="533" y="1418"/>
                  </a:lnTo>
                  <a:lnTo>
                    <a:pt x="355" y="1618"/>
                  </a:lnTo>
                  <a:lnTo>
                    <a:pt x="267" y="1507"/>
                  </a:lnTo>
                  <a:lnTo>
                    <a:pt x="511" y="1396"/>
                  </a:lnTo>
                  <a:lnTo>
                    <a:pt x="267" y="1175"/>
                  </a:lnTo>
                  <a:lnTo>
                    <a:pt x="355" y="1042"/>
                  </a:lnTo>
                  <a:lnTo>
                    <a:pt x="599" y="865"/>
                  </a:lnTo>
                  <a:lnTo>
                    <a:pt x="754" y="709"/>
                  </a:lnTo>
                  <a:lnTo>
                    <a:pt x="799" y="554"/>
                  </a:lnTo>
                  <a:lnTo>
                    <a:pt x="799" y="466"/>
                  </a:lnTo>
                  <a:lnTo>
                    <a:pt x="621" y="222"/>
                  </a:lnTo>
                  <a:lnTo>
                    <a:pt x="488" y="133"/>
                  </a:lnTo>
                  <a:cubicBezTo>
                    <a:pt x="466" y="133"/>
                    <a:pt x="466" y="111"/>
                    <a:pt x="466" y="89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3" name="Google Shape;2875;p37">
              <a:extLst>
                <a:ext uri="{FF2B5EF4-FFF2-40B4-BE49-F238E27FC236}">
                  <a16:creationId xmlns:a16="http://schemas.microsoft.com/office/drawing/2014/main" id="{DF2636E8-529A-4D63-AB64-ABF5B47085F6}"/>
                </a:ext>
              </a:extLst>
            </p:cNvPr>
            <p:cNvSpPr/>
            <p:nvPr/>
          </p:nvSpPr>
          <p:spPr>
            <a:xfrm>
              <a:off x="4932995" y="3464986"/>
              <a:ext cx="99569" cy="42384"/>
            </a:xfrm>
            <a:custGeom>
              <a:avLst/>
              <a:gdLst/>
              <a:ahLst/>
              <a:cxnLst/>
              <a:rect l="l" t="t" r="r" b="b"/>
              <a:pathLst>
                <a:path w="1729" h="736" extrusionOk="0">
                  <a:moveTo>
                    <a:pt x="1474" y="1"/>
                  </a:moveTo>
                  <a:cubicBezTo>
                    <a:pt x="1298" y="1"/>
                    <a:pt x="1251" y="92"/>
                    <a:pt x="1418" y="359"/>
                  </a:cubicBezTo>
                  <a:cubicBezTo>
                    <a:pt x="1384" y="374"/>
                    <a:pt x="1349" y="381"/>
                    <a:pt x="1314" y="381"/>
                  </a:cubicBezTo>
                  <a:cubicBezTo>
                    <a:pt x="1102" y="381"/>
                    <a:pt x="885" y="140"/>
                    <a:pt x="688" y="140"/>
                  </a:cubicBezTo>
                  <a:cubicBezTo>
                    <a:pt x="586" y="140"/>
                    <a:pt x="488" y="205"/>
                    <a:pt x="399" y="403"/>
                  </a:cubicBezTo>
                  <a:lnTo>
                    <a:pt x="0" y="337"/>
                  </a:lnTo>
                  <a:lnTo>
                    <a:pt x="0" y="337"/>
                  </a:lnTo>
                  <a:lnTo>
                    <a:pt x="89" y="736"/>
                  </a:lnTo>
                  <a:lnTo>
                    <a:pt x="288" y="736"/>
                  </a:lnTo>
                  <a:lnTo>
                    <a:pt x="798" y="558"/>
                  </a:lnTo>
                  <a:cubicBezTo>
                    <a:pt x="883" y="498"/>
                    <a:pt x="961" y="444"/>
                    <a:pt x="1040" y="444"/>
                  </a:cubicBezTo>
                  <a:cubicBezTo>
                    <a:pt x="1105" y="444"/>
                    <a:pt x="1171" y="480"/>
                    <a:pt x="1241" y="581"/>
                  </a:cubicBezTo>
                  <a:cubicBezTo>
                    <a:pt x="1330" y="691"/>
                    <a:pt x="1573" y="669"/>
                    <a:pt x="1728" y="714"/>
                  </a:cubicBezTo>
                  <a:lnTo>
                    <a:pt x="1684" y="27"/>
                  </a:lnTo>
                  <a:cubicBezTo>
                    <a:pt x="1603" y="10"/>
                    <a:pt x="1532" y="1"/>
                    <a:pt x="1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4" name="Google Shape;2876;p37">
              <a:extLst>
                <a:ext uri="{FF2B5EF4-FFF2-40B4-BE49-F238E27FC236}">
                  <a16:creationId xmlns:a16="http://schemas.microsoft.com/office/drawing/2014/main" id="{8A6B4D14-E464-49F8-98C6-0B574450CC00}"/>
                </a:ext>
              </a:extLst>
            </p:cNvPr>
            <p:cNvSpPr/>
            <p:nvPr/>
          </p:nvSpPr>
          <p:spPr>
            <a:xfrm>
              <a:off x="6197445" y="3481801"/>
              <a:ext cx="22977" cy="168501"/>
            </a:xfrm>
            <a:custGeom>
              <a:avLst/>
              <a:gdLst/>
              <a:ahLst/>
              <a:cxnLst/>
              <a:rect l="l" t="t" r="r" b="b"/>
              <a:pathLst>
                <a:path w="399" h="2926" extrusionOk="0">
                  <a:moveTo>
                    <a:pt x="177" y="1"/>
                  </a:moveTo>
                  <a:lnTo>
                    <a:pt x="0" y="23"/>
                  </a:lnTo>
                  <a:lnTo>
                    <a:pt x="244" y="2925"/>
                  </a:lnTo>
                  <a:lnTo>
                    <a:pt x="399" y="2925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5" name="Google Shape;2877;p37">
              <a:extLst>
                <a:ext uri="{FF2B5EF4-FFF2-40B4-BE49-F238E27FC236}">
                  <a16:creationId xmlns:a16="http://schemas.microsoft.com/office/drawing/2014/main" id="{11F36EEB-35CD-4A0A-9999-4BB2819AF3F7}"/>
                </a:ext>
              </a:extLst>
            </p:cNvPr>
            <p:cNvSpPr/>
            <p:nvPr/>
          </p:nvSpPr>
          <p:spPr>
            <a:xfrm>
              <a:off x="6100467" y="3231698"/>
              <a:ext cx="74058" cy="145524"/>
            </a:xfrm>
            <a:custGeom>
              <a:avLst/>
              <a:gdLst/>
              <a:ahLst/>
              <a:cxnLst/>
              <a:rect l="l" t="t" r="r" b="b"/>
              <a:pathLst>
                <a:path w="1286" h="2527" extrusionOk="0">
                  <a:moveTo>
                    <a:pt x="0" y="1"/>
                  </a:moveTo>
                  <a:lnTo>
                    <a:pt x="1175" y="2527"/>
                  </a:lnTo>
                  <a:lnTo>
                    <a:pt x="1285" y="2505"/>
                  </a:lnTo>
                  <a:cubicBezTo>
                    <a:pt x="1042" y="1596"/>
                    <a:pt x="599" y="73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6" name="Google Shape;2878;p37">
              <a:extLst>
                <a:ext uri="{FF2B5EF4-FFF2-40B4-BE49-F238E27FC236}">
                  <a16:creationId xmlns:a16="http://schemas.microsoft.com/office/drawing/2014/main" id="{1E71522B-6D75-4C81-9C43-8753847A6021}"/>
                </a:ext>
              </a:extLst>
            </p:cNvPr>
            <p:cNvSpPr/>
            <p:nvPr/>
          </p:nvSpPr>
          <p:spPr>
            <a:xfrm>
              <a:off x="4740308" y="3771410"/>
              <a:ext cx="48546" cy="145524"/>
            </a:xfrm>
            <a:custGeom>
              <a:avLst/>
              <a:gdLst/>
              <a:ahLst/>
              <a:cxnLst/>
              <a:rect l="l" t="t" r="r" b="b"/>
              <a:pathLst>
                <a:path w="843" h="2527" extrusionOk="0">
                  <a:moveTo>
                    <a:pt x="45" y="1"/>
                  </a:moveTo>
                  <a:lnTo>
                    <a:pt x="45" y="1"/>
                  </a:lnTo>
                  <a:cubicBezTo>
                    <a:pt x="1" y="754"/>
                    <a:pt x="577" y="2372"/>
                    <a:pt x="843" y="2527"/>
                  </a:cubicBezTo>
                  <a:cubicBezTo>
                    <a:pt x="577" y="1685"/>
                    <a:pt x="311" y="843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7" name="Google Shape;2879;p37">
              <a:extLst>
                <a:ext uri="{FF2B5EF4-FFF2-40B4-BE49-F238E27FC236}">
                  <a16:creationId xmlns:a16="http://schemas.microsoft.com/office/drawing/2014/main" id="{1F0CDA08-A314-4B75-AB40-49744134CED7}"/>
                </a:ext>
              </a:extLst>
            </p:cNvPr>
            <p:cNvSpPr/>
            <p:nvPr/>
          </p:nvSpPr>
          <p:spPr>
            <a:xfrm>
              <a:off x="5625831" y="4300928"/>
              <a:ext cx="131472" cy="47279"/>
            </a:xfrm>
            <a:custGeom>
              <a:avLst/>
              <a:gdLst/>
              <a:ahLst/>
              <a:cxnLst/>
              <a:rect l="l" t="t" r="r" b="b"/>
              <a:pathLst>
                <a:path w="2283" h="821" extrusionOk="0">
                  <a:moveTo>
                    <a:pt x="2260" y="1"/>
                  </a:moveTo>
                  <a:lnTo>
                    <a:pt x="0" y="710"/>
                  </a:lnTo>
                  <a:lnTo>
                    <a:pt x="0" y="821"/>
                  </a:lnTo>
                  <a:cubicBezTo>
                    <a:pt x="820" y="754"/>
                    <a:pt x="1551" y="422"/>
                    <a:pt x="2282" y="112"/>
                  </a:cubicBezTo>
                  <a:lnTo>
                    <a:pt x="22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8" name="Google Shape;2880;p37">
              <a:extLst>
                <a:ext uri="{FF2B5EF4-FFF2-40B4-BE49-F238E27FC236}">
                  <a16:creationId xmlns:a16="http://schemas.microsoft.com/office/drawing/2014/main" id="{0ECB76B9-035C-41E0-9AA0-E94DFDED68C1}"/>
                </a:ext>
              </a:extLst>
            </p:cNvPr>
            <p:cNvSpPr/>
            <p:nvPr/>
          </p:nvSpPr>
          <p:spPr>
            <a:xfrm>
              <a:off x="4935529" y="3557068"/>
              <a:ext cx="48546" cy="76649"/>
            </a:xfrm>
            <a:custGeom>
              <a:avLst/>
              <a:gdLst/>
              <a:ahLst/>
              <a:cxnLst/>
              <a:rect l="l" t="t" r="r" b="b"/>
              <a:pathLst>
                <a:path w="843" h="1331" extrusionOk="0">
                  <a:moveTo>
                    <a:pt x="422" y="1"/>
                  </a:moveTo>
                  <a:lnTo>
                    <a:pt x="134" y="67"/>
                  </a:lnTo>
                  <a:lnTo>
                    <a:pt x="134" y="222"/>
                  </a:lnTo>
                  <a:cubicBezTo>
                    <a:pt x="156" y="244"/>
                    <a:pt x="200" y="311"/>
                    <a:pt x="200" y="333"/>
                  </a:cubicBezTo>
                  <a:cubicBezTo>
                    <a:pt x="1" y="665"/>
                    <a:pt x="266" y="998"/>
                    <a:pt x="200" y="1330"/>
                  </a:cubicBezTo>
                  <a:lnTo>
                    <a:pt x="510" y="1330"/>
                  </a:lnTo>
                  <a:lnTo>
                    <a:pt x="532" y="1020"/>
                  </a:lnTo>
                  <a:lnTo>
                    <a:pt x="754" y="1153"/>
                  </a:lnTo>
                  <a:lnTo>
                    <a:pt x="843" y="1153"/>
                  </a:lnTo>
                  <a:lnTo>
                    <a:pt x="599" y="887"/>
                  </a:lnTo>
                  <a:lnTo>
                    <a:pt x="554" y="843"/>
                  </a:lnTo>
                  <a:lnTo>
                    <a:pt x="444" y="688"/>
                  </a:lnTo>
                  <a:lnTo>
                    <a:pt x="422" y="555"/>
                  </a:lnTo>
                  <a:lnTo>
                    <a:pt x="532" y="533"/>
                  </a:lnTo>
                  <a:lnTo>
                    <a:pt x="577" y="377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9" name="Google Shape;2881;p37">
              <a:extLst>
                <a:ext uri="{FF2B5EF4-FFF2-40B4-BE49-F238E27FC236}">
                  <a16:creationId xmlns:a16="http://schemas.microsoft.com/office/drawing/2014/main" id="{1E807662-2139-4F87-8CA3-C213A4602F92}"/>
                </a:ext>
              </a:extLst>
            </p:cNvPr>
            <p:cNvSpPr/>
            <p:nvPr/>
          </p:nvSpPr>
          <p:spPr>
            <a:xfrm>
              <a:off x="4721189" y="3617075"/>
              <a:ext cx="17910" cy="123813"/>
            </a:xfrm>
            <a:custGeom>
              <a:avLst/>
              <a:gdLst/>
              <a:ahLst/>
              <a:cxnLst/>
              <a:rect l="l" t="t" r="r" b="b"/>
              <a:pathLst>
                <a:path w="311" h="2150" extrusionOk="0">
                  <a:moveTo>
                    <a:pt x="133" y="0"/>
                  </a:moveTo>
                  <a:cubicBezTo>
                    <a:pt x="89" y="44"/>
                    <a:pt x="0" y="89"/>
                    <a:pt x="0" y="111"/>
                  </a:cubicBezTo>
                  <a:cubicBezTo>
                    <a:pt x="0" y="443"/>
                    <a:pt x="0" y="776"/>
                    <a:pt x="45" y="1108"/>
                  </a:cubicBezTo>
                  <a:cubicBezTo>
                    <a:pt x="67" y="1462"/>
                    <a:pt x="133" y="1795"/>
                    <a:pt x="200" y="2149"/>
                  </a:cubicBezTo>
                  <a:lnTo>
                    <a:pt x="200" y="2127"/>
                  </a:lnTo>
                  <a:cubicBezTo>
                    <a:pt x="244" y="2083"/>
                    <a:pt x="311" y="2016"/>
                    <a:pt x="311" y="1972"/>
                  </a:cubicBezTo>
                  <a:cubicBezTo>
                    <a:pt x="266" y="1307"/>
                    <a:pt x="200" y="665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0" name="Google Shape;2882;p37">
              <a:extLst>
                <a:ext uri="{FF2B5EF4-FFF2-40B4-BE49-F238E27FC236}">
                  <a16:creationId xmlns:a16="http://schemas.microsoft.com/office/drawing/2014/main" id="{F784FD0A-FFF3-4131-849F-9822E664129C}"/>
                </a:ext>
              </a:extLst>
            </p:cNvPr>
            <p:cNvSpPr/>
            <p:nvPr/>
          </p:nvSpPr>
          <p:spPr>
            <a:xfrm>
              <a:off x="5267291" y="3197261"/>
              <a:ext cx="54881" cy="49813"/>
            </a:xfrm>
            <a:custGeom>
              <a:avLst/>
              <a:gdLst/>
              <a:ahLst/>
              <a:cxnLst/>
              <a:rect l="l" t="t" r="r" b="b"/>
              <a:pathLst>
                <a:path w="953" h="865" extrusionOk="0">
                  <a:moveTo>
                    <a:pt x="0" y="1"/>
                  </a:moveTo>
                  <a:lnTo>
                    <a:pt x="45" y="267"/>
                  </a:lnTo>
                  <a:cubicBezTo>
                    <a:pt x="111" y="444"/>
                    <a:pt x="177" y="621"/>
                    <a:pt x="288" y="865"/>
                  </a:cubicBezTo>
                  <a:lnTo>
                    <a:pt x="953" y="776"/>
                  </a:lnTo>
                  <a:lnTo>
                    <a:pt x="466" y="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1" name="Google Shape;2883;p37">
              <a:extLst>
                <a:ext uri="{FF2B5EF4-FFF2-40B4-BE49-F238E27FC236}">
                  <a16:creationId xmlns:a16="http://schemas.microsoft.com/office/drawing/2014/main" id="{E28ACE69-FF48-40BC-890C-474714FE404B}"/>
                </a:ext>
              </a:extLst>
            </p:cNvPr>
            <p:cNvSpPr/>
            <p:nvPr/>
          </p:nvSpPr>
          <p:spPr>
            <a:xfrm>
              <a:off x="6021342" y="4013854"/>
              <a:ext cx="80450" cy="102160"/>
            </a:xfrm>
            <a:custGeom>
              <a:avLst/>
              <a:gdLst/>
              <a:ahLst/>
              <a:cxnLst/>
              <a:rect l="l" t="t" r="r" b="b"/>
              <a:pathLst>
                <a:path w="1397" h="1774" extrusionOk="0">
                  <a:moveTo>
                    <a:pt x="1264" y="1"/>
                  </a:moveTo>
                  <a:lnTo>
                    <a:pt x="1" y="1685"/>
                  </a:lnTo>
                  <a:lnTo>
                    <a:pt x="134" y="1773"/>
                  </a:lnTo>
                  <a:lnTo>
                    <a:pt x="1396" y="89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2" name="Google Shape;2884;p37">
              <a:extLst>
                <a:ext uri="{FF2B5EF4-FFF2-40B4-BE49-F238E27FC236}">
                  <a16:creationId xmlns:a16="http://schemas.microsoft.com/office/drawing/2014/main" id="{4C27814A-C83D-4F5C-841F-71CFEDB49E46}"/>
                </a:ext>
              </a:extLst>
            </p:cNvPr>
            <p:cNvSpPr/>
            <p:nvPr/>
          </p:nvSpPr>
          <p:spPr>
            <a:xfrm>
              <a:off x="4925336" y="3566110"/>
              <a:ext cx="25569" cy="66283"/>
            </a:xfrm>
            <a:custGeom>
              <a:avLst/>
              <a:gdLst/>
              <a:ahLst/>
              <a:cxnLst/>
              <a:rect l="l" t="t" r="r" b="b"/>
              <a:pathLst>
                <a:path w="444" h="1151" extrusionOk="0">
                  <a:moveTo>
                    <a:pt x="159" y="0"/>
                  </a:moveTo>
                  <a:cubicBezTo>
                    <a:pt x="65" y="0"/>
                    <a:pt x="7" y="69"/>
                    <a:pt x="22" y="220"/>
                  </a:cubicBezTo>
                  <a:cubicBezTo>
                    <a:pt x="0" y="531"/>
                    <a:pt x="22" y="841"/>
                    <a:pt x="22" y="1151"/>
                  </a:cubicBezTo>
                  <a:lnTo>
                    <a:pt x="399" y="1151"/>
                  </a:lnTo>
                  <a:cubicBezTo>
                    <a:pt x="443" y="819"/>
                    <a:pt x="178" y="486"/>
                    <a:pt x="399" y="154"/>
                  </a:cubicBezTo>
                  <a:cubicBezTo>
                    <a:pt x="399" y="132"/>
                    <a:pt x="333" y="65"/>
                    <a:pt x="311" y="43"/>
                  </a:cubicBezTo>
                  <a:cubicBezTo>
                    <a:pt x="254" y="15"/>
                    <a:pt x="203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3" name="Google Shape;2885;p37">
              <a:extLst>
                <a:ext uri="{FF2B5EF4-FFF2-40B4-BE49-F238E27FC236}">
                  <a16:creationId xmlns:a16="http://schemas.microsoft.com/office/drawing/2014/main" id="{DDA1129B-DAC3-4416-97AA-F33C42EFD277}"/>
                </a:ext>
              </a:extLst>
            </p:cNvPr>
            <p:cNvSpPr/>
            <p:nvPr/>
          </p:nvSpPr>
          <p:spPr>
            <a:xfrm>
              <a:off x="6162950" y="3770143"/>
              <a:ext cx="39620" cy="107228"/>
            </a:xfrm>
            <a:custGeom>
              <a:avLst/>
              <a:gdLst/>
              <a:ahLst/>
              <a:cxnLst/>
              <a:rect l="l" t="t" r="r" b="b"/>
              <a:pathLst>
                <a:path w="688" h="1862" extrusionOk="0">
                  <a:moveTo>
                    <a:pt x="511" y="1"/>
                  </a:moveTo>
                  <a:lnTo>
                    <a:pt x="1" y="1818"/>
                  </a:lnTo>
                  <a:lnTo>
                    <a:pt x="134" y="1862"/>
                  </a:lnTo>
                  <a:cubicBezTo>
                    <a:pt x="311" y="1264"/>
                    <a:pt x="511" y="666"/>
                    <a:pt x="688" y="67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4" name="Google Shape;2886;p37">
              <a:extLst>
                <a:ext uri="{FF2B5EF4-FFF2-40B4-BE49-F238E27FC236}">
                  <a16:creationId xmlns:a16="http://schemas.microsoft.com/office/drawing/2014/main" id="{7A9BE428-C8C1-4EA7-B2E3-37D577135143}"/>
                </a:ext>
              </a:extLst>
            </p:cNvPr>
            <p:cNvSpPr/>
            <p:nvPr/>
          </p:nvSpPr>
          <p:spPr>
            <a:xfrm>
              <a:off x="5872075" y="3508580"/>
              <a:ext cx="79125" cy="48546"/>
            </a:xfrm>
            <a:custGeom>
              <a:avLst/>
              <a:gdLst/>
              <a:ahLst/>
              <a:cxnLst/>
              <a:rect l="l" t="t" r="r" b="b"/>
              <a:pathLst>
                <a:path w="1374" h="843" extrusionOk="0">
                  <a:moveTo>
                    <a:pt x="842" y="1"/>
                  </a:moveTo>
                  <a:cubicBezTo>
                    <a:pt x="798" y="45"/>
                    <a:pt x="776" y="156"/>
                    <a:pt x="731" y="156"/>
                  </a:cubicBezTo>
                  <a:cubicBezTo>
                    <a:pt x="532" y="222"/>
                    <a:pt x="311" y="245"/>
                    <a:pt x="0" y="289"/>
                  </a:cubicBezTo>
                  <a:cubicBezTo>
                    <a:pt x="224" y="345"/>
                    <a:pt x="385" y="432"/>
                    <a:pt x="509" y="432"/>
                  </a:cubicBezTo>
                  <a:cubicBezTo>
                    <a:pt x="533" y="432"/>
                    <a:pt x="555" y="429"/>
                    <a:pt x="576" y="422"/>
                  </a:cubicBezTo>
                  <a:cubicBezTo>
                    <a:pt x="621" y="414"/>
                    <a:pt x="661" y="411"/>
                    <a:pt x="695" y="411"/>
                  </a:cubicBezTo>
                  <a:cubicBezTo>
                    <a:pt x="864" y="411"/>
                    <a:pt x="916" y="500"/>
                    <a:pt x="953" y="666"/>
                  </a:cubicBezTo>
                  <a:cubicBezTo>
                    <a:pt x="975" y="732"/>
                    <a:pt x="1042" y="798"/>
                    <a:pt x="1086" y="843"/>
                  </a:cubicBezTo>
                  <a:lnTo>
                    <a:pt x="1130" y="821"/>
                  </a:lnTo>
                  <a:cubicBezTo>
                    <a:pt x="1219" y="643"/>
                    <a:pt x="1374" y="488"/>
                    <a:pt x="1108" y="333"/>
                  </a:cubicBezTo>
                  <a:cubicBezTo>
                    <a:pt x="1064" y="311"/>
                    <a:pt x="1130" y="134"/>
                    <a:pt x="1130" y="45"/>
                  </a:cubicBezTo>
                  <a:lnTo>
                    <a:pt x="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5" name="Google Shape;2887;p37">
              <a:extLst>
                <a:ext uri="{FF2B5EF4-FFF2-40B4-BE49-F238E27FC236}">
                  <a16:creationId xmlns:a16="http://schemas.microsoft.com/office/drawing/2014/main" id="{52EE1BE8-116B-47C7-8990-109469A18E53}"/>
                </a:ext>
              </a:extLst>
            </p:cNvPr>
            <p:cNvSpPr/>
            <p:nvPr/>
          </p:nvSpPr>
          <p:spPr>
            <a:xfrm>
              <a:off x="5777632" y="2939556"/>
              <a:ext cx="91910" cy="54881"/>
            </a:xfrm>
            <a:custGeom>
              <a:avLst/>
              <a:gdLst/>
              <a:ahLst/>
              <a:cxnLst/>
              <a:rect l="l" t="t" r="r" b="b"/>
              <a:pathLst>
                <a:path w="1596" h="953" extrusionOk="0">
                  <a:moveTo>
                    <a:pt x="89" y="0"/>
                  </a:moveTo>
                  <a:lnTo>
                    <a:pt x="1" y="155"/>
                  </a:lnTo>
                  <a:lnTo>
                    <a:pt x="1530" y="953"/>
                  </a:lnTo>
                  <a:lnTo>
                    <a:pt x="1596" y="82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6" name="Google Shape;2888;p37">
              <a:extLst>
                <a:ext uri="{FF2B5EF4-FFF2-40B4-BE49-F238E27FC236}">
                  <a16:creationId xmlns:a16="http://schemas.microsoft.com/office/drawing/2014/main" id="{45D948C3-528F-44B6-9B68-F5EDDA263149}"/>
                </a:ext>
              </a:extLst>
            </p:cNvPr>
            <p:cNvSpPr/>
            <p:nvPr/>
          </p:nvSpPr>
          <p:spPr>
            <a:xfrm>
              <a:off x="5302995" y="2878225"/>
              <a:ext cx="103427" cy="19234"/>
            </a:xfrm>
            <a:custGeom>
              <a:avLst/>
              <a:gdLst/>
              <a:ahLst/>
              <a:cxnLst/>
              <a:rect l="l" t="t" r="r" b="b"/>
              <a:pathLst>
                <a:path w="1796" h="334" extrusionOk="0">
                  <a:moveTo>
                    <a:pt x="1164" y="1"/>
                  </a:moveTo>
                  <a:cubicBezTo>
                    <a:pt x="753" y="1"/>
                    <a:pt x="353" y="114"/>
                    <a:pt x="1" y="334"/>
                  </a:cubicBezTo>
                  <a:lnTo>
                    <a:pt x="1795" y="90"/>
                  </a:lnTo>
                  <a:cubicBezTo>
                    <a:pt x="1586" y="30"/>
                    <a:pt x="1373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7" name="Google Shape;2889;p37">
              <a:extLst>
                <a:ext uri="{FF2B5EF4-FFF2-40B4-BE49-F238E27FC236}">
                  <a16:creationId xmlns:a16="http://schemas.microsoft.com/office/drawing/2014/main" id="{FE479921-4008-4DCF-8512-D58828C27C45}"/>
                </a:ext>
              </a:extLst>
            </p:cNvPr>
            <p:cNvSpPr/>
            <p:nvPr/>
          </p:nvSpPr>
          <p:spPr>
            <a:xfrm>
              <a:off x="5004462" y="2972726"/>
              <a:ext cx="88051" cy="66398"/>
            </a:xfrm>
            <a:custGeom>
              <a:avLst/>
              <a:gdLst/>
              <a:ahLst/>
              <a:cxnLst/>
              <a:rect l="l" t="t" r="r" b="b"/>
              <a:pathLst>
                <a:path w="1529" h="1153" extrusionOk="0">
                  <a:moveTo>
                    <a:pt x="1440" y="0"/>
                  </a:moveTo>
                  <a:lnTo>
                    <a:pt x="0" y="1019"/>
                  </a:lnTo>
                  <a:lnTo>
                    <a:pt x="133" y="1152"/>
                  </a:lnTo>
                  <a:lnTo>
                    <a:pt x="1529" y="89"/>
                  </a:lnTo>
                  <a:lnTo>
                    <a:pt x="1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8" name="Google Shape;2890;p37">
              <a:extLst>
                <a:ext uri="{FF2B5EF4-FFF2-40B4-BE49-F238E27FC236}">
                  <a16:creationId xmlns:a16="http://schemas.microsoft.com/office/drawing/2014/main" id="{8BC383F3-9E30-4E73-8226-6E05D1D48932}"/>
                </a:ext>
              </a:extLst>
            </p:cNvPr>
            <p:cNvSpPr/>
            <p:nvPr/>
          </p:nvSpPr>
          <p:spPr>
            <a:xfrm>
              <a:off x="4925336" y="3632335"/>
              <a:ext cx="23035" cy="49871"/>
            </a:xfrm>
            <a:custGeom>
              <a:avLst/>
              <a:gdLst/>
              <a:ahLst/>
              <a:cxnLst/>
              <a:rect l="l" t="t" r="r" b="b"/>
              <a:pathLst>
                <a:path w="400" h="866" extrusionOk="0">
                  <a:moveTo>
                    <a:pt x="22" y="1"/>
                  </a:moveTo>
                  <a:lnTo>
                    <a:pt x="0" y="776"/>
                  </a:lnTo>
                  <a:lnTo>
                    <a:pt x="266" y="865"/>
                  </a:lnTo>
                  <a:lnTo>
                    <a:pt x="399" y="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9" name="Google Shape;2891;p37">
              <a:extLst>
                <a:ext uri="{FF2B5EF4-FFF2-40B4-BE49-F238E27FC236}">
                  <a16:creationId xmlns:a16="http://schemas.microsoft.com/office/drawing/2014/main" id="{A2FA2A90-8964-4B30-9326-B195024C09C0}"/>
                </a:ext>
              </a:extLst>
            </p:cNvPr>
            <p:cNvSpPr/>
            <p:nvPr/>
          </p:nvSpPr>
          <p:spPr>
            <a:xfrm>
              <a:off x="4929137" y="3045402"/>
              <a:ext cx="70257" cy="67723"/>
            </a:xfrm>
            <a:custGeom>
              <a:avLst/>
              <a:gdLst/>
              <a:ahLst/>
              <a:cxnLst/>
              <a:rect l="l" t="t" r="r" b="b"/>
              <a:pathLst>
                <a:path w="1220" h="1176" extrusionOk="0">
                  <a:moveTo>
                    <a:pt x="1207" y="1"/>
                  </a:moveTo>
                  <a:cubicBezTo>
                    <a:pt x="929" y="1"/>
                    <a:pt x="154" y="695"/>
                    <a:pt x="1" y="1175"/>
                  </a:cubicBezTo>
                  <a:lnTo>
                    <a:pt x="1219" y="1"/>
                  </a:lnTo>
                  <a:cubicBezTo>
                    <a:pt x="1215" y="1"/>
                    <a:pt x="1211" y="1"/>
                    <a:pt x="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0" name="Google Shape;2892;p37">
              <a:extLst>
                <a:ext uri="{FF2B5EF4-FFF2-40B4-BE49-F238E27FC236}">
                  <a16:creationId xmlns:a16="http://schemas.microsoft.com/office/drawing/2014/main" id="{38428916-17B2-422E-8D89-1D61FAD45CA2}"/>
                </a:ext>
              </a:extLst>
            </p:cNvPr>
            <p:cNvSpPr/>
            <p:nvPr/>
          </p:nvSpPr>
          <p:spPr>
            <a:xfrm>
              <a:off x="4860262" y="3115601"/>
              <a:ext cx="61273" cy="72791"/>
            </a:xfrm>
            <a:custGeom>
              <a:avLst/>
              <a:gdLst/>
              <a:ahLst/>
              <a:cxnLst/>
              <a:rect l="l" t="t" r="r" b="b"/>
              <a:pathLst>
                <a:path w="1064" h="1264" extrusionOk="0">
                  <a:moveTo>
                    <a:pt x="953" y="1"/>
                  </a:moveTo>
                  <a:lnTo>
                    <a:pt x="0" y="1175"/>
                  </a:lnTo>
                  <a:lnTo>
                    <a:pt x="111" y="1264"/>
                  </a:lnTo>
                  <a:lnTo>
                    <a:pt x="1064" y="11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1" name="Google Shape;2893;p37">
              <a:extLst>
                <a:ext uri="{FF2B5EF4-FFF2-40B4-BE49-F238E27FC236}">
                  <a16:creationId xmlns:a16="http://schemas.microsoft.com/office/drawing/2014/main" id="{D883B223-327B-4598-95A2-1902D8A20D7E}"/>
                </a:ext>
              </a:extLst>
            </p:cNvPr>
            <p:cNvSpPr/>
            <p:nvPr/>
          </p:nvSpPr>
          <p:spPr>
            <a:xfrm>
              <a:off x="5531387" y="3153897"/>
              <a:ext cx="51080" cy="52347"/>
            </a:xfrm>
            <a:custGeom>
              <a:avLst/>
              <a:gdLst/>
              <a:ahLst/>
              <a:cxnLst/>
              <a:rect l="l" t="t" r="r" b="b"/>
              <a:pathLst>
                <a:path w="887" h="909" extrusionOk="0">
                  <a:moveTo>
                    <a:pt x="399" y="23"/>
                  </a:moveTo>
                  <a:lnTo>
                    <a:pt x="1" y="532"/>
                  </a:lnTo>
                  <a:lnTo>
                    <a:pt x="222" y="909"/>
                  </a:lnTo>
                  <a:cubicBezTo>
                    <a:pt x="394" y="694"/>
                    <a:pt x="316" y="354"/>
                    <a:pt x="655" y="354"/>
                  </a:cubicBezTo>
                  <a:cubicBezTo>
                    <a:pt x="665" y="354"/>
                    <a:pt x="676" y="354"/>
                    <a:pt x="687" y="355"/>
                  </a:cubicBezTo>
                  <a:cubicBezTo>
                    <a:pt x="887" y="0"/>
                    <a:pt x="466" y="155"/>
                    <a:pt x="399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2" name="Google Shape;2894;p37">
              <a:extLst>
                <a:ext uri="{FF2B5EF4-FFF2-40B4-BE49-F238E27FC236}">
                  <a16:creationId xmlns:a16="http://schemas.microsoft.com/office/drawing/2014/main" id="{50FA2074-ADA3-4594-9189-D71371460281}"/>
                </a:ext>
              </a:extLst>
            </p:cNvPr>
            <p:cNvSpPr/>
            <p:nvPr/>
          </p:nvSpPr>
          <p:spPr>
            <a:xfrm>
              <a:off x="5823587" y="4223127"/>
              <a:ext cx="75324" cy="52347"/>
            </a:xfrm>
            <a:custGeom>
              <a:avLst/>
              <a:gdLst/>
              <a:ahLst/>
              <a:cxnLst/>
              <a:rect l="l" t="t" r="r" b="b"/>
              <a:pathLst>
                <a:path w="1308" h="909" extrusionOk="0">
                  <a:moveTo>
                    <a:pt x="1219" y="0"/>
                  </a:moveTo>
                  <a:lnTo>
                    <a:pt x="0" y="820"/>
                  </a:lnTo>
                  <a:lnTo>
                    <a:pt x="67" y="909"/>
                  </a:lnTo>
                  <a:lnTo>
                    <a:pt x="1308" y="111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3" name="Google Shape;2895;p37">
              <a:extLst>
                <a:ext uri="{FF2B5EF4-FFF2-40B4-BE49-F238E27FC236}">
                  <a16:creationId xmlns:a16="http://schemas.microsoft.com/office/drawing/2014/main" id="{670D8D86-9A80-4C48-9D68-FC9C6D747492}"/>
                </a:ext>
              </a:extLst>
            </p:cNvPr>
            <p:cNvSpPr/>
            <p:nvPr/>
          </p:nvSpPr>
          <p:spPr>
            <a:xfrm>
              <a:off x="6168075" y="3377165"/>
              <a:ext cx="30694" cy="80450"/>
            </a:xfrm>
            <a:custGeom>
              <a:avLst/>
              <a:gdLst/>
              <a:ahLst/>
              <a:cxnLst/>
              <a:rect l="l" t="t" r="r" b="b"/>
              <a:pathLst>
                <a:path w="533" h="1397" extrusionOk="0">
                  <a:moveTo>
                    <a:pt x="1" y="1"/>
                  </a:moveTo>
                  <a:lnTo>
                    <a:pt x="355" y="1397"/>
                  </a:lnTo>
                  <a:lnTo>
                    <a:pt x="532" y="1330"/>
                  </a:lnTo>
                  <a:cubicBezTo>
                    <a:pt x="399" y="887"/>
                    <a:pt x="266" y="444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4" name="Google Shape;2896;p37">
              <a:extLst>
                <a:ext uri="{FF2B5EF4-FFF2-40B4-BE49-F238E27FC236}">
                  <a16:creationId xmlns:a16="http://schemas.microsoft.com/office/drawing/2014/main" id="{934FBBB2-32A0-4BC6-908D-3A329060CA02}"/>
                </a:ext>
              </a:extLst>
            </p:cNvPr>
            <p:cNvSpPr/>
            <p:nvPr/>
          </p:nvSpPr>
          <p:spPr>
            <a:xfrm>
              <a:off x="6037927" y="3141113"/>
              <a:ext cx="49813" cy="63865"/>
            </a:xfrm>
            <a:custGeom>
              <a:avLst/>
              <a:gdLst/>
              <a:ahLst/>
              <a:cxnLst/>
              <a:rect l="l" t="t" r="r" b="b"/>
              <a:pathLst>
                <a:path w="865" h="1109" extrusionOk="0">
                  <a:moveTo>
                    <a:pt x="111" y="1"/>
                  </a:moveTo>
                  <a:lnTo>
                    <a:pt x="1" y="89"/>
                  </a:lnTo>
                  <a:lnTo>
                    <a:pt x="754" y="1109"/>
                  </a:lnTo>
                  <a:lnTo>
                    <a:pt x="865" y="102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5" name="Google Shape;2897;p37">
              <a:extLst>
                <a:ext uri="{FF2B5EF4-FFF2-40B4-BE49-F238E27FC236}">
                  <a16:creationId xmlns:a16="http://schemas.microsoft.com/office/drawing/2014/main" id="{7CA11870-3074-48CC-8DAE-26C41BB42070}"/>
                </a:ext>
              </a:extLst>
            </p:cNvPr>
            <p:cNvSpPr/>
            <p:nvPr/>
          </p:nvSpPr>
          <p:spPr>
            <a:xfrm>
              <a:off x="4922802" y="3525165"/>
              <a:ext cx="38296" cy="34553"/>
            </a:xfrm>
            <a:custGeom>
              <a:avLst/>
              <a:gdLst/>
              <a:ahLst/>
              <a:cxnLst/>
              <a:rect l="l" t="t" r="r" b="b"/>
              <a:pathLst>
                <a:path w="665" h="600" extrusionOk="0">
                  <a:moveTo>
                    <a:pt x="222" y="1"/>
                  </a:moveTo>
                  <a:cubicBezTo>
                    <a:pt x="0" y="267"/>
                    <a:pt x="222" y="444"/>
                    <a:pt x="377" y="599"/>
                  </a:cubicBezTo>
                  <a:lnTo>
                    <a:pt x="665" y="533"/>
                  </a:lnTo>
                  <a:lnTo>
                    <a:pt x="576" y="378"/>
                  </a:lnTo>
                  <a:lnTo>
                    <a:pt x="510" y="267"/>
                  </a:lnTo>
                  <a:lnTo>
                    <a:pt x="554" y="67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6" name="Google Shape;2898;p37">
              <a:extLst>
                <a:ext uri="{FF2B5EF4-FFF2-40B4-BE49-F238E27FC236}">
                  <a16:creationId xmlns:a16="http://schemas.microsoft.com/office/drawing/2014/main" id="{732069BF-731E-48E9-8638-1800A68DB6EE}"/>
                </a:ext>
              </a:extLst>
            </p:cNvPr>
            <p:cNvSpPr/>
            <p:nvPr/>
          </p:nvSpPr>
          <p:spPr>
            <a:xfrm>
              <a:off x="4953381" y="3368238"/>
              <a:ext cx="53672" cy="29427"/>
            </a:xfrm>
            <a:custGeom>
              <a:avLst/>
              <a:gdLst/>
              <a:ahLst/>
              <a:cxnLst/>
              <a:rect l="l" t="t" r="r" b="b"/>
              <a:pathLst>
                <a:path w="932" h="511" extrusionOk="0">
                  <a:moveTo>
                    <a:pt x="621" y="1"/>
                  </a:moveTo>
                  <a:cubicBezTo>
                    <a:pt x="569" y="171"/>
                    <a:pt x="485" y="256"/>
                    <a:pt x="380" y="256"/>
                  </a:cubicBezTo>
                  <a:cubicBezTo>
                    <a:pt x="308" y="256"/>
                    <a:pt x="224" y="215"/>
                    <a:pt x="134" y="134"/>
                  </a:cubicBezTo>
                  <a:lnTo>
                    <a:pt x="1" y="377"/>
                  </a:lnTo>
                  <a:lnTo>
                    <a:pt x="555" y="510"/>
                  </a:lnTo>
                  <a:lnTo>
                    <a:pt x="931" y="178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7" name="Google Shape;2899;p37">
              <a:extLst>
                <a:ext uri="{FF2B5EF4-FFF2-40B4-BE49-F238E27FC236}">
                  <a16:creationId xmlns:a16="http://schemas.microsoft.com/office/drawing/2014/main" id="{A233A448-BC5A-4798-B3B9-1D5829DA23BA}"/>
                </a:ext>
              </a:extLst>
            </p:cNvPr>
            <p:cNvSpPr/>
            <p:nvPr/>
          </p:nvSpPr>
          <p:spPr>
            <a:xfrm>
              <a:off x="5689580" y="2906385"/>
              <a:ext cx="56205" cy="25569"/>
            </a:xfrm>
            <a:custGeom>
              <a:avLst/>
              <a:gdLst/>
              <a:ahLst/>
              <a:cxnLst/>
              <a:rect l="l" t="t" r="r" b="b"/>
              <a:pathLst>
                <a:path w="976" h="444" extrusionOk="0">
                  <a:moveTo>
                    <a:pt x="45" y="0"/>
                  </a:moveTo>
                  <a:lnTo>
                    <a:pt x="1" y="111"/>
                  </a:lnTo>
                  <a:lnTo>
                    <a:pt x="909" y="443"/>
                  </a:lnTo>
                  <a:lnTo>
                    <a:pt x="976" y="3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8" name="Google Shape;2900;p37">
              <a:extLst>
                <a:ext uri="{FF2B5EF4-FFF2-40B4-BE49-F238E27FC236}">
                  <a16:creationId xmlns:a16="http://schemas.microsoft.com/office/drawing/2014/main" id="{BA537361-99C9-4E00-A1C6-46849A854141}"/>
                </a:ext>
              </a:extLst>
            </p:cNvPr>
            <p:cNvSpPr/>
            <p:nvPr/>
          </p:nvSpPr>
          <p:spPr>
            <a:xfrm>
              <a:off x="5060552" y="3273852"/>
              <a:ext cx="34553" cy="20444"/>
            </a:xfrm>
            <a:custGeom>
              <a:avLst/>
              <a:gdLst/>
              <a:ahLst/>
              <a:cxnLst/>
              <a:rect l="l" t="t" r="r" b="b"/>
              <a:pathLst>
                <a:path w="600" h="355" extrusionOk="0">
                  <a:moveTo>
                    <a:pt x="45" y="0"/>
                  </a:moveTo>
                  <a:lnTo>
                    <a:pt x="1" y="310"/>
                  </a:lnTo>
                  <a:lnTo>
                    <a:pt x="555" y="355"/>
                  </a:lnTo>
                  <a:cubicBezTo>
                    <a:pt x="555" y="244"/>
                    <a:pt x="577" y="111"/>
                    <a:pt x="5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9" name="Google Shape;2901;p37">
              <a:extLst>
                <a:ext uri="{FF2B5EF4-FFF2-40B4-BE49-F238E27FC236}">
                  <a16:creationId xmlns:a16="http://schemas.microsoft.com/office/drawing/2014/main" id="{A3C5295F-37E4-47B0-ACF5-16B452B7C4D3}"/>
                </a:ext>
              </a:extLst>
            </p:cNvPr>
            <p:cNvSpPr/>
            <p:nvPr/>
          </p:nvSpPr>
          <p:spPr>
            <a:xfrm>
              <a:off x="4948314" y="3358045"/>
              <a:ext cx="40887" cy="24935"/>
            </a:xfrm>
            <a:custGeom>
              <a:avLst/>
              <a:gdLst/>
              <a:ahLst/>
              <a:cxnLst/>
              <a:rect l="l" t="t" r="r" b="b"/>
              <a:pathLst>
                <a:path w="710" h="433" extrusionOk="0">
                  <a:moveTo>
                    <a:pt x="377" y="0"/>
                  </a:moveTo>
                  <a:cubicBezTo>
                    <a:pt x="155" y="23"/>
                    <a:pt x="0" y="89"/>
                    <a:pt x="222" y="311"/>
                  </a:cubicBezTo>
                  <a:cubicBezTo>
                    <a:pt x="303" y="392"/>
                    <a:pt x="385" y="433"/>
                    <a:pt x="459" y="433"/>
                  </a:cubicBezTo>
                  <a:cubicBezTo>
                    <a:pt x="566" y="433"/>
                    <a:pt x="657" y="348"/>
                    <a:pt x="709" y="178"/>
                  </a:cubicBezTo>
                  <a:lnTo>
                    <a:pt x="621" y="23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0" name="Google Shape;2902;p37">
              <a:extLst>
                <a:ext uri="{FF2B5EF4-FFF2-40B4-BE49-F238E27FC236}">
                  <a16:creationId xmlns:a16="http://schemas.microsoft.com/office/drawing/2014/main" id="{2977B661-6329-4ABA-9D3F-FFA3B1053F86}"/>
                </a:ext>
              </a:extLst>
            </p:cNvPr>
            <p:cNvSpPr/>
            <p:nvPr/>
          </p:nvSpPr>
          <p:spPr>
            <a:xfrm>
              <a:off x="6114519" y="3925802"/>
              <a:ext cx="31903" cy="52405"/>
            </a:xfrm>
            <a:custGeom>
              <a:avLst/>
              <a:gdLst/>
              <a:ahLst/>
              <a:cxnLst/>
              <a:rect l="l" t="t" r="r" b="b"/>
              <a:pathLst>
                <a:path w="554" h="910" extrusionOk="0">
                  <a:moveTo>
                    <a:pt x="443" y="1"/>
                  </a:moveTo>
                  <a:lnTo>
                    <a:pt x="27" y="899"/>
                  </a:lnTo>
                  <a:lnTo>
                    <a:pt x="27" y="899"/>
                  </a:lnTo>
                  <a:cubicBezTo>
                    <a:pt x="422" y="738"/>
                    <a:pt x="446" y="370"/>
                    <a:pt x="554" y="45"/>
                  </a:cubicBezTo>
                  <a:lnTo>
                    <a:pt x="443" y="1"/>
                  </a:lnTo>
                  <a:close/>
                  <a:moveTo>
                    <a:pt x="27" y="899"/>
                  </a:moveTo>
                  <a:lnTo>
                    <a:pt x="27" y="899"/>
                  </a:lnTo>
                  <a:cubicBezTo>
                    <a:pt x="18" y="902"/>
                    <a:pt x="9" y="906"/>
                    <a:pt x="0" y="909"/>
                  </a:cubicBezTo>
                  <a:lnTo>
                    <a:pt x="22" y="909"/>
                  </a:lnTo>
                  <a:lnTo>
                    <a:pt x="27" y="8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1" name="Google Shape;2903;p37">
              <a:extLst>
                <a:ext uri="{FF2B5EF4-FFF2-40B4-BE49-F238E27FC236}">
                  <a16:creationId xmlns:a16="http://schemas.microsoft.com/office/drawing/2014/main" id="{6CE54AF1-B56D-4F96-AB28-329C2C8DB032}"/>
                </a:ext>
              </a:extLst>
            </p:cNvPr>
            <p:cNvSpPr/>
            <p:nvPr/>
          </p:nvSpPr>
          <p:spPr>
            <a:xfrm>
              <a:off x="5092455" y="3272528"/>
              <a:ext cx="39620" cy="30694"/>
            </a:xfrm>
            <a:custGeom>
              <a:avLst/>
              <a:gdLst/>
              <a:ahLst/>
              <a:cxnLst/>
              <a:rect l="l" t="t" r="r" b="b"/>
              <a:pathLst>
                <a:path w="688" h="533" extrusionOk="0">
                  <a:moveTo>
                    <a:pt x="444" y="1"/>
                  </a:moveTo>
                  <a:lnTo>
                    <a:pt x="45" y="23"/>
                  </a:lnTo>
                  <a:cubicBezTo>
                    <a:pt x="23" y="134"/>
                    <a:pt x="1" y="267"/>
                    <a:pt x="1" y="378"/>
                  </a:cubicBezTo>
                  <a:lnTo>
                    <a:pt x="289" y="378"/>
                  </a:lnTo>
                  <a:lnTo>
                    <a:pt x="333" y="289"/>
                  </a:lnTo>
                  <a:lnTo>
                    <a:pt x="377" y="400"/>
                  </a:lnTo>
                  <a:lnTo>
                    <a:pt x="688" y="533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2" name="Google Shape;2904;p37">
              <a:extLst>
                <a:ext uri="{FF2B5EF4-FFF2-40B4-BE49-F238E27FC236}">
                  <a16:creationId xmlns:a16="http://schemas.microsoft.com/office/drawing/2014/main" id="{4D53A6AC-B086-4B13-8397-547BC6CCDD80}"/>
                </a:ext>
              </a:extLst>
            </p:cNvPr>
            <p:cNvSpPr/>
            <p:nvPr/>
          </p:nvSpPr>
          <p:spPr>
            <a:xfrm>
              <a:off x="5217535" y="3197261"/>
              <a:ext cx="52347" cy="21768"/>
            </a:xfrm>
            <a:custGeom>
              <a:avLst/>
              <a:gdLst/>
              <a:ahLst/>
              <a:cxnLst/>
              <a:rect l="l" t="t" r="r" b="b"/>
              <a:pathLst>
                <a:path w="909" h="378" extrusionOk="0">
                  <a:moveTo>
                    <a:pt x="864" y="1"/>
                  </a:moveTo>
                  <a:cubicBezTo>
                    <a:pt x="709" y="23"/>
                    <a:pt x="532" y="45"/>
                    <a:pt x="399" y="89"/>
                  </a:cubicBezTo>
                  <a:cubicBezTo>
                    <a:pt x="266" y="111"/>
                    <a:pt x="133" y="178"/>
                    <a:pt x="0" y="222"/>
                  </a:cubicBezTo>
                  <a:lnTo>
                    <a:pt x="266" y="377"/>
                  </a:lnTo>
                  <a:lnTo>
                    <a:pt x="665" y="222"/>
                  </a:lnTo>
                  <a:lnTo>
                    <a:pt x="909" y="267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3" name="Google Shape;2905;p37">
              <a:extLst>
                <a:ext uri="{FF2B5EF4-FFF2-40B4-BE49-F238E27FC236}">
                  <a16:creationId xmlns:a16="http://schemas.microsoft.com/office/drawing/2014/main" id="{5766AF09-6CB7-48B7-B300-841092E5563E}"/>
                </a:ext>
              </a:extLst>
            </p:cNvPr>
            <p:cNvSpPr/>
            <p:nvPr/>
          </p:nvSpPr>
          <p:spPr>
            <a:xfrm>
              <a:off x="4935529" y="3506046"/>
              <a:ext cx="33228" cy="23035"/>
            </a:xfrm>
            <a:custGeom>
              <a:avLst/>
              <a:gdLst/>
              <a:ahLst/>
              <a:cxnLst/>
              <a:rect l="l" t="t" r="r" b="b"/>
              <a:pathLst>
                <a:path w="577" h="400" extrusionOk="0">
                  <a:moveTo>
                    <a:pt x="45" y="1"/>
                  </a:moveTo>
                  <a:cubicBezTo>
                    <a:pt x="23" y="111"/>
                    <a:pt x="23" y="222"/>
                    <a:pt x="1" y="333"/>
                  </a:cubicBezTo>
                  <a:lnTo>
                    <a:pt x="333" y="399"/>
                  </a:lnTo>
                  <a:lnTo>
                    <a:pt x="577" y="178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4" name="Google Shape;2906;p37">
              <a:extLst>
                <a:ext uri="{FF2B5EF4-FFF2-40B4-BE49-F238E27FC236}">
                  <a16:creationId xmlns:a16="http://schemas.microsoft.com/office/drawing/2014/main" id="{6AD61B9D-341E-4CDE-959F-0D9BE43605BA}"/>
                </a:ext>
              </a:extLst>
            </p:cNvPr>
            <p:cNvSpPr/>
            <p:nvPr/>
          </p:nvSpPr>
          <p:spPr>
            <a:xfrm>
              <a:off x="5121825" y="3250875"/>
              <a:ext cx="53614" cy="21883"/>
            </a:xfrm>
            <a:custGeom>
              <a:avLst/>
              <a:gdLst/>
              <a:ahLst/>
              <a:cxnLst/>
              <a:rect l="l" t="t" r="r" b="b"/>
              <a:pathLst>
                <a:path w="931" h="380" extrusionOk="0">
                  <a:moveTo>
                    <a:pt x="23" y="0"/>
                  </a:moveTo>
                  <a:lnTo>
                    <a:pt x="0" y="178"/>
                  </a:lnTo>
                  <a:cubicBezTo>
                    <a:pt x="431" y="313"/>
                    <a:pt x="641" y="380"/>
                    <a:pt x="756" y="380"/>
                  </a:cubicBezTo>
                  <a:cubicBezTo>
                    <a:pt x="865" y="380"/>
                    <a:pt x="888" y="319"/>
                    <a:pt x="931" y="20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5" name="Google Shape;2907;p37">
              <a:extLst>
                <a:ext uri="{FF2B5EF4-FFF2-40B4-BE49-F238E27FC236}">
                  <a16:creationId xmlns:a16="http://schemas.microsoft.com/office/drawing/2014/main" id="{A6C2387F-2649-4D26-8123-43D8FA0A1658}"/>
                </a:ext>
              </a:extLst>
            </p:cNvPr>
            <p:cNvSpPr/>
            <p:nvPr/>
          </p:nvSpPr>
          <p:spPr>
            <a:xfrm>
              <a:off x="5967786" y="3865853"/>
              <a:ext cx="22977" cy="39620"/>
            </a:xfrm>
            <a:custGeom>
              <a:avLst/>
              <a:gdLst/>
              <a:ahLst/>
              <a:cxnLst/>
              <a:rect l="l" t="t" r="r" b="b"/>
              <a:pathLst>
                <a:path w="399" h="688" extrusionOk="0">
                  <a:moveTo>
                    <a:pt x="0" y="1"/>
                  </a:moveTo>
                  <a:lnTo>
                    <a:pt x="222" y="687"/>
                  </a:lnTo>
                  <a:lnTo>
                    <a:pt x="399" y="687"/>
                  </a:lnTo>
                  <a:lnTo>
                    <a:pt x="310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6" name="Google Shape;2908;p37">
              <a:extLst>
                <a:ext uri="{FF2B5EF4-FFF2-40B4-BE49-F238E27FC236}">
                  <a16:creationId xmlns:a16="http://schemas.microsoft.com/office/drawing/2014/main" id="{1D210987-2C95-4A37-83A7-A0522A70CCF4}"/>
                </a:ext>
              </a:extLst>
            </p:cNvPr>
            <p:cNvSpPr/>
            <p:nvPr/>
          </p:nvSpPr>
          <p:spPr>
            <a:xfrm>
              <a:off x="5010796" y="3327409"/>
              <a:ext cx="21768" cy="31961"/>
            </a:xfrm>
            <a:custGeom>
              <a:avLst/>
              <a:gdLst/>
              <a:ahLst/>
              <a:cxnLst/>
              <a:rect l="l" t="t" r="r" b="b"/>
              <a:pathLst>
                <a:path w="378" h="555" extrusionOk="0">
                  <a:moveTo>
                    <a:pt x="377" y="1"/>
                  </a:moveTo>
                  <a:lnTo>
                    <a:pt x="1" y="67"/>
                  </a:lnTo>
                  <a:lnTo>
                    <a:pt x="156" y="510"/>
                  </a:lnTo>
                  <a:lnTo>
                    <a:pt x="245" y="555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7" name="Google Shape;2909;p37">
              <a:extLst>
                <a:ext uri="{FF2B5EF4-FFF2-40B4-BE49-F238E27FC236}">
                  <a16:creationId xmlns:a16="http://schemas.microsoft.com/office/drawing/2014/main" id="{1D70A24B-CEE6-4227-8775-59E4A3BA601E}"/>
                </a:ext>
              </a:extLst>
            </p:cNvPr>
            <p:cNvSpPr/>
            <p:nvPr/>
          </p:nvSpPr>
          <p:spPr>
            <a:xfrm>
              <a:off x="6022609" y="3560927"/>
              <a:ext cx="20501" cy="26836"/>
            </a:xfrm>
            <a:custGeom>
              <a:avLst/>
              <a:gdLst/>
              <a:ahLst/>
              <a:cxnLst/>
              <a:rect l="l" t="t" r="r" b="b"/>
              <a:pathLst>
                <a:path w="356" h="466" extrusionOk="0">
                  <a:moveTo>
                    <a:pt x="178" y="0"/>
                  </a:moveTo>
                  <a:lnTo>
                    <a:pt x="1" y="421"/>
                  </a:lnTo>
                  <a:lnTo>
                    <a:pt x="289" y="466"/>
                  </a:lnTo>
                  <a:lnTo>
                    <a:pt x="355" y="399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8" name="Google Shape;2910;p37">
              <a:extLst>
                <a:ext uri="{FF2B5EF4-FFF2-40B4-BE49-F238E27FC236}">
                  <a16:creationId xmlns:a16="http://schemas.microsoft.com/office/drawing/2014/main" id="{6D0A3631-B70F-4EED-84F4-09376A304B7A}"/>
                </a:ext>
              </a:extLst>
            </p:cNvPr>
            <p:cNvSpPr/>
            <p:nvPr/>
          </p:nvSpPr>
          <p:spPr>
            <a:xfrm>
              <a:off x="4907484" y="3853069"/>
              <a:ext cx="29370" cy="11575"/>
            </a:xfrm>
            <a:custGeom>
              <a:avLst/>
              <a:gdLst/>
              <a:ahLst/>
              <a:cxnLst/>
              <a:rect l="l" t="t" r="r" b="b"/>
              <a:pathLst>
                <a:path w="510" h="201" extrusionOk="0">
                  <a:moveTo>
                    <a:pt x="89" y="1"/>
                  </a:moveTo>
                  <a:lnTo>
                    <a:pt x="0" y="45"/>
                  </a:lnTo>
                  <a:lnTo>
                    <a:pt x="22" y="67"/>
                  </a:lnTo>
                  <a:cubicBezTo>
                    <a:pt x="155" y="112"/>
                    <a:pt x="310" y="156"/>
                    <a:pt x="443" y="200"/>
                  </a:cubicBezTo>
                  <a:cubicBezTo>
                    <a:pt x="465" y="134"/>
                    <a:pt x="488" y="90"/>
                    <a:pt x="510" y="23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9" name="Google Shape;2911;p37">
              <a:extLst>
                <a:ext uri="{FF2B5EF4-FFF2-40B4-BE49-F238E27FC236}">
                  <a16:creationId xmlns:a16="http://schemas.microsoft.com/office/drawing/2014/main" id="{DF7C2E46-FDA2-4BDA-9F60-06173B2A6B8C}"/>
                </a:ext>
              </a:extLst>
            </p:cNvPr>
            <p:cNvSpPr/>
            <p:nvPr/>
          </p:nvSpPr>
          <p:spPr>
            <a:xfrm>
              <a:off x="6000956" y="3100283"/>
              <a:ext cx="28103" cy="30694"/>
            </a:xfrm>
            <a:custGeom>
              <a:avLst/>
              <a:gdLst/>
              <a:ahLst/>
              <a:cxnLst/>
              <a:rect l="l" t="t" r="r" b="b"/>
              <a:pathLst>
                <a:path w="488" h="533" extrusionOk="0">
                  <a:moveTo>
                    <a:pt x="133" y="1"/>
                  </a:moveTo>
                  <a:lnTo>
                    <a:pt x="0" y="112"/>
                  </a:lnTo>
                  <a:lnTo>
                    <a:pt x="399" y="533"/>
                  </a:lnTo>
                  <a:lnTo>
                    <a:pt x="488" y="44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0" name="Google Shape;2912;p37">
              <a:extLst>
                <a:ext uri="{FF2B5EF4-FFF2-40B4-BE49-F238E27FC236}">
                  <a16:creationId xmlns:a16="http://schemas.microsoft.com/office/drawing/2014/main" id="{2A42FD49-5AA8-4152-8B9E-2295ADE09946}"/>
                </a:ext>
              </a:extLst>
            </p:cNvPr>
            <p:cNvSpPr/>
            <p:nvPr/>
          </p:nvSpPr>
          <p:spPr>
            <a:xfrm>
              <a:off x="6020075" y="3587705"/>
              <a:ext cx="24302" cy="26836"/>
            </a:xfrm>
            <a:custGeom>
              <a:avLst/>
              <a:gdLst/>
              <a:ahLst/>
              <a:cxnLst/>
              <a:rect l="l" t="t" r="r" b="b"/>
              <a:pathLst>
                <a:path w="422" h="466" extrusionOk="0">
                  <a:moveTo>
                    <a:pt x="333" y="1"/>
                  </a:moveTo>
                  <a:cubicBezTo>
                    <a:pt x="355" y="156"/>
                    <a:pt x="0" y="377"/>
                    <a:pt x="421" y="46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1" name="Google Shape;2913;p37">
              <a:extLst>
                <a:ext uri="{FF2B5EF4-FFF2-40B4-BE49-F238E27FC236}">
                  <a16:creationId xmlns:a16="http://schemas.microsoft.com/office/drawing/2014/main" id="{07EEC5DE-9C2E-439C-B08A-109DF09B6C0E}"/>
                </a:ext>
              </a:extLst>
            </p:cNvPr>
            <p:cNvSpPr/>
            <p:nvPr/>
          </p:nvSpPr>
          <p:spPr>
            <a:xfrm>
              <a:off x="5970320" y="3074772"/>
              <a:ext cx="30694" cy="25569"/>
            </a:xfrm>
            <a:custGeom>
              <a:avLst/>
              <a:gdLst/>
              <a:ahLst/>
              <a:cxnLst/>
              <a:rect l="l" t="t" r="r" b="b"/>
              <a:pathLst>
                <a:path w="533" h="444" extrusionOk="0">
                  <a:moveTo>
                    <a:pt x="111" y="1"/>
                  </a:moveTo>
                  <a:lnTo>
                    <a:pt x="0" y="89"/>
                  </a:lnTo>
                  <a:lnTo>
                    <a:pt x="399" y="444"/>
                  </a:lnTo>
                  <a:lnTo>
                    <a:pt x="532" y="311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2" name="Google Shape;2914;p37">
              <a:extLst>
                <a:ext uri="{FF2B5EF4-FFF2-40B4-BE49-F238E27FC236}">
                  <a16:creationId xmlns:a16="http://schemas.microsoft.com/office/drawing/2014/main" id="{AB8E1EAE-F6AA-45A7-B2D3-F77D131CBAF6}"/>
                </a:ext>
              </a:extLst>
            </p:cNvPr>
            <p:cNvSpPr/>
            <p:nvPr/>
          </p:nvSpPr>
          <p:spPr>
            <a:xfrm>
              <a:off x="4969967" y="3331267"/>
              <a:ext cx="19234" cy="28103"/>
            </a:xfrm>
            <a:custGeom>
              <a:avLst/>
              <a:gdLst/>
              <a:ahLst/>
              <a:cxnLst/>
              <a:rect l="l" t="t" r="r" b="b"/>
              <a:pathLst>
                <a:path w="334" h="488" extrusionOk="0">
                  <a:moveTo>
                    <a:pt x="222" y="0"/>
                  </a:moveTo>
                  <a:lnTo>
                    <a:pt x="1" y="465"/>
                  </a:lnTo>
                  <a:lnTo>
                    <a:pt x="245" y="488"/>
                  </a:lnTo>
                  <a:cubicBezTo>
                    <a:pt x="267" y="421"/>
                    <a:pt x="333" y="377"/>
                    <a:pt x="333" y="310"/>
                  </a:cubicBezTo>
                  <a:cubicBezTo>
                    <a:pt x="289" y="200"/>
                    <a:pt x="267" y="89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3" name="Google Shape;2915;p37">
              <a:extLst>
                <a:ext uri="{FF2B5EF4-FFF2-40B4-BE49-F238E27FC236}">
                  <a16:creationId xmlns:a16="http://schemas.microsoft.com/office/drawing/2014/main" id="{3927DE92-B2A6-40F9-9B92-B344A61E4443}"/>
                </a:ext>
              </a:extLst>
            </p:cNvPr>
            <p:cNvSpPr/>
            <p:nvPr/>
          </p:nvSpPr>
          <p:spPr>
            <a:xfrm>
              <a:off x="6034127" y="3632335"/>
              <a:ext cx="12784" cy="23035"/>
            </a:xfrm>
            <a:custGeom>
              <a:avLst/>
              <a:gdLst/>
              <a:ahLst/>
              <a:cxnLst/>
              <a:rect l="l" t="t" r="r" b="b"/>
              <a:pathLst>
                <a:path w="222" h="400" extrusionOk="0">
                  <a:moveTo>
                    <a:pt x="155" y="1"/>
                  </a:moveTo>
                  <a:lnTo>
                    <a:pt x="155" y="23"/>
                  </a:lnTo>
                  <a:lnTo>
                    <a:pt x="0" y="355"/>
                  </a:lnTo>
                  <a:lnTo>
                    <a:pt x="133" y="400"/>
                  </a:lnTo>
                  <a:lnTo>
                    <a:pt x="222" y="112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4" name="Google Shape;2916;p37">
              <a:extLst>
                <a:ext uri="{FF2B5EF4-FFF2-40B4-BE49-F238E27FC236}">
                  <a16:creationId xmlns:a16="http://schemas.microsoft.com/office/drawing/2014/main" id="{9247E470-9F3B-4531-8AB8-6D44701FF0C2}"/>
                </a:ext>
              </a:extLst>
            </p:cNvPr>
            <p:cNvSpPr/>
            <p:nvPr/>
          </p:nvSpPr>
          <p:spPr>
            <a:xfrm>
              <a:off x="5038899" y="3317216"/>
              <a:ext cx="17910" cy="24302"/>
            </a:xfrm>
            <a:custGeom>
              <a:avLst/>
              <a:gdLst/>
              <a:ahLst/>
              <a:cxnLst/>
              <a:rect l="l" t="t" r="r" b="b"/>
              <a:pathLst>
                <a:path w="311" h="422" extrusionOk="0">
                  <a:moveTo>
                    <a:pt x="111" y="0"/>
                  </a:moveTo>
                  <a:lnTo>
                    <a:pt x="0" y="155"/>
                  </a:lnTo>
                  <a:lnTo>
                    <a:pt x="266" y="421"/>
                  </a:lnTo>
                  <a:lnTo>
                    <a:pt x="310" y="355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5" name="Google Shape;2917;p37">
              <a:extLst>
                <a:ext uri="{FF2B5EF4-FFF2-40B4-BE49-F238E27FC236}">
                  <a16:creationId xmlns:a16="http://schemas.microsoft.com/office/drawing/2014/main" id="{70C1CCF4-DD6B-423B-B984-D29B4AD208BF}"/>
                </a:ext>
              </a:extLst>
            </p:cNvPr>
            <p:cNvSpPr/>
            <p:nvPr/>
          </p:nvSpPr>
          <p:spPr>
            <a:xfrm>
              <a:off x="6160416" y="3937320"/>
              <a:ext cx="5183" cy="15376"/>
            </a:xfrm>
            <a:custGeom>
              <a:avLst/>
              <a:gdLst/>
              <a:ahLst/>
              <a:cxnLst/>
              <a:rect l="l" t="t" r="r" b="b"/>
              <a:pathLst>
                <a:path w="90" h="267" extrusionOk="0">
                  <a:moveTo>
                    <a:pt x="45" y="0"/>
                  </a:moveTo>
                  <a:lnTo>
                    <a:pt x="1" y="266"/>
                  </a:lnTo>
                  <a:lnTo>
                    <a:pt x="89" y="26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6" name="Google Shape;2918;p37">
              <a:extLst>
                <a:ext uri="{FF2B5EF4-FFF2-40B4-BE49-F238E27FC236}">
                  <a16:creationId xmlns:a16="http://schemas.microsoft.com/office/drawing/2014/main" id="{F323FEE3-D1FF-4CBD-B23D-FE68159B4F5B}"/>
                </a:ext>
              </a:extLst>
            </p:cNvPr>
            <p:cNvSpPr/>
            <p:nvPr/>
          </p:nvSpPr>
          <p:spPr>
            <a:xfrm>
              <a:off x="6208905" y="3416727"/>
              <a:ext cx="14109" cy="23035"/>
            </a:xfrm>
            <a:custGeom>
              <a:avLst/>
              <a:gdLst/>
              <a:ahLst/>
              <a:cxnLst/>
              <a:rect l="l" t="t" r="r" b="b"/>
              <a:pathLst>
                <a:path w="245" h="400" extrusionOk="0">
                  <a:moveTo>
                    <a:pt x="244" y="1"/>
                  </a:moveTo>
                  <a:lnTo>
                    <a:pt x="89" y="89"/>
                  </a:lnTo>
                  <a:lnTo>
                    <a:pt x="1" y="244"/>
                  </a:lnTo>
                  <a:lnTo>
                    <a:pt x="23" y="399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7" name="Google Shape;2919;p37">
              <a:extLst>
                <a:ext uri="{FF2B5EF4-FFF2-40B4-BE49-F238E27FC236}">
                  <a16:creationId xmlns:a16="http://schemas.microsoft.com/office/drawing/2014/main" id="{DCE0B873-3DC8-4BF8-B62D-0517604BA4FA}"/>
                </a:ext>
              </a:extLst>
            </p:cNvPr>
            <p:cNvSpPr/>
            <p:nvPr/>
          </p:nvSpPr>
          <p:spPr>
            <a:xfrm>
              <a:off x="5500751" y="3155164"/>
              <a:ext cx="8984" cy="11517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156" y="1"/>
                  </a:moveTo>
                  <a:lnTo>
                    <a:pt x="1" y="23"/>
                  </a:lnTo>
                  <a:lnTo>
                    <a:pt x="89" y="200"/>
                  </a:lnTo>
                  <a:lnTo>
                    <a:pt x="156" y="178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8" name="Google Shape;2920;p37">
              <a:extLst>
                <a:ext uri="{FF2B5EF4-FFF2-40B4-BE49-F238E27FC236}">
                  <a16:creationId xmlns:a16="http://schemas.microsoft.com/office/drawing/2014/main" id="{DA1FDEE7-966E-4B2A-A03C-74303B9B4AD7}"/>
                </a:ext>
              </a:extLst>
            </p:cNvPr>
            <p:cNvSpPr/>
            <p:nvPr/>
          </p:nvSpPr>
          <p:spPr>
            <a:xfrm>
              <a:off x="5294069" y="3187068"/>
              <a:ext cx="7717" cy="10251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133" y="0"/>
                  </a:moveTo>
                  <a:lnTo>
                    <a:pt x="1" y="23"/>
                  </a:lnTo>
                  <a:lnTo>
                    <a:pt x="133" y="17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9" name="Google Shape;2921;p37">
              <a:extLst>
                <a:ext uri="{FF2B5EF4-FFF2-40B4-BE49-F238E27FC236}">
                  <a16:creationId xmlns:a16="http://schemas.microsoft.com/office/drawing/2014/main" id="{32A4937F-C1A3-4C85-9180-E1F14212EB41}"/>
                </a:ext>
              </a:extLst>
            </p:cNvPr>
            <p:cNvSpPr/>
            <p:nvPr/>
          </p:nvSpPr>
          <p:spPr>
            <a:xfrm>
              <a:off x="6039194" y="3825024"/>
              <a:ext cx="8984" cy="14109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156" y="1"/>
                  </a:moveTo>
                  <a:lnTo>
                    <a:pt x="1" y="23"/>
                  </a:ln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0" name="Google Shape;2922;p37">
              <a:extLst>
                <a:ext uri="{FF2B5EF4-FFF2-40B4-BE49-F238E27FC236}">
                  <a16:creationId xmlns:a16="http://schemas.microsoft.com/office/drawing/2014/main" id="{5781C360-B26A-45B3-A723-D6230F77BDCB}"/>
                </a:ext>
              </a:extLst>
            </p:cNvPr>
            <p:cNvSpPr/>
            <p:nvPr/>
          </p:nvSpPr>
          <p:spPr>
            <a:xfrm>
              <a:off x="4693086" y="3615405"/>
              <a:ext cx="6450" cy="6795"/>
            </a:xfrm>
            <a:custGeom>
              <a:avLst/>
              <a:gdLst/>
              <a:ahLst/>
              <a:cxnLst/>
              <a:rect l="l" t="t" r="r" b="b"/>
              <a:pathLst>
                <a:path w="112" h="118" extrusionOk="0">
                  <a:moveTo>
                    <a:pt x="38" y="1"/>
                  </a:moveTo>
                  <a:cubicBezTo>
                    <a:pt x="32" y="1"/>
                    <a:pt x="27" y="3"/>
                    <a:pt x="23" y="7"/>
                  </a:cubicBezTo>
                  <a:cubicBezTo>
                    <a:pt x="23" y="29"/>
                    <a:pt x="1" y="51"/>
                    <a:pt x="1" y="73"/>
                  </a:cubicBezTo>
                  <a:cubicBezTo>
                    <a:pt x="23" y="96"/>
                    <a:pt x="45" y="118"/>
                    <a:pt x="67" y="118"/>
                  </a:cubicBezTo>
                  <a:cubicBezTo>
                    <a:pt x="67" y="96"/>
                    <a:pt x="112" y="73"/>
                    <a:pt x="90" y="51"/>
                  </a:cubicBezTo>
                  <a:cubicBezTo>
                    <a:pt x="90" y="33"/>
                    <a:pt x="6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1" name="Google Shape;2923;p37">
              <a:extLst>
                <a:ext uri="{FF2B5EF4-FFF2-40B4-BE49-F238E27FC236}">
                  <a16:creationId xmlns:a16="http://schemas.microsoft.com/office/drawing/2014/main" id="{E85BAAA3-DC49-4A28-A963-6FE0838638B2}"/>
                </a:ext>
              </a:extLst>
            </p:cNvPr>
            <p:cNvSpPr/>
            <p:nvPr/>
          </p:nvSpPr>
          <p:spPr>
            <a:xfrm>
              <a:off x="6208905" y="3421853"/>
              <a:ext cx="5183" cy="8984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1" y="0"/>
                  </a:moveTo>
                  <a:lnTo>
                    <a:pt x="1" y="15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2" name="Google Shape;2924;p37">
              <a:extLst>
                <a:ext uri="{FF2B5EF4-FFF2-40B4-BE49-F238E27FC236}">
                  <a16:creationId xmlns:a16="http://schemas.microsoft.com/office/drawing/2014/main" id="{B26A7F1B-D4DE-402A-945A-4EBCB394DBA5}"/>
                </a:ext>
              </a:extLst>
            </p:cNvPr>
            <p:cNvSpPr/>
            <p:nvPr/>
          </p:nvSpPr>
          <p:spPr>
            <a:xfrm>
              <a:off x="5665336" y="2869357"/>
              <a:ext cx="5183" cy="3916"/>
            </a:xfrm>
            <a:custGeom>
              <a:avLst/>
              <a:gdLst/>
              <a:ahLst/>
              <a:cxnLst/>
              <a:rect l="l" t="t" r="r" b="b"/>
              <a:pathLst>
                <a:path w="90" h="68" extrusionOk="0">
                  <a:moveTo>
                    <a:pt x="90" y="1"/>
                  </a:moveTo>
                  <a:lnTo>
                    <a:pt x="1" y="45"/>
                  </a:lnTo>
                  <a:lnTo>
                    <a:pt x="90" y="67"/>
                  </a:lnTo>
                  <a:cubicBezTo>
                    <a:pt x="90" y="45"/>
                    <a:pt x="90" y="23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3" name="Google Shape;2925;p37">
              <a:extLst>
                <a:ext uri="{FF2B5EF4-FFF2-40B4-BE49-F238E27FC236}">
                  <a16:creationId xmlns:a16="http://schemas.microsoft.com/office/drawing/2014/main" id="{2F12DE89-6AD0-4F85-9FCA-5102488FF21F}"/>
                </a:ext>
              </a:extLst>
            </p:cNvPr>
            <p:cNvSpPr/>
            <p:nvPr/>
          </p:nvSpPr>
          <p:spPr>
            <a:xfrm>
              <a:off x="4932995" y="3701268"/>
              <a:ext cx="1325" cy="7717"/>
            </a:xfrm>
            <a:custGeom>
              <a:avLst/>
              <a:gdLst/>
              <a:ahLst/>
              <a:cxnLst/>
              <a:rect l="l" t="t" r="r" b="b"/>
              <a:pathLst>
                <a:path w="23" h="134" extrusionOk="0">
                  <a:moveTo>
                    <a:pt x="0" y="0"/>
                  </a:moveTo>
                  <a:lnTo>
                    <a:pt x="22" y="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4" name="Google Shape;2926;p37">
              <a:extLst>
                <a:ext uri="{FF2B5EF4-FFF2-40B4-BE49-F238E27FC236}">
                  <a16:creationId xmlns:a16="http://schemas.microsoft.com/office/drawing/2014/main" id="{34A6ABF3-741A-4AAC-8307-404C9D34B938}"/>
                </a:ext>
              </a:extLst>
            </p:cNvPr>
            <p:cNvSpPr/>
            <p:nvPr/>
          </p:nvSpPr>
          <p:spPr>
            <a:xfrm>
              <a:off x="5466314" y="3159022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5" name="Google Shape;2927;p37">
              <a:extLst>
                <a:ext uri="{FF2B5EF4-FFF2-40B4-BE49-F238E27FC236}">
                  <a16:creationId xmlns:a16="http://schemas.microsoft.com/office/drawing/2014/main" id="{BED5E839-F054-4619-86F6-2E2B134145EE}"/>
                </a:ext>
              </a:extLst>
            </p:cNvPr>
            <p:cNvSpPr/>
            <p:nvPr/>
          </p:nvSpPr>
          <p:spPr>
            <a:xfrm>
              <a:off x="5352751" y="3174283"/>
              <a:ext cx="3916" cy="58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6" name="Google Shape;2928;p37">
              <a:extLst>
                <a:ext uri="{FF2B5EF4-FFF2-40B4-BE49-F238E27FC236}">
                  <a16:creationId xmlns:a16="http://schemas.microsoft.com/office/drawing/2014/main" id="{A281C5BC-89FE-4B74-9D18-1E9E00EF4FC6}"/>
                </a:ext>
              </a:extLst>
            </p:cNvPr>
            <p:cNvSpPr/>
            <p:nvPr/>
          </p:nvSpPr>
          <p:spPr>
            <a:xfrm>
              <a:off x="6002223" y="3904149"/>
              <a:ext cx="6450" cy="58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0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7" name="Google Shape;2929;p37">
              <a:extLst>
                <a:ext uri="{FF2B5EF4-FFF2-40B4-BE49-F238E27FC236}">
                  <a16:creationId xmlns:a16="http://schemas.microsoft.com/office/drawing/2014/main" id="{7123108B-F763-4FC7-A5F0-BCDA98987D39}"/>
                </a:ext>
              </a:extLst>
            </p:cNvPr>
            <p:cNvSpPr/>
            <p:nvPr/>
          </p:nvSpPr>
          <p:spPr>
            <a:xfrm>
              <a:off x="4920211" y="3772734"/>
              <a:ext cx="3916" cy="385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1" y="0"/>
                  </a:moveTo>
                  <a:cubicBezTo>
                    <a:pt x="1" y="22"/>
                    <a:pt x="1" y="44"/>
                    <a:pt x="23" y="67"/>
                  </a:cubicBezTo>
                  <a:lnTo>
                    <a:pt x="67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8" name="Google Shape;2930;p37">
              <a:extLst>
                <a:ext uri="{FF2B5EF4-FFF2-40B4-BE49-F238E27FC236}">
                  <a16:creationId xmlns:a16="http://schemas.microsoft.com/office/drawing/2014/main" id="{DA1F691D-65E6-4926-8422-713C0E3840C6}"/>
                </a:ext>
              </a:extLst>
            </p:cNvPr>
            <p:cNvSpPr/>
            <p:nvPr/>
          </p:nvSpPr>
          <p:spPr>
            <a:xfrm>
              <a:off x="6043053" y="3633660"/>
              <a:ext cx="5125" cy="6392"/>
            </a:xfrm>
            <a:custGeom>
              <a:avLst/>
              <a:gdLst/>
              <a:ahLst/>
              <a:cxnLst/>
              <a:rect l="l" t="t" r="r" b="b"/>
              <a:pathLst>
                <a:path w="89" h="111" extrusionOk="0">
                  <a:moveTo>
                    <a:pt x="89" y="111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9" name="Google Shape;2931;p37">
              <a:extLst>
                <a:ext uri="{FF2B5EF4-FFF2-40B4-BE49-F238E27FC236}">
                  <a16:creationId xmlns:a16="http://schemas.microsoft.com/office/drawing/2014/main" id="{CBF7F34C-9510-407F-B2C5-0323F72F9B8A}"/>
                </a:ext>
              </a:extLst>
            </p:cNvPr>
            <p:cNvSpPr/>
            <p:nvPr/>
          </p:nvSpPr>
          <p:spPr>
            <a:xfrm>
              <a:off x="4731382" y="3739564"/>
              <a:ext cx="1325" cy="132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0"/>
                  </a:moveTo>
                  <a:lnTo>
                    <a:pt x="1" y="22"/>
                  </a:lnTo>
                  <a:lnTo>
                    <a:pt x="23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0" name="Google Shape;2932;p37">
              <a:extLst>
                <a:ext uri="{FF2B5EF4-FFF2-40B4-BE49-F238E27FC236}">
                  <a16:creationId xmlns:a16="http://schemas.microsoft.com/office/drawing/2014/main" id="{8451639F-618C-4D4F-BEC7-7DB45AFBF454}"/>
                </a:ext>
              </a:extLst>
            </p:cNvPr>
            <p:cNvSpPr/>
            <p:nvPr/>
          </p:nvSpPr>
          <p:spPr>
            <a:xfrm>
              <a:off x="4922802" y="3677023"/>
              <a:ext cx="2591" cy="5183"/>
            </a:xfrm>
            <a:custGeom>
              <a:avLst/>
              <a:gdLst/>
              <a:ahLst/>
              <a:cxnLst/>
              <a:rect l="l" t="t" r="r" b="b"/>
              <a:pathLst>
                <a:path w="45" h="90" extrusionOk="0">
                  <a:moveTo>
                    <a:pt x="44" y="0"/>
                  </a:moveTo>
                  <a:lnTo>
                    <a:pt x="0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1" name="Google Shape;2933;p37">
              <a:extLst>
                <a:ext uri="{FF2B5EF4-FFF2-40B4-BE49-F238E27FC236}">
                  <a16:creationId xmlns:a16="http://schemas.microsoft.com/office/drawing/2014/main" id="{1827431F-66B9-43A5-9994-7047C75F420F}"/>
                </a:ext>
              </a:extLst>
            </p:cNvPr>
            <p:cNvSpPr/>
            <p:nvPr/>
          </p:nvSpPr>
          <p:spPr>
            <a:xfrm>
              <a:off x="6039194" y="3583904"/>
              <a:ext cx="3916" cy="385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7" y="0"/>
                  </a:moveTo>
                  <a:lnTo>
                    <a:pt x="1" y="67"/>
                  </a:lnTo>
                  <a:cubicBezTo>
                    <a:pt x="12" y="55"/>
                    <a:pt x="23" y="50"/>
                    <a:pt x="34" y="50"/>
                  </a:cubicBezTo>
                  <a:cubicBezTo>
                    <a:pt x="45" y="50"/>
                    <a:pt x="56" y="55"/>
                    <a:pt x="67" y="67"/>
                  </a:cubicBezTo>
                  <a:cubicBezTo>
                    <a:pt x="45" y="44"/>
                    <a:pt x="45" y="22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2" name="Google Shape;2934;p37">
              <a:extLst>
                <a:ext uri="{FF2B5EF4-FFF2-40B4-BE49-F238E27FC236}">
                  <a16:creationId xmlns:a16="http://schemas.microsoft.com/office/drawing/2014/main" id="{DDC82070-2718-4CDC-B963-CC482F2BF5C0}"/>
                </a:ext>
              </a:extLst>
            </p:cNvPr>
            <p:cNvSpPr/>
            <p:nvPr/>
          </p:nvSpPr>
          <p:spPr>
            <a:xfrm>
              <a:off x="6115786" y="3978149"/>
              <a:ext cx="58" cy="2591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0"/>
                  </a:moveTo>
                  <a:lnTo>
                    <a:pt x="0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3" name="Google Shape;2935;p37">
              <a:extLst>
                <a:ext uri="{FF2B5EF4-FFF2-40B4-BE49-F238E27FC236}">
                  <a16:creationId xmlns:a16="http://schemas.microsoft.com/office/drawing/2014/main" id="{7EE1BB91-6436-4D34-98DE-38AE1826D0C6}"/>
                </a:ext>
              </a:extLst>
            </p:cNvPr>
            <p:cNvSpPr/>
            <p:nvPr/>
          </p:nvSpPr>
          <p:spPr>
            <a:xfrm>
              <a:off x="5267291" y="4552298"/>
              <a:ext cx="14051" cy="23035"/>
            </a:xfrm>
            <a:custGeom>
              <a:avLst/>
              <a:gdLst/>
              <a:ahLst/>
              <a:cxnLst/>
              <a:rect l="l" t="t" r="r" b="b"/>
              <a:pathLst>
                <a:path w="244" h="400" extrusionOk="0">
                  <a:moveTo>
                    <a:pt x="155" y="1"/>
                  </a:moveTo>
                  <a:lnTo>
                    <a:pt x="0" y="355"/>
                  </a:lnTo>
                  <a:lnTo>
                    <a:pt x="111" y="399"/>
                  </a:lnTo>
                  <a:lnTo>
                    <a:pt x="244" y="23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4" name="Google Shape;2936;p37">
              <a:extLst>
                <a:ext uri="{FF2B5EF4-FFF2-40B4-BE49-F238E27FC236}">
                  <a16:creationId xmlns:a16="http://schemas.microsoft.com/office/drawing/2014/main" id="{9F683A63-F941-453B-A1AE-FD9148E3BFB9}"/>
                </a:ext>
              </a:extLst>
            </p:cNvPr>
            <p:cNvSpPr/>
            <p:nvPr/>
          </p:nvSpPr>
          <p:spPr>
            <a:xfrm>
              <a:off x="5329774" y="4535713"/>
              <a:ext cx="3916" cy="3916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lnTo>
                    <a:pt x="45" y="67"/>
                  </a:lnTo>
                  <a:lnTo>
                    <a:pt x="67" y="23"/>
                  </a:lnTo>
                  <a:cubicBezTo>
                    <a:pt x="67" y="23"/>
                    <a:pt x="45" y="23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5" name="Google Shape;2937;p37">
              <a:extLst>
                <a:ext uri="{FF2B5EF4-FFF2-40B4-BE49-F238E27FC236}">
                  <a16:creationId xmlns:a16="http://schemas.microsoft.com/office/drawing/2014/main" id="{9ADAAF75-241B-4BB7-BE94-2547B283484A}"/>
                </a:ext>
              </a:extLst>
            </p:cNvPr>
            <p:cNvSpPr/>
            <p:nvPr/>
          </p:nvSpPr>
          <p:spPr>
            <a:xfrm>
              <a:off x="5019722" y="2707305"/>
              <a:ext cx="1382" cy="132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1" y="1"/>
                  </a:moveTo>
                  <a:lnTo>
                    <a:pt x="23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6" name="Google Shape;2938;p37">
              <a:extLst>
                <a:ext uri="{FF2B5EF4-FFF2-40B4-BE49-F238E27FC236}">
                  <a16:creationId xmlns:a16="http://schemas.microsoft.com/office/drawing/2014/main" id="{353D8237-CCA1-4B1D-A5A3-1328705EBCDC}"/>
                </a:ext>
              </a:extLst>
            </p:cNvPr>
            <p:cNvSpPr/>
            <p:nvPr/>
          </p:nvSpPr>
          <p:spPr>
            <a:xfrm>
              <a:off x="5028648" y="2697112"/>
              <a:ext cx="1382" cy="132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1" y="0"/>
                  </a:moveTo>
                  <a:lnTo>
                    <a:pt x="1" y="23"/>
                  </a:lnTo>
                  <a:lnTo>
                    <a:pt x="23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7" name="Google Shape;2939;p37">
              <a:extLst>
                <a:ext uri="{FF2B5EF4-FFF2-40B4-BE49-F238E27FC236}">
                  <a16:creationId xmlns:a16="http://schemas.microsoft.com/office/drawing/2014/main" id="{D0FC036D-CA28-4DA1-842F-B2F3BF1AEAE3}"/>
                </a:ext>
              </a:extLst>
            </p:cNvPr>
            <p:cNvSpPr/>
            <p:nvPr/>
          </p:nvSpPr>
          <p:spPr>
            <a:xfrm>
              <a:off x="6341586" y="3208778"/>
              <a:ext cx="7717" cy="385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1" y="0"/>
                  </a:moveTo>
                  <a:lnTo>
                    <a:pt x="67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8" name="Google Shape;2940;p37">
              <a:extLst>
                <a:ext uri="{FF2B5EF4-FFF2-40B4-BE49-F238E27FC236}">
                  <a16:creationId xmlns:a16="http://schemas.microsoft.com/office/drawing/2014/main" id="{4FCBF2E1-DB9F-47EA-BEAD-195062E27ACE}"/>
                </a:ext>
              </a:extLst>
            </p:cNvPr>
            <p:cNvSpPr/>
            <p:nvPr/>
          </p:nvSpPr>
          <p:spPr>
            <a:xfrm>
              <a:off x="6340319" y="3208778"/>
              <a:ext cx="5183" cy="6392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23" y="0"/>
                  </a:moveTo>
                  <a:lnTo>
                    <a:pt x="1" y="111"/>
                  </a:lnTo>
                  <a:lnTo>
                    <a:pt x="1" y="111"/>
                  </a:lnTo>
                  <a:lnTo>
                    <a:pt x="89" y="4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9" name="Google Shape;2941;p37">
              <a:extLst>
                <a:ext uri="{FF2B5EF4-FFF2-40B4-BE49-F238E27FC236}">
                  <a16:creationId xmlns:a16="http://schemas.microsoft.com/office/drawing/2014/main" id="{0357C049-417B-4E80-BE12-9072A0B0FBE6}"/>
                </a:ext>
              </a:extLst>
            </p:cNvPr>
            <p:cNvSpPr/>
            <p:nvPr/>
          </p:nvSpPr>
          <p:spPr>
            <a:xfrm>
              <a:off x="6331393" y="3273852"/>
              <a:ext cx="3916" cy="385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45" y="0"/>
                  </a:moveTo>
                  <a:cubicBezTo>
                    <a:pt x="23" y="0"/>
                    <a:pt x="23" y="22"/>
                    <a:pt x="1" y="22"/>
                  </a:cubicBezTo>
                  <a:lnTo>
                    <a:pt x="23" y="67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0" name="Google Shape;2942;p37">
              <a:extLst>
                <a:ext uri="{FF2B5EF4-FFF2-40B4-BE49-F238E27FC236}">
                  <a16:creationId xmlns:a16="http://schemas.microsoft.com/office/drawing/2014/main" id="{EA5EAC1D-5F62-4868-839C-B690E2BACC1A}"/>
                </a:ext>
              </a:extLst>
            </p:cNvPr>
            <p:cNvSpPr/>
            <p:nvPr/>
          </p:nvSpPr>
          <p:spPr>
            <a:xfrm>
              <a:off x="6035393" y="2938231"/>
              <a:ext cx="16643" cy="20501"/>
            </a:xfrm>
            <a:custGeom>
              <a:avLst/>
              <a:gdLst/>
              <a:ahLst/>
              <a:cxnLst/>
              <a:rect l="l" t="t" r="r" b="b"/>
              <a:pathLst>
                <a:path w="289" h="356" extrusionOk="0">
                  <a:moveTo>
                    <a:pt x="111" y="1"/>
                  </a:moveTo>
                  <a:lnTo>
                    <a:pt x="0" y="45"/>
                  </a:lnTo>
                  <a:lnTo>
                    <a:pt x="222" y="355"/>
                  </a:lnTo>
                  <a:lnTo>
                    <a:pt x="288" y="28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1" name="Google Shape;2943;p37">
              <a:extLst>
                <a:ext uri="{FF2B5EF4-FFF2-40B4-BE49-F238E27FC236}">
                  <a16:creationId xmlns:a16="http://schemas.microsoft.com/office/drawing/2014/main" id="{CFE7999B-427A-43A4-97B8-F51F769E4D20}"/>
                </a:ext>
              </a:extLst>
            </p:cNvPr>
            <p:cNvSpPr/>
            <p:nvPr/>
          </p:nvSpPr>
          <p:spPr>
            <a:xfrm>
              <a:off x="6103001" y="2833652"/>
              <a:ext cx="21768" cy="14051"/>
            </a:xfrm>
            <a:custGeom>
              <a:avLst/>
              <a:gdLst/>
              <a:ahLst/>
              <a:cxnLst/>
              <a:rect l="l" t="t" r="r" b="b"/>
              <a:pathLst>
                <a:path w="378" h="244" extrusionOk="0">
                  <a:moveTo>
                    <a:pt x="377" y="0"/>
                  </a:moveTo>
                  <a:lnTo>
                    <a:pt x="1" y="44"/>
                  </a:lnTo>
                  <a:cubicBezTo>
                    <a:pt x="23" y="111"/>
                    <a:pt x="45" y="155"/>
                    <a:pt x="45" y="222"/>
                  </a:cubicBezTo>
                  <a:cubicBezTo>
                    <a:pt x="94" y="236"/>
                    <a:pt x="136" y="244"/>
                    <a:pt x="173" y="244"/>
                  </a:cubicBezTo>
                  <a:cubicBezTo>
                    <a:pt x="302" y="244"/>
                    <a:pt x="360" y="155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2" name="Google Shape;2944;p37">
              <a:extLst>
                <a:ext uri="{FF2B5EF4-FFF2-40B4-BE49-F238E27FC236}">
                  <a16:creationId xmlns:a16="http://schemas.microsoft.com/office/drawing/2014/main" id="{C3B11C12-417F-4407-BB10-9755621E4DA8}"/>
                </a:ext>
              </a:extLst>
            </p:cNvPr>
            <p:cNvSpPr/>
            <p:nvPr/>
          </p:nvSpPr>
          <p:spPr>
            <a:xfrm>
              <a:off x="6035393" y="2916578"/>
              <a:ext cx="14109" cy="11863"/>
            </a:xfrm>
            <a:custGeom>
              <a:avLst/>
              <a:gdLst/>
              <a:ahLst/>
              <a:cxnLst/>
              <a:rect l="l" t="t" r="r" b="b"/>
              <a:pathLst>
                <a:path w="245" h="206" extrusionOk="0">
                  <a:moveTo>
                    <a:pt x="89" y="0"/>
                  </a:moveTo>
                  <a:cubicBezTo>
                    <a:pt x="67" y="0"/>
                    <a:pt x="0" y="89"/>
                    <a:pt x="0" y="89"/>
                  </a:cubicBezTo>
                  <a:cubicBezTo>
                    <a:pt x="22" y="133"/>
                    <a:pt x="45" y="178"/>
                    <a:pt x="89" y="200"/>
                  </a:cubicBezTo>
                  <a:cubicBezTo>
                    <a:pt x="93" y="204"/>
                    <a:pt x="99" y="206"/>
                    <a:pt x="105" y="206"/>
                  </a:cubicBezTo>
                  <a:cubicBezTo>
                    <a:pt x="136" y="206"/>
                    <a:pt x="190" y="169"/>
                    <a:pt x="244" y="133"/>
                  </a:cubicBezTo>
                  <a:cubicBezTo>
                    <a:pt x="178" y="67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3" name="Google Shape;2945;p37">
              <a:extLst>
                <a:ext uri="{FF2B5EF4-FFF2-40B4-BE49-F238E27FC236}">
                  <a16:creationId xmlns:a16="http://schemas.microsoft.com/office/drawing/2014/main" id="{9229FCD1-6FB9-471B-8650-68680694191F}"/>
                </a:ext>
              </a:extLst>
            </p:cNvPr>
            <p:cNvSpPr/>
            <p:nvPr/>
          </p:nvSpPr>
          <p:spPr>
            <a:xfrm>
              <a:off x="6124712" y="2822135"/>
              <a:ext cx="12784" cy="11575"/>
            </a:xfrm>
            <a:custGeom>
              <a:avLst/>
              <a:gdLst/>
              <a:ahLst/>
              <a:cxnLst/>
              <a:rect l="l" t="t" r="r" b="b"/>
              <a:pathLst>
                <a:path w="222" h="201" extrusionOk="0">
                  <a:moveTo>
                    <a:pt x="133" y="1"/>
                  </a:moveTo>
                  <a:lnTo>
                    <a:pt x="0" y="200"/>
                  </a:lnTo>
                  <a:lnTo>
                    <a:pt x="222" y="200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4" name="Google Shape;2946;p37">
              <a:extLst>
                <a:ext uri="{FF2B5EF4-FFF2-40B4-BE49-F238E27FC236}">
                  <a16:creationId xmlns:a16="http://schemas.microsoft.com/office/drawing/2014/main" id="{707A8852-A7E5-4D2A-89F0-A9FF1A028AFB}"/>
                </a:ext>
              </a:extLst>
            </p:cNvPr>
            <p:cNvSpPr/>
            <p:nvPr/>
          </p:nvSpPr>
          <p:spPr>
            <a:xfrm>
              <a:off x="6115786" y="2864231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67" y="1"/>
                  </a:moveTo>
                  <a:lnTo>
                    <a:pt x="0" y="90"/>
                  </a:lnTo>
                  <a:lnTo>
                    <a:pt x="0" y="90"/>
                  </a:lnTo>
                  <a:lnTo>
                    <a:pt x="89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5" name="Google Shape;2947;p37">
              <a:extLst>
                <a:ext uri="{FF2B5EF4-FFF2-40B4-BE49-F238E27FC236}">
                  <a16:creationId xmlns:a16="http://schemas.microsoft.com/office/drawing/2014/main" id="{8DB36DDB-DCDE-4EA6-B380-377337C3551E}"/>
                </a:ext>
              </a:extLst>
            </p:cNvPr>
            <p:cNvSpPr/>
            <p:nvPr/>
          </p:nvSpPr>
          <p:spPr>
            <a:xfrm>
              <a:off x="6113194" y="2869357"/>
              <a:ext cx="2649" cy="2591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45" y="1"/>
                  </a:moveTo>
                  <a:lnTo>
                    <a:pt x="1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6" name="Google Shape;2948;p37">
              <a:extLst>
                <a:ext uri="{FF2B5EF4-FFF2-40B4-BE49-F238E27FC236}">
                  <a16:creationId xmlns:a16="http://schemas.microsoft.com/office/drawing/2014/main" id="{FA5DF0DE-B08E-4319-B3C8-3B917F174ABE}"/>
                </a:ext>
              </a:extLst>
            </p:cNvPr>
            <p:cNvSpPr/>
            <p:nvPr/>
          </p:nvSpPr>
          <p:spPr>
            <a:xfrm>
              <a:off x="6192319" y="4303520"/>
              <a:ext cx="12842" cy="16643"/>
            </a:xfrm>
            <a:custGeom>
              <a:avLst/>
              <a:gdLst/>
              <a:ahLst/>
              <a:cxnLst/>
              <a:rect l="l" t="t" r="r" b="b"/>
              <a:pathLst>
                <a:path w="223" h="289" extrusionOk="0">
                  <a:moveTo>
                    <a:pt x="1" y="0"/>
                  </a:moveTo>
                  <a:lnTo>
                    <a:pt x="67" y="288"/>
                  </a:lnTo>
                  <a:lnTo>
                    <a:pt x="67" y="266"/>
                  </a:lnTo>
                  <a:lnTo>
                    <a:pt x="222" y="1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7" name="Google Shape;2949;p37">
              <a:extLst>
                <a:ext uri="{FF2B5EF4-FFF2-40B4-BE49-F238E27FC236}">
                  <a16:creationId xmlns:a16="http://schemas.microsoft.com/office/drawing/2014/main" id="{F45BCFC8-A712-4B54-80C1-3C8109F1CF9F}"/>
                </a:ext>
              </a:extLst>
            </p:cNvPr>
            <p:cNvSpPr/>
            <p:nvPr/>
          </p:nvSpPr>
          <p:spPr>
            <a:xfrm>
              <a:off x="6205104" y="4300928"/>
              <a:ext cx="8984" cy="10308"/>
            </a:xfrm>
            <a:custGeom>
              <a:avLst/>
              <a:gdLst/>
              <a:ahLst/>
              <a:cxnLst/>
              <a:rect l="l" t="t" r="r" b="b"/>
              <a:pathLst>
                <a:path w="156" h="179" extrusionOk="0">
                  <a:moveTo>
                    <a:pt x="44" y="1"/>
                  </a:moveTo>
                  <a:lnTo>
                    <a:pt x="0" y="178"/>
                  </a:lnTo>
                  <a:lnTo>
                    <a:pt x="155" y="8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8" name="Google Shape;2950;p37">
              <a:extLst>
                <a:ext uri="{FF2B5EF4-FFF2-40B4-BE49-F238E27FC236}">
                  <a16:creationId xmlns:a16="http://schemas.microsoft.com/office/drawing/2014/main" id="{71BF38AD-5F42-49E8-A1BF-920E167B9365}"/>
                </a:ext>
              </a:extLst>
            </p:cNvPr>
            <p:cNvSpPr/>
            <p:nvPr/>
          </p:nvSpPr>
          <p:spPr>
            <a:xfrm>
              <a:off x="6288030" y="4195773"/>
              <a:ext cx="5125" cy="5701"/>
            </a:xfrm>
            <a:custGeom>
              <a:avLst/>
              <a:gdLst/>
              <a:ahLst/>
              <a:cxnLst/>
              <a:rect l="l" t="t" r="r" b="b"/>
              <a:pathLst>
                <a:path w="89" h="99" extrusionOk="0">
                  <a:moveTo>
                    <a:pt x="45" y="0"/>
                  </a:moveTo>
                  <a:cubicBezTo>
                    <a:pt x="30" y="0"/>
                    <a:pt x="15" y="10"/>
                    <a:pt x="0" y="10"/>
                  </a:cubicBezTo>
                  <a:lnTo>
                    <a:pt x="45" y="99"/>
                  </a:lnTo>
                  <a:lnTo>
                    <a:pt x="89" y="76"/>
                  </a:lnTo>
                  <a:cubicBezTo>
                    <a:pt x="89" y="32"/>
                    <a:pt x="89" y="32"/>
                    <a:pt x="67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9" name="Google Shape;2951;p37">
              <a:extLst>
                <a:ext uri="{FF2B5EF4-FFF2-40B4-BE49-F238E27FC236}">
                  <a16:creationId xmlns:a16="http://schemas.microsoft.com/office/drawing/2014/main" id="{6F031A6E-527C-4AAB-B88C-5199362DEB26}"/>
                </a:ext>
              </a:extLst>
            </p:cNvPr>
            <p:cNvSpPr/>
            <p:nvPr/>
          </p:nvSpPr>
          <p:spPr>
            <a:xfrm>
              <a:off x="6249734" y="4166979"/>
              <a:ext cx="11518" cy="5183"/>
            </a:xfrm>
            <a:custGeom>
              <a:avLst/>
              <a:gdLst/>
              <a:ahLst/>
              <a:cxnLst/>
              <a:rect l="l" t="t" r="r" b="b"/>
              <a:pathLst>
                <a:path w="200" h="90" extrusionOk="0">
                  <a:moveTo>
                    <a:pt x="1" y="0"/>
                  </a:moveTo>
                  <a:lnTo>
                    <a:pt x="200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0" name="Google Shape;2952;p37">
              <a:extLst>
                <a:ext uri="{FF2B5EF4-FFF2-40B4-BE49-F238E27FC236}">
                  <a16:creationId xmlns:a16="http://schemas.microsoft.com/office/drawing/2014/main" id="{587FB7D1-61DC-43D0-B396-156689374B1A}"/>
                </a:ext>
              </a:extLst>
            </p:cNvPr>
            <p:cNvSpPr/>
            <p:nvPr/>
          </p:nvSpPr>
          <p:spPr>
            <a:xfrm>
              <a:off x="6193586" y="4297127"/>
              <a:ext cx="6450" cy="645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5" y="0"/>
                  </a:moveTo>
                  <a:lnTo>
                    <a:pt x="1" y="89"/>
                  </a:lnTo>
                  <a:cubicBezTo>
                    <a:pt x="23" y="111"/>
                    <a:pt x="67" y="111"/>
                    <a:pt x="67" y="111"/>
                  </a:cubicBezTo>
                  <a:cubicBezTo>
                    <a:pt x="89" y="89"/>
                    <a:pt x="89" y="67"/>
                    <a:pt x="111" y="23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1" name="Google Shape;2953;p37">
              <a:extLst>
                <a:ext uri="{FF2B5EF4-FFF2-40B4-BE49-F238E27FC236}">
                  <a16:creationId xmlns:a16="http://schemas.microsoft.com/office/drawing/2014/main" id="{807FF756-F3E8-4875-B5B5-6723B6A8FCA3}"/>
                </a:ext>
              </a:extLst>
            </p:cNvPr>
            <p:cNvSpPr/>
            <p:nvPr/>
          </p:nvSpPr>
          <p:spPr>
            <a:xfrm>
              <a:off x="6166808" y="4192491"/>
              <a:ext cx="6450" cy="5183"/>
            </a:xfrm>
            <a:custGeom>
              <a:avLst/>
              <a:gdLst/>
              <a:ahLst/>
              <a:cxnLst/>
              <a:rect l="l" t="t" r="r" b="b"/>
              <a:pathLst>
                <a:path w="112" h="90" extrusionOk="0">
                  <a:moveTo>
                    <a:pt x="67" y="1"/>
                  </a:moveTo>
                  <a:lnTo>
                    <a:pt x="0" y="67"/>
                  </a:lnTo>
                  <a:lnTo>
                    <a:pt x="111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2" name="Google Shape;2954;p37">
              <a:extLst>
                <a:ext uri="{FF2B5EF4-FFF2-40B4-BE49-F238E27FC236}">
                  <a16:creationId xmlns:a16="http://schemas.microsoft.com/office/drawing/2014/main" id="{D32C6495-17E8-4003-B24A-201A934B3EFA}"/>
                </a:ext>
              </a:extLst>
            </p:cNvPr>
            <p:cNvSpPr/>
            <p:nvPr/>
          </p:nvSpPr>
          <p:spPr>
            <a:xfrm>
              <a:off x="5383387" y="2644822"/>
              <a:ext cx="44688" cy="54881"/>
            </a:xfrm>
            <a:custGeom>
              <a:avLst/>
              <a:gdLst/>
              <a:ahLst/>
              <a:cxnLst/>
              <a:rect l="l" t="t" r="r" b="b"/>
              <a:pathLst>
                <a:path w="776" h="953" extrusionOk="0">
                  <a:moveTo>
                    <a:pt x="554" y="0"/>
                  </a:moveTo>
                  <a:lnTo>
                    <a:pt x="0" y="244"/>
                  </a:lnTo>
                  <a:cubicBezTo>
                    <a:pt x="89" y="465"/>
                    <a:pt x="178" y="709"/>
                    <a:pt x="266" y="953"/>
                  </a:cubicBezTo>
                  <a:lnTo>
                    <a:pt x="532" y="842"/>
                  </a:lnTo>
                  <a:cubicBezTo>
                    <a:pt x="709" y="598"/>
                    <a:pt x="776" y="288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3" name="Google Shape;2955;p37">
              <a:extLst>
                <a:ext uri="{FF2B5EF4-FFF2-40B4-BE49-F238E27FC236}">
                  <a16:creationId xmlns:a16="http://schemas.microsoft.com/office/drawing/2014/main" id="{6F75701A-0C9C-4FB0-92C7-E4643DE8634C}"/>
                </a:ext>
              </a:extLst>
            </p:cNvPr>
            <p:cNvSpPr/>
            <p:nvPr/>
          </p:nvSpPr>
          <p:spPr>
            <a:xfrm>
              <a:off x="5373194" y="2634572"/>
              <a:ext cx="42154" cy="24302"/>
            </a:xfrm>
            <a:custGeom>
              <a:avLst/>
              <a:gdLst/>
              <a:ahLst/>
              <a:cxnLst/>
              <a:rect l="l" t="t" r="r" b="b"/>
              <a:pathLst>
                <a:path w="732" h="422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89"/>
                    <a:pt x="111" y="245"/>
                    <a:pt x="177" y="422"/>
                  </a:cubicBezTo>
                  <a:lnTo>
                    <a:pt x="731" y="178"/>
                  </a:lnTo>
                  <a:lnTo>
                    <a:pt x="709" y="178"/>
                  </a:lnTo>
                  <a:lnTo>
                    <a:pt x="643" y="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4" name="Google Shape;2956;p37">
              <a:extLst>
                <a:ext uri="{FF2B5EF4-FFF2-40B4-BE49-F238E27FC236}">
                  <a16:creationId xmlns:a16="http://schemas.microsoft.com/office/drawing/2014/main" id="{F373FE63-2EEA-4B6E-946C-DF74EAA130DE}"/>
                </a:ext>
              </a:extLst>
            </p:cNvPr>
            <p:cNvSpPr/>
            <p:nvPr/>
          </p:nvSpPr>
          <p:spPr>
            <a:xfrm>
              <a:off x="5324706" y="2754527"/>
              <a:ext cx="17910" cy="10769"/>
            </a:xfrm>
            <a:custGeom>
              <a:avLst/>
              <a:gdLst/>
              <a:ahLst/>
              <a:cxnLst/>
              <a:rect l="l" t="t" r="r" b="b"/>
              <a:pathLst>
                <a:path w="311" h="187" extrusionOk="0">
                  <a:moveTo>
                    <a:pt x="111" y="0"/>
                  </a:moveTo>
                  <a:lnTo>
                    <a:pt x="0" y="45"/>
                  </a:lnTo>
                  <a:cubicBezTo>
                    <a:pt x="54" y="142"/>
                    <a:pt x="103" y="186"/>
                    <a:pt x="151" y="186"/>
                  </a:cubicBezTo>
                  <a:cubicBezTo>
                    <a:pt x="202" y="186"/>
                    <a:pt x="253" y="136"/>
                    <a:pt x="310" y="45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5" name="Google Shape;2957;p37">
              <a:extLst>
                <a:ext uri="{FF2B5EF4-FFF2-40B4-BE49-F238E27FC236}">
                  <a16:creationId xmlns:a16="http://schemas.microsoft.com/office/drawing/2014/main" id="{6A4CC543-191C-41E8-8FEE-8CA027EE4736}"/>
                </a:ext>
              </a:extLst>
            </p:cNvPr>
            <p:cNvSpPr/>
            <p:nvPr/>
          </p:nvSpPr>
          <p:spPr>
            <a:xfrm>
              <a:off x="5383387" y="2750726"/>
              <a:ext cx="12784" cy="6392"/>
            </a:xfrm>
            <a:custGeom>
              <a:avLst/>
              <a:gdLst/>
              <a:ahLst/>
              <a:cxnLst/>
              <a:rect l="l" t="t" r="r" b="b"/>
              <a:pathLst>
                <a:path w="222" h="111" extrusionOk="0">
                  <a:moveTo>
                    <a:pt x="200" y="0"/>
                  </a:moveTo>
                  <a:lnTo>
                    <a:pt x="0" y="22"/>
                  </a:lnTo>
                  <a:lnTo>
                    <a:pt x="0" y="111"/>
                  </a:lnTo>
                  <a:lnTo>
                    <a:pt x="222" y="6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6" name="Google Shape;2958;p37">
              <a:extLst>
                <a:ext uri="{FF2B5EF4-FFF2-40B4-BE49-F238E27FC236}">
                  <a16:creationId xmlns:a16="http://schemas.microsoft.com/office/drawing/2014/main" id="{B04236EE-5FDA-465A-AF5D-8C80F5ACEA25}"/>
                </a:ext>
              </a:extLst>
            </p:cNvPr>
            <p:cNvSpPr/>
            <p:nvPr/>
          </p:nvSpPr>
          <p:spPr>
            <a:xfrm>
              <a:off x="5320847" y="2748135"/>
              <a:ext cx="10308" cy="8984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7" y="1"/>
                  </a:moveTo>
                  <a:lnTo>
                    <a:pt x="1" y="156"/>
                  </a:lnTo>
                  <a:lnTo>
                    <a:pt x="67" y="156"/>
                  </a:lnTo>
                  <a:lnTo>
                    <a:pt x="178" y="11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7" name="Google Shape;2959;p37">
              <a:extLst>
                <a:ext uri="{FF2B5EF4-FFF2-40B4-BE49-F238E27FC236}">
                  <a16:creationId xmlns:a16="http://schemas.microsoft.com/office/drawing/2014/main" id="{4DCFA2ED-F730-4B91-87E6-4E8216F0B0BF}"/>
                </a:ext>
              </a:extLst>
            </p:cNvPr>
            <p:cNvSpPr/>
            <p:nvPr/>
          </p:nvSpPr>
          <p:spPr>
            <a:xfrm>
              <a:off x="5415291" y="2640964"/>
              <a:ext cx="8984" cy="3916"/>
            </a:xfrm>
            <a:custGeom>
              <a:avLst/>
              <a:gdLst/>
              <a:ahLst/>
              <a:cxnLst/>
              <a:rect l="l" t="t" r="r" b="b"/>
              <a:pathLst>
                <a:path w="156" h="68" extrusionOk="0">
                  <a:moveTo>
                    <a:pt x="0" y="1"/>
                  </a:moveTo>
                  <a:cubicBezTo>
                    <a:pt x="0" y="23"/>
                    <a:pt x="0" y="45"/>
                    <a:pt x="0" y="67"/>
                  </a:cubicBezTo>
                  <a:lnTo>
                    <a:pt x="155" y="67"/>
                  </a:lnTo>
                  <a:cubicBezTo>
                    <a:pt x="133" y="45"/>
                    <a:pt x="133" y="23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8" name="Google Shape;2960;p37">
              <a:extLst>
                <a:ext uri="{FF2B5EF4-FFF2-40B4-BE49-F238E27FC236}">
                  <a16:creationId xmlns:a16="http://schemas.microsoft.com/office/drawing/2014/main" id="{4FF2F61F-059F-4ABA-82CD-5787DB0FFC36}"/>
                </a:ext>
              </a:extLst>
            </p:cNvPr>
            <p:cNvSpPr/>
            <p:nvPr/>
          </p:nvSpPr>
          <p:spPr>
            <a:xfrm>
              <a:off x="5411433" y="2639697"/>
              <a:ext cx="3916" cy="5183"/>
            </a:xfrm>
            <a:custGeom>
              <a:avLst/>
              <a:gdLst/>
              <a:ahLst/>
              <a:cxnLst/>
              <a:rect l="l" t="t" r="r" b="b"/>
              <a:pathLst>
                <a:path w="68" h="90" extrusionOk="0">
                  <a:moveTo>
                    <a:pt x="1" y="0"/>
                  </a:moveTo>
                  <a:lnTo>
                    <a:pt x="67" y="89"/>
                  </a:lnTo>
                  <a:cubicBezTo>
                    <a:pt x="67" y="67"/>
                    <a:pt x="67" y="23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9" name="Google Shape;2961;p37">
              <a:extLst>
                <a:ext uri="{FF2B5EF4-FFF2-40B4-BE49-F238E27FC236}">
                  <a16:creationId xmlns:a16="http://schemas.microsoft.com/office/drawing/2014/main" id="{0992E407-8F23-4495-9A21-3774614C54CC}"/>
                </a:ext>
              </a:extLst>
            </p:cNvPr>
            <p:cNvSpPr/>
            <p:nvPr/>
          </p:nvSpPr>
          <p:spPr>
            <a:xfrm>
              <a:off x="4500456" y="3902249"/>
              <a:ext cx="37029" cy="27469"/>
            </a:xfrm>
            <a:custGeom>
              <a:avLst/>
              <a:gdLst/>
              <a:ahLst/>
              <a:cxnLst/>
              <a:rect l="l" t="t" r="r" b="b"/>
              <a:pathLst>
                <a:path w="643" h="477" extrusionOk="0">
                  <a:moveTo>
                    <a:pt x="232" y="1"/>
                  </a:moveTo>
                  <a:cubicBezTo>
                    <a:pt x="218" y="1"/>
                    <a:pt x="207" y="4"/>
                    <a:pt x="200" y="11"/>
                  </a:cubicBezTo>
                  <a:cubicBezTo>
                    <a:pt x="111" y="144"/>
                    <a:pt x="45" y="321"/>
                    <a:pt x="0" y="476"/>
                  </a:cubicBezTo>
                  <a:lnTo>
                    <a:pt x="643" y="188"/>
                  </a:lnTo>
                  <a:lnTo>
                    <a:pt x="554" y="122"/>
                  </a:lnTo>
                  <a:cubicBezTo>
                    <a:pt x="461" y="85"/>
                    <a:pt x="306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0" name="Google Shape;2962;p37">
              <a:extLst>
                <a:ext uri="{FF2B5EF4-FFF2-40B4-BE49-F238E27FC236}">
                  <a16:creationId xmlns:a16="http://schemas.microsoft.com/office/drawing/2014/main" id="{FADA3E95-753B-4FB0-8032-5FCC2423783E}"/>
                </a:ext>
              </a:extLst>
            </p:cNvPr>
            <p:cNvSpPr/>
            <p:nvPr/>
          </p:nvSpPr>
          <p:spPr>
            <a:xfrm>
              <a:off x="4610160" y="3862053"/>
              <a:ext cx="19234" cy="12784"/>
            </a:xfrm>
            <a:custGeom>
              <a:avLst/>
              <a:gdLst/>
              <a:ahLst/>
              <a:cxnLst/>
              <a:rect l="l" t="t" r="r" b="b"/>
              <a:pathLst>
                <a:path w="334" h="222" extrusionOk="0">
                  <a:moveTo>
                    <a:pt x="178" y="0"/>
                  </a:moveTo>
                  <a:lnTo>
                    <a:pt x="1" y="155"/>
                  </a:lnTo>
                  <a:lnTo>
                    <a:pt x="333" y="222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1" name="Google Shape;2963;p37">
              <a:extLst>
                <a:ext uri="{FF2B5EF4-FFF2-40B4-BE49-F238E27FC236}">
                  <a16:creationId xmlns:a16="http://schemas.microsoft.com/office/drawing/2014/main" id="{4EE7A538-53BD-4234-8CB3-505228E8ECF1}"/>
                </a:ext>
              </a:extLst>
            </p:cNvPr>
            <p:cNvSpPr/>
            <p:nvPr/>
          </p:nvSpPr>
          <p:spPr>
            <a:xfrm>
              <a:off x="4606359" y="3984542"/>
              <a:ext cx="12784" cy="3858"/>
            </a:xfrm>
            <a:custGeom>
              <a:avLst/>
              <a:gdLst/>
              <a:ahLst/>
              <a:cxnLst/>
              <a:rect l="l" t="t" r="r" b="b"/>
              <a:pathLst>
                <a:path w="222" h="67" extrusionOk="0">
                  <a:moveTo>
                    <a:pt x="0" y="0"/>
                  </a:moveTo>
                  <a:lnTo>
                    <a:pt x="0" y="67"/>
                  </a:lnTo>
                  <a:lnTo>
                    <a:pt x="222" y="6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2" name="Google Shape;2964;p37">
              <a:extLst>
                <a:ext uri="{FF2B5EF4-FFF2-40B4-BE49-F238E27FC236}">
                  <a16:creationId xmlns:a16="http://schemas.microsoft.com/office/drawing/2014/main" id="{2E6BE73F-02D0-4700-926E-913DF99E9186}"/>
                </a:ext>
              </a:extLst>
            </p:cNvPr>
            <p:cNvSpPr/>
            <p:nvPr/>
          </p:nvSpPr>
          <p:spPr>
            <a:xfrm>
              <a:off x="4537427" y="3923268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56" y="1"/>
                  </a:moveTo>
                  <a:lnTo>
                    <a:pt x="1" y="89"/>
                  </a:lnTo>
                  <a:cubicBezTo>
                    <a:pt x="23" y="111"/>
                    <a:pt x="23" y="134"/>
                    <a:pt x="45" y="156"/>
                  </a:cubicBezTo>
                  <a:cubicBezTo>
                    <a:pt x="112" y="111"/>
                    <a:pt x="156" y="89"/>
                    <a:pt x="222" y="67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3" name="Google Shape;2965;p37">
              <a:extLst>
                <a:ext uri="{FF2B5EF4-FFF2-40B4-BE49-F238E27FC236}">
                  <a16:creationId xmlns:a16="http://schemas.microsoft.com/office/drawing/2014/main" id="{C2C536DD-5F36-4B02-AA9B-9F90F4B33849}"/>
                </a:ext>
              </a:extLst>
            </p:cNvPr>
            <p:cNvSpPr/>
            <p:nvPr/>
          </p:nvSpPr>
          <p:spPr>
            <a:xfrm>
              <a:off x="4462160" y="3915609"/>
              <a:ext cx="7717" cy="7717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34" y="1"/>
                  </a:moveTo>
                  <a:lnTo>
                    <a:pt x="1" y="45"/>
                  </a:lnTo>
                  <a:lnTo>
                    <a:pt x="67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4" name="Google Shape;2966;p37">
              <a:extLst>
                <a:ext uri="{FF2B5EF4-FFF2-40B4-BE49-F238E27FC236}">
                  <a16:creationId xmlns:a16="http://schemas.microsoft.com/office/drawing/2014/main" id="{D56A7174-1759-4DCD-919D-991823AA835B}"/>
                </a:ext>
              </a:extLst>
            </p:cNvPr>
            <p:cNvSpPr/>
            <p:nvPr/>
          </p:nvSpPr>
          <p:spPr>
            <a:xfrm>
              <a:off x="4550211" y="3948780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89" y="1"/>
                  </a:moveTo>
                  <a:lnTo>
                    <a:pt x="0" y="23"/>
                  </a:lnTo>
                  <a:lnTo>
                    <a:pt x="89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5" name="Google Shape;2967;p37">
              <a:extLst>
                <a:ext uri="{FF2B5EF4-FFF2-40B4-BE49-F238E27FC236}">
                  <a16:creationId xmlns:a16="http://schemas.microsoft.com/office/drawing/2014/main" id="{568F9ED1-9DFD-4AC0-BC01-314A272406FA}"/>
                </a:ext>
              </a:extLst>
            </p:cNvPr>
            <p:cNvSpPr/>
            <p:nvPr/>
          </p:nvSpPr>
          <p:spPr>
            <a:xfrm>
              <a:off x="4532359" y="3907950"/>
              <a:ext cx="7717" cy="5183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33" y="1"/>
                  </a:moveTo>
                  <a:lnTo>
                    <a:pt x="0" y="23"/>
                  </a:lnTo>
                  <a:lnTo>
                    <a:pt x="89" y="89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6" name="Google Shape;2968;p37">
              <a:extLst>
                <a:ext uri="{FF2B5EF4-FFF2-40B4-BE49-F238E27FC236}">
                  <a16:creationId xmlns:a16="http://schemas.microsoft.com/office/drawing/2014/main" id="{1C648A29-71AD-414F-BB4C-D4270FFD1756}"/>
                </a:ext>
              </a:extLst>
            </p:cNvPr>
            <p:cNvSpPr/>
            <p:nvPr/>
          </p:nvSpPr>
          <p:spPr>
            <a:xfrm>
              <a:off x="4543819" y="3902882"/>
              <a:ext cx="5183" cy="51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0"/>
                  </a:moveTo>
                  <a:lnTo>
                    <a:pt x="45" y="89"/>
                  </a:lnTo>
                  <a:cubicBezTo>
                    <a:pt x="67" y="67"/>
                    <a:pt x="67" y="67"/>
                    <a:pt x="89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7" name="Google Shape;2969;p37">
              <a:extLst>
                <a:ext uri="{FF2B5EF4-FFF2-40B4-BE49-F238E27FC236}">
                  <a16:creationId xmlns:a16="http://schemas.microsoft.com/office/drawing/2014/main" id="{9E6582A7-D6D6-4FC0-8F0E-8BDC3BBE9E91}"/>
                </a:ext>
              </a:extLst>
            </p:cNvPr>
            <p:cNvSpPr/>
            <p:nvPr/>
          </p:nvSpPr>
          <p:spPr>
            <a:xfrm>
              <a:off x="6160416" y="3120727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45" y="0"/>
                  </a:moveTo>
                  <a:cubicBezTo>
                    <a:pt x="23" y="22"/>
                    <a:pt x="1" y="67"/>
                    <a:pt x="1" y="89"/>
                  </a:cubicBezTo>
                  <a:cubicBezTo>
                    <a:pt x="23" y="111"/>
                    <a:pt x="45" y="133"/>
                    <a:pt x="89" y="155"/>
                  </a:cubicBezTo>
                  <a:cubicBezTo>
                    <a:pt x="111" y="155"/>
                    <a:pt x="156" y="133"/>
                    <a:pt x="222" y="11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8" name="Google Shape;2970;p37">
              <a:extLst>
                <a:ext uri="{FF2B5EF4-FFF2-40B4-BE49-F238E27FC236}">
                  <a16:creationId xmlns:a16="http://schemas.microsoft.com/office/drawing/2014/main" id="{0E94D5A8-5632-41EE-93C7-1FEE3B8C08E7}"/>
                </a:ext>
              </a:extLst>
            </p:cNvPr>
            <p:cNvSpPr/>
            <p:nvPr/>
          </p:nvSpPr>
          <p:spPr>
            <a:xfrm>
              <a:off x="6299490" y="3014823"/>
              <a:ext cx="6450" cy="7717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45" y="0"/>
                  </a:moveTo>
                  <a:lnTo>
                    <a:pt x="1" y="111"/>
                  </a:lnTo>
                  <a:lnTo>
                    <a:pt x="111" y="13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9" name="Google Shape;2971;p37">
              <a:extLst>
                <a:ext uri="{FF2B5EF4-FFF2-40B4-BE49-F238E27FC236}">
                  <a16:creationId xmlns:a16="http://schemas.microsoft.com/office/drawing/2014/main" id="{8AA63D39-291C-4705-B0D2-2A174C4E4860}"/>
                </a:ext>
              </a:extLst>
            </p:cNvPr>
            <p:cNvSpPr/>
            <p:nvPr/>
          </p:nvSpPr>
          <p:spPr>
            <a:xfrm>
              <a:off x="5930757" y="4229519"/>
              <a:ext cx="7717" cy="7717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" y="0"/>
                  </a:moveTo>
                  <a:lnTo>
                    <a:pt x="24" y="15"/>
                  </a:lnTo>
                  <a:lnTo>
                    <a:pt x="24" y="15"/>
                  </a:lnTo>
                  <a:cubicBezTo>
                    <a:pt x="23" y="10"/>
                    <a:pt x="23" y="5"/>
                    <a:pt x="23" y="0"/>
                  </a:cubicBezTo>
                  <a:close/>
                  <a:moveTo>
                    <a:pt x="24" y="15"/>
                  </a:moveTo>
                  <a:cubicBezTo>
                    <a:pt x="28" y="55"/>
                    <a:pt x="47" y="94"/>
                    <a:pt x="67" y="133"/>
                  </a:cubicBezTo>
                  <a:lnTo>
                    <a:pt x="133" y="89"/>
                  </a:lnTo>
                  <a:lnTo>
                    <a:pt x="24" y="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0" name="Google Shape;2972;p37">
              <a:extLst>
                <a:ext uri="{FF2B5EF4-FFF2-40B4-BE49-F238E27FC236}">
                  <a16:creationId xmlns:a16="http://schemas.microsoft.com/office/drawing/2014/main" id="{C821133A-371E-428B-9918-8171B958EE62}"/>
                </a:ext>
              </a:extLst>
            </p:cNvPr>
            <p:cNvSpPr/>
            <p:nvPr/>
          </p:nvSpPr>
          <p:spPr>
            <a:xfrm>
              <a:off x="6137439" y="4007461"/>
              <a:ext cx="5183" cy="7717"/>
            </a:xfrm>
            <a:custGeom>
              <a:avLst/>
              <a:gdLst/>
              <a:ahLst/>
              <a:cxnLst/>
              <a:rect l="l" t="t" r="r" b="b"/>
              <a:pathLst>
                <a:path w="90" h="134" extrusionOk="0">
                  <a:moveTo>
                    <a:pt x="1" y="1"/>
                  </a:moveTo>
                  <a:lnTo>
                    <a:pt x="1" y="134"/>
                  </a:lnTo>
                  <a:lnTo>
                    <a:pt x="89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1" name="Google Shape;2973;p37">
              <a:extLst>
                <a:ext uri="{FF2B5EF4-FFF2-40B4-BE49-F238E27FC236}">
                  <a16:creationId xmlns:a16="http://schemas.microsoft.com/office/drawing/2014/main" id="{ECF15A3F-B9C2-4B99-BDE2-7B3641BB4C26}"/>
                </a:ext>
              </a:extLst>
            </p:cNvPr>
            <p:cNvSpPr/>
            <p:nvPr/>
          </p:nvSpPr>
          <p:spPr>
            <a:xfrm>
              <a:off x="4668841" y="3064579"/>
              <a:ext cx="19234" cy="20444"/>
            </a:xfrm>
            <a:custGeom>
              <a:avLst/>
              <a:gdLst/>
              <a:ahLst/>
              <a:cxnLst/>
              <a:rect l="l" t="t" r="r" b="b"/>
              <a:pathLst>
                <a:path w="334" h="355" extrusionOk="0">
                  <a:moveTo>
                    <a:pt x="178" y="0"/>
                  </a:moveTo>
                  <a:lnTo>
                    <a:pt x="1" y="200"/>
                  </a:lnTo>
                  <a:lnTo>
                    <a:pt x="45" y="355"/>
                  </a:lnTo>
                  <a:lnTo>
                    <a:pt x="245" y="200"/>
                  </a:lnTo>
                  <a:lnTo>
                    <a:pt x="333" y="2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2" name="Google Shape;2974;p37">
              <a:extLst>
                <a:ext uri="{FF2B5EF4-FFF2-40B4-BE49-F238E27FC236}">
                  <a16:creationId xmlns:a16="http://schemas.microsoft.com/office/drawing/2014/main" id="{63E24B5A-5D1B-409D-9627-0A165EE6D881}"/>
                </a:ext>
              </a:extLst>
            </p:cNvPr>
            <p:cNvSpPr/>
            <p:nvPr/>
          </p:nvSpPr>
          <p:spPr>
            <a:xfrm>
              <a:off x="4690552" y="3058186"/>
              <a:ext cx="25569" cy="17910"/>
            </a:xfrm>
            <a:custGeom>
              <a:avLst/>
              <a:gdLst/>
              <a:ahLst/>
              <a:cxnLst/>
              <a:rect l="l" t="t" r="r" b="b"/>
              <a:pathLst>
                <a:path w="444" h="311" extrusionOk="0">
                  <a:moveTo>
                    <a:pt x="23" y="1"/>
                  </a:moveTo>
                  <a:cubicBezTo>
                    <a:pt x="45" y="23"/>
                    <a:pt x="45" y="45"/>
                    <a:pt x="23" y="45"/>
                  </a:cubicBezTo>
                  <a:lnTo>
                    <a:pt x="23" y="134"/>
                  </a:lnTo>
                  <a:lnTo>
                    <a:pt x="23" y="156"/>
                  </a:lnTo>
                  <a:cubicBezTo>
                    <a:pt x="23" y="200"/>
                    <a:pt x="1" y="244"/>
                    <a:pt x="1" y="311"/>
                  </a:cubicBezTo>
                  <a:lnTo>
                    <a:pt x="444" y="89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3" name="Google Shape;2975;p37">
              <a:extLst>
                <a:ext uri="{FF2B5EF4-FFF2-40B4-BE49-F238E27FC236}">
                  <a16:creationId xmlns:a16="http://schemas.microsoft.com/office/drawing/2014/main" id="{8C373F9F-AFED-43A7-8109-A8ADF38A676D}"/>
                </a:ext>
              </a:extLst>
            </p:cNvPr>
            <p:cNvSpPr/>
            <p:nvPr/>
          </p:nvSpPr>
          <p:spPr>
            <a:xfrm>
              <a:off x="4750501" y="3018624"/>
              <a:ext cx="12842" cy="8984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1"/>
                  </a:moveTo>
                  <a:lnTo>
                    <a:pt x="112" y="156"/>
                  </a:lnTo>
                  <a:lnTo>
                    <a:pt x="222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4" name="Google Shape;2976;p37">
              <a:extLst>
                <a:ext uri="{FF2B5EF4-FFF2-40B4-BE49-F238E27FC236}">
                  <a16:creationId xmlns:a16="http://schemas.microsoft.com/office/drawing/2014/main" id="{6B80B1F0-2623-4853-A6C0-600DAD26CFAF}"/>
                </a:ext>
              </a:extLst>
            </p:cNvPr>
            <p:cNvSpPr/>
            <p:nvPr/>
          </p:nvSpPr>
          <p:spPr>
            <a:xfrm>
              <a:off x="4671433" y="3102875"/>
              <a:ext cx="8984" cy="3858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0" y="0"/>
                  </a:moveTo>
                  <a:cubicBezTo>
                    <a:pt x="0" y="22"/>
                    <a:pt x="0" y="44"/>
                    <a:pt x="0" y="67"/>
                  </a:cubicBezTo>
                  <a:lnTo>
                    <a:pt x="155" y="6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5" name="Google Shape;2977;p37">
              <a:extLst>
                <a:ext uri="{FF2B5EF4-FFF2-40B4-BE49-F238E27FC236}">
                  <a16:creationId xmlns:a16="http://schemas.microsoft.com/office/drawing/2014/main" id="{99A5D473-6C92-40AB-B293-63E59AD2BB08}"/>
                </a:ext>
              </a:extLst>
            </p:cNvPr>
            <p:cNvSpPr/>
            <p:nvPr/>
          </p:nvSpPr>
          <p:spPr>
            <a:xfrm>
              <a:off x="4682893" y="3065846"/>
              <a:ext cx="8984" cy="10251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89" y="1"/>
                  </a:moveTo>
                  <a:lnTo>
                    <a:pt x="1" y="178"/>
                  </a:lnTo>
                  <a:lnTo>
                    <a:pt x="134" y="178"/>
                  </a:lnTo>
                  <a:cubicBezTo>
                    <a:pt x="134" y="111"/>
                    <a:pt x="156" y="67"/>
                    <a:pt x="156" y="23"/>
                  </a:cubicBezTo>
                  <a:cubicBezTo>
                    <a:pt x="134" y="1"/>
                    <a:pt x="111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6" name="Google Shape;2978;p37">
              <a:extLst>
                <a:ext uri="{FF2B5EF4-FFF2-40B4-BE49-F238E27FC236}">
                  <a16:creationId xmlns:a16="http://schemas.microsoft.com/office/drawing/2014/main" id="{6C6BA02A-A1E0-4E33-B64D-529FBD308D01}"/>
                </a:ext>
              </a:extLst>
            </p:cNvPr>
            <p:cNvSpPr/>
            <p:nvPr/>
          </p:nvSpPr>
          <p:spPr>
            <a:xfrm>
              <a:off x="4665041" y="3084965"/>
              <a:ext cx="6450" cy="645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0" y="112"/>
                  </a:move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7" name="Google Shape;2979;p37">
              <a:extLst>
                <a:ext uri="{FF2B5EF4-FFF2-40B4-BE49-F238E27FC236}">
                  <a16:creationId xmlns:a16="http://schemas.microsoft.com/office/drawing/2014/main" id="{344313F4-E1BB-4F0F-9AB5-01F0865F50BA}"/>
                </a:ext>
              </a:extLst>
            </p:cNvPr>
            <p:cNvSpPr/>
            <p:nvPr/>
          </p:nvSpPr>
          <p:spPr>
            <a:xfrm>
              <a:off x="6237007" y="3713995"/>
              <a:ext cx="6392" cy="6450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22" y="1"/>
                  </a:moveTo>
                  <a:cubicBezTo>
                    <a:pt x="22" y="1"/>
                    <a:pt x="0" y="67"/>
                    <a:pt x="0" y="67"/>
                  </a:cubicBezTo>
                  <a:cubicBezTo>
                    <a:pt x="22" y="90"/>
                    <a:pt x="44" y="112"/>
                    <a:pt x="66" y="112"/>
                  </a:cubicBezTo>
                  <a:lnTo>
                    <a:pt x="111" y="45"/>
                  </a:lnTo>
                  <a:cubicBezTo>
                    <a:pt x="66" y="23"/>
                    <a:pt x="44" y="23"/>
                    <a:pt x="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8" name="Google Shape;2980;p37">
              <a:extLst>
                <a:ext uri="{FF2B5EF4-FFF2-40B4-BE49-F238E27FC236}">
                  <a16:creationId xmlns:a16="http://schemas.microsoft.com/office/drawing/2014/main" id="{55F166E5-CC4C-4E09-AFF7-99B9A59E670A}"/>
                </a:ext>
              </a:extLst>
            </p:cNvPr>
            <p:cNvSpPr/>
            <p:nvPr/>
          </p:nvSpPr>
          <p:spPr>
            <a:xfrm>
              <a:off x="6247200" y="3691075"/>
              <a:ext cx="2591" cy="3858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2" y="0"/>
                  </a:moveTo>
                  <a:cubicBezTo>
                    <a:pt x="0" y="0"/>
                    <a:pt x="0" y="22"/>
                    <a:pt x="0" y="22"/>
                  </a:cubicBezTo>
                  <a:cubicBezTo>
                    <a:pt x="0" y="44"/>
                    <a:pt x="22" y="67"/>
                    <a:pt x="22" y="67"/>
                  </a:cubicBezTo>
                  <a:lnTo>
                    <a:pt x="45" y="22"/>
                  </a:lnTo>
                  <a:cubicBezTo>
                    <a:pt x="22" y="22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9" name="Google Shape;2981;p37">
              <a:extLst>
                <a:ext uri="{FF2B5EF4-FFF2-40B4-BE49-F238E27FC236}">
                  <a16:creationId xmlns:a16="http://schemas.microsoft.com/office/drawing/2014/main" id="{5F4B955A-388A-47F1-972C-2AE6354DC7DA}"/>
                </a:ext>
              </a:extLst>
            </p:cNvPr>
            <p:cNvSpPr/>
            <p:nvPr/>
          </p:nvSpPr>
          <p:spPr>
            <a:xfrm>
              <a:off x="4430256" y="3523898"/>
              <a:ext cx="6450" cy="7717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111" y="1"/>
                  </a:moveTo>
                  <a:lnTo>
                    <a:pt x="1" y="67"/>
                  </a:lnTo>
                  <a:lnTo>
                    <a:pt x="23" y="134"/>
                  </a:lnTo>
                  <a:lnTo>
                    <a:pt x="89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0" name="Google Shape;2982;p37">
              <a:extLst>
                <a:ext uri="{FF2B5EF4-FFF2-40B4-BE49-F238E27FC236}">
                  <a16:creationId xmlns:a16="http://schemas.microsoft.com/office/drawing/2014/main" id="{31162627-6935-4171-8F18-2D50C9390438}"/>
                </a:ext>
              </a:extLst>
            </p:cNvPr>
            <p:cNvSpPr/>
            <p:nvPr/>
          </p:nvSpPr>
          <p:spPr>
            <a:xfrm>
              <a:off x="5849098" y="4413224"/>
              <a:ext cx="24302" cy="42154"/>
            </a:xfrm>
            <a:custGeom>
              <a:avLst/>
              <a:gdLst/>
              <a:ahLst/>
              <a:cxnLst/>
              <a:rect l="l" t="t" r="r" b="b"/>
              <a:pathLst>
                <a:path w="422" h="732" extrusionOk="0">
                  <a:moveTo>
                    <a:pt x="289" y="1"/>
                  </a:moveTo>
                  <a:lnTo>
                    <a:pt x="23" y="89"/>
                  </a:lnTo>
                  <a:lnTo>
                    <a:pt x="23" y="466"/>
                  </a:lnTo>
                  <a:lnTo>
                    <a:pt x="23" y="554"/>
                  </a:lnTo>
                  <a:cubicBezTo>
                    <a:pt x="1" y="577"/>
                    <a:pt x="1" y="621"/>
                    <a:pt x="1" y="643"/>
                  </a:cubicBezTo>
                  <a:lnTo>
                    <a:pt x="89" y="732"/>
                  </a:lnTo>
                  <a:cubicBezTo>
                    <a:pt x="200" y="510"/>
                    <a:pt x="421" y="289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1" name="Google Shape;2983;p37">
              <a:extLst>
                <a:ext uri="{FF2B5EF4-FFF2-40B4-BE49-F238E27FC236}">
                  <a16:creationId xmlns:a16="http://schemas.microsoft.com/office/drawing/2014/main" id="{9AF65A85-090D-4DCA-A295-898E68BD35E1}"/>
                </a:ext>
              </a:extLst>
            </p:cNvPr>
            <p:cNvSpPr/>
            <p:nvPr/>
          </p:nvSpPr>
          <p:spPr>
            <a:xfrm>
              <a:off x="5886127" y="4565083"/>
              <a:ext cx="16643" cy="8984"/>
            </a:xfrm>
            <a:custGeom>
              <a:avLst/>
              <a:gdLst/>
              <a:ahLst/>
              <a:cxnLst/>
              <a:rect l="l" t="t" r="r" b="b"/>
              <a:pathLst>
                <a:path w="289" h="156" extrusionOk="0">
                  <a:moveTo>
                    <a:pt x="89" y="0"/>
                  </a:moveTo>
                  <a:lnTo>
                    <a:pt x="0" y="155"/>
                  </a:lnTo>
                  <a:lnTo>
                    <a:pt x="0" y="155"/>
                  </a:lnTo>
                  <a:lnTo>
                    <a:pt x="288" y="1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" name="Google Shape;2984;p37">
              <a:extLst>
                <a:ext uri="{FF2B5EF4-FFF2-40B4-BE49-F238E27FC236}">
                  <a16:creationId xmlns:a16="http://schemas.microsoft.com/office/drawing/2014/main" id="{2B1E2149-3F2B-4D89-A2DC-927191B18400}"/>
                </a:ext>
              </a:extLst>
            </p:cNvPr>
            <p:cNvSpPr/>
            <p:nvPr/>
          </p:nvSpPr>
          <p:spPr>
            <a:xfrm>
              <a:off x="4606359" y="3321017"/>
              <a:ext cx="42154" cy="24302"/>
            </a:xfrm>
            <a:custGeom>
              <a:avLst/>
              <a:gdLst/>
              <a:ahLst/>
              <a:cxnLst/>
              <a:rect l="l" t="t" r="r" b="b"/>
              <a:pathLst>
                <a:path w="732" h="422" extrusionOk="0">
                  <a:moveTo>
                    <a:pt x="133" y="1"/>
                  </a:moveTo>
                  <a:lnTo>
                    <a:pt x="0" y="422"/>
                  </a:lnTo>
                  <a:lnTo>
                    <a:pt x="731" y="422"/>
                  </a:lnTo>
                  <a:lnTo>
                    <a:pt x="709" y="11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3" name="Google Shape;2985;p37">
              <a:extLst>
                <a:ext uri="{FF2B5EF4-FFF2-40B4-BE49-F238E27FC236}">
                  <a16:creationId xmlns:a16="http://schemas.microsoft.com/office/drawing/2014/main" id="{F5400546-2B52-4692-AF3E-536138639BE3}"/>
                </a:ext>
              </a:extLst>
            </p:cNvPr>
            <p:cNvSpPr/>
            <p:nvPr/>
          </p:nvSpPr>
          <p:spPr>
            <a:xfrm>
              <a:off x="6450081" y="3688483"/>
              <a:ext cx="53614" cy="30694"/>
            </a:xfrm>
            <a:custGeom>
              <a:avLst/>
              <a:gdLst/>
              <a:ahLst/>
              <a:cxnLst/>
              <a:rect l="l" t="t" r="r" b="b"/>
              <a:pathLst>
                <a:path w="931" h="533" extrusionOk="0">
                  <a:moveTo>
                    <a:pt x="465" y="1"/>
                  </a:moveTo>
                  <a:lnTo>
                    <a:pt x="0" y="333"/>
                  </a:lnTo>
                  <a:lnTo>
                    <a:pt x="886" y="533"/>
                  </a:lnTo>
                  <a:lnTo>
                    <a:pt x="931" y="488"/>
                  </a:lnTo>
                  <a:cubicBezTo>
                    <a:pt x="776" y="311"/>
                    <a:pt x="621" y="156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4" name="Google Shape;2986;p37">
              <a:extLst>
                <a:ext uri="{FF2B5EF4-FFF2-40B4-BE49-F238E27FC236}">
                  <a16:creationId xmlns:a16="http://schemas.microsoft.com/office/drawing/2014/main" id="{34B263FC-53EB-40AC-9AA1-8E52C437573C}"/>
                </a:ext>
              </a:extLst>
            </p:cNvPr>
            <p:cNvSpPr/>
            <p:nvPr/>
          </p:nvSpPr>
          <p:spPr>
            <a:xfrm>
              <a:off x="6475592" y="3726779"/>
              <a:ext cx="24302" cy="23208"/>
            </a:xfrm>
            <a:custGeom>
              <a:avLst/>
              <a:gdLst/>
              <a:ahLst/>
              <a:cxnLst/>
              <a:rect l="l" t="t" r="r" b="b"/>
              <a:pathLst>
                <a:path w="422" h="403" extrusionOk="0">
                  <a:moveTo>
                    <a:pt x="89" y="1"/>
                  </a:moveTo>
                  <a:lnTo>
                    <a:pt x="0" y="399"/>
                  </a:lnTo>
                  <a:cubicBezTo>
                    <a:pt x="17" y="389"/>
                    <a:pt x="39" y="386"/>
                    <a:pt x="64" y="386"/>
                  </a:cubicBezTo>
                  <a:cubicBezTo>
                    <a:pt x="117" y="386"/>
                    <a:pt x="184" y="402"/>
                    <a:pt x="238" y="402"/>
                  </a:cubicBezTo>
                  <a:cubicBezTo>
                    <a:pt x="323" y="402"/>
                    <a:pt x="379" y="362"/>
                    <a:pt x="310" y="156"/>
                  </a:cubicBezTo>
                  <a:lnTo>
                    <a:pt x="421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5" name="Google Shape;2987;p37">
              <a:extLst>
                <a:ext uri="{FF2B5EF4-FFF2-40B4-BE49-F238E27FC236}">
                  <a16:creationId xmlns:a16="http://schemas.microsoft.com/office/drawing/2014/main" id="{5C509E57-ACF4-4253-9AA3-CCB7D17ECE1D}"/>
                </a:ext>
              </a:extLst>
            </p:cNvPr>
            <p:cNvSpPr/>
            <p:nvPr/>
          </p:nvSpPr>
          <p:spPr>
            <a:xfrm>
              <a:off x="6501104" y="3715319"/>
              <a:ext cx="6450" cy="51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45" y="0"/>
                  </a:moveTo>
                  <a:lnTo>
                    <a:pt x="0" y="67"/>
                  </a:lnTo>
                  <a:lnTo>
                    <a:pt x="111" y="8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6" name="Google Shape;2988;p37">
              <a:extLst>
                <a:ext uri="{FF2B5EF4-FFF2-40B4-BE49-F238E27FC236}">
                  <a16:creationId xmlns:a16="http://schemas.microsoft.com/office/drawing/2014/main" id="{9E631A04-0B41-4121-AD67-5BDCD50805C5}"/>
                </a:ext>
              </a:extLst>
            </p:cNvPr>
            <p:cNvSpPr/>
            <p:nvPr/>
          </p:nvSpPr>
          <p:spPr>
            <a:xfrm>
              <a:off x="6286763" y="4141468"/>
              <a:ext cx="8984" cy="26836"/>
            </a:xfrm>
            <a:custGeom>
              <a:avLst/>
              <a:gdLst/>
              <a:ahLst/>
              <a:cxnLst/>
              <a:rect l="l" t="t" r="r" b="b"/>
              <a:pathLst>
                <a:path w="156" h="466" extrusionOk="0">
                  <a:moveTo>
                    <a:pt x="67" y="0"/>
                  </a:moveTo>
                  <a:lnTo>
                    <a:pt x="0" y="45"/>
                  </a:lnTo>
                  <a:lnTo>
                    <a:pt x="0" y="466"/>
                  </a:lnTo>
                  <a:lnTo>
                    <a:pt x="155" y="466"/>
                  </a:lnTo>
                  <a:cubicBezTo>
                    <a:pt x="111" y="310"/>
                    <a:pt x="89" y="155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7" name="Google Shape;2989;p37">
              <a:extLst>
                <a:ext uri="{FF2B5EF4-FFF2-40B4-BE49-F238E27FC236}">
                  <a16:creationId xmlns:a16="http://schemas.microsoft.com/office/drawing/2014/main" id="{559CF6C4-E585-442A-B654-A22EDE562AF3}"/>
                </a:ext>
              </a:extLst>
            </p:cNvPr>
            <p:cNvSpPr/>
            <p:nvPr/>
          </p:nvSpPr>
          <p:spPr>
            <a:xfrm>
              <a:off x="5688313" y="2637163"/>
              <a:ext cx="16643" cy="19177"/>
            </a:xfrm>
            <a:custGeom>
              <a:avLst/>
              <a:gdLst/>
              <a:ahLst/>
              <a:cxnLst/>
              <a:rect l="l" t="t" r="r" b="b"/>
              <a:pathLst>
                <a:path w="289" h="333" extrusionOk="0">
                  <a:moveTo>
                    <a:pt x="134" y="0"/>
                  </a:moveTo>
                  <a:lnTo>
                    <a:pt x="1" y="67"/>
                  </a:lnTo>
                  <a:lnTo>
                    <a:pt x="200" y="332"/>
                  </a:lnTo>
                  <a:lnTo>
                    <a:pt x="289" y="2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8" name="Google Shape;2990;p37">
              <a:extLst>
                <a:ext uri="{FF2B5EF4-FFF2-40B4-BE49-F238E27FC236}">
                  <a16:creationId xmlns:a16="http://schemas.microsoft.com/office/drawing/2014/main" id="{E6DA6C51-1855-446D-B1A8-D8C9F2DCC550}"/>
                </a:ext>
              </a:extLst>
            </p:cNvPr>
            <p:cNvSpPr/>
            <p:nvPr/>
          </p:nvSpPr>
          <p:spPr>
            <a:xfrm>
              <a:off x="5666661" y="2621845"/>
              <a:ext cx="7717" cy="8984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0" y="0"/>
                  </a:moveTo>
                  <a:cubicBezTo>
                    <a:pt x="22" y="45"/>
                    <a:pt x="44" y="111"/>
                    <a:pt x="89" y="155"/>
                  </a:cubicBezTo>
                  <a:lnTo>
                    <a:pt x="133" y="155"/>
                  </a:lnTo>
                  <a:cubicBezTo>
                    <a:pt x="89" y="111"/>
                    <a:pt x="44" y="4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9" name="Google Shape;2991;p37">
              <a:extLst>
                <a:ext uri="{FF2B5EF4-FFF2-40B4-BE49-F238E27FC236}">
                  <a16:creationId xmlns:a16="http://schemas.microsoft.com/office/drawing/2014/main" id="{34D54EC1-2E2D-4D12-BAFF-9BD735EC1008}"/>
                </a:ext>
              </a:extLst>
            </p:cNvPr>
            <p:cNvSpPr/>
            <p:nvPr/>
          </p:nvSpPr>
          <p:spPr>
            <a:xfrm>
              <a:off x="5679387" y="2657549"/>
              <a:ext cx="1612" cy="207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8" y="27"/>
                    <a:pt x="25" y="36"/>
                    <a:pt x="26" y="36"/>
                  </a:cubicBezTo>
                  <a:cubicBezTo>
                    <a:pt x="28" y="36"/>
                    <a:pt x="14" y="1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0" name="Google Shape;2992;p37">
              <a:extLst>
                <a:ext uri="{FF2B5EF4-FFF2-40B4-BE49-F238E27FC236}">
                  <a16:creationId xmlns:a16="http://schemas.microsoft.com/office/drawing/2014/main" id="{593A2AE8-43FE-4274-92D8-72D5E59D948F}"/>
                </a:ext>
              </a:extLst>
            </p:cNvPr>
            <p:cNvSpPr/>
            <p:nvPr/>
          </p:nvSpPr>
          <p:spPr>
            <a:xfrm>
              <a:off x="5679387" y="2684327"/>
              <a:ext cx="2649" cy="2649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1" y="1"/>
                  </a:moveTo>
                  <a:cubicBezTo>
                    <a:pt x="1" y="23"/>
                    <a:pt x="1" y="45"/>
                    <a:pt x="1" y="45"/>
                  </a:cubicBez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1" name="Google Shape;2993;p37">
              <a:extLst>
                <a:ext uri="{FF2B5EF4-FFF2-40B4-BE49-F238E27FC236}">
                  <a16:creationId xmlns:a16="http://schemas.microsoft.com/office/drawing/2014/main" id="{9A8ABF3A-9037-4D9D-8AA2-7A54E6147DC9}"/>
                </a:ext>
              </a:extLst>
            </p:cNvPr>
            <p:cNvSpPr/>
            <p:nvPr/>
          </p:nvSpPr>
          <p:spPr>
            <a:xfrm>
              <a:off x="5796808" y="4548497"/>
              <a:ext cx="12784" cy="15318"/>
            </a:xfrm>
            <a:custGeom>
              <a:avLst/>
              <a:gdLst/>
              <a:ahLst/>
              <a:cxnLst/>
              <a:rect l="l" t="t" r="r" b="b"/>
              <a:pathLst>
                <a:path w="222" h="266" extrusionOk="0">
                  <a:moveTo>
                    <a:pt x="0" y="0"/>
                  </a:moveTo>
                  <a:lnTo>
                    <a:pt x="44" y="266"/>
                  </a:lnTo>
                  <a:lnTo>
                    <a:pt x="222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2" name="Google Shape;2994;p37">
              <a:extLst>
                <a:ext uri="{FF2B5EF4-FFF2-40B4-BE49-F238E27FC236}">
                  <a16:creationId xmlns:a16="http://schemas.microsoft.com/office/drawing/2014/main" id="{1D3DC1A4-268F-432F-BC89-DA8D803BDB8D}"/>
                </a:ext>
              </a:extLst>
            </p:cNvPr>
            <p:cNvSpPr/>
            <p:nvPr/>
          </p:nvSpPr>
          <p:spPr>
            <a:xfrm>
              <a:off x="5769973" y="4437468"/>
              <a:ext cx="691" cy="2073"/>
            </a:xfrm>
            <a:custGeom>
              <a:avLst/>
              <a:gdLst/>
              <a:ahLst/>
              <a:cxnLst/>
              <a:rect l="l" t="t" r="r" b="b"/>
              <a:pathLst>
                <a:path w="12" h="36" extrusionOk="0">
                  <a:moveTo>
                    <a:pt x="1" y="1"/>
                  </a:moveTo>
                  <a:cubicBezTo>
                    <a:pt x="1" y="14"/>
                    <a:pt x="9" y="36"/>
                    <a:pt x="10" y="36"/>
                  </a:cubicBezTo>
                  <a:cubicBezTo>
                    <a:pt x="11" y="36"/>
                    <a:pt x="10" y="2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3" name="Google Shape;2995;p37">
              <a:extLst>
                <a:ext uri="{FF2B5EF4-FFF2-40B4-BE49-F238E27FC236}">
                  <a16:creationId xmlns:a16="http://schemas.microsoft.com/office/drawing/2014/main" id="{C983A7B0-9BCA-43A9-923B-E6AE9AB4DF18}"/>
                </a:ext>
              </a:extLst>
            </p:cNvPr>
            <p:cNvSpPr/>
            <p:nvPr/>
          </p:nvSpPr>
          <p:spPr>
            <a:xfrm>
              <a:off x="6390075" y="3776535"/>
              <a:ext cx="14109" cy="10251"/>
            </a:xfrm>
            <a:custGeom>
              <a:avLst/>
              <a:gdLst/>
              <a:ahLst/>
              <a:cxnLst/>
              <a:rect l="l" t="t" r="r" b="b"/>
              <a:pathLst>
                <a:path w="245" h="178" extrusionOk="0">
                  <a:moveTo>
                    <a:pt x="245" y="1"/>
                  </a:moveTo>
                  <a:lnTo>
                    <a:pt x="1" y="89"/>
                  </a:lnTo>
                  <a:lnTo>
                    <a:pt x="156" y="17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4" name="Google Shape;2996;p37">
              <a:extLst>
                <a:ext uri="{FF2B5EF4-FFF2-40B4-BE49-F238E27FC236}">
                  <a16:creationId xmlns:a16="http://schemas.microsoft.com/office/drawing/2014/main" id="{05E35013-0F71-45D6-843D-C472011E0B92}"/>
                </a:ext>
              </a:extLst>
            </p:cNvPr>
            <p:cNvSpPr/>
            <p:nvPr/>
          </p:nvSpPr>
          <p:spPr>
            <a:xfrm>
              <a:off x="4520842" y="3184534"/>
              <a:ext cx="2649" cy="5125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45" y="0"/>
                  </a:moveTo>
                  <a:lnTo>
                    <a:pt x="1" y="44"/>
                  </a:lnTo>
                  <a:lnTo>
                    <a:pt x="45" y="8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5" name="Google Shape;2997;p37">
              <a:extLst>
                <a:ext uri="{FF2B5EF4-FFF2-40B4-BE49-F238E27FC236}">
                  <a16:creationId xmlns:a16="http://schemas.microsoft.com/office/drawing/2014/main" id="{5240B969-114D-4A72-AD70-72976E84AADB}"/>
                </a:ext>
              </a:extLst>
            </p:cNvPr>
            <p:cNvSpPr/>
            <p:nvPr/>
          </p:nvSpPr>
          <p:spPr>
            <a:xfrm>
              <a:off x="4496597" y="3277653"/>
              <a:ext cx="5183" cy="645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89" y="1"/>
                  </a:moveTo>
                  <a:lnTo>
                    <a:pt x="1" y="23"/>
                  </a:lnTo>
                  <a:lnTo>
                    <a:pt x="67" y="111"/>
                  </a:lnTo>
                  <a:cubicBezTo>
                    <a:pt x="89" y="67"/>
                    <a:pt x="89" y="45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6" name="Google Shape;2998;p37">
              <a:extLst>
                <a:ext uri="{FF2B5EF4-FFF2-40B4-BE49-F238E27FC236}">
                  <a16:creationId xmlns:a16="http://schemas.microsoft.com/office/drawing/2014/main" id="{2F4D52E6-46C2-4C36-969A-BAAB449D359B}"/>
                </a:ext>
              </a:extLst>
            </p:cNvPr>
            <p:cNvSpPr/>
            <p:nvPr/>
          </p:nvSpPr>
          <p:spPr>
            <a:xfrm>
              <a:off x="6388808" y="4006194"/>
              <a:ext cx="51080" cy="38353"/>
            </a:xfrm>
            <a:custGeom>
              <a:avLst/>
              <a:gdLst/>
              <a:ahLst/>
              <a:cxnLst/>
              <a:rect l="l" t="t" r="r" b="b"/>
              <a:pathLst>
                <a:path w="887" h="666" extrusionOk="0">
                  <a:moveTo>
                    <a:pt x="887" y="1"/>
                  </a:moveTo>
                  <a:lnTo>
                    <a:pt x="1" y="377"/>
                  </a:lnTo>
                  <a:lnTo>
                    <a:pt x="267" y="665"/>
                  </a:lnTo>
                  <a:lnTo>
                    <a:pt x="643" y="377"/>
                  </a:lnTo>
                  <a:lnTo>
                    <a:pt x="887" y="178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7" name="Google Shape;2999;p37">
              <a:extLst>
                <a:ext uri="{FF2B5EF4-FFF2-40B4-BE49-F238E27FC236}">
                  <a16:creationId xmlns:a16="http://schemas.microsoft.com/office/drawing/2014/main" id="{22700502-6D48-4315-9F66-982AEB0916A0}"/>
                </a:ext>
              </a:extLst>
            </p:cNvPr>
            <p:cNvSpPr/>
            <p:nvPr/>
          </p:nvSpPr>
          <p:spPr>
            <a:xfrm>
              <a:off x="6345445" y="4068735"/>
              <a:ext cx="2591" cy="3858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2" y="0"/>
                  </a:moveTo>
                  <a:lnTo>
                    <a:pt x="0" y="45"/>
                  </a:lnTo>
                  <a:lnTo>
                    <a:pt x="22" y="67"/>
                  </a:lnTo>
                  <a:cubicBezTo>
                    <a:pt x="22" y="45"/>
                    <a:pt x="45" y="45"/>
                    <a:pt x="45" y="23"/>
                  </a:cubicBezTo>
                  <a:cubicBezTo>
                    <a:pt x="45" y="23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8" name="Google Shape;3000;p37">
              <a:extLst>
                <a:ext uri="{FF2B5EF4-FFF2-40B4-BE49-F238E27FC236}">
                  <a16:creationId xmlns:a16="http://schemas.microsoft.com/office/drawing/2014/main" id="{EA587976-B5B3-4E6B-ADF0-01DCB80744EB}"/>
                </a:ext>
              </a:extLst>
            </p:cNvPr>
            <p:cNvSpPr/>
            <p:nvPr/>
          </p:nvSpPr>
          <p:spPr>
            <a:xfrm>
              <a:off x="5850365" y="4450253"/>
              <a:ext cx="3916" cy="51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0"/>
                  </a:moveTo>
                  <a:lnTo>
                    <a:pt x="67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9" name="Google Shape;3001;p37">
              <a:extLst>
                <a:ext uri="{FF2B5EF4-FFF2-40B4-BE49-F238E27FC236}">
                  <a16:creationId xmlns:a16="http://schemas.microsoft.com/office/drawing/2014/main" id="{57CF27FD-8246-4965-A35D-A4CA54811208}"/>
                </a:ext>
              </a:extLst>
            </p:cNvPr>
            <p:cNvSpPr/>
            <p:nvPr/>
          </p:nvSpPr>
          <p:spPr>
            <a:xfrm>
              <a:off x="4515774" y="3546875"/>
              <a:ext cx="19177" cy="14109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67" y="1"/>
                  </a:moveTo>
                  <a:lnTo>
                    <a:pt x="0" y="156"/>
                  </a:lnTo>
                  <a:lnTo>
                    <a:pt x="266" y="244"/>
                  </a:lnTo>
                  <a:lnTo>
                    <a:pt x="332" y="15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0" name="Google Shape;3002;p37">
              <a:extLst>
                <a:ext uri="{FF2B5EF4-FFF2-40B4-BE49-F238E27FC236}">
                  <a16:creationId xmlns:a16="http://schemas.microsoft.com/office/drawing/2014/main" id="{E2271161-33F4-4C0A-B608-D7DFF2853585}"/>
                </a:ext>
              </a:extLst>
            </p:cNvPr>
            <p:cNvSpPr/>
            <p:nvPr/>
          </p:nvSpPr>
          <p:spPr>
            <a:xfrm>
              <a:off x="4714796" y="2938231"/>
              <a:ext cx="44688" cy="38353"/>
            </a:xfrm>
            <a:custGeom>
              <a:avLst/>
              <a:gdLst/>
              <a:ahLst/>
              <a:cxnLst/>
              <a:rect l="l" t="t" r="r" b="b"/>
              <a:pathLst>
                <a:path w="776" h="666" extrusionOk="0">
                  <a:moveTo>
                    <a:pt x="1" y="1"/>
                  </a:moveTo>
                  <a:lnTo>
                    <a:pt x="1" y="355"/>
                  </a:lnTo>
                  <a:lnTo>
                    <a:pt x="466" y="666"/>
                  </a:lnTo>
                  <a:lnTo>
                    <a:pt x="466" y="555"/>
                  </a:lnTo>
                  <a:lnTo>
                    <a:pt x="776" y="289"/>
                  </a:lnTo>
                  <a:cubicBezTo>
                    <a:pt x="643" y="289"/>
                    <a:pt x="494" y="361"/>
                    <a:pt x="355" y="361"/>
                  </a:cubicBezTo>
                  <a:cubicBezTo>
                    <a:pt x="217" y="361"/>
                    <a:pt x="89" y="2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1" name="Google Shape;3003;p37">
              <a:extLst>
                <a:ext uri="{FF2B5EF4-FFF2-40B4-BE49-F238E27FC236}">
                  <a16:creationId xmlns:a16="http://schemas.microsoft.com/office/drawing/2014/main" id="{DE2D14F8-7A53-41FF-861A-413E5320FDF6}"/>
                </a:ext>
              </a:extLst>
            </p:cNvPr>
            <p:cNvSpPr/>
            <p:nvPr/>
          </p:nvSpPr>
          <p:spPr>
            <a:xfrm>
              <a:off x="4727581" y="2980386"/>
              <a:ext cx="2591" cy="2591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0" y="22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2" name="Google Shape;3004;p37">
              <a:extLst>
                <a:ext uri="{FF2B5EF4-FFF2-40B4-BE49-F238E27FC236}">
                  <a16:creationId xmlns:a16="http://schemas.microsoft.com/office/drawing/2014/main" id="{79770E2E-C051-4F64-9F7A-FCFF662F78C0}"/>
                </a:ext>
              </a:extLst>
            </p:cNvPr>
            <p:cNvSpPr/>
            <p:nvPr/>
          </p:nvSpPr>
          <p:spPr>
            <a:xfrm>
              <a:off x="4724989" y="2979061"/>
              <a:ext cx="2649" cy="2649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1" y="1"/>
                  </a:moveTo>
                  <a:lnTo>
                    <a:pt x="45" y="45"/>
                  </a:lnTo>
                  <a:lnTo>
                    <a:pt x="45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3" name="Google Shape;3005;p37">
              <a:extLst>
                <a:ext uri="{FF2B5EF4-FFF2-40B4-BE49-F238E27FC236}">
                  <a16:creationId xmlns:a16="http://schemas.microsoft.com/office/drawing/2014/main" id="{C6DF0486-D293-4ADB-B306-AABDF3C85E13}"/>
                </a:ext>
              </a:extLst>
            </p:cNvPr>
            <p:cNvSpPr/>
            <p:nvPr/>
          </p:nvSpPr>
          <p:spPr>
            <a:xfrm>
              <a:off x="4740308" y="2970135"/>
              <a:ext cx="5183" cy="8984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1" y="1"/>
                  </a:moveTo>
                  <a:lnTo>
                    <a:pt x="1" y="112"/>
                  </a:lnTo>
                  <a:cubicBezTo>
                    <a:pt x="23" y="134"/>
                    <a:pt x="23" y="156"/>
                    <a:pt x="45" y="156"/>
                  </a:cubicBezTo>
                  <a:lnTo>
                    <a:pt x="89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4" name="Google Shape;3006;p37">
              <a:extLst>
                <a:ext uri="{FF2B5EF4-FFF2-40B4-BE49-F238E27FC236}">
                  <a16:creationId xmlns:a16="http://schemas.microsoft.com/office/drawing/2014/main" id="{E4A6EC06-E799-46F1-B8FC-15DAC5C18855}"/>
                </a:ext>
              </a:extLst>
            </p:cNvPr>
            <p:cNvSpPr/>
            <p:nvPr/>
          </p:nvSpPr>
          <p:spPr>
            <a:xfrm>
              <a:off x="4742841" y="2976527"/>
              <a:ext cx="7717" cy="3916"/>
            </a:xfrm>
            <a:custGeom>
              <a:avLst/>
              <a:gdLst/>
              <a:ahLst/>
              <a:cxnLst/>
              <a:rect l="l" t="t" r="r" b="b"/>
              <a:pathLst>
                <a:path w="134" h="68" extrusionOk="0">
                  <a:moveTo>
                    <a:pt x="67" y="1"/>
                  </a:moveTo>
                  <a:cubicBezTo>
                    <a:pt x="45" y="1"/>
                    <a:pt x="23" y="23"/>
                    <a:pt x="1" y="45"/>
                  </a:cubicBezTo>
                  <a:lnTo>
                    <a:pt x="134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5" name="Google Shape;3007;p37">
              <a:extLst>
                <a:ext uri="{FF2B5EF4-FFF2-40B4-BE49-F238E27FC236}">
                  <a16:creationId xmlns:a16="http://schemas.microsoft.com/office/drawing/2014/main" id="{8F8E4895-B50D-4877-A9CC-61434419B127}"/>
                </a:ext>
              </a:extLst>
            </p:cNvPr>
            <p:cNvSpPr/>
            <p:nvPr/>
          </p:nvSpPr>
          <p:spPr>
            <a:xfrm>
              <a:off x="6234416" y="3928394"/>
              <a:ext cx="43479" cy="40887"/>
            </a:xfrm>
            <a:custGeom>
              <a:avLst/>
              <a:gdLst/>
              <a:ahLst/>
              <a:cxnLst/>
              <a:rect l="l" t="t" r="r" b="b"/>
              <a:pathLst>
                <a:path w="755" h="710" extrusionOk="0">
                  <a:moveTo>
                    <a:pt x="400" y="0"/>
                  </a:moveTo>
                  <a:cubicBezTo>
                    <a:pt x="289" y="222"/>
                    <a:pt x="156" y="443"/>
                    <a:pt x="1" y="709"/>
                  </a:cubicBezTo>
                  <a:lnTo>
                    <a:pt x="599" y="643"/>
                  </a:lnTo>
                  <a:cubicBezTo>
                    <a:pt x="643" y="532"/>
                    <a:pt x="710" y="421"/>
                    <a:pt x="754" y="310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6" name="Google Shape;3008;p37">
              <a:extLst>
                <a:ext uri="{FF2B5EF4-FFF2-40B4-BE49-F238E27FC236}">
                  <a16:creationId xmlns:a16="http://schemas.microsoft.com/office/drawing/2014/main" id="{ADD2B4FF-2BF4-4E14-B509-B000C55B8318}"/>
                </a:ext>
              </a:extLst>
            </p:cNvPr>
            <p:cNvSpPr/>
            <p:nvPr/>
          </p:nvSpPr>
          <p:spPr>
            <a:xfrm>
              <a:off x="6267586" y="3892632"/>
              <a:ext cx="21768" cy="34553"/>
            </a:xfrm>
            <a:custGeom>
              <a:avLst/>
              <a:gdLst/>
              <a:ahLst/>
              <a:cxnLst/>
              <a:rect l="l" t="t" r="r" b="b"/>
              <a:pathLst>
                <a:path w="378" h="600" extrusionOk="0">
                  <a:moveTo>
                    <a:pt x="89" y="1"/>
                  </a:moveTo>
                  <a:lnTo>
                    <a:pt x="23" y="89"/>
                  </a:lnTo>
                  <a:cubicBezTo>
                    <a:pt x="1" y="333"/>
                    <a:pt x="134" y="466"/>
                    <a:pt x="377" y="599"/>
                  </a:cubicBezTo>
                  <a:cubicBezTo>
                    <a:pt x="311" y="355"/>
                    <a:pt x="289" y="178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7" name="Google Shape;3009;p37">
              <a:extLst>
                <a:ext uri="{FF2B5EF4-FFF2-40B4-BE49-F238E27FC236}">
                  <a16:creationId xmlns:a16="http://schemas.microsoft.com/office/drawing/2014/main" id="{A8485494-F158-4188-BC55-3CA7BF7A45A4}"/>
                </a:ext>
              </a:extLst>
            </p:cNvPr>
            <p:cNvSpPr/>
            <p:nvPr/>
          </p:nvSpPr>
          <p:spPr>
            <a:xfrm>
              <a:off x="6265052" y="3969223"/>
              <a:ext cx="15376" cy="23035"/>
            </a:xfrm>
            <a:custGeom>
              <a:avLst/>
              <a:gdLst/>
              <a:ahLst/>
              <a:cxnLst/>
              <a:rect l="l" t="t" r="r" b="b"/>
              <a:pathLst>
                <a:path w="267" h="400" extrusionOk="0">
                  <a:moveTo>
                    <a:pt x="133" y="0"/>
                  </a:moveTo>
                  <a:cubicBezTo>
                    <a:pt x="89" y="133"/>
                    <a:pt x="23" y="266"/>
                    <a:pt x="0" y="399"/>
                  </a:cubicBezTo>
                  <a:lnTo>
                    <a:pt x="266" y="39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8" name="Google Shape;3010;p37">
              <a:extLst>
                <a:ext uri="{FF2B5EF4-FFF2-40B4-BE49-F238E27FC236}">
                  <a16:creationId xmlns:a16="http://schemas.microsoft.com/office/drawing/2014/main" id="{2FBC1AAA-2361-4CCD-B703-3A839D8940EB}"/>
                </a:ext>
              </a:extLst>
            </p:cNvPr>
            <p:cNvSpPr/>
            <p:nvPr/>
          </p:nvSpPr>
          <p:spPr>
            <a:xfrm>
              <a:off x="6258660" y="3906683"/>
              <a:ext cx="1209" cy="633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1" y="1"/>
                  </a:moveTo>
                  <a:cubicBezTo>
                    <a:pt x="8" y="8"/>
                    <a:pt x="13" y="10"/>
                    <a:pt x="15" y="10"/>
                  </a:cubicBezTo>
                  <a:cubicBezTo>
                    <a:pt x="20" y="10"/>
                    <a:pt x="15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9" name="Google Shape;3011;p37">
              <a:extLst>
                <a:ext uri="{FF2B5EF4-FFF2-40B4-BE49-F238E27FC236}">
                  <a16:creationId xmlns:a16="http://schemas.microsoft.com/office/drawing/2014/main" id="{E3C9FF9E-ED55-4CF0-AFF4-DA517E41B18B}"/>
                </a:ext>
              </a:extLst>
            </p:cNvPr>
            <p:cNvSpPr/>
            <p:nvPr/>
          </p:nvSpPr>
          <p:spPr>
            <a:xfrm>
              <a:off x="6329320" y="3361904"/>
              <a:ext cx="25108" cy="16585"/>
            </a:xfrm>
            <a:custGeom>
              <a:avLst/>
              <a:gdLst/>
              <a:ahLst/>
              <a:cxnLst/>
              <a:rect l="l" t="t" r="r" b="b"/>
              <a:pathLst>
                <a:path w="436" h="288" extrusionOk="0">
                  <a:moveTo>
                    <a:pt x="219" y="0"/>
                  </a:moveTo>
                  <a:cubicBezTo>
                    <a:pt x="96" y="0"/>
                    <a:pt x="0" y="44"/>
                    <a:pt x="14" y="244"/>
                  </a:cubicBezTo>
                  <a:cubicBezTo>
                    <a:pt x="37" y="244"/>
                    <a:pt x="37" y="266"/>
                    <a:pt x="59" y="288"/>
                  </a:cubicBezTo>
                  <a:lnTo>
                    <a:pt x="435" y="22"/>
                  </a:lnTo>
                  <a:cubicBezTo>
                    <a:pt x="364" y="14"/>
                    <a:pt x="287" y="0"/>
                    <a:pt x="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0" name="Google Shape;3012;p37">
              <a:extLst>
                <a:ext uri="{FF2B5EF4-FFF2-40B4-BE49-F238E27FC236}">
                  <a16:creationId xmlns:a16="http://schemas.microsoft.com/office/drawing/2014/main" id="{B0E8C6C7-08FE-476B-9976-D81F63E5AF4C}"/>
                </a:ext>
              </a:extLst>
            </p:cNvPr>
            <p:cNvSpPr/>
            <p:nvPr/>
          </p:nvSpPr>
          <p:spPr>
            <a:xfrm>
              <a:off x="6327593" y="3375552"/>
              <a:ext cx="5125" cy="4261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55" y="1"/>
                  </a:moveTo>
                  <a:cubicBezTo>
                    <a:pt x="52" y="1"/>
                    <a:pt x="49" y="2"/>
                    <a:pt x="44" y="7"/>
                  </a:cubicBezTo>
                  <a:cubicBezTo>
                    <a:pt x="44" y="29"/>
                    <a:pt x="0" y="51"/>
                    <a:pt x="0" y="73"/>
                  </a:cubicBezTo>
                  <a:lnTo>
                    <a:pt x="89" y="51"/>
                  </a:lnTo>
                  <a:cubicBezTo>
                    <a:pt x="71" y="33"/>
                    <a:pt x="67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1" name="Google Shape;3013;p37">
              <a:extLst>
                <a:ext uri="{FF2B5EF4-FFF2-40B4-BE49-F238E27FC236}">
                  <a16:creationId xmlns:a16="http://schemas.microsoft.com/office/drawing/2014/main" id="{40D7C262-5224-4130-95DE-9B5D612CBB20}"/>
                </a:ext>
              </a:extLst>
            </p:cNvPr>
            <p:cNvSpPr/>
            <p:nvPr/>
          </p:nvSpPr>
          <p:spPr>
            <a:xfrm>
              <a:off x="4585915" y="3045460"/>
              <a:ext cx="1325" cy="2591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23" y="0"/>
                  </a:moveTo>
                  <a:lnTo>
                    <a:pt x="1" y="22"/>
                  </a:lnTo>
                  <a:lnTo>
                    <a:pt x="23" y="44"/>
                  </a:lnTo>
                  <a:lnTo>
                    <a:pt x="23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2" name="Google Shape;3014;p37">
              <a:extLst>
                <a:ext uri="{FF2B5EF4-FFF2-40B4-BE49-F238E27FC236}">
                  <a16:creationId xmlns:a16="http://schemas.microsoft.com/office/drawing/2014/main" id="{538FB066-B3B8-43F6-9E33-93F9C4C4BDB4}"/>
                </a:ext>
              </a:extLst>
            </p:cNvPr>
            <p:cNvSpPr/>
            <p:nvPr/>
          </p:nvSpPr>
          <p:spPr>
            <a:xfrm>
              <a:off x="4732648" y="3351653"/>
              <a:ext cx="3916" cy="2591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5" y="1"/>
                  </a:moveTo>
                  <a:lnTo>
                    <a:pt x="1" y="23"/>
                  </a:lnTo>
                  <a:lnTo>
                    <a:pt x="67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3" name="Google Shape;3015;p37">
              <a:extLst>
                <a:ext uri="{FF2B5EF4-FFF2-40B4-BE49-F238E27FC236}">
                  <a16:creationId xmlns:a16="http://schemas.microsoft.com/office/drawing/2014/main" id="{C7D0412C-9004-417A-AB5D-0375C02718F9}"/>
                </a:ext>
              </a:extLst>
            </p:cNvPr>
            <p:cNvSpPr/>
            <p:nvPr/>
          </p:nvSpPr>
          <p:spPr>
            <a:xfrm>
              <a:off x="6230615" y="2967601"/>
              <a:ext cx="23035" cy="14109"/>
            </a:xfrm>
            <a:custGeom>
              <a:avLst/>
              <a:gdLst/>
              <a:ahLst/>
              <a:cxnLst/>
              <a:rect l="l" t="t" r="r" b="b"/>
              <a:pathLst>
                <a:path w="400" h="245" extrusionOk="0">
                  <a:moveTo>
                    <a:pt x="111" y="1"/>
                  </a:moveTo>
                  <a:lnTo>
                    <a:pt x="0" y="244"/>
                  </a:lnTo>
                  <a:lnTo>
                    <a:pt x="399" y="24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4" name="Google Shape;3016;p37">
              <a:extLst>
                <a:ext uri="{FF2B5EF4-FFF2-40B4-BE49-F238E27FC236}">
                  <a16:creationId xmlns:a16="http://schemas.microsoft.com/office/drawing/2014/main" id="{D3FEC573-B52E-42F8-8C96-4D624F319D75}"/>
                </a:ext>
              </a:extLst>
            </p:cNvPr>
            <p:cNvSpPr/>
            <p:nvPr/>
          </p:nvSpPr>
          <p:spPr>
            <a:xfrm>
              <a:off x="5600780" y="2742491"/>
              <a:ext cx="3398" cy="633"/>
            </a:xfrm>
            <a:custGeom>
              <a:avLst/>
              <a:gdLst/>
              <a:ahLst/>
              <a:cxnLst/>
              <a:rect l="l" t="t" r="r" b="b"/>
              <a:pathLst>
                <a:path w="59" h="11" extrusionOk="0">
                  <a:moveTo>
                    <a:pt x="3" y="0"/>
                  </a:moveTo>
                  <a:cubicBezTo>
                    <a:pt x="1" y="0"/>
                    <a:pt x="11" y="4"/>
                    <a:pt x="27" y="7"/>
                  </a:cubicBezTo>
                  <a:lnTo>
                    <a:pt x="27" y="7"/>
                  </a:lnTo>
                  <a:cubicBezTo>
                    <a:pt x="11" y="2"/>
                    <a:pt x="4" y="0"/>
                    <a:pt x="3" y="0"/>
                  </a:cubicBezTo>
                  <a:close/>
                  <a:moveTo>
                    <a:pt x="27" y="7"/>
                  </a:moveTo>
                  <a:cubicBezTo>
                    <a:pt x="30" y="8"/>
                    <a:pt x="33" y="9"/>
                    <a:pt x="36" y="10"/>
                  </a:cubicBezTo>
                  <a:lnTo>
                    <a:pt x="58" y="10"/>
                  </a:lnTo>
                  <a:cubicBezTo>
                    <a:pt x="47" y="10"/>
                    <a:pt x="36" y="9"/>
                    <a:pt x="27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5" name="Google Shape;3017;p37">
              <a:extLst>
                <a:ext uri="{FF2B5EF4-FFF2-40B4-BE49-F238E27FC236}">
                  <a16:creationId xmlns:a16="http://schemas.microsoft.com/office/drawing/2014/main" id="{55FAE858-1F33-477E-80C1-427F732589CE}"/>
                </a:ext>
              </a:extLst>
            </p:cNvPr>
            <p:cNvSpPr/>
            <p:nvPr/>
          </p:nvSpPr>
          <p:spPr>
            <a:xfrm>
              <a:off x="4480012" y="3412926"/>
              <a:ext cx="8984" cy="7717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1" y="0"/>
                  </a:moveTo>
                  <a:lnTo>
                    <a:pt x="156" y="1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6" name="Google Shape;3018;p37">
              <a:extLst>
                <a:ext uri="{FF2B5EF4-FFF2-40B4-BE49-F238E27FC236}">
                  <a16:creationId xmlns:a16="http://schemas.microsoft.com/office/drawing/2014/main" id="{DADA11AD-E62B-4BC9-B1BF-CF5ED62632F8}"/>
                </a:ext>
              </a:extLst>
            </p:cNvPr>
            <p:cNvSpPr/>
            <p:nvPr/>
          </p:nvSpPr>
          <p:spPr>
            <a:xfrm>
              <a:off x="4519575" y="3452432"/>
              <a:ext cx="6450" cy="4261"/>
            </a:xfrm>
            <a:custGeom>
              <a:avLst/>
              <a:gdLst/>
              <a:ahLst/>
              <a:cxnLst/>
              <a:rect l="l" t="t" r="r" b="b"/>
              <a:pathLst>
                <a:path w="112" h="74" extrusionOk="0">
                  <a:moveTo>
                    <a:pt x="45" y="1"/>
                  </a:moveTo>
                  <a:lnTo>
                    <a:pt x="1" y="45"/>
                  </a:lnTo>
                  <a:cubicBezTo>
                    <a:pt x="18" y="45"/>
                    <a:pt x="36" y="74"/>
                    <a:pt x="54" y="74"/>
                  </a:cubicBezTo>
                  <a:cubicBezTo>
                    <a:pt x="58" y="74"/>
                    <a:pt x="63" y="72"/>
                    <a:pt x="67" y="67"/>
                  </a:cubicBezTo>
                  <a:cubicBezTo>
                    <a:pt x="89" y="67"/>
                    <a:pt x="111" y="45"/>
                    <a:pt x="111" y="23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7" name="Google Shape;3019;p37">
              <a:extLst>
                <a:ext uri="{FF2B5EF4-FFF2-40B4-BE49-F238E27FC236}">
                  <a16:creationId xmlns:a16="http://schemas.microsoft.com/office/drawing/2014/main" id="{4E0D00A8-D158-4259-8AF6-BAC27F1B5037}"/>
                </a:ext>
              </a:extLst>
            </p:cNvPr>
            <p:cNvSpPr/>
            <p:nvPr/>
          </p:nvSpPr>
          <p:spPr>
            <a:xfrm>
              <a:off x="4975092" y="2903794"/>
              <a:ext cx="12784" cy="8984"/>
            </a:xfrm>
            <a:custGeom>
              <a:avLst/>
              <a:gdLst/>
              <a:ahLst/>
              <a:cxnLst/>
              <a:rect l="l" t="t" r="r" b="b"/>
              <a:pathLst>
                <a:path w="222" h="156" extrusionOk="0">
                  <a:moveTo>
                    <a:pt x="200" y="1"/>
                  </a:moveTo>
                  <a:lnTo>
                    <a:pt x="0" y="67"/>
                  </a:lnTo>
                  <a:cubicBezTo>
                    <a:pt x="23" y="112"/>
                    <a:pt x="23" y="134"/>
                    <a:pt x="45" y="156"/>
                  </a:cubicBezTo>
                  <a:cubicBezTo>
                    <a:pt x="111" y="134"/>
                    <a:pt x="156" y="112"/>
                    <a:pt x="222" y="89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8" name="Google Shape;3020;p37">
              <a:extLst>
                <a:ext uri="{FF2B5EF4-FFF2-40B4-BE49-F238E27FC236}">
                  <a16:creationId xmlns:a16="http://schemas.microsoft.com/office/drawing/2014/main" id="{7E8C6DD1-DE4C-4568-B307-FACAE22FB179}"/>
                </a:ext>
              </a:extLst>
            </p:cNvPr>
            <p:cNvSpPr/>
            <p:nvPr/>
          </p:nvSpPr>
          <p:spPr>
            <a:xfrm>
              <a:off x="4880648" y="2855305"/>
              <a:ext cx="6450" cy="10308"/>
            </a:xfrm>
            <a:custGeom>
              <a:avLst/>
              <a:gdLst/>
              <a:ahLst/>
              <a:cxnLst/>
              <a:rect l="l" t="t" r="r" b="b"/>
              <a:pathLst>
                <a:path w="112" h="179" extrusionOk="0">
                  <a:moveTo>
                    <a:pt x="1" y="1"/>
                  </a:moveTo>
                  <a:lnTo>
                    <a:pt x="23" y="178"/>
                  </a:lnTo>
                  <a:lnTo>
                    <a:pt x="112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9" name="Google Shape;3021;p37">
              <a:extLst>
                <a:ext uri="{FF2B5EF4-FFF2-40B4-BE49-F238E27FC236}">
                  <a16:creationId xmlns:a16="http://schemas.microsoft.com/office/drawing/2014/main" id="{E63AC035-6D4E-4AC0-ADC7-665FD6051FE4}"/>
                </a:ext>
              </a:extLst>
            </p:cNvPr>
            <p:cNvSpPr/>
            <p:nvPr/>
          </p:nvSpPr>
          <p:spPr>
            <a:xfrm>
              <a:off x="4830893" y="2851504"/>
              <a:ext cx="10251" cy="3858"/>
            </a:xfrm>
            <a:custGeom>
              <a:avLst/>
              <a:gdLst/>
              <a:ahLst/>
              <a:cxnLst/>
              <a:rect l="l" t="t" r="r" b="b"/>
              <a:pathLst>
                <a:path w="178" h="67" extrusionOk="0">
                  <a:moveTo>
                    <a:pt x="178" y="0"/>
                  </a:moveTo>
                  <a:lnTo>
                    <a:pt x="1" y="23"/>
                  </a:lnTo>
                  <a:lnTo>
                    <a:pt x="1" y="67"/>
                  </a:lnTo>
                  <a:lnTo>
                    <a:pt x="178" y="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0" name="Google Shape;3022;p37">
              <a:extLst>
                <a:ext uri="{FF2B5EF4-FFF2-40B4-BE49-F238E27FC236}">
                  <a16:creationId xmlns:a16="http://schemas.microsoft.com/office/drawing/2014/main" id="{C4FE872D-1C3C-4FDD-9AA4-E1E346BE3896}"/>
                </a:ext>
              </a:extLst>
            </p:cNvPr>
            <p:cNvSpPr/>
            <p:nvPr/>
          </p:nvSpPr>
          <p:spPr>
            <a:xfrm>
              <a:off x="6314808" y="3498387"/>
              <a:ext cx="16643" cy="21768"/>
            </a:xfrm>
            <a:custGeom>
              <a:avLst/>
              <a:gdLst/>
              <a:ahLst/>
              <a:cxnLst/>
              <a:rect l="l" t="t" r="r" b="b"/>
              <a:pathLst>
                <a:path w="289" h="378" extrusionOk="0">
                  <a:moveTo>
                    <a:pt x="289" y="1"/>
                  </a:moveTo>
                  <a:lnTo>
                    <a:pt x="1" y="266"/>
                  </a:lnTo>
                  <a:lnTo>
                    <a:pt x="200" y="377"/>
                  </a:lnTo>
                  <a:cubicBezTo>
                    <a:pt x="222" y="244"/>
                    <a:pt x="266" y="111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1" name="Google Shape;3023;p37">
              <a:extLst>
                <a:ext uri="{FF2B5EF4-FFF2-40B4-BE49-F238E27FC236}">
                  <a16:creationId xmlns:a16="http://schemas.microsoft.com/office/drawing/2014/main" id="{B6558545-242B-4600-BC9F-3812FAF3FE33}"/>
                </a:ext>
              </a:extLst>
            </p:cNvPr>
            <p:cNvSpPr/>
            <p:nvPr/>
          </p:nvSpPr>
          <p:spPr>
            <a:xfrm>
              <a:off x="6323734" y="3535415"/>
              <a:ext cx="8984" cy="11518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134" y="0"/>
                  </a:moveTo>
                  <a:lnTo>
                    <a:pt x="1" y="111"/>
                  </a:lnTo>
                  <a:lnTo>
                    <a:pt x="156" y="200"/>
                  </a:lnTo>
                  <a:cubicBezTo>
                    <a:pt x="156" y="133"/>
                    <a:pt x="134" y="67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2" name="Google Shape;3024;p37">
              <a:extLst>
                <a:ext uri="{FF2B5EF4-FFF2-40B4-BE49-F238E27FC236}">
                  <a16:creationId xmlns:a16="http://schemas.microsoft.com/office/drawing/2014/main" id="{FB7A85D1-EFC4-4B4A-9F8D-E8EA038699E5}"/>
                </a:ext>
              </a:extLst>
            </p:cNvPr>
            <p:cNvSpPr/>
            <p:nvPr/>
          </p:nvSpPr>
          <p:spPr>
            <a:xfrm>
              <a:off x="6304615" y="3479267"/>
              <a:ext cx="2591" cy="3858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0" y="67"/>
                  </a:move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3" name="Google Shape;3025;p37">
              <a:extLst>
                <a:ext uri="{FF2B5EF4-FFF2-40B4-BE49-F238E27FC236}">
                  <a16:creationId xmlns:a16="http://schemas.microsoft.com/office/drawing/2014/main" id="{09728F49-D904-4309-98FB-18054DB4FCB1}"/>
                </a:ext>
              </a:extLst>
            </p:cNvPr>
            <p:cNvSpPr/>
            <p:nvPr/>
          </p:nvSpPr>
          <p:spPr>
            <a:xfrm>
              <a:off x="4904893" y="2905982"/>
              <a:ext cx="6450" cy="4261"/>
            </a:xfrm>
            <a:custGeom>
              <a:avLst/>
              <a:gdLst/>
              <a:ahLst/>
              <a:cxnLst/>
              <a:rect l="l" t="t" r="r" b="b"/>
              <a:pathLst>
                <a:path w="112" h="74" extrusionOk="0">
                  <a:moveTo>
                    <a:pt x="54" y="1"/>
                  </a:moveTo>
                  <a:cubicBezTo>
                    <a:pt x="36" y="1"/>
                    <a:pt x="19" y="29"/>
                    <a:pt x="1" y="29"/>
                  </a:cubicBezTo>
                  <a:cubicBezTo>
                    <a:pt x="23" y="51"/>
                    <a:pt x="23" y="74"/>
                    <a:pt x="45" y="74"/>
                  </a:cubicBezTo>
                  <a:cubicBezTo>
                    <a:pt x="67" y="74"/>
                    <a:pt x="112" y="74"/>
                    <a:pt x="89" y="51"/>
                  </a:cubicBezTo>
                  <a:cubicBezTo>
                    <a:pt x="89" y="29"/>
                    <a:pt x="89" y="7"/>
                    <a:pt x="67" y="7"/>
                  </a:cubicBezTo>
                  <a:cubicBezTo>
                    <a:pt x="63" y="3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4" name="Google Shape;3026;p37">
              <a:extLst>
                <a:ext uri="{FF2B5EF4-FFF2-40B4-BE49-F238E27FC236}">
                  <a16:creationId xmlns:a16="http://schemas.microsoft.com/office/drawing/2014/main" id="{BD81C857-CCDB-49D0-A4AF-3C0087E765C4}"/>
                </a:ext>
              </a:extLst>
            </p:cNvPr>
            <p:cNvSpPr/>
            <p:nvPr/>
          </p:nvSpPr>
          <p:spPr>
            <a:xfrm>
              <a:off x="5513535" y="2617986"/>
              <a:ext cx="7717" cy="6450"/>
            </a:xfrm>
            <a:custGeom>
              <a:avLst/>
              <a:gdLst/>
              <a:ahLst/>
              <a:cxnLst/>
              <a:rect l="l" t="t" r="r" b="b"/>
              <a:pathLst>
                <a:path w="134" h="112" extrusionOk="0">
                  <a:moveTo>
                    <a:pt x="133" y="1"/>
                  </a:moveTo>
                  <a:lnTo>
                    <a:pt x="0" y="1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5" name="Google Shape;3027;p37">
              <a:extLst>
                <a:ext uri="{FF2B5EF4-FFF2-40B4-BE49-F238E27FC236}">
                  <a16:creationId xmlns:a16="http://schemas.microsoft.com/office/drawing/2014/main" id="{66D71BAA-41D1-4B15-814F-D593CF1B4C7C}"/>
                </a:ext>
              </a:extLst>
            </p:cNvPr>
            <p:cNvSpPr/>
            <p:nvPr/>
          </p:nvSpPr>
          <p:spPr>
            <a:xfrm>
              <a:off x="5387188" y="2607793"/>
              <a:ext cx="3916" cy="2591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3" y="1"/>
                  </a:moveTo>
                  <a:lnTo>
                    <a:pt x="1" y="23"/>
                  </a:lnTo>
                  <a:lnTo>
                    <a:pt x="67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6" name="Google Shape;3028;p37">
              <a:extLst>
                <a:ext uri="{FF2B5EF4-FFF2-40B4-BE49-F238E27FC236}">
                  <a16:creationId xmlns:a16="http://schemas.microsoft.com/office/drawing/2014/main" id="{3EBDF5BE-68AD-4E2F-87CD-AF55221B8E2A}"/>
                </a:ext>
              </a:extLst>
            </p:cNvPr>
            <p:cNvSpPr/>
            <p:nvPr/>
          </p:nvSpPr>
          <p:spPr>
            <a:xfrm>
              <a:off x="5384654" y="2606527"/>
              <a:ext cx="3916" cy="2591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1" y="0"/>
                  </a:moveTo>
                  <a:lnTo>
                    <a:pt x="45" y="45"/>
                  </a:lnTo>
                  <a:lnTo>
                    <a:pt x="6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7" name="Google Shape;3029;p37">
              <a:extLst>
                <a:ext uri="{FF2B5EF4-FFF2-40B4-BE49-F238E27FC236}">
                  <a16:creationId xmlns:a16="http://schemas.microsoft.com/office/drawing/2014/main" id="{E0352910-987C-46D0-B5F7-281B1A974F2F}"/>
                </a:ext>
              </a:extLst>
            </p:cNvPr>
            <p:cNvSpPr/>
            <p:nvPr/>
          </p:nvSpPr>
          <p:spPr>
            <a:xfrm>
              <a:off x="4571922" y="4040632"/>
              <a:ext cx="16643" cy="10308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44" y="1"/>
                  </a:moveTo>
                  <a:lnTo>
                    <a:pt x="0" y="112"/>
                  </a:lnTo>
                  <a:lnTo>
                    <a:pt x="266" y="178"/>
                  </a:lnTo>
                  <a:lnTo>
                    <a:pt x="288" y="112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8" name="Google Shape;3030;p37">
              <a:extLst>
                <a:ext uri="{FF2B5EF4-FFF2-40B4-BE49-F238E27FC236}">
                  <a16:creationId xmlns:a16="http://schemas.microsoft.com/office/drawing/2014/main" id="{D6A06C60-23B1-4CF4-B35B-3AC8CC0AA7B6}"/>
                </a:ext>
              </a:extLst>
            </p:cNvPr>
            <p:cNvSpPr/>
            <p:nvPr/>
          </p:nvSpPr>
          <p:spPr>
            <a:xfrm>
              <a:off x="4606359" y="4027905"/>
              <a:ext cx="5125" cy="8984"/>
            </a:xfrm>
            <a:custGeom>
              <a:avLst/>
              <a:gdLst/>
              <a:ahLst/>
              <a:cxnLst/>
              <a:rect l="l" t="t" r="r" b="b"/>
              <a:pathLst>
                <a:path w="89" h="156" extrusionOk="0">
                  <a:moveTo>
                    <a:pt x="89" y="0"/>
                  </a:moveTo>
                  <a:lnTo>
                    <a:pt x="0" y="23"/>
                  </a:lnTo>
                  <a:lnTo>
                    <a:pt x="0" y="155"/>
                  </a:lnTo>
                  <a:lnTo>
                    <a:pt x="67" y="15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9" name="Google Shape;3031;p37">
              <a:extLst>
                <a:ext uri="{FF2B5EF4-FFF2-40B4-BE49-F238E27FC236}">
                  <a16:creationId xmlns:a16="http://schemas.microsoft.com/office/drawing/2014/main" id="{DB5E06EA-1C80-4267-A121-659C0C5C2683}"/>
                </a:ext>
              </a:extLst>
            </p:cNvPr>
            <p:cNvSpPr/>
            <p:nvPr/>
          </p:nvSpPr>
          <p:spPr>
            <a:xfrm>
              <a:off x="4593575" y="3735705"/>
              <a:ext cx="8984" cy="10251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1" y="1"/>
                  </a:moveTo>
                  <a:lnTo>
                    <a:pt x="1" y="156"/>
                  </a:lnTo>
                  <a:lnTo>
                    <a:pt x="156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0" name="Google Shape;3032;p37">
              <a:extLst>
                <a:ext uri="{FF2B5EF4-FFF2-40B4-BE49-F238E27FC236}">
                  <a16:creationId xmlns:a16="http://schemas.microsoft.com/office/drawing/2014/main" id="{9C6E6BB8-C71A-4BE6-BB1B-65359F96CBF6}"/>
                </a:ext>
              </a:extLst>
            </p:cNvPr>
            <p:cNvSpPr/>
            <p:nvPr/>
          </p:nvSpPr>
          <p:spPr>
            <a:xfrm>
              <a:off x="4591041" y="3765075"/>
              <a:ext cx="6450" cy="11518"/>
            </a:xfrm>
            <a:custGeom>
              <a:avLst/>
              <a:gdLst/>
              <a:ahLst/>
              <a:cxnLst/>
              <a:rect l="l" t="t" r="r" b="b"/>
              <a:pathLst>
                <a:path w="112" h="200" extrusionOk="0">
                  <a:moveTo>
                    <a:pt x="111" y="0"/>
                  </a:moveTo>
                  <a:lnTo>
                    <a:pt x="23" y="45"/>
                  </a:lnTo>
                  <a:lnTo>
                    <a:pt x="0" y="177"/>
                  </a:lnTo>
                  <a:lnTo>
                    <a:pt x="89" y="20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1" name="Google Shape;3033;p37">
              <a:extLst>
                <a:ext uri="{FF2B5EF4-FFF2-40B4-BE49-F238E27FC236}">
                  <a16:creationId xmlns:a16="http://schemas.microsoft.com/office/drawing/2014/main" id="{710241EA-5824-480D-8DA7-A4D855DE36AC}"/>
                </a:ext>
              </a:extLst>
            </p:cNvPr>
            <p:cNvSpPr/>
            <p:nvPr/>
          </p:nvSpPr>
          <p:spPr>
            <a:xfrm>
              <a:off x="5711291" y="4348150"/>
              <a:ext cx="5183" cy="6680"/>
            </a:xfrm>
            <a:custGeom>
              <a:avLst/>
              <a:gdLst/>
              <a:ahLst/>
              <a:cxnLst/>
              <a:rect l="l" t="t" r="r" b="b"/>
              <a:pathLst>
                <a:path w="90" h="116" extrusionOk="0">
                  <a:moveTo>
                    <a:pt x="67" y="1"/>
                  </a:moveTo>
                  <a:cubicBezTo>
                    <a:pt x="45" y="1"/>
                    <a:pt x="23" y="45"/>
                    <a:pt x="1" y="45"/>
                  </a:cubicBezTo>
                  <a:cubicBezTo>
                    <a:pt x="1" y="64"/>
                    <a:pt x="17" y="116"/>
                    <a:pt x="36" y="116"/>
                  </a:cubicBezTo>
                  <a:cubicBezTo>
                    <a:pt x="39" y="116"/>
                    <a:pt x="42" y="114"/>
                    <a:pt x="45" y="111"/>
                  </a:cubicBezTo>
                  <a:cubicBezTo>
                    <a:pt x="67" y="89"/>
                    <a:pt x="89" y="67"/>
                    <a:pt x="89" y="45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2" name="Google Shape;3034;p37">
              <a:extLst>
                <a:ext uri="{FF2B5EF4-FFF2-40B4-BE49-F238E27FC236}">
                  <a16:creationId xmlns:a16="http://schemas.microsoft.com/office/drawing/2014/main" id="{DE814317-F7BA-4B59-9300-63A9818FE9D5}"/>
                </a:ext>
              </a:extLst>
            </p:cNvPr>
            <p:cNvSpPr/>
            <p:nvPr/>
          </p:nvSpPr>
          <p:spPr>
            <a:xfrm>
              <a:off x="5524995" y="2640964"/>
              <a:ext cx="8984" cy="518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56" y="1"/>
                  </a:moveTo>
                  <a:lnTo>
                    <a:pt x="1" y="23"/>
                  </a:lnTo>
                  <a:lnTo>
                    <a:pt x="67" y="89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3" name="Google Shape;3035;p37">
              <a:extLst>
                <a:ext uri="{FF2B5EF4-FFF2-40B4-BE49-F238E27FC236}">
                  <a16:creationId xmlns:a16="http://schemas.microsoft.com/office/drawing/2014/main" id="{DA5A6648-6B44-4ACE-8A1E-2A609875E720}"/>
                </a:ext>
              </a:extLst>
            </p:cNvPr>
            <p:cNvSpPr/>
            <p:nvPr/>
          </p:nvSpPr>
          <p:spPr>
            <a:xfrm>
              <a:off x="5523728" y="2642231"/>
              <a:ext cx="5183" cy="5183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1"/>
                  </a:moveTo>
                  <a:lnTo>
                    <a:pt x="1" y="89"/>
                  </a:lnTo>
                  <a:lnTo>
                    <a:pt x="89" y="6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4" name="Google Shape;3036;p37">
              <a:extLst>
                <a:ext uri="{FF2B5EF4-FFF2-40B4-BE49-F238E27FC236}">
                  <a16:creationId xmlns:a16="http://schemas.microsoft.com/office/drawing/2014/main" id="{822351E5-6BFA-49EC-88A8-9B0FBB4B20A9}"/>
                </a:ext>
              </a:extLst>
            </p:cNvPr>
            <p:cNvSpPr/>
            <p:nvPr/>
          </p:nvSpPr>
          <p:spPr>
            <a:xfrm>
              <a:off x="5916706" y="2980386"/>
              <a:ext cx="8984" cy="10251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1" y="0"/>
                  </a:moveTo>
                  <a:lnTo>
                    <a:pt x="1" y="177"/>
                  </a:lnTo>
                  <a:lnTo>
                    <a:pt x="156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5" name="Google Shape;3037;p37">
              <a:extLst>
                <a:ext uri="{FF2B5EF4-FFF2-40B4-BE49-F238E27FC236}">
                  <a16:creationId xmlns:a16="http://schemas.microsoft.com/office/drawing/2014/main" id="{D96199F9-6516-49DF-B8B2-81BC87DC31DD}"/>
                </a:ext>
              </a:extLst>
            </p:cNvPr>
            <p:cNvSpPr/>
            <p:nvPr/>
          </p:nvSpPr>
          <p:spPr>
            <a:xfrm>
              <a:off x="4832160" y="3019891"/>
              <a:ext cx="1382" cy="1382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1"/>
                  </a:moveTo>
                  <a:lnTo>
                    <a:pt x="23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6" name="Google Shape;3038;p37">
              <a:extLst>
                <a:ext uri="{FF2B5EF4-FFF2-40B4-BE49-F238E27FC236}">
                  <a16:creationId xmlns:a16="http://schemas.microsoft.com/office/drawing/2014/main" id="{A32B1AED-16C9-4F6F-8BF6-4435098C9639}"/>
                </a:ext>
              </a:extLst>
            </p:cNvPr>
            <p:cNvSpPr/>
            <p:nvPr/>
          </p:nvSpPr>
          <p:spPr>
            <a:xfrm>
              <a:off x="4827092" y="3027550"/>
              <a:ext cx="2591" cy="264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0" y="1"/>
                  </a:moveTo>
                  <a:cubicBezTo>
                    <a:pt x="22" y="23"/>
                    <a:pt x="22" y="45"/>
                    <a:pt x="22" y="45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7" name="Google Shape;3039;p37">
              <a:extLst>
                <a:ext uri="{FF2B5EF4-FFF2-40B4-BE49-F238E27FC236}">
                  <a16:creationId xmlns:a16="http://schemas.microsoft.com/office/drawing/2014/main" id="{AA28A7EA-D65F-40A8-BCB0-1394E94C23F2}"/>
                </a:ext>
              </a:extLst>
            </p:cNvPr>
            <p:cNvSpPr/>
            <p:nvPr/>
          </p:nvSpPr>
          <p:spPr>
            <a:xfrm>
              <a:off x="6178268" y="2957408"/>
              <a:ext cx="21768" cy="38353"/>
            </a:xfrm>
            <a:custGeom>
              <a:avLst/>
              <a:gdLst/>
              <a:ahLst/>
              <a:cxnLst/>
              <a:rect l="l" t="t" r="r" b="b"/>
              <a:pathLst>
                <a:path w="378" h="666" extrusionOk="0">
                  <a:moveTo>
                    <a:pt x="67" y="0"/>
                  </a:moveTo>
                  <a:lnTo>
                    <a:pt x="1" y="45"/>
                  </a:lnTo>
                  <a:lnTo>
                    <a:pt x="67" y="333"/>
                  </a:lnTo>
                  <a:lnTo>
                    <a:pt x="245" y="665"/>
                  </a:lnTo>
                  <a:lnTo>
                    <a:pt x="333" y="665"/>
                  </a:lnTo>
                  <a:lnTo>
                    <a:pt x="377" y="26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8" name="Google Shape;3040;p37">
              <a:extLst>
                <a:ext uri="{FF2B5EF4-FFF2-40B4-BE49-F238E27FC236}">
                  <a16:creationId xmlns:a16="http://schemas.microsoft.com/office/drawing/2014/main" id="{4D595167-508A-400F-B728-E08A8583B8E9}"/>
                </a:ext>
              </a:extLst>
            </p:cNvPr>
            <p:cNvSpPr/>
            <p:nvPr/>
          </p:nvSpPr>
          <p:spPr>
            <a:xfrm>
              <a:off x="4622944" y="4031706"/>
              <a:ext cx="1325" cy="2649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1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9" name="Google Shape;3041;p37">
              <a:extLst>
                <a:ext uri="{FF2B5EF4-FFF2-40B4-BE49-F238E27FC236}">
                  <a16:creationId xmlns:a16="http://schemas.microsoft.com/office/drawing/2014/main" id="{2F1D47B5-F4CB-45D6-AAC1-D4738C6004F6}"/>
                </a:ext>
              </a:extLst>
            </p:cNvPr>
            <p:cNvSpPr/>
            <p:nvPr/>
          </p:nvSpPr>
          <p:spPr>
            <a:xfrm>
              <a:off x="6029001" y="2970135"/>
              <a:ext cx="6450" cy="11575"/>
            </a:xfrm>
            <a:custGeom>
              <a:avLst/>
              <a:gdLst/>
              <a:ahLst/>
              <a:cxnLst/>
              <a:rect l="l" t="t" r="r" b="b"/>
              <a:pathLst>
                <a:path w="112" h="201" extrusionOk="0">
                  <a:moveTo>
                    <a:pt x="111" y="1"/>
                  </a:moveTo>
                  <a:cubicBezTo>
                    <a:pt x="67" y="67"/>
                    <a:pt x="45" y="112"/>
                    <a:pt x="1" y="156"/>
                  </a:cubicBezTo>
                  <a:lnTo>
                    <a:pt x="89" y="200"/>
                  </a:lnTo>
                  <a:lnTo>
                    <a:pt x="111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0" name="Google Shape;3042;p37">
              <a:extLst>
                <a:ext uri="{FF2B5EF4-FFF2-40B4-BE49-F238E27FC236}">
                  <a16:creationId xmlns:a16="http://schemas.microsoft.com/office/drawing/2014/main" id="{CBBE774A-8AD5-455F-9E12-C34531D712B5}"/>
                </a:ext>
              </a:extLst>
            </p:cNvPr>
            <p:cNvSpPr/>
            <p:nvPr/>
          </p:nvSpPr>
          <p:spPr>
            <a:xfrm>
              <a:off x="4557870" y="3765075"/>
              <a:ext cx="10251" cy="7717"/>
            </a:xfrm>
            <a:custGeom>
              <a:avLst/>
              <a:gdLst/>
              <a:ahLst/>
              <a:cxnLst/>
              <a:rect l="l" t="t" r="r" b="b"/>
              <a:pathLst>
                <a:path w="178" h="134" extrusionOk="0">
                  <a:moveTo>
                    <a:pt x="111" y="0"/>
                  </a:moveTo>
                  <a:cubicBezTo>
                    <a:pt x="89" y="0"/>
                    <a:pt x="45" y="22"/>
                    <a:pt x="0" y="45"/>
                  </a:cubicBezTo>
                  <a:lnTo>
                    <a:pt x="111" y="133"/>
                  </a:lnTo>
                  <a:cubicBezTo>
                    <a:pt x="133" y="89"/>
                    <a:pt x="155" y="67"/>
                    <a:pt x="155" y="45"/>
                  </a:cubicBezTo>
                  <a:cubicBezTo>
                    <a:pt x="178" y="22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1" name="Google Shape;3043;p37">
              <a:extLst>
                <a:ext uri="{FF2B5EF4-FFF2-40B4-BE49-F238E27FC236}">
                  <a16:creationId xmlns:a16="http://schemas.microsoft.com/office/drawing/2014/main" id="{FA262B63-1751-491E-AB06-76BFA09F0416}"/>
                </a:ext>
              </a:extLst>
            </p:cNvPr>
            <p:cNvSpPr/>
            <p:nvPr/>
          </p:nvSpPr>
          <p:spPr>
            <a:xfrm>
              <a:off x="6066030" y="4340491"/>
              <a:ext cx="2591" cy="3916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3"/>
                    <a:pt x="22" y="45"/>
                    <a:pt x="22" y="67"/>
                  </a:cubicBezTo>
                  <a:cubicBezTo>
                    <a:pt x="44" y="45"/>
                    <a:pt x="22" y="2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2" name="Google Shape;3044;p37">
              <a:extLst>
                <a:ext uri="{FF2B5EF4-FFF2-40B4-BE49-F238E27FC236}">
                  <a16:creationId xmlns:a16="http://schemas.microsoft.com/office/drawing/2014/main" id="{DD3C26B2-CC00-4BDA-8DC5-6E0FE5773095}"/>
                </a:ext>
              </a:extLst>
            </p:cNvPr>
            <p:cNvSpPr/>
            <p:nvPr/>
          </p:nvSpPr>
          <p:spPr>
            <a:xfrm>
              <a:off x="4449433" y="3546875"/>
              <a:ext cx="16643" cy="8984"/>
            </a:xfrm>
            <a:custGeom>
              <a:avLst/>
              <a:gdLst/>
              <a:ahLst/>
              <a:cxnLst/>
              <a:rect l="l" t="t" r="r" b="b"/>
              <a:pathLst>
                <a:path w="289" h="156" extrusionOk="0">
                  <a:moveTo>
                    <a:pt x="266" y="1"/>
                  </a:moveTo>
                  <a:lnTo>
                    <a:pt x="0" y="45"/>
                  </a:lnTo>
                  <a:lnTo>
                    <a:pt x="22" y="156"/>
                  </a:lnTo>
                  <a:lnTo>
                    <a:pt x="288" y="1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3" name="Google Shape;3045;p37">
              <a:extLst>
                <a:ext uri="{FF2B5EF4-FFF2-40B4-BE49-F238E27FC236}">
                  <a16:creationId xmlns:a16="http://schemas.microsoft.com/office/drawing/2014/main" id="{C768B651-4D52-4CE6-A155-2824B59BCCDA}"/>
                </a:ext>
              </a:extLst>
            </p:cNvPr>
            <p:cNvSpPr/>
            <p:nvPr/>
          </p:nvSpPr>
          <p:spPr>
            <a:xfrm>
              <a:off x="5570950" y="2620578"/>
              <a:ext cx="3858" cy="51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45" y="0"/>
                  </a:moveTo>
                  <a:lnTo>
                    <a:pt x="0" y="44"/>
                  </a:lnTo>
                  <a:lnTo>
                    <a:pt x="67" y="8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4" name="Google Shape;3046;p37">
              <a:extLst>
                <a:ext uri="{FF2B5EF4-FFF2-40B4-BE49-F238E27FC236}">
                  <a16:creationId xmlns:a16="http://schemas.microsoft.com/office/drawing/2014/main" id="{F3822C46-7C64-4DA5-93B3-5E48BDD2C944}"/>
                </a:ext>
              </a:extLst>
            </p:cNvPr>
            <p:cNvSpPr/>
            <p:nvPr/>
          </p:nvSpPr>
          <p:spPr>
            <a:xfrm>
              <a:off x="5287677" y="2753260"/>
              <a:ext cx="3916" cy="2591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1" y="0"/>
                  </a:moveTo>
                  <a:lnTo>
                    <a:pt x="23" y="45"/>
                  </a:lnTo>
                  <a:lnTo>
                    <a:pt x="67" y="22"/>
                  </a:lnTo>
                  <a:cubicBezTo>
                    <a:pt x="67" y="22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5" name="Google Shape;3047;p37">
              <a:extLst>
                <a:ext uri="{FF2B5EF4-FFF2-40B4-BE49-F238E27FC236}">
                  <a16:creationId xmlns:a16="http://schemas.microsoft.com/office/drawing/2014/main" id="{8A8B1FD1-E383-4432-BA03-C2A7822E4ACE}"/>
                </a:ext>
              </a:extLst>
            </p:cNvPr>
            <p:cNvSpPr/>
            <p:nvPr/>
          </p:nvSpPr>
          <p:spPr>
            <a:xfrm>
              <a:off x="4691819" y="3060720"/>
              <a:ext cx="58" cy="5183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1" y="1"/>
                  </a:moveTo>
                  <a:lnTo>
                    <a:pt x="1" y="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6" name="Google Shape;3048;p37">
              <a:extLst>
                <a:ext uri="{FF2B5EF4-FFF2-40B4-BE49-F238E27FC236}">
                  <a16:creationId xmlns:a16="http://schemas.microsoft.com/office/drawing/2014/main" id="{22D87974-C967-418F-866B-873AD995B022}"/>
                </a:ext>
              </a:extLst>
            </p:cNvPr>
            <p:cNvSpPr/>
            <p:nvPr/>
          </p:nvSpPr>
          <p:spPr>
            <a:xfrm>
              <a:off x="4973825" y="3393750"/>
              <a:ext cx="190154" cy="197813"/>
            </a:xfrm>
            <a:custGeom>
              <a:avLst/>
              <a:gdLst/>
              <a:ahLst/>
              <a:cxnLst/>
              <a:rect l="l" t="t" r="r" b="b"/>
              <a:pathLst>
                <a:path w="3302" h="3435" extrusionOk="0">
                  <a:moveTo>
                    <a:pt x="1994" y="1662"/>
                  </a:moveTo>
                  <a:lnTo>
                    <a:pt x="2016" y="1685"/>
                  </a:lnTo>
                  <a:cubicBezTo>
                    <a:pt x="2016" y="1685"/>
                    <a:pt x="2016" y="1707"/>
                    <a:pt x="2016" y="1707"/>
                  </a:cubicBezTo>
                  <a:lnTo>
                    <a:pt x="1994" y="1707"/>
                  </a:lnTo>
                  <a:lnTo>
                    <a:pt x="1994" y="1662"/>
                  </a:lnTo>
                  <a:close/>
                  <a:moveTo>
                    <a:pt x="2659" y="1"/>
                  </a:moveTo>
                  <a:lnTo>
                    <a:pt x="2039" y="156"/>
                  </a:lnTo>
                  <a:lnTo>
                    <a:pt x="2039" y="311"/>
                  </a:lnTo>
                  <a:lnTo>
                    <a:pt x="1972" y="776"/>
                  </a:lnTo>
                  <a:lnTo>
                    <a:pt x="1884" y="798"/>
                  </a:lnTo>
                  <a:lnTo>
                    <a:pt x="1618" y="444"/>
                  </a:lnTo>
                  <a:cubicBezTo>
                    <a:pt x="1516" y="455"/>
                    <a:pt x="1379" y="519"/>
                    <a:pt x="1246" y="519"/>
                  </a:cubicBezTo>
                  <a:cubicBezTo>
                    <a:pt x="1119" y="519"/>
                    <a:pt x="995" y="461"/>
                    <a:pt x="909" y="244"/>
                  </a:cubicBezTo>
                  <a:lnTo>
                    <a:pt x="443" y="466"/>
                  </a:lnTo>
                  <a:lnTo>
                    <a:pt x="222" y="311"/>
                  </a:lnTo>
                  <a:lnTo>
                    <a:pt x="222" y="311"/>
                  </a:lnTo>
                  <a:cubicBezTo>
                    <a:pt x="288" y="577"/>
                    <a:pt x="333" y="776"/>
                    <a:pt x="377" y="998"/>
                  </a:cubicBezTo>
                  <a:lnTo>
                    <a:pt x="0" y="1086"/>
                  </a:lnTo>
                  <a:lnTo>
                    <a:pt x="0" y="1153"/>
                  </a:lnTo>
                  <a:lnTo>
                    <a:pt x="1042" y="1197"/>
                  </a:lnTo>
                  <a:lnTo>
                    <a:pt x="1152" y="843"/>
                  </a:lnTo>
                  <a:lnTo>
                    <a:pt x="1706" y="998"/>
                  </a:lnTo>
                  <a:cubicBezTo>
                    <a:pt x="1794" y="890"/>
                    <a:pt x="1857" y="834"/>
                    <a:pt x="1910" y="834"/>
                  </a:cubicBezTo>
                  <a:cubicBezTo>
                    <a:pt x="1977" y="834"/>
                    <a:pt x="2031" y="923"/>
                    <a:pt x="2105" y="1109"/>
                  </a:cubicBezTo>
                  <a:lnTo>
                    <a:pt x="1706" y="1397"/>
                  </a:lnTo>
                  <a:cubicBezTo>
                    <a:pt x="1839" y="1574"/>
                    <a:pt x="1950" y="1729"/>
                    <a:pt x="2039" y="1884"/>
                  </a:cubicBezTo>
                  <a:lnTo>
                    <a:pt x="1928" y="1862"/>
                  </a:lnTo>
                  <a:lnTo>
                    <a:pt x="1662" y="2416"/>
                  </a:lnTo>
                  <a:lnTo>
                    <a:pt x="1662" y="2416"/>
                  </a:lnTo>
                  <a:lnTo>
                    <a:pt x="2260" y="2349"/>
                  </a:lnTo>
                  <a:lnTo>
                    <a:pt x="2260" y="2349"/>
                  </a:lnTo>
                  <a:cubicBezTo>
                    <a:pt x="2061" y="2571"/>
                    <a:pt x="2105" y="2837"/>
                    <a:pt x="1795" y="2837"/>
                  </a:cubicBezTo>
                  <a:lnTo>
                    <a:pt x="1972" y="3058"/>
                  </a:lnTo>
                  <a:lnTo>
                    <a:pt x="2061" y="2925"/>
                  </a:lnTo>
                  <a:lnTo>
                    <a:pt x="2127" y="3036"/>
                  </a:lnTo>
                  <a:lnTo>
                    <a:pt x="2593" y="3435"/>
                  </a:lnTo>
                  <a:lnTo>
                    <a:pt x="2836" y="3369"/>
                  </a:lnTo>
                  <a:lnTo>
                    <a:pt x="3302" y="2637"/>
                  </a:lnTo>
                  <a:cubicBezTo>
                    <a:pt x="2814" y="2593"/>
                    <a:pt x="2371" y="2371"/>
                    <a:pt x="2061" y="1973"/>
                  </a:cubicBezTo>
                  <a:lnTo>
                    <a:pt x="2526" y="1973"/>
                  </a:lnTo>
                  <a:cubicBezTo>
                    <a:pt x="2482" y="1884"/>
                    <a:pt x="2482" y="1773"/>
                    <a:pt x="2415" y="1729"/>
                  </a:cubicBezTo>
                  <a:cubicBezTo>
                    <a:pt x="2327" y="1640"/>
                    <a:pt x="2216" y="1552"/>
                    <a:pt x="2105" y="1507"/>
                  </a:cubicBezTo>
                  <a:lnTo>
                    <a:pt x="2149" y="1419"/>
                  </a:lnTo>
                  <a:lnTo>
                    <a:pt x="2615" y="1530"/>
                  </a:lnTo>
                  <a:cubicBezTo>
                    <a:pt x="2570" y="1109"/>
                    <a:pt x="2548" y="710"/>
                    <a:pt x="2526" y="289"/>
                  </a:cubicBezTo>
                  <a:lnTo>
                    <a:pt x="2925" y="8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7" name="Google Shape;3049;p37">
              <a:extLst>
                <a:ext uri="{FF2B5EF4-FFF2-40B4-BE49-F238E27FC236}">
                  <a16:creationId xmlns:a16="http://schemas.microsoft.com/office/drawing/2014/main" id="{7C2F061B-2F8B-45D6-BD5B-E1D578B4DE6A}"/>
                </a:ext>
              </a:extLst>
            </p:cNvPr>
            <p:cNvSpPr/>
            <p:nvPr/>
          </p:nvSpPr>
          <p:spPr>
            <a:xfrm>
              <a:off x="5093722" y="3505412"/>
              <a:ext cx="123871" cy="82350"/>
            </a:xfrm>
            <a:custGeom>
              <a:avLst/>
              <a:gdLst/>
              <a:ahLst/>
              <a:cxnLst/>
              <a:rect l="l" t="t" r="r" b="b"/>
              <a:pathLst>
                <a:path w="2151" h="1430" extrusionOk="0">
                  <a:moveTo>
                    <a:pt x="1709" y="1"/>
                  </a:moveTo>
                  <a:cubicBezTo>
                    <a:pt x="1675" y="1"/>
                    <a:pt x="1638" y="4"/>
                    <a:pt x="1596" y="12"/>
                  </a:cubicBezTo>
                  <a:cubicBezTo>
                    <a:pt x="1419" y="78"/>
                    <a:pt x="1264" y="167"/>
                    <a:pt x="1109" y="233"/>
                  </a:cubicBezTo>
                  <a:cubicBezTo>
                    <a:pt x="1032" y="275"/>
                    <a:pt x="951" y="295"/>
                    <a:pt x="872" y="295"/>
                  </a:cubicBezTo>
                  <a:cubicBezTo>
                    <a:pt x="699" y="295"/>
                    <a:pt x="535" y="201"/>
                    <a:pt x="444" y="34"/>
                  </a:cubicBezTo>
                  <a:lnTo>
                    <a:pt x="1" y="34"/>
                  </a:lnTo>
                  <a:cubicBezTo>
                    <a:pt x="289" y="410"/>
                    <a:pt x="732" y="654"/>
                    <a:pt x="1220" y="698"/>
                  </a:cubicBezTo>
                  <a:lnTo>
                    <a:pt x="754" y="1430"/>
                  </a:lnTo>
                  <a:lnTo>
                    <a:pt x="1109" y="1363"/>
                  </a:lnTo>
                  <a:cubicBezTo>
                    <a:pt x="1175" y="1141"/>
                    <a:pt x="1242" y="942"/>
                    <a:pt x="1330" y="721"/>
                  </a:cubicBezTo>
                  <a:cubicBezTo>
                    <a:pt x="1353" y="632"/>
                    <a:pt x="1397" y="565"/>
                    <a:pt x="1419" y="521"/>
                  </a:cubicBezTo>
                  <a:lnTo>
                    <a:pt x="1862" y="942"/>
                  </a:lnTo>
                  <a:lnTo>
                    <a:pt x="2150" y="654"/>
                  </a:lnTo>
                  <a:cubicBezTo>
                    <a:pt x="1987" y="430"/>
                    <a:pt x="2086" y="1"/>
                    <a:pt x="1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8" name="Google Shape;3050;p37">
              <a:extLst>
                <a:ext uri="{FF2B5EF4-FFF2-40B4-BE49-F238E27FC236}">
                  <a16:creationId xmlns:a16="http://schemas.microsoft.com/office/drawing/2014/main" id="{A6CFA4A5-212F-4ABD-9DDA-8064F5646FD6}"/>
                </a:ext>
              </a:extLst>
            </p:cNvPr>
            <p:cNvSpPr/>
            <p:nvPr/>
          </p:nvSpPr>
          <p:spPr>
            <a:xfrm>
              <a:off x="5157529" y="3535415"/>
              <a:ext cx="56205" cy="57760"/>
            </a:xfrm>
            <a:custGeom>
              <a:avLst/>
              <a:gdLst/>
              <a:ahLst/>
              <a:cxnLst/>
              <a:rect l="l" t="t" r="r" b="b"/>
              <a:pathLst>
                <a:path w="976" h="1003" extrusionOk="0">
                  <a:moveTo>
                    <a:pt x="289" y="0"/>
                  </a:moveTo>
                  <a:cubicBezTo>
                    <a:pt x="289" y="44"/>
                    <a:pt x="245" y="111"/>
                    <a:pt x="200" y="200"/>
                  </a:cubicBezTo>
                  <a:cubicBezTo>
                    <a:pt x="134" y="421"/>
                    <a:pt x="67" y="620"/>
                    <a:pt x="1" y="842"/>
                  </a:cubicBezTo>
                  <a:lnTo>
                    <a:pt x="112" y="997"/>
                  </a:lnTo>
                  <a:cubicBezTo>
                    <a:pt x="145" y="1001"/>
                    <a:pt x="176" y="1003"/>
                    <a:pt x="207" y="1003"/>
                  </a:cubicBezTo>
                  <a:cubicBezTo>
                    <a:pt x="527" y="1003"/>
                    <a:pt x="733" y="802"/>
                    <a:pt x="976" y="620"/>
                  </a:cubicBezTo>
                  <a:lnTo>
                    <a:pt x="754" y="421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9" name="Google Shape;3051;p37">
              <a:extLst>
                <a:ext uri="{FF2B5EF4-FFF2-40B4-BE49-F238E27FC236}">
                  <a16:creationId xmlns:a16="http://schemas.microsoft.com/office/drawing/2014/main" id="{82234F5F-E0E8-49D2-8172-3FFD0EFEDB55}"/>
                </a:ext>
              </a:extLst>
            </p:cNvPr>
            <p:cNvSpPr/>
            <p:nvPr/>
          </p:nvSpPr>
          <p:spPr>
            <a:xfrm>
              <a:off x="5755979" y="3525165"/>
              <a:ext cx="66398" cy="65131"/>
            </a:xfrm>
            <a:custGeom>
              <a:avLst/>
              <a:gdLst/>
              <a:ahLst/>
              <a:cxnLst/>
              <a:rect l="l" t="t" r="r" b="b"/>
              <a:pathLst>
                <a:path w="1153" h="1131" extrusionOk="0">
                  <a:moveTo>
                    <a:pt x="332" y="1"/>
                  </a:moveTo>
                  <a:cubicBezTo>
                    <a:pt x="310" y="311"/>
                    <a:pt x="399" y="621"/>
                    <a:pt x="0" y="688"/>
                  </a:cubicBezTo>
                  <a:lnTo>
                    <a:pt x="67" y="843"/>
                  </a:lnTo>
                  <a:lnTo>
                    <a:pt x="332" y="1131"/>
                  </a:lnTo>
                  <a:lnTo>
                    <a:pt x="399" y="1109"/>
                  </a:lnTo>
                  <a:lnTo>
                    <a:pt x="310" y="688"/>
                  </a:lnTo>
                  <a:lnTo>
                    <a:pt x="776" y="688"/>
                  </a:lnTo>
                  <a:cubicBezTo>
                    <a:pt x="687" y="599"/>
                    <a:pt x="576" y="533"/>
                    <a:pt x="576" y="466"/>
                  </a:cubicBezTo>
                  <a:cubicBezTo>
                    <a:pt x="576" y="400"/>
                    <a:pt x="665" y="289"/>
                    <a:pt x="753" y="245"/>
                  </a:cubicBezTo>
                  <a:cubicBezTo>
                    <a:pt x="886" y="200"/>
                    <a:pt x="1019" y="156"/>
                    <a:pt x="1152" y="112"/>
                  </a:cubicBezTo>
                  <a:lnTo>
                    <a:pt x="1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0" name="Google Shape;3052;p37">
              <a:extLst>
                <a:ext uri="{FF2B5EF4-FFF2-40B4-BE49-F238E27FC236}">
                  <a16:creationId xmlns:a16="http://schemas.microsoft.com/office/drawing/2014/main" id="{3F03C731-B6FF-45B4-96AC-13445B8C4D91}"/>
                </a:ext>
              </a:extLst>
            </p:cNvPr>
            <p:cNvSpPr/>
            <p:nvPr/>
          </p:nvSpPr>
          <p:spPr>
            <a:xfrm>
              <a:off x="5662802" y="3687216"/>
              <a:ext cx="67665" cy="45552"/>
            </a:xfrm>
            <a:custGeom>
              <a:avLst/>
              <a:gdLst/>
              <a:ahLst/>
              <a:cxnLst/>
              <a:rect l="l" t="t" r="r" b="b"/>
              <a:pathLst>
                <a:path w="1175" h="791" extrusionOk="0">
                  <a:moveTo>
                    <a:pt x="289" y="1"/>
                  </a:moveTo>
                  <a:lnTo>
                    <a:pt x="289" y="1"/>
                  </a:lnTo>
                  <a:cubicBezTo>
                    <a:pt x="200" y="377"/>
                    <a:pt x="577" y="134"/>
                    <a:pt x="688" y="333"/>
                  </a:cubicBezTo>
                  <a:lnTo>
                    <a:pt x="510" y="621"/>
                  </a:lnTo>
                  <a:lnTo>
                    <a:pt x="444" y="577"/>
                  </a:lnTo>
                  <a:lnTo>
                    <a:pt x="532" y="333"/>
                  </a:lnTo>
                  <a:lnTo>
                    <a:pt x="532" y="333"/>
                  </a:lnTo>
                  <a:lnTo>
                    <a:pt x="1" y="488"/>
                  </a:lnTo>
                  <a:cubicBezTo>
                    <a:pt x="270" y="690"/>
                    <a:pt x="403" y="790"/>
                    <a:pt x="509" y="790"/>
                  </a:cubicBezTo>
                  <a:cubicBezTo>
                    <a:pt x="612" y="790"/>
                    <a:pt x="690" y="696"/>
                    <a:pt x="843" y="510"/>
                  </a:cubicBezTo>
                  <a:cubicBezTo>
                    <a:pt x="865" y="488"/>
                    <a:pt x="887" y="444"/>
                    <a:pt x="909" y="444"/>
                  </a:cubicBezTo>
                  <a:cubicBezTo>
                    <a:pt x="1175" y="377"/>
                    <a:pt x="1175" y="377"/>
                    <a:pt x="1086" y="6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1" name="Google Shape;3053;p37">
              <a:extLst>
                <a:ext uri="{FF2B5EF4-FFF2-40B4-BE49-F238E27FC236}">
                  <a16:creationId xmlns:a16="http://schemas.microsoft.com/office/drawing/2014/main" id="{D0926B8C-25E1-4786-9152-DBC5C1CC531C}"/>
                </a:ext>
              </a:extLst>
            </p:cNvPr>
            <p:cNvSpPr/>
            <p:nvPr/>
          </p:nvSpPr>
          <p:spPr>
            <a:xfrm>
              <a:off x="5924365" y="3717853"/>
              <a:ext cx="65131" cy="54938"/>
            </a:xfrm>
            <a:custGeom>
              <a:avLst/>
              <a:gdLst/>
              <a:ahLst/>
              <a:cxnLst/>
              <a:rect l="l" t="t" r="r" b="b"/>
              <a:pathLst>
                <a:path w="1131" h="954" extrusionOk="0">
                  <a:moveTo>
                    <a:pt x="466" y="0"/>
                  </a:moveTo>
                  <a:lnTo>
                    <a:pt x="466" y="0"/>
                  </a:lnTo>
                  <a:cubicBezTo>
                    <a:pt x="688" y="576"/>
                    <a:pt x="1" y="200"/>
                    <a:pt x="1" y="576"/>
                  </a:cubicBezTo>
                  <a:cubicBezTo>
                    <a:pt x="200" y="754"/>
                    <a:pt x="621" y="532"/>
                    <a:pt x="688" y="953"/>
                  </a:cubicBezTo>
                  <a:lnTo>
                    <a:pt x="1131" y="865"/>
                  </a:lnTo>
                  <a:lnTo>
                    <a:pt x="710" y="488"/>
                  </a:lnTo>
                  <a:lnTo>
                    <a:pt x="798" y="466"/>
                  </a:lnTo>
                  <a:lnTo>
                    <a:pt x="621" y="23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2" name="Google Shape;3054;p37">
              <a:extLst>
                <a:ext uri="{FF2B5EF4-FFF2-40B4-BE49-F238E27FC236}">
                  <a16:creationId xmlns:a16="http://schemas.microsoft.com/office/drawing/2014/main" id="{786CB06A-7CD6-4BD4-A016-4B7AD89D92E2}"/>
                </a:ext>
              </a:extLst>
            </p:cNvPr>
            <p:cNvSpPr/>
            <p:nvPr/>
          </p:nvSpPr>
          <p:spPr>
            <a:xfrm>
              <a:off x="5066944" y="3569853"/>
              <a:ext cx="58739" cy="42154"/>
            </a:xfrm>
            <a:custGeom>
              <a:avLst/>
              <a:gdLst/>
              <a:ahLst/>
              <a:cxnLst/>
              <a:rect l="l" t="t" r="r" b="b"/>
              <a:pathLst>
                <a:path w="1020" h="732" extrusionOk="0">
                  <a:moveTo>
                    <a:pt x="422" y="0"/>
                  </a:moveTo>
                  <a:lnTo>
                    <a:pt x="422" y="222"/>
                  </a:lnTo>
                  <a:lnTo>
                    <a:pt x="377" y="288"/>
                  </a:lnTo>
                  <a:lnTo>
                    <a:pt x="333" y="222"/>
                  </a:lnTo>
                  <a:lnTo>
                    <a:pt x="178" y="222"/>
                  </a:lnTo>
                  <a:lnTo>
                    <a:pt x="1" y="466"/>
                  </a:lnTo>
                  <a:lnTo>
                    <a:pt x="45" y="621"/>
                  </a:lnTo>
                  <a:lnTo>
                    <a:pt x="355" y="643"/>
                  </a:lnTo>
                  <a:lnTo>
                    <a:pt x="577" y="643"/>
                  </a:lnTo>
                  <a:lnTo>
                    <a:pt x="820" y="443"/>
                  </a:lnTo>
                  <a:lnTo>
                    <a:pt x="887" y="510"/>
                  </a:lnTo>
                  <a:lnTo>
                    <a:pt x="798" y="687"/>
                  </a:lnTo>
                  <a:lnTo>
                    <a:pt x="1020" y="731"/>
                  </a:lnTo>
                  <a:cubicBezTo>
                    <a:pt x="998" y="621"/>
                    <a:pt x="976" y="488"/>
                    <a:pt x="976" y="377"/>
                  </a:cubicBezTo>
                  <a:lnTo>
                    <a:pt x="4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3" name="Google Shape;3055;p37">
              <a:extLst>
                <a:ext uri="{FF2B5EF4-FFF2-40B4-BE49-F238E27FC236}">
                  <a16:creationId xmlns:a16="http://schemas.microsoft.com/office/drawing/2014/main" id="{F59A1626-16BF-4943-B7E2-392BBF9171D4}"/>
                </a:ext>
              </a:extLst>
            </p:cNvPr>
            <p:cNvSpPr/>
            <p:nvPr/>
          </p:nvSpPr>
          <p:spPr>
            <a:xfrm>
              <a:off x="5266024" y="3301897"/>
              <a:ext cx="49813" cy="57472"/>
            </a:xfrm>
            <a:custGeom>
              <a:avLst/>
              <a:gdLst/>
              <a:ahLst/>
              <a:cxnLst/>
              <a:rect l="l" t="t" r="r" b="b"/>
              <a:pathLst>
                <a:path w="865" h="998" extrusionOk="0">
                  <a:moveTo>
                    <a:pt x="864" y="1"/>
                  </a:moveTo>
                  <a:lnTo>
                    <a:pt x="465" y="133"/>
                  </a:lnTo>
                  <a:cubicBezTo>
                    <a:pt x="483" y="379"/>
                    <a:pt x="389" y="458"/>
                    <a:pt x="228" y="458"/>
                  </a:cubicBezTo>
                  <a:cubicBezTo>
                    <a:pt x="186" y="458"/>
                    <a:pt x="139" y="453"/>
                    <a:pt x="89" y="444"/>
                  </a:cubicBezTo>
                  <a:lnTo>
                    <a:pt x="89" y="554"/>
                  </a:lnTo>
                  <a:cubicBezTo>
                    <a:pt x="67" y="621"/>
                    <a:pt x="22" y="687"/>
                    <a:pt x="0" y="754"/>
                  </a:cubicBezTo>
                  <a:lnTo>
                    <a:pt x="310" y="754"/>
                  </a:lnTo>
                  <a:lnTo>
                    <a:pt x="355" y="710"/>
                  </a:lnTo>
                  <a:lnTo>
                    <a:pt x="332" y="754"/>
                  </a:lnTo>
                  <a:lnTo>
                    <a:pt x="443" y="998"/>
                  </a:lnTo>
                  <a:lnTo>
                    <a:pt x="554" y="998"/>
                  </a:lnTo>
                  <a:cubicBezTo>
                    <a:pt x="665" y="687"/>
                    <a:pt x="753" y="355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4" name="Google Shape;3056;p37">
              <a:extLst>
                <a:ext uri="{FF2B5EF4-FFF2-40B4-BE49-F238E27FC236}">
                  <a16:creationId xmlns:a16="http://schemas.microsoft.com/office/drawing/2014/main" id="{59FDC678-12B3-438E-B9EB-55F1D4C24F6D}"/>
                </a:ext>
              </a:extLst>
            </p:cNvPr>
            <p:cNvSpPr/>
            <p:nvPr/>
          </p:nvSpPr>
          <p:spPr>
            <a:xfrm>
              <a:off x="5577342" y="3252142"/>
              <a:ext cx="44688" cy="49813"/>
            </a:xfrm>
            <a:custGeom>
              <a:avLst/>
              <a:gdLst/>
              <a:ahLst/>
              <a:cxnLst/>
              <a:rect l="l" t="t" r="r" b="b"/>
              <a:pathLst>
                <a:path w="776" h="865" extrusionOk="0">
                  <a:moveTo>
                    <a:pt x="399" y="0"/>
                  </a:moveTo>
                  <a:lnTo>
                    <a:pt x="0" y="89"/>
                  </a:lnTo>
                  <a:cubicBezTo>
                    <a:pt x="67" y="355"/>
                    <a:pt x="133" y="599"/>
                    <a:pt x="177" y="865"/>
                  </a:cubicBezTo>
                  <a:lnTo>
                    <a:pt x="776" y="554"/>
                  </a:lnTo>
                  <a:lnTo>
                    <a:pt x="776" y="554"/>
                  </a:lnTo>
                  <a:cubicBezTo>
                    <a:pt x="753" y="556"/>
                    <a:pt x="731" y="557"/>
                    <a:pt x="712" y="557"/>
                  </a:cubicBezTo>
                  <a:cubicBezTo>
                    <a:pt x="312" y="557"/>
                    <a:pt x="547" y="14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5" name="Google Shape;3057;p37">
              <a:extLst>
                <a:ext uri="{FF2B5EF4-FFF2-40B4-BE49-F238E27FC236}">
                  <a16:creationId xmlns:a16="http://schemas.microsoft.com/office/drawing/2014/main" id="{9E0BC172-B752-4BA0-940F-665401520280}"/>
                </a:ext>
              </a:extLst>
            </p:cNvPr>
            <p:cNvSpPr/>
            <p:nvPr/>
          </p:nvSpPr>
          <p:spPr>
            <a:xfrm>
              <a:off x="5199626" y="3275119"/>
              <a:ext cx="52405" cy="52347"/>
            </a:xfrm>
            <a:custGeom>
              <a:avLst/>
              <a:gdLst/>
              <a:ahLst/>
              <a:cxnLst/>
              <a:rect l="l" t="t" r="r" b="b"/>
              <a:pathLst>
                <a:path w="910" h="909" extrusionOk="0">
                  <a:moveTo>
                    <a:pt x="200" y="0"/>
                  </a:moveTo>
                  <a:lnTo>
                    <a:pt x="1" y="67"/>
                  </a:lnTo>
                  <a:lnTo>
                    <a:pt x="267" y="864"/>
                  </a:lnTo>
                  <a:lnTo>
                    <a:pt x="909" y="909"/>
                  </a:lnTo>
                  <a:lnTo>
                    <a:pt x="245" y="15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6" name="Google Shape;3058;p37">
              <a:extLst>
                <a:ext uri="{FF2B5EF4-FFF2-40B4-BE49-F238E27FC236}">
                  <a16:creationId xmlns:a16="http://schemas.microsoft.com/office/drawing/2014/main" id="{CCD44BA4-A479-45C6-A645-18E2E354D16D}"/>
                </a:ext>
              </a:extLst>
            </p:cNvPr>
            <p:cNvSpPr/>
            <p:nvPr/>
          </p:nvSpPr>
          <p:spPr>
            <a:xfrm>
              <a:off x="5240455" y="3286809"/>
              <a:ext cx="54420" cy="41521"/>
            </a:xfrm>
            <a:custGeom>
              <a:avLst/>
              <a:gdLst/>
              <a:ahLst/>
              <a:cxnLst/>
              <a:rect l="l" t="t" r="r" b="b"/>
              <a:pathLst>
                <a:path w="945" h="721" extrusionOk="0">
                  <a:moveTo>
                    <a:pt x="312" y="0"/>
                  </a:moveTo>
                  <a:cubicBezTo>
                    <a:pt x="210" y="0"/>
                    <a:pt x="101" y="19"/>
                    <a:pt x="1" y="19"/>
                  </a:cubicBezTo>
                  <a:lnTo>
                    <a:pt x="533" y="706"/>
                  </a:lnTo>
                  <a:cubicBezTo>
                    <a:pt x="583" y="715"/>
                    <a:pt x="631" y="720"/>
                    <a:pt x="674" y="720"/>
                  </a:cubicBezTo>
                  <a:cubicBezTo>
                    <a:pt x="840" y="720"/>
                    <a:pt x="944" y="641"/>
                    <a:pt x="909" y="395"/>
                  </a:cubicBezTo>
                  <a:cubicBezTo>
                    <a:pt x="821" y="373"/>
                    <a:pt x="688" y="373"/>
                    <a:pt x="688" y="329"/>
                  </a:cubicBezTo>
                  <a:cubicBezTo>
                    <a:pt x="632" y="52"/>
                    <a:pt x="482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7" name="Google Shape;3059;p37">
              <a:extLst>
                <a:ext uri="{FF2B5EF4-FFF2-40B4-BE49-F238E27FC236}">
                  <a16:creationId xmlns:a16="http://schemas.microsoft.com/office/drawing/2014/main" id="{64B4CE01-C892-4F6C-8368-B660FE5C9ED3}"/>
                </a:ext>
              </a:extLst>
            </p:cNvPr>
            <p:cNvSpPr/>
            <p:nvPr/>
          </p:nvSpPr>
          <p:spPr>
            <a:xfrm>
              <a:off x="5223870" y="3210045"/>
              <a:ext cx="42212" cy="37720"/>
            </a:xfrm>
            <a:custGeom>
              <a:avLst/>
              <a:gdLst/>
              <a:ahLst/>
              <a:cxnLst/>
              <a:rect l="l" t="t" r="r" b="b"/>
              <a:pathLst>
                <a:path w="733" h="655" extrusionOk="0">
                  <a:moveTo>
                    <a:pt x="555" y="0"/>
                  </a:moveTo>
                  <a:lnTo>
                    <a:pt x="156" y="155"/>
                  </a:lnTo>
                  <a:lnTo>
                    <a:pt x="1" y="333"/>
                  </a:lnTo>
                  <a:cubicBezTo>
                    <a:pt x="217" y="549"/>
                    <a:pt x="322" y="654"/>
                    <a:pt x="416" y="654"/>
                  </a:cubicBezTo>
                  <a:cubicBezTo>
                    <a:pt x="504" y="654"/>
                    <a:pt x="581" y="560"/>
                    <a:pt x="732" y="377"/>
                  </a:cubicBezTo>
                  <a:lnTo>
                    <a:pt x="466" y="288"/>
                  </a:lnTo>
                  <a:cubicBezTo>
                    <a:pt x="511" y="178"/>
                    <a:pt x="533" y="89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8" name="Google Shape;3060;p37">
              <a:extLst>
                <a:ext uri="{FF2B5EF4-FFF2-40B4-BE49-F238E27FC236}">
                  <a16:creationId xmlns:a16="http://schemas.microsoft.com/office/drawing/2014/main" id="{618E0776-4277-4AB2-A020-6435264468DE}"/>
                </a:ext>
              </a:extLst>
            </p:cNvPr>
            <p:cNvSpPr/>
            <p:nvPr/>
          </p:nvSpPr>
          <p:spPr>
            <a:xfrm>
              <a:off x="5026518" y="3557068"/>
              <a:ext cx="48143" cy="40887"/>
            </a:xfrm>
            <a:custGeom>
              <a:avLst/>
              <a:gdLst/>
              <a:ahLst/>
              <a:cxnLst/>
              <a:rect l="l" t="t" r="r" b="b"/>
              <a:pathLst>
                <a:path w="836" h="710" extrusionOk="0">
                  <a:moveTo>
                    <a:pt x="326" y="1"/>
                  </a:moveTo>
                  <a:lnTo>
                    <a:pt x="38" y="89"/>
                  </a:lnTo>
                  <a:cubicBezTo>
                    <a:pt x="0" y="317"/>
                    <a:pt x="141" y="334"/>
                    <a:pt x="280" y="334"/>
                  </a:cubicBezTo>
                  <a:cubicBezTo>
                    <a:pt x="303" y="334"/>
                    <a:pt x="326" y="333"/>
                    <a:pt x="348" y="333"/>
                  </a:cubicBezTo>
                  <a:lnTo>
                    <a:pt x="481" y="377"/>
                  </a:lnTo>
                  <a:lnTo>
                    <a:pt x="370" y="466"/>
                  </a:lnTo>
                  <a:lnTo>
                    <a:pt x="370" y="621"/>
                  </a:lnTo>
                  <a:lnTo>
                    <a:pt x="592" y="710"/>
                  </a:lnTo>
                  <a:lnTo>
                    <a:pt x="836" y="466"/>
                  </a:lnTo>
                  <a:lnTo>
                    <a:pt x="658" y="112"/>
                  </a:lnTo>
                  <a:lnTo>
                    <a:pt x="3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9" name="Google Shape;3061;p37">
              <a:extLst>
                <a:ext uri="{FF2B5EF4-FFF2-40B4-BE49-F238E27FC236}">
                  <a16:creationId xmlns:a16="http://schemas.microsoft.com/office/drawing/2014/main" id="{99625BAB-D68B-4A6A-BEF4-15120DE12583}"/>
                </a:ext>
              </a:extLst>
            </p:cNvPr>
            <p:cNvSpPr/>
            <p:nvPr/>
          </p:nvSpPr>
          <p:spPr>
            <a:xfrm>
              <a:off x="5327240" y="3369505"/>
              <a:ext cx="33228" cy="36223"/>
            </a:xfrm>
            <a:custGeom>
              <a:avLst/>
              <a:gdLst/>
              <a:ahLst/>
              <a:cxnLst/>
              <a:rect l="l" t="t" r="r" b="b"/>
              <a:pathLst>
                <a:path w="577" h="629" extrusionOk="0">
                  <a:moveTo>
                    <a:pt x="156" y="1"/>
                  </a:moveTo>
                  <a:cubicBezTo>
                    <a:pt x="134" y="23"/>
                    <a:pt x="111" y="45"/>
                    <a:pt x="89" y="67"/>
                  </a:cubicBezTo>
                  <a:lnTo>
                    <a:pt x="1" y="466"/>
                  </a:lnTo>
                  <a:cubicBezTo>
                    <a:pt x="78" y="575"/>
                    <a:pt x="199" y="629"/>
                    <a:pt x="325" y="629"/>
                  </a:cubicBezTo>
                  <a:cubicBezTo>
                    <a:pt x="380" y="629"/>
                    <a:pt x="435" y="619"/>
                    <a:pt x="488" y="599"/>
                  </a:cubicBezTo>
                  <a:lnTo>
                    <a:pt x="577" y="200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0" name="Google Shape;3062;p37">
              <a:extLst>
                <a:ext uri="{FF2B5EF4-FFF2-40B4-BE49-F238E27FC236}">
                  <a16:creationId xmlns:a16="http://schemas.microsoft.com/office/drawing/2014/main" id="{75267EA6-A0DB-4CB8-9E19-989E2D837D04}"/>
                </a:ext>
              </a:extLst>
            </p:cNvPr>
            <p:cNvSpPr/>
            <p:nvPr/>
          </p:nvSpPr>
          <p:spPr>
            <a:xfrm>
              <a:off x="5340024" y="3252142"/>
              <a:ext cx="40887" cy="43421"/>
            </a:xfrm>
            <a:custGeom>
              <a:avLst/>
              <a:gdLst/>
              <a:ahLst/>
              <a:cxnLst/>
              <a:rect l="l" t="t" r="r" b="b"/>
              <a:pathLst>
                <a:path w="710" h="754" extrusionOk="0">
                  <a:moveTo>
                    <a:pt x="0" y="0"/>
                  </a:moveTo>
                  <a:lnTo>
                    <a:pt x="443" y="754"/>
                  </a:lnTo>
                  <a:lnTo>
                    <a:pt x="709" y="466"/>
                  </a:lnTo>
                  <a:cubicBezTo>
                    <a:pt x="222" y="466"/>
                    <a:pt x="510" y="178"/>
                    <a:pt x="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1" name="Google Shape;3063;p37">
              <a:extLst>
                <a:ext uri="{FF2B5EF4-FFF2-40B4-BE49-F238E27FC236}">
                  <a16:creationId xmlns:a16="http://schemas.microsoft.com/office/drawing/2014/main" id="{ACB6AF36-AF69-4810-AA7A-43C02FAEEB9E}"/>
                </a:ext>
              </a:extLst>
            </p:cNvPr>
            <p:cNvSpPr/>
            <p:nvPr/>
          </p:nvSpPr>
          <p:spPr>
            <a:xfrm>
              <a:off x="5496950" y="3255943"/>
              <a:ext cx="45955" cy="33228"/>
            </a:xfrm>
            <a:custGeom>
              <a:avLst/>
              <a:gdLst/>
              <a:ahLst/>
              <a:cxnLst/>
              <a:rect l="l" t="t" r="r" b="b"/>
              <a:pathLst>
                <a:path w="798" h="577" extrusionOk="0">
                  <a:moveTo>
                    <a:pt x="377" y="1"/>
                  </a:moveTo>
                  <a:lnTo>
                    <a:pt x="0" y="378"/>
                  </a:lnTo>
                  <a:lnTo>
                    <a:pt x="754" y="577"/>
                  </a:lnTo>
                  <a:lnTo>
                    <a:pt x="798" y="510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2" name="Google Shape;3064;p37">
              <a:extLst>
                <a:ext uri="{FF2B5EF4-FFF2-40B4-BE49-F238E27FC236}">
                  <a16:creationId xmlns:a16="http://schemas.microsoft.com/office/drawing/2014/main" id="{FE6697CF-4815-48B1-A6A2-0135E6CE5F49}"/>
                </a:ext>
              </a:extLst>
            </p:cNvPr>
            <p:cNvSpPr/>
            <p:nvPr/>
          </p:nvSpPr>
          <p:spPr>
            <a:xfrm>
              <a:off x="5614313" y="3295505"/>
              <a:ext cx="40887" cy="35819"/>
            </a:xfrm>
            <a:custGeom>
              <a:avLst/>
              <a:gdLst/>
              <a:ahLst/>
              <a:cxnLst/>
              <a:rect l="l" t="t" r="r" b="b"/>
              <a:pathLst>
                <a:path w="710" h="622" extrusionOk="0">
                  <a:moveTo>
                    <a:pt x="710" y="1"/>
                  </a:moveTo>
                  <a:lnTo>
                    <a:pt x="1" y="156"/>
                  </a:lnTo>
                  <a:lnTo>
                    <a:pt x="178" y="621"/>
                  </a:lnTo>
                  <a:lnTo>
                    <a:pt x="577" y="178"/>
                  </a:lnTo>
                  <a:cubicBezTo>
                    <a:pt x="621" y="134"/>
                    <a:pt x="643" y="89"/>
                    <a:pt x="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3" name="Google Shape;3065;p37">
              <a:extLst>
                <a:ext uri="{FF2B5EF4-FFF2-40B4-BE49-F238E27FC236}">
                  <a16:creationId xmlns:a16="http://schemas.microsoft.com/office/drawing/2014/main" id="{3A8102D6-EDD7-429D-A702-6BAA1F2A3D10}"/>
                </a:ext>
              </a:extLst>
            </p:cNvPr>
            <p:cNvSpPr/>
            <p:nvPr/>
          </p:nvSpPr>
          <p:spPr>
            <a:xfrm>
              <a:off x="5212410" y="3258131"/>
              <a:ext cx="43421" cy="25972"/>
            </a:xfrm>
            <a:custGeom>
              <a:avLst/>
              <a:gdLst/>
              <a:ahLst/>
              <a:cxnLst/>
              <a:rect l="l" t="t" r="r" b="b"/>
              <a:pathLst>
                <a:path w="754" h="451" extrusionOk="0">
                  <a:moveTo>
                    <a:pt x="472" y="1"/>
                  </a:moveTo>
                  <a:cubicBezTo>
                    <a:pt x="366" y="1"/>
                    <a:pt x="237" y="94"/>
                    <a:pt x="1" y="295"/>
                  </a:cubicBezTo>
                  <a:lnTo>
                    <a:pt x="23" y="450"/>
                  </a:lnTo>
                  <a:lnTo>
                    <a:pt x="754" y="207"/>
                  </a:lnTo>
                  <a:cubicBezTo>
                    <a:pt x="640" y="72"/>
                    <a:pt x="565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4" name="Google Shape;3066;p37">
              <a:extLst>
                <a:ext uri="{FF2B5EF4-FFF2-40B4-BE49-F238E27FC236}">
                  <a16:creationId xmlns:a16="http://schemas.microsoft.com/office/drawing/2014/main" id="{9503D208-E9CC-440E-B99D-75AFBE581596}"/>
                </a:ext>
              </a:extLst>
            </p:cNvPr>
            <p:cNvSpPr/>
            <p:nvPr/>
          </p:nvSpPr>
          <p:spPr>
            <a:xfrm>
              <a:off x="5096314" y="3313357"/>
              <a:ext cx="33228" cy="20501"/>
            </a:xfrm>
            <a:custGeom>
              <a:avLst/>
              <a:gdLst/>
              <a:ahLst/>
              <a:cxnLst/>
              <a:rect l="l" t="t" r="r" b="b"/>
              <a:pathLst>
                <a:path w="577" h="356" extrusionOk="0">
                  <a:moveTo>
                    <a:pt x="0" y="1"/>
                  </a:moveTo>
                  <a:lnTo>
                    <a:pt x="111" y="355"/>
                  </a:lnTo>
                  <a:lnTo>
                    <a:pt x="443" y="355"/>
                  </a:lnTo>
                  <a:lnTo>
                    <a:pt x="57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5" name="Google Shape;3067;p37">
              <a:extLst>
                <a:ext uri="{FF2B5EF4-FFF2-40B4-BE49-F238E27FC236}">
                  <a16:creationId xmlns:a16="http://schemas.microsoft.com/office/drawing/2014/main" id="{1D2E3BC2-CAB0-44CD-AFD1-BA14C3B2E6C7}"/>
                </a:ext>
              </a:extLst>
            </p:cNvPr>
            <p:cNvSpPr/>
            <p:nvPr/>
          </p:nvSpPr>
          <p:spPr>
            <a:xfrm>
              <a:off x="4975092" y="3555801"/>
              <a:ext cx="31961" cy="37489"/>
            </a:xfrm>
            <a:custGeom>
              <a:avLst/>
              <a:gdLst/>
              <a:ahLst/>
              <a:cxnLst/>
              <a:rect l="l" t="t" r="r" b="b"/>
              <a:pathLst>
                <a:path w="555" h="651" extrusionOk="0">
                  <a:moveTo>
                    <a:pt x="355" y="1"/>
                  </a:moveTo>
                  <a:lnTo>
                    <a:pt x="156" y="311"/>
                  </a:lnTo>
                  <a:lnTo>
                    <a:pt x="0" y="555"/>
                  </a:lnTo>
                  <a:cubicBezTo>
                    <a:pt x="81" y="624"/>
                    <a:pt x="139" y="651"/>
                    <a:pt x="183" y="651"/>
                  </a:cubicBezTo>
                  <a:cubicBezTo>
                    <a:pt x="307" y="651"/>
                    <a:pt x="312" y="431"/>
                    <a:pt x="377" y="333"/>
                  </a:cubicBezTo>
                  <a:lnTo>
                    <a:pt x="554" y="466"/>
                  </a:lnTo>
                  <a:cubicBezTo>
                    <a:pt x="554" y="444"/>
                    <a:pt x="554" y="422"/>
                    <a:pt x="554" y="399"/>
                  </a:cubicBezTo>
                  <a:cubicBezTo>
                    <a:pt x="510" y="266"/>
                    <a:pt x="488" y="134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6" name="Google Shape;3068;p37">
              <a:extLst>
                <a:ext uri="{FF2B5EF4-FFF2-40B4-BE49-F238E27FC236}">
                  <a16:creationId xmlns:a16="http://schemas.microsoft.com/office/drawing/2014/main" id="{4AD0C0A2-0B28-413C-99B9-5BC3E03344F5}"/>
                </a:ext>
              </a:extLst>
            </p:cNvPr>
            <p:cNvSpPr/>
            <p:nvPr/>
          </p:nvSpPr>
          <p:spPr>
            <a:xfrm>
              <a:off x="5445928" y="3499653"/>
              <a:ext cx="48546" cy="33228"/>
            </a:xfrm>
            <a:custGeom>
              <a:avLst/>
              <a:gdLst/>
              <a:ahLst/>
              <a:cxnLst/>
              <a:rect l="l" t="t" r="r" b="b"/>
              <a:pathLst>
                <a:path w="843" h="577" extrusionOk="0">
                  <a:moveTo>
                    <a:pt x="576" y="1"/>
                  </a:moveTo>
                  <a:lnTo>
                    <a:pt x="355" y="311"/>
                  </a:lnTo>
                  <a:lnTo>
                    <a:pt x="0" y="178"/>
                  </a:lnTo>
                  <a:lnTo>
                    <a:pt x="244" y="577"/>
                  </a:lnTo>
                  <a:cubicBezTo>
                    <a:pt x="776" y="333"/>
                    <a:pt x="842" y="244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7" name="Google Shape;3069;p37">
              <a:extLst>
                <a:ext uri="{FF2B5EF4-FFF2-40B4-BE49-F238E27FC236}">
                  <a16:creationId xmlns:a16="http://schemas.microsoft.com/office/drawing/2014/main" id="{8790857D-E141-4F22-B696-8875B93BA3E7}"/>
                </a:ext>
              </a:extLst>
            </p:cNvPr>
            <p:cNvSpPr/>
            <p:nvPr/>
          </p:nvSpPr>
          <p:spPr>
            <a:xfrm>
              <a:off x="5153728" y="3280187"/>
              <a:ext cx="39620" cy="33228"/>
            </a:xfrm>
            <a:custGeom>
              <a:avLst/>
              <a:gdLst/>
              <a:ahLst/>
              <a:cxnLst/>
              <a:rect l="l" t="t" r="r" b="b"/>
              <a:pathLst>
                <a:path w="688" h="577" extrusionOk="0">
                  <a:moveTo>
                    <a:pt x="45" y="1"/>
                  </a:moveTo>
                  <a:lnTo>
                    <a:pt x="0" y="112"/>
                  </a:lnTo>
                  <a:lnTo>
                    <a:pt x="377" y="577"/>
                  </a:lnTo>
                  <a:lnTo>
                    <a:pt x="687" y="200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8" name="Google Shape;3070;p37">
              <a:extLst>
                <a:ext uri="{FF2B5EF4-FFF2-40B4-BE49-F238E27FC236}">
                  <a16:creationId xmlns:a16="http://schemas.microsoft.com/office/drawing/2014/main" id="{FE5707D5-4824-47CF-96F3-523E11260444}"/>
                </a:ext>
              </a:extLst>
            </p:cNvPr>
            <p:cNvSpPr/>
            <p:nvPr/>
          </p:nvSpPr>
          <p:spPr>
            <a:xfrm>
              <a:off x="5482899" y="3401409"/>
              <a:ext cx="25569" cy="37086"/>
            </a:xfrm>
            <a:custGeom>
              <a:avLst/>
              <a:gdLst/>
              <a:ahLst/>
              <a:cxnLst/>
              <a:rect l="l" t="t" r="r" b="b"/>
              <a:pathLst>
                <a:path w="444" h="644" extrusionOk="0">
                  <a:moveTo>
                    <a:pt x="45" y="1"/>
                  </a:moveTo>
                  <a:lnTo>
                    <a:pt x="1" y="134"/>
                  </a:lnTo>
                  <a:lnTo>
                    <a:pt x="422" y="643"/>
                  </a:lnTo>
                  <a:cubicBezTo>
                    <a:pt x="444" y="444"/>
                    <a:pt x="444" y="222"/>
                    <a:pt x="444" y="23"/>
                  </a:cubicBezTo>
                  <a:lnTo>
                    <a:pt x="444" y="23"/>
                  </a:lnTo>
                  <a:lnTo>
                    <a:pt x="355" y="2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9" name="Google Shape;3071;p37">
              <a:extLst>
                <a:ext uri="{FF2B5EF4-FFF2-40B4-BE49-F238E27FC236}">
                  <a16:creationId xmlns:a16="http://schemas.microsoft.com/office/drawing/2014/main" id="{94A9A29B-8920-44A2-AAA9-FD0179D52C33}"/>
                </a:ext>
              </a:extLst>
            </p:cNvPr>
            <p:cNvSpPr/>
            <p:nvPr/>
          </p:nvSpPr>
          <p:spPr>
            <a:xfrm>
              <a:off x="5174114" y="3326142"/>
              <a:ext cx="31961" cy="35762"/>
            </a:xfrm>
            <a:custGeom>
              <a:avLst/>
              <a:gdLst/>
              <a:ahLst/>
              <a:cxnLst/>
              <a:rect l="l" t="t" r="r" b="b"/>
              <a:pathLst>
                <a:path w="555" h="621" extrusionOk="0">
                  <a:moveTo>
                    <a:pt x="1" y="0"/>
                  </a:moveTo>
                  <a:lnTo>
                    <a:pt x="1" y="0"/>
                  </a:lnTo>
                  <a:cubicBezTo>
                    <a:pt x="112" y="178"/>
                    <a:pt x="222" y="377"/>
                    <a:pt x="355" y="621"/>
                  </a:cubicBezTo>
                  <a:cubicBezTo>
                    <a:pt x="555" y="266"/>
                    <a:pt x="555" y="26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0" name="Google Shape;3072;p37">
              <a:extLst>
                <a:ext uri="{FF2B5EF4-FFF2-40B4-BE49-F238E27FC236}">
                  <a16:creationId xmlns:a16="http://schemas.microsoft.com/office/drawing/2014/main" id="{52CF30C1-E280-4898-90B7-DB06CD3BC542}"/>
                </a:ext>
              </a:extLst>
            </p:cNvPr>
            <p:cNvSpPr/>
            <p:nvPr/>
          </p:nvSpPr>
          <p:spPr>
            <a:xfrm>
              <a:off x="4964899" y="3604290"/>
              <a:ext cx="37029" cy="33228"/>
            </a:xfrm>
            <a:custGeom>
              <a:avLst/>
              <a:gdLst/>
              <a:ahLst/>
              <a:cxnLst/>
              <a:rect l="l" t="t" r="r" b="b"/>
              <a:pathLst>
                <a:path w="643" h="577" extrusionOk="0">
                  <a:moveTo>
                    <a:pt x="576" y="1"/>
                  </a:moveTo>
                  <a:lnTo>
                    <a:pt x="355" y="399"/>
                  </a:lnTo>
                  <a:lnTo>
                    <a:pt x="244" y="333"/>
                  </a:lnTo>
                  <a:lnTo>
                    <a:pt x="22" y="200"/>
                  </a:lnTo>
                  <a:cubicBezTo>
                    <a:pt x="0" y="333"/>
                    <a:pt x="0" y="421"/>
                    <a:pt x="0" y="510"/>
                  </a:cubicBezTo>
                  <a:lnTo>
                    <a:pt x="222" y="554"/>
                  </a:lnTo>
                  <a:lnTo>
                    <a:pt x="488" y="577"/>
                  </a:lnTo>
                  <a:lnTo>
                    <a:pt x="643" y="266"/>
                  </a:lnTo>
                  <a:cubicBezTo>
                    <a:pt x="621" y="200"/>
                    <a:pt x="598" y="111"/>
                    <a:pt x="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1" name="Google Shape;3073;p37">
              <a:extLst>
                <a:ext uri="{FF2B5EF4-FFF2-40B4-BE49-F238E27FC236}">
                  <a16:creationId xmlns:a16="http://schemas.microsoft.com/office/drawing/2014/main" id="{98F54297-74AE-42AA-A58F-8AA1E0A1B1D6}"/>
                </a:ext>
              </a:extLst>
            </p:cNvPr>
            <p:cNvSpPr/>
            <p:nvPr/>
          </p:nvSpPr>
          <p:spPr>
            <a:xfrm>
              <a:off x="5221336" y="3336220"/>
              <a:ext cx="35762" cy="28275"/>
            </a:xfrm>
            <a:custGeom>
              <a:avLst/>
              <a:gdLst/>
              <a:ahLst/>
              <a:cxnLst/>
              <a:rect l="l" t="t" r="r" b="b"/>
              <a:pathLst>
                <a:path w="621" h="491" extrusionOk="0">
                  <a:moveTo>
                    <a:pt x="186" y="1"/>
                  </a:moveTo>
                  <a:cubicBezTo>
                    <a:pt x="125" y="1"/>
                    <a:pt x="64" y="56"/>
                    <a:pt x="1" y="224"/>
                  </a:cubicBezTo>
                  <a:lnTo>
                    <a:pt x="377" y="490"/>
                  </a:lnTo>
                  <a:lnTo>
                    <a:pt x="466" y="468"/>
                  </a:lnTo>
                  <a:lnTo>
                    <a:pt x="621" y="180"/>
                  </a:lnTo>
                  <a:lnTo>
                    <a:pt x="621" y="180"/>
                  </a:lnTo>
                  <a:cubicBezTo>
                    <a:pt x="599" y="190"/>
                    <a:pt x="578" y="194"/>
                    <a:pt x="558" y="194"/>
                  </a:cubicBezTo>
                  <a:cubicBezTo>
                    <a:pt x="420" y="194"/>
                    <a:pt x="302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2" name="Google Shape;3074;p37">
              <a:extLst>
                <a:ext uri="{FF2B5EF4-FFF2-40B4-BE49-F238E27FC236}">
                  <a16:creationId xmlns:a16="http://schemas.microsoft.com/office/drawing/2014/main" id="{F65906B4-D777-405E-BCC8-D7B8D3095D5A}"/>
                </a:ext>
              </a:extLst>
            </p:cNvPr>
            <p:cNvSpPr/>
            <p:nvPr/>
          </p:nvSpPr>
          <p:spPr>
            <a:xfrm>
              <a:off x="4978893" y="3751024"/>
              <a:ext cx="26893" cy="34495"/>
            </a:xfrm>
            <a:custGeom>
              <a:avLst/>
              <a:gdLst/>
              <a:ahLst/>
              <a:cxnLst/>
              <a:rect l="l" t="t" r="r" b="b"/>
              <a:pathLst>
                <a:path w="467" h="599" extrusionOk="0">
                  <a:moveTo>
                    <a:pt x="355" y="0"/>
                  </a:moveTo>
                  <a:lnTo>
                    <a:pt x="1" y="289"/>
                  </a:lnTo>
                  <a:lnTo>
                    <a:pt x="1" y="444"/>
                  </a:lnTo>
                  <a:lnTo>
                    <a:pt x="1" y="599"/>
                  </a:lnTo>
                  <a:lnTo>
                    <a:pt x="466" y="42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3" name="Google Shape;3075;p37">
              <a:extLst>
                <a:ext uri="{FF2B5EF4-FFF2-40B4-BE49-F238E27FC236}">
                  <a16:creationId xmlns:a16="http://schemas.microsoft.com/office/drawing/2014/main" id="{EC7114A4-FD77-4AFF-9B50-4165CA63130E}"/>
                </a:ext>
              </a:extLst>
            </p:cNvPr>
            <p:cNvSpPr/>
            <p:nvPr/>
          </p:nvSpPr>
          <p:spPr>
            <a:xfrm>
              <a:off x="5017188" y="3744631"/>
              <a:ext cx="20501" cy="35819"/>
            </a:xfrm>
            <a:custGeom>
              <a:avLst/>
              <a:gdLst/>
              <a:ahLst/>
              <a:cxnLst/>
              <a:rect l="l" t="t" r="r" b="b"/>
              <a:pathLst>
                <a:path w="356" h="622" extrusionOk="0">
                  <a:moveTo>
                    <a:pt x="156" y="1"/>
                  </a:moveTo>
                  <a:cubicBezTo>
                    <a:pt x="111" y="111"/>
                    <a:pt x="1" y="222"/>
                    <a:pt x="45" y="355"/>
                  </a:cubicBezTo>
                  <a:cubicBezTo>
                    <a:pt x="89" y="466"/>
                    <a:pt x="244" y="532"/>
                    <a:pt x="355" y="621"/>
                  </a:cubicBezTo>
                  <a:cubicBezTo>
                    <a:pt x="333" y="422"/>
                    <a:pt x="311" y="222"/>
                    <a:pt x="266" y="23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4" name="Google Shape;3076;p37">
              <a:extLst>
                <a:ext uri="{FF2B5EF4-FFF2-40B4-BE49-F238E27FC236}">
                  <a16:creationId xmlns:a16="http://schemas.microsoft.com/office/drawing/2014/main" id="{255A56EA-6882-4A6C-AEAB-A9FA5333F643}"/>
                </a:ext>
              </a:extLst>
            </p:cNvPr>
            <p:cNvSpPr/>
            <p:nvPr/>
          </p:nvSpPr>
          <p:spPr>
            <a:xfrm>
              <a:off x="5360410" y="3298097"/>
              <a:ext cx="29427" cy="32076"/>
            </a:xfrm>
            <a:custGeom>
              <a:avLst/>
              <a:gdLst/>
              <a:ahLst/>
              <a:cxnLst/>
              <a:rect l="l" t="t" r="r" b="b"/>
              <a:pathLst>
                <a:path w="511" h="557" extrusionOk="0">
                  <a:moveTo>
                    <a:pt x="377" y="0"/>
                  </a:moveTo>
                  <a:lnTo>
                    <a:pt x="1" y="399"/>
                  </a:lnTo>
                  <a:cubicBezTo>
                    <a:pt x="42" y="440"/>
                    <a:pt x="120" y="556"/>
                    <a:pt x="185" y="556"/>
                  </a:cubicBezTo>
                  <a:cubicBezTo>
                    <a:pt x="190" y="556"/>
                    <a:pt x="195" y="556"/>
                    <a:pt x="200" y="554"/>
                  </a:cubicBezTo>
                  <a:cubicBezTo>
                    <a:pt x="311" y="510"/>
                    <a:pt x="422" y="421"/>
                    <a:pt x="466" y="310"/>
                  </a:cubicBezTo>
                  <a:cubicBezTo>
                    <a:pt x="510" y="244"/>
                    <a:pt x="422" y="133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5" name="Google Shape;3077;p37">
              <a:extLst>
                <a:ext uri="{FF2B5EF4-FFF2-40B4-BE49-F238E27FC236}">
                  <a16:creationId xmlns:a16="http://schemas.microsoft.com/office/drawing/2014/main" id="{0586FDFB-F0A0-4798-B7CB-9F86FA24101D}"/>
                </a:ext>
              </a:extLst>
            </p:cNvPr>
            <p:cNvSpPr/>
            <p:nvPr/>
          </p:nvSpPr>
          <p:spPr>
            <a:xfrm>
              <a:off x="5398706" y="3201119"/>
              <a:ext cx="37029" cy="23265"/>
            </a:xfrm>
            <a:custGeom>
              <a:avLst/>
              <a:gdLst/>
              <a:ahLst/>
              <a:cxnLst/>
              <a:rect l="l" t="t" r="r" b="b"/>
              <a:pathLst>
                <a:path w="643" h="404" extrusionOk="0">
                  <a:moveTo>
                    <a:pt x="532" y="0"/>
                  </a:moveTo>
                  <a:lnTo>
                    <a:pt x="0" y="288"/>
                  </a:lnTo>
                  <a:cubicBezTo>
                    <a:pt x="115" y="346"/>
                    <a:pt x="214" y="403"/>
                    <a:pt x="267" y="403"/>
                  </a:cubicBezTo>
                  <a:cubicBezTo>
                    <a:pt x="275" y="403"/>
                    <a:pt x="282" y="402"/>
                    <a:pt x="288" y="399"/>
                  </a:cubicBezTo>
                  <a:cubicBezTo>
                    <a:pt x="643" y="266"/>
                    <a:pt x="643" y="244"/>
                    <a:pt x="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6" name="Google Shape;3078;p37">
              <a:extLst>
                <a:ext uri="{FF2B5EF4-FFF2-40B4-BE49-F238E27FC236}">
                  <a16:creationId xmlns:a16="http://schemas.microsoft.com/office/drawing/2014/main" id="{B028F5E4-7C8A-4659-9DF8-F223565A4EA0}"/>
                </a:ext>
              </a:extLst>
            </p:cNvPr>
            <p:cNvSpPr/>
            <p:nvPr/>
          </p:nvSpPr>
          <p:spPr>
            <a:xfrm>
              <a:off x="4992944" y="3532824"/>
              <a:ext cx="35762" cy="29427"/>
            </a:xfrm>
            <a:custGeom>
              <a:avLst/>
              <a:gdLst/>
              <a:ahLst/>
              <a:cxnLst/>
              <a:rect l="l" t="t" r="r" b="b"/>
              <a:pathLst>
                <a:path w="621" h="511" extrusionOk="0">
                  <a:moveTo>
                    <a:pt x="289" y="1"/>
                  </a:moveTo>
                  <a:lnTo>
                    <a:pt x="1" y="267"/>
                  </a:lnTo>
                  <a:cubicBezTo>
                    <a:pt x="23" y="311"/>
                    <a:pt x="45" y="355"/>
                    <a:pt x="45" y="400"/>
                  </a:cubicBezTo>
                  <a:lnTo>
                    <a:pt x="156" y="400"/>
                  </a:lnTo>
                  <a:lnTo>
                    <a:pt x="621" y="510"/>
                  </a:lnTo>
                  <a:cubicBezTo>
                    <a:pt x="555" y="422"/>
                    <a:pt x="466" y="311"/>
                    <a:pt x="422" y="245"/>
                  </a:cubicBezTo>
                  <a:cubicBezTo>
                    <a:pt x="377" y="156"/>
                    <a:pt x="333" y="89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7" name="Google Shape;3079;p37">
              <a:extLst>
                <a:ext uri="{FF2B5EF4-FFF2-40B4-BE49-F238E27FC236}">
                  <a16:creationId xmlns:a16="http://schemas.microsoft.com/office/drawing/2014/main" id="{BF0B543F-6F50-4172-A165-A9C13DE71C26}"/>
                </a:ext>
              </a:extLst>
            </p:cNvPr>
            <p:cNvSpPr/>
            <p:nvPr/>
          </p:nvSpPr>
          <p:spPr>
            <a:xfrm>
              <a:off x="5042700" y="3591506"/>
              <a:ext cx="26836" cy="26893"/>
            </a:xfrm>
            <a:custGeom>
              <a:avLst/>
              <a:gdLst/>
              <a:ahLst/>
              <a:cxnLst/>
              <a:rect l="l" t="t" r="r" b="b"/>
              <a:pathLst>
                <a:path w="466" h="467" extrusionOk="0">
                  <a:moveTo>
                    <a:pt x="67" y="1"/>
                  </a:moveTo>
                  <a:lnTo>
                    <a:pt x="1" y="223"/>
                  </a:lnTo>
                  <a:lnTo>
                    <a:pt x="377" y="466"/>
                  </a:lnTo>
                  <a:cubicBezTo>
                    <a:pt x="400" y="378"/>
                    <a:pt x="444" y="311"/>
                    <a:pt x="466" y="223"/>
                  </a:cubicBezTo>
                  <a:lnTo>
                    <a:pt x="422" y="67"/>
                  </a:lnTo>
                  <a:lnTo>
                    <a:pt x="289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8" name="Google Shape;3080;p37">
              <a:extLst>
                <a:ext uri="{FF2B5EF4-FFF2-40B4-BE49-F238E27FC236}">
                  <a16:creationId xmlns:a16="http://schemas.microsoft.com/office/drawing/2014/main" id="{B10A638D-F3C7-445D-8DE4-D04B0B733321}"/>
                </a:ext>
              </a:extLst>
            </p:cNvPr>
            <p:cNvSpPr/>
            <p:nvPr/>
          </p:nvSpPr>
          <p:spPr>
            <a:xfrm>
              <a:off x="5456121" y="3411602"/>
              <a:ext cx="19177" cy="25626"/>
            </a:xfrm>
            <a:custGeom>
              <a:avLst/>
              <a:gdLst/>
              <a:ahLst/>
              <a:cxnLst/>
              <a:rect l="l" t="t" r="r" b="b"/>
              <a:pathLst>
                <a:path w="333" h="445" extrusionOk="0">
                  <a:moveTo>
                    <a:pt x="288" y="1"/>
                  </a:moveTo>
                  <a:cubicBezTo>
                    <a:pt x="0" y="23"/>
                    <a:pt x="89" y="223"/>
                    <a:pt x="89" y="378"/>
                  </a:cubicBezTo>
                  <a:lnTo>
                    <a:pt x="333" y="444"/>
                  </a:lnTo>
                  <a:cubicBezTo>
                    <a:pt x="311" y="355"/>
                    <a:pt x="311" y="267"/>
                    <a:pt x="311" y="200"/>
                  </a:cubicBezTo>
                  <a:cubicBezTo>
                    <a:pt x="311" y="134"/>
                    <a:pt x="288" y="67"/>
                    <a:pt x="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9" name="Google Shape;3081;p37">
              <a:extLst>
                <a:ext uri="{FF2B5EF4-FFF2-40B4-BE49-F238E27FC236}">
                  <a16:creationId xmlns:a16="http://schemas.microsoft.com/office/drawing/2014/main" id="{C46F7F44-B380-424A-9288-CA156C19CE87}"/>
                </a:ext>
              </a:extLst>
            </p:cNvPr>
            <p:cNvSpPr/>
            <p:nvPr/>
          </p:nvSpPr>
          <p:spPr>
            <a:xfrm>
              <a:off x="5900120" y="3771410"/>
              <a:ext cx="25569" cy="20501"/>
            </a:xfrm>
            <a:custGeom>
              <a:avLst/>
              <a:gdLst/>
              <a:ahLst/>
              <a:cxnLst/>
              <a:rect l="l" t="t" r="r" b="b"/>
              <a:pathLst>
                <a:path w="444" h="356" extrusionOk="0">
                  <a:moveTo>
                    <a:pt x="1" y="1"/>
                  </a:moveTo>
                  <a:lnTo>
                    <a:pt x="1" y="23"/>
                  </a:lnTo>
                  <a:cubicBezTo>
                    <a:pt x="23" y="67"/>
                    <a:pt x="23" y="156"/>
                    <a:pt x="67" y="178"/>
                  </a:cubicBezTo>
                  <a:cubicBezTo>
                    <a:pt x="156" y="245"/>
                    <a:pt x="267" y="311"/>
                    <a:pt x="377" y="355"/>
                  </a:cubicBezTo>
                  <a:cubicBezTo>
                    <a:pt x="400" y="311"/>
                    <a:pt x="444" y="200"/>
                    <a:pt x="444" y="200"/>
                  </a:cubicBezTo>
                  <a:cubicBezTo>
                    <a:pt x="333" y="134"/>
                    <a:pt x="222" y="67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0" name="Google Shape;3082;p37">
              <a:extLst>
                <a:ext uri="{FF2B5EF4-FFF2-40B4-BE49-F238E27FC236}">
                  <a16:creationId xmlns:a16="http://schemas.microsoft.com/office/drawing/2014/main" id="{BC70D535-C809-48A4-96B3-F4F1CFE84F2E}"/>
                </a:ext>
              </a:extLst>
            </p:cNvPr>
            <p:cNvSpPr/>
            <p:nvPr/>
          </p:nvSpPr>
          <p:spPr>
            <a:xfrm>
              <a:off x="5886127" y="3745783"/>
              <a:ext cx="21710" cy="25684"/>
            </a:xfrm>
            <a:custGeom>
              <a:avLst/>
              <a:gdLst/>
              <a:ahLst/>
              <a:cxnLst/>
              <a:rect l="l" t="t" r="r" b="b"/>
              <a:pathLst>
                <a:path w="377" h="446" extrusionOk="0">
                  <a:moveTo>
                    <a:pt x="248" y="0"/>
                  </a:moveTo>
                  <a:cubicBezTo>
                    <a:pt x="63" y="0"/>
                    <a:pt x="74" y="211"/>
                    <a:pt x="9" y="361"/>
                  </a:cubicBezTo>
                  <a:lnTo>
                    <a:pt x="9" y="361"/>
                  </a:lnTo>
                  <a:lnTo>
                    <a:pt x="0" y="357"/>
                  </a:lnTo>
                  <a:lnTo>
                    <a:pt x="0" y="380"/>
                  </a:lnTo>
                  <a:cubicBezTo>
                    <a:pt x="3" y="373"/>
                    <a:pt x="6" y="367"/>
                    <a:pt x="9" y="361"/>
                  </a:cubicBezTo>
                  <a:lnTo>
                    <a:pt x="9" y="361"/>
                  </a:lnTo>
                  <a:lnTo>
                    <a:pt x="244" y="446"/>
                  </a:lnTo>
                  <a:cubicBezTo>
                    <a:pt x="288" y="313"/>
                    <a:pt x="332" y="180"/>
                    <a:pt x="377" y="25"/>
                  </a:cubicBezTo>
                  <a:cubicBezTo>
                    <a:pt x="325" y="8"/>
                    <a:pt x="283" y="0"/>
                    <a:pt x="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1" name="Google Shape;3083;p37">
              <a:extLst>
                <a:ext uri="{FF2B5EF4-FFF2-40B4-BE49-F238E27FC236}">
                  <a16:creationId xmlns:a16="http://schemas.microsoft.com/office/drawing/2014/main" id="{92F901C6-4232-466C-9C13-C0C67BC00BDE}"/>
                </a:ext>
              </a:extLst>
            </p:cNvPr>
            <p:cNvSpPr/>
            <p:nvPr/>
          </p:nvSpPr>
          <p:spPr>
            <a:xfrm>
              <a:off x="5064410" y="3605557"/>
              <a:ext cx="25569" cy="17910"/>
            </a:xfrm>
            <a:custGeom>
              <a:avLst/>
              <a:gdLst/>
              <a:ahLst/>
              <a:cxnLst/>
              <a:rect l="l" t="t" r="r" b="b"/>
              <a:pathLst>
                <a:path w="444" h="311" extrusionOk="0">
                  <a:moveTo>
                    <a:pt x="89" y="1"/>
                  </a:moveTo>
                  <a:cubicBezTo>
                    <a:pt x="67" y="67"/>
                    <a:pt x="23" y="156"/>
                    <a:pt x="0" y="222"/>
                  </a:cubicBezTo>
                  <a:lnTo>
                    <a:pt x="23" y="244"/>
                  </a:lnTo>
                  <a:lnTo>
                    <a:pt x="45" y="244"/>
                  </a:lnTo>
                  <a:lnTo>
                    <a:pt x="443" y="311"/>
                  </a:lnTo>
                  <a:lnTo>
                    <a:pt x="443" y="311"/>
                  </a:lnTo>
                  <a:lnTo>
                    <a:pt x="399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2" name="Google Shape;3084;p37">
              <a:extLst>
                <a:ext uri="{FF2B5EF4-FFF2-40B4-BE49-F238E27FC236}">
                  <a16:creationId xmlns:a16="http://schemas.microsoft.com/office/drawing/2014/main" id="{23891A97-D807-49DB-B546-CE8781DDDCAD}"/>
                </a:ext>
              </a:extLst>
            </p:cNvPr>
            <p:cNvSpPr/>
            <p:nvPr/>
          </p:nvSpPr>
          <p:spPr>
            <a:xfrm>
              <a:off x="5934558" y="3555801"/>
              <a:ext cx="29427" cy="13648"/>
            </a:xfrm>
            <a:custGeom>
              <a:avLst/>
              <a:gdLst/>
              <a:ahLst/>
              <a:cxnLst/>
              <a:rect l="l" t="t" r="r" b="b"/>
              <a:pathLst>
                <a:path w="511" h="237" extrusionOk="0">
                  <a:moveTo>
                    <a:pt x="23" y="1"/>
                  </a:moveTo>
                  <a:lnTo>
                    <a:pt x="1" y="23"/>
                  </a:lnTo>
                  <a:cubicBezTo>
                    <a:pt x="153" y="164"/>
                    <a:pt x="231" y="236"/>
                    <a:pt x="294" y="236"/>
                  </a:cubicBezTo>
                  <a:cubicBezTo>
                    <a:pt x="359" y="236"/>
                    <a:pt x="409" y="159"/>
                    <a:pt x="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3" name="Google Shape;3085;p37">
              <a:extLst>
                <a:ext uri="{FF2B5EF4-FFF2-40B4-BE49-F238E27FC236}">
                  <a16:creationId xmlns:a16="http://schemas.microsoft.com/office/drawing/2014/main" id="{6211C321-6A9B-4D6E-9EA5-26ABFA27665C}"/>
                </a:ext>
              </a:extLst>
            </p:cNvPr>
            <p:cNvSpPr/>
            <p:nvPr/>
          </p:nvSpPr>
          <p:spPr>
            <a:xfrm>
              <a:off x="4992944" y="3619609"/>
              <a:ext cx="26836" cy="17910"/>
            </a:xfrm>
            <a:custGeom>
              <a:avLst/>
              <a:gdLst/>
              <a:ahLst/>
              <a:cxnLst/>
              <a:rect l="l" t="t" r="r" b="b"/>
              <a:pathLst>
                <a:path w="466" h="311" extrusionOk="0">
                  <a:moveTo>
                    <a:pt x="156" y="0"/>
                  </a:moveTo>
                  <a:lnTo>
                    <a:pt x="1" y="311"/>
                  </a:lnTo>
                  <a:lnTo>
                    <a:pt x="466" y="89"/>
                  </a:lnTo>
                  <a:lnTo>
                    <a:pt x="422" y="2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4" name="Google Shape;3086;p37">
              <a:extLst>
                <a:ext uri="{FF2B5EF4-FFF2-40B4-BE49-F238E27FC236}">
                  <a16:creationId xmlns:a16="http://schemas.microsoft.com/office/drawing/2014/main" id="{CD8D308E-B3FB-471B-9897-2AE40D60CE35}"/>
                </a:ext>
              </a:extLst>
            </p:cNvPr>
            <p:cNvSpPr/>
            <p:nvPr/>
          </p:nvSpPr>
          <p:spPr>
            <a:xfrm>
              <a:off x="5203484" y="3364092"/>
              <a:ext cx="31961" cy="14397"/>
            </a:xfrm>
            <a:custGeom>
              <a:avLst/>
              <a:gdLst/>
              <a:ahLst/>
              <a:cxnLst/>
              <a:rect l="l" t="t" r="r" b="b"/>
              <a:pathLst>
                <a:path w="555" h="250" extrusionOk="0">
                  <a:moveTo>
                    <a:pt x="299" y="0"/>
                  </a:moveTo>
                  <a:cubicBezTo>
                    <a:pt x="192" y="0"/>
                    <a:pt x="84" y="44"/>
                    <a:pt x="0" y="139"/>
                  </a:cubicBezTo>
                  <a:lnTo>
                    <a:pt x="532" y="250"/>
                  </a:lnTo>
                  <a:cubicBezTo>
                    <a:pt x="532" y="206"/>
                    <a:pt x="554" y="139"/>
                    <a:pt x="554" y="95"/>
                  </a:cubicBezTo>
                  <a:cubicBezTo>
                    <a:pt x="482" y="33"/>
                    <a:pt x="391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5" name="Google Shape;3087;p37">
              <a:extLst>
                <a:ext uri="{FF2B5EF4-FFF2-40B4-BE49-F238E27FC236}">
                  <a16:creationId xmlns:a16="http://schemas.microsoft.com/office/drawing/2014/main" id="{318B67AC-CBEE-4731-AA2F-5A2555C2124C}"/>
                </a:ext>
              </a:extLst>
            </p:cNvPr>
            <p:cNvSpPr/>
            <p:nvPr/>
          </p:nvSpPr>
          <p:spPr>
            <a:xfrm>
              <a:off x="5454854" y="3475409"/>
              <a:ext cx="20444" cy="24302"/>
            </a:xfrm>
            <a:custGeom>
              <a:avLst/>
              <a:gdLst/>
              <a:ahLst/>
              <a:cxnLst/>
              <a:rect l="l" t="t" r="r" b="b"/>
              <a:pathLst>
                <a:path w="355" h="422" extrusionOk="0">
                  <a:moveTo>
                    <a:pt x="89" y="1"/>
                  </a:moveTo>
                  <a:lnTo>
                    <a:pt x="0" y="67"/>
                  </a:lnTo>
                  <a:lnTo>
                    <a:pt x="244" y="422"/>
                  </a:lnTo>
                  <a:lnTo>
                    <a:pt x="355" y="33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6" name="Google Shape;3088;p37">
              <a:extLst>
                <a:ext uri="{FF2B5EF4-FFF2-40B4-BE49-F238E27FC236}">
                  <a16:creationId xmlns:a16="http://schemas.microsoft.com/office/drawing/2014/main" id="{15F010B6-2A54-4177-9905-9687F9C11C8D}"/>
                </a:ext>
              </a:extLst>
            </p:cNvPr>
            <p:cNvSpPr/>
            <p:nvPr/>
          </p:nvSpPr>
          <p:spPr>
            <a:xfrm>
              <a:off x="5101381" y="3596631"/>
              <a:ext cx="16643" cy="14109"/>
            </a:xfrm>
            <a:custGeom>
              <a:avLst/>
              <a:gdLst/>
              <a:ahLst/>
              <a:cxnLst/>
              <a:rect l="l" t="t" r="r" b="b"/>
              <a:pathLst>
                <a:path w="289" h="245" extrusionOk="0">
                  <a:moveTo>
                    <a:pt x="222" y="1"/>
                  </a:moveTo>
                  <a:lnTo>
                    <a:pt x="1" y="200"/>
                  </a:lnTo>
                  <a:lnTo>
                    <a:pt x="67" y="244"/>
                  </a:lnTo>
                  <a:lnTo>
                    <a:pt x="200" y="244"/>
                  </a:lnTo>
                  <a:lnTo>
                    <a:pt x="289" y="4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7" name="Google Shape;3089;p37">
              <a:extLst>
                <a:ext uri="{FF2B5EF4-FFF2-40B4-BE49-F238E27FC236}">
                  <a16:creationId xmlns:a16="http://schemas.microsoft.com/office/drawing/2014/main" id="{380029C6-009F-40B1-82EB-B1269BCEEC03}"/>
                </a:ext>
              </a:extLst>
            </p:cNvPr>
            <p:cNvSpPr/>
            <p:nvPr/>
          </p:nvSpPr>
          <p:spPr>
            <a:xfrm>
              <a:off x="6013683" y="3633660"/>
              <a:ext cx="11575" cy="12784"/>
            </a:xfrm>
            <a:custGeom>
              <a:avLst/>
              <a:gdLst/>
              <a:ahLst/>
              <a:cxnLst/>
              <a:rect l="l" t="t" r="r" b="b"/>
              <a:pathLst>
                <a:path w="201" h="222" extrusionOk="0">
                  <a:moveTo>
                    <a:pt x="89" y="0"/>
                  </a:moveTo>
                  <a:lnTo>
                    <a:pt x="1" y="222"/>
                  </a:lnTo>
                  <a:lnTo>
                    <a:pt x="200" y="22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8" name="Google Shape;3090;p37">
              <a:extLst>
                <a:ext uri="{FF2B5EF4-FFF2-40B4-BE49-F238E27FC236}">
                  <a16:creationId xmlns:a16="http://schemas.microsoft.com/office/drawing/2014/main" id="{9A17EAC5-88FA-4296-9824-A2692BCA92B3}"/>
                </a:ext>
              </a:extLst>
            </p:cNvPr>
            <p:cNvSpPr/>
            <p:nvPr/>
          </p:nvSpPr>
          <p:spPr>
            <a:xfrm>
              <a:off x="4967433" y="3573654"/>
              <a:ext cx="16643" cy="14109"/>
            </a:xfrm>
            <a:custGeom>
              <a:avLst/>
              <a:gdLst/>
              <a:ahLst/>
              <a:cxnLst/>
              <a:rect l="l" t="t" r="r" b="b"/>
              <a:pathLst>
                <a:path w="289" h="245" extrusionOk="0">
                  <a:moveTo>
                    <a:pt x="289" y="1"/>
                  </a:moveTo>
                  <a:lnTo>
                    <a:pt x="45" y="67"/>
                  </a:lnTo>
                  <a:lnTo>
                    <a:pt x="0" y="222"/>
                  </a:lnTo>
                  <a:lnTo>
                    <a:pt x="111" y="24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9" name="Google Shape;3091;p37">
              <a:extLst>
                <a:ext uri="{FF2B5EF4-FFF2-40B4-BE49-F238E27FC236}">
                  <a16:creationId xmlns:a16="http://schemas.microsoft.com/office/drawing/2014/main" id="{D89E3B38-50D8-4642-92D6-DE7B99CE9BF2}"/>
                </a:ext>
              </a:extLst>
            </p:cNvPr>
            <p:cNvSpPr/>
            <p:nvPr/>
          </p:nvSpPr>
          <p:spPr>
            <a:xfrm>
              <a:off x="4948314" y="3717853"/>
              <a:ext cx="12784" cy="10251"/>
            </a:xfrm>
            <a:custGeom>
              <a:avLst/>
              <a:gdLst/>
              <a:ahLst/>
              <a:cxnLst/>
              <a:rect l="l" t="t" r="r" b="b"/>
              <a:pathLst>
                <a:path w="222" h="178" extrusionOk="0">
                  <a:moveTo>
                    <a:pt x="155" y="0"/>
                  </a:moveTo>
                  <a:lnTo>
                    <a:pt x="0" y="178"/>
                  </a:lnTo>
                  <a:lnTo>
                    <a:pt x="222" y="178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0" name="Google Shape;3092;p37">
              <a:extLst>
                <a:ext uri="{FF2B5EF4-FFF2-40B4-BE49-F238E27FC236}">
                  <a16:creationId xmlns:a16="http://schemas.microsoft.com/office/drawing/2014/main" id="{C675BA07-2ADF-4992-8BBB-E6F018E5B477}"/>
                </a:ext>
              </a:extLst>
            </p:cNvPr>
            <p:cNvSpPr/>
            <p:nvPr/>
          </p:nvSpPr>
          <p:spPr>
            <a:xfrm>
              <a:off x="6016217" y="3682149"/>
              <a:ext cx="9041" cy="8984"/>
            </a:xfrm>
            <a:custGeom>
              <a:avLst/>
              <a:gdLst/>
              <a:ahLst/>
              <a:cxnLst/>
              <a:rect l="l" t="t" r="r" b="b"/>
              <a:pathLst>
                <a:path w="157" h="156" extrusionOk="0">
                  <a:moveTo>
                    <a:pt x="1" y="0"/>
                  </a:moveTo>
                  <a:lnTo>
                    <a:pt x="1" y="155"/>
                  </a:lnTo>
                  <a:lnTo>
                    <a:pt x="156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1" name="Google Shape;3093;p37">
              <a:extLst>
                <a:ext uri="{FF2B5EF4-FFF2-40B4-BE49-F238E27FC236}">
                  <a16:creationId xmlns:a16="http://schemas.microsoft.com/office/drawing/2014/main" id="{F941F860-59BC-4454-9F78-612B77453352}"/>
                </a:ext>
              </a:extLst>
            </p:cNvPr>
            <p:cNvSpPr/>
            <p:nvPr/>
          </p:nvSpPr>
          <p:spPr>
            <a:xfrm>
              <a:off x="5213677" y="3349119"/>
              <a:ext cx="7717" cy="7717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34" y="0"/>
                  </a:moveTo>
                  <a:lnTo>
                    <a:pt x="111" y="34"/>
                  </a:lnTo>
                  <a:lnTo>
                    <a:pt x="111" y="34"/>
                  </a:lnTo>
                  <a:lnTo>
                    <a:pt x="134" y="22"/>
                  </a:lnTo>
                  <a:lnTo>
                    <a:pt x="134" y="0"/>
                  </a:lnTo>
                  <a:close/>
                  <a:moveTo>
                    <a:pt x="111" y="34"/>
                  </a:moveTo>
                  <a:lnTo>
                    <a:pt x="1" y="89"/>
                  </a:lnTo>
                  <a:lnTo>
                    <a:pt x="45" y="133"/>
                  </a:lnTo>
                  <a:lnTo>
                    <a:pt x="111" y="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2" name="Google Shape;3094;p37">
              <a:extLst>
                <a:ext uri="{FF2B5EF4-FFF2-40B4-BE49-F238E27FC236}">
                  <a16:creationId xmlns:a16="http://schemas.microsoft.com/office/drawing/2014/main" id="{36F57EB0-CDBD-4111-B132-4F0217E01BE4}"/>
                </a:ext>
              </a:extLst>
            </p:cNvPr>
            <p:cNvSpPr/>
            <p:nvPr/>
          </p:nvSpPr>
          <p:spPr>
            <a:xfrm>
              <a:off x="5005729" y="3578779"/>
              <a:ext cx="6392" cy="6450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0" y="0"/>
                  </a:moveTo>
                  <a:cubicBezTo>
                    <a:pt x="0" y="23"/>
                    <a:pt x="0" y="45"/>
                    <a:pt x="0" y="67"/>
                  </a:cubicBezTo>
                  <a:lnTo>
                    <a:pt x="111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3" name="Google Shape;3095;p37">
              <a:extLst>
                <a:ext uri="{FF2B5EF4-FFF2-40B4-BE49-F238E27FC236}">
                  <a16:creationId xmlns:a16="http://schemas.microsoft.com/office/drawing/2014/main" id="{05BD893D-8CFC-4E27-A5DE-0267C34B8DC7}"/>
                </a:ext>
              </a:extLst>
            </p:cNvPr>
            <p:cNvSpPr/>
            <p:nvPr/>
          </p:nvSpPr>
          <p:spPr>
            <a:xfrm>
              <a:off x="5046558" y="3576245"/>
              <a:ext cx="6392" cy="7717"/>
            </a:xfrm>
            <a:custGeom>
              <a:avLst/>
              <a:gdLst/>
              <a:ahLst/>
              <a:cxnLst/>
              <a:rect l="l" t="t" r="r" b="b"/>
              <a:pathLst>
                <a:path w="111" h="134" extrusionOk="0">
                  <a:moveTo>
                    <a:pt x="0" y="0"/>
                  </a:moveTo>
                  <a:lnTo>
                    <a:pt x="0" y="133"/>
                  </a:lnTo>
                  <a:lnTo>
                    <a:pt x="111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4" name="Google Shape;3096;p37">
              <a:extLst>
                <a:ext uri="{FF2B5EF4-FFF2-40B4-BE49-F238E27FC236}">
                  <a16:creationId xmlns:a16="http://schemas.microsoft.com/office/drawing/2014/main" id="{E4F7D864-17BE-410A-A623-83FC949F1B0C}"/>
                </a:ext>
              </a:extLst>
            </p:cNvPr>
            <p:cNvSpPr/>
            <p:nvPr/>
          </p:nvSpPr>
          <p:spPr>
            <a:xfrm>
              <a:off x="4934262" y="3726779"/>
              <a:ext cx="14109" cy="11518"/>
            </a:xfrm>
            <a:custGeom>
              <a:avLst/>
              <a:gdLst/>
              <a:ahLst/>
              <a:cxnLst/>
              <a:rect l="l" t="t" r="r" b="b"/>
              <a:pathLst>
                <a:path w="245" h="200" extrusionOk="0">
                  <a:moveTo>
                    <a:pt x="0" y="200"/>
                  </a:move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5" name="Google Shape;3097;p37">
              <a:extLst>
                <a:ext uri="{FF2B5EF4-FFF2-40B4-BE49-F238E27FC236}">
                  <a16:creationId xmlns:a16="http://schemas.microsoft.com/office/drawing/2014/main" id="{6ECC62DE-5195-4D86-B3D3-7CD238817598}"/>
                </a:ext>
              </a:extLst>
            </p:cNvPr>
            <p:cNvSpPr/>
            <p:nvPr/>
          </p:nvSpPr>
          <p:spPr>
            <a:xfrm>
              <a:off x="5629632" y="3848001"/>
              <a:ext cx="6450" cy="7717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67" y="0"/>
                  </a:moveTo>
                  <a:lnTo>
                    <a:pt x="1" y="45"/>
                  </a:lnTo>
                  <a:cubicBezTo>
                    <a:pt x="23" y="67"/>
                    <a:pt x="45" y="89"/>
                    <a:pt x="67" y="133"/>
                  </a:cubicBezTo>
                  <a:lnTo>
                    <a:pt x="111" y="6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6" name="Google Shape;3098;p37">
              <a:extLst>
                <a:ext uri="{FF2B5EF4-FFF2-40B4-BE49-F238E27FC236}">
                  <a16:creationId xmlns:a16="http://schemas.microsoft.com/office/drawing/2014/main" id="{B3F56644-FC52-4394-9BD1-F129589C6433}"/>
                </a:ext>
              </a:extLst>
            </p:cNvPr>
            <p:cNvSpPr/>
            <p:nvPr/>
          </p:nvSpPr>
          <p:spPr>
            <a:xfrm>
              <a:off x="5109041" y="3289113"/>
              <a:ext cx="5183" cy="645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45" y="1"/>
                  </a:moveTo>
                  <a:lnTo>
                    <a:pt x="1" y="90"/>
                  </a:lnTo>
                  <a:lnTo>
                    <a:pt x="89" y="112"/>
                  </a:lnTo>
                  <a:lnTo>
                    <a:pt x="89" y="112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7" name="Google Shape;3099;p37">
              <a:extLst>
                <a:ext uri="{FF2B5EF4-FFF2-40B4-BE49-F238E27FC236}">
                  <a16:creationId xmlns:a16="http://schemas.microsoft.com/office/drawing/2014/main" id="{9EE6E7EB-E186-4DB0-8BE1-AE913DFE953B}"/>
                </a:ext>
              </a:extLst>
            </p:cNvPr>
            <p:cNvSpPr/>
            <p:nvPr/>
          </p:nvSpPr>
          <p:spPr>
            <a:xfrm>
              <a:off x="6034127" y="3652779"/>
              <a:ext cx="7717" cy="15376"/>
            </a:xfrm>
            <a:custGeom>
              <a:avLst/>
              <a:gdLst/>
              <a:ahLst/>
              <a:cxnLst/>
              <a:rect l="l" t="t" r="r" b="b"/>
              <a:pathLst>
                <a:path w="134" h="267" extrusionOk="0">
                  <a:moveTo>
                    <a:pt x="0" y="0"/>
                  </a:moveTo>
                  <a:lnTo>
                    <a:pt x="0" y="266"/>
                  </a:lnTo>
                  <a:lnTo>
                    <a:pt x="133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8" name="Google Shape;3100;p37">
              <a:extLst>
                <a:ext uri="{FF2B5EF4-FFF2-40B4-BE49-F238E27FC236}">
                  <a16:creationId xmlns:a16="http://schemas.microsoft.com/office/drawing/2014/main" id="{883DCA32-1BEF-4B11-A5D3-6E9DE9493414}"/>
                </a:ext>
              </a:extLst>
            </p:cNvPr>
            <p:cNvSpPr/>
            <p:nvPr/>
          </p:nvSpPr>
          <p:spPr>
            <a:xfrm>
              <a:off x="4978893" y="3623409"/>
              <a:ext cx="6450" cy="3916"/>
            </a:xfrm>
            <a:custGeom>
              <a:avLst/>
              <a:gdLst/>
              <a:ahLst/>
              <a:cxnLst/>
              <a:rect l="l" t="t" r="r" b="b"/>
              <a:pathLst>
                <a:path w="112" h="68" extrusionOk="0">
                  <a:moveTo>
                    <a:pt x="1" y="1"/>
                  </a:moveTo>
                  <a:lnTo>
                    <a:pt x="112" y="67"/>
                  </a:lnTo>
                  <a:cubicBezTo>
                    <a:pt x="90" y="45"/>
                    <a:pt x="90" y="23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9" name="Google Shape;3101;p37">
              <a:extLst>
                <a:ext uri="{FF2B5EF4-FFF2-40B4-BE49-F238E27FC236}">
                  <a16:creationId xmlns:a16="http://schemas.microsoft.com/office/drawing/2014/main" id="{444B550B-757A-482B-B7E1-592E44CC8013}"/>
                </a:ext>
              </a:extLst>
            </p:cNvPr>
            <p:cNvSpPr/>
            <p:nvPr/>
          </p:nvSpPr>
          <p:spPr>
            <a:xfrm>
              <a:off x="5026114" y="3590239"/>
              <a:ext cx="1325" cy="3916"/>
            </a:xfrm>
            <a:custGeom>
              <a:avLst/>
              <a:gdLst/>
              <a:ahLst/>
              <a:cxnLst/>
              <a:rect l="l" t="t" r="r" b="b"/>
              <a:pathLst>
                <a:path w="23" h="68" extrusionOk="0">
                  <a:moveTo>
                    <a:pt x="1" y="1"/>
                  </a:moveTo>
                  <a:cubicBezTo>
                    <a:pt x="1" y="23"/>
                    <a:pt x="1" y="67"/>
                    <a:pt x="1" y="67"/>
                  </a:cubicBezTo>
                  <a:cubicBezTo>
                    <a:pt x="1" y="45"/>
                    <a:pt x="23" y="45"/>
                    <a:pt x="23" y="45"/>
                  </a:cubicBezTo>
                  <a:cubicBezTo>
                    <a:pt x="23" y="2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0" name="Google Shape;3102;p37">
              <a:extLst>
                <a:ext uri="{FF2B5EF4-FFF2-40B4-BE49-F238E27FC236}">
                  <a16:creationId xmlns:a16="http://schemas.microsoft.com/office/drawing/2014/main" id="{DECC37EF-C660-4ED9-AAF7-E89039846740}"/>
                </a:ext>
              </a:extLst>
            </p:cNvPr>
            <p:cNvSpPr/>
            <p:nvPr/>
          </p:nvSpPr>
          <p:spPr>
            <a:xfrm>
              <a:off x="5315780" y="3466483"/>
              <a:ext cx="5125" cy="8984"/>
            </a:xfrm>
            <a:custGeom>
              <a:avLst/>
              <a:gdLst/>
              <a:ahLst/>
              <a:cxnLst/>
              <a:rect l="l" t="t" r="r" b="b"/>
              <a:pathLst>
                <a:path w="89" h="156" extrusionOk="0">
                  <a:moveTo>
                    <a:pt x="0" y="1"/>
                  </a:moveTo>
                  <a:lnTo>
                    <a:pt x="0" y="23"/>
                  </a:lnTo>
                  <a:lnTo>
                    <a:pt x="22" y="156"/>
                  </a:lnTo>
                  <a:lnTo>
                    <a:pt x="89" y="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1" name="Google Shape;3103;p37">
              <a:extLst>
                <a:ext uri="{FF2B5EF4-FFF2-40B4-BE49-F238E27FC236}">
                  <a16:creationId xmlns:a16="http://schemas.microsoft.com/office/drawing/2014/main" id="{39FEF06F-E1E5-4BC7-AF2C-CFE33FDD7A1E}"/>
                </a:ext>
              </a:extLst>
            </p:cNvPr>
            <p:cNvSpPr/>
            <p:nvPr/>
          </p:nvSpPr>
          <p:spPr>
            <a:xfrm>
              <a:off x="4961041" y="3596631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2" name="Google Shape;3104;p37">
              <a:extLst>
                <a:ext uri="{FF2B5EF4-FFF2-40B4-BE49-F238E27FC236}">
                  <a16:creationId xmlns:a16="http://schemas.microsoft.com/office/drawing/2014/main" id="{545906D0-8A95-440F-A852-B8BD53B0AFE1}"/>
                </a:ext>
              </a:extLst>
            </p:cNvPr>
            <p:cNvSpPr/>
            <p:nvPr/>
          </p:nvSpPr>
          <p:spPr>
            <a:xfrm>
              <a:off x="5582410" y="3317216"/>
              <a:ext cx="6450" cy="7717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89" y="0"/>
                  </a:moveTo>
                  <a:lnTo>
                    <a:pt x="1" y="67"/>
                  </a:lnTo>
                  <a:lnTo>
                    <a:pt x="112" y="133"/>
                  </a:lnTo>
                  <a:lnTo>
                    <a:pt x="112" y="13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3" name="Google Shape;3105;p37">
              <a:extLst>
                <a:ext uri="{FF2B5EF4-FFF2-40B4-BE49-F238E27FC236}">
                  <a16:creationId xmlns:a16="http://schemas.microsoft.com/office/drawing/2014/main" id="{B384D996-EDAC-4327-817C-DD9700172C07}"/>
                </a:ext>
              </a:extLst>
            </p:cNvPr>
            <p:cNvSpPr/>
            <p:nvPr/>
          </p:nvSpPr>
          <p:spPr>
            <a:xfrm>
              <a:off x="5271092" y="3327409"/>
              <a:ext cx="58" cy="645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"/>
                  </a:moveTo>
                  <a:lnTo>
                    <a:pt x="1" y="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4" name="Google Shape;3106;p37">
              <a:extLst>
                <a:ext uri="{FF2B5EF4-FFF2-40B4-BE49-F238E27FC236}">
                  <a16:creationId xmlns:a16="http://schemas.microsoft.com/office/drawing/2014/main" id="{F298E3E0-E0B7-460A-8EA6-0AE6070AC819}"/>
                </a:ext>
              </a:extLst>
            </p:cNvPr>
            <p:cNvSpPr/>
            <p:nvPr/>
          </p:nvSpPr>
          <p:spPr>
            <a:xfrm>
              <a:off x="5331098" y="3368238"/>
              <a:ext cx="5125" cy="5183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0" y="1"/>
                  </a:moveTo>
                  <a:lnTo>
                    <a:pt x="22" y="89"/>
                  </a:lnTo>
                  <a:cubicBezTo>
                    <a:pt x="44" y="67"/>
                    <a:pt x="67" y="45"/>
                    <a:pt x="8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5" name="Google Shape;3107;p37">
              <a:extLst>
                <a:ext uri="{FF2B5EF4-FFF2-40B4-BE49-F238E27FC236}">
                  <a16:creationId xmlns:a16="http://schemas.microsoft.com/office/drawing/2014/main" id="{6DE3F191-2C84-44C2-B641-04C06B8D01ED}"/>
                </a:ext>
              </a:extLst>
            </p:cNvPr>
            <p:cNvSpPr/>
            <p:nvPr/>
          </p:nvSpPr>
          <p:spPr>
            <a:xfrm>
              <a:off x="5308121" y="3585171"/>
              <a:ext cx="1325" cy="132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lnTo>
                    <a:pt x="22" y="2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6" name="Google Shape;3108;p37">
              <a:extLst>
                <a:ext uri="{FF2B5EF4-FFF2-40B4-BE49-F238E27FC236}">
                  <a16:creationId xmlns:a16="http://schemas.microsoft.com/office/drawing/2014/main" id="{4FE8C88E-B105-4E61-BE50-63D365827C6A}"/>
                </a:ext>
              </a:extLst>
            </p:cNvPr>
            <p:cNvSpPr/>
            <p:nvPr/>
          </p:nvSpPr>
          <p:spPr>
            <a:xfrm>
              <a:off x="5200950" y="3369505"/>
              <a:ext cx="2591" cy="2649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45"/>
                  </a:moveTo>
                  <a:lnTo>
                    <a:pt x="0" y="1"/>
                  </a:lnTo>
                  <a:lnTo>
                    <a:pt x="44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7" name="Google Shape;3109;p37">
              <a:extLst>
                <a:ext uri="{FF2B5EF4-FFF2-40B4-BE49-F238E27FC236}">
                  <a16:creationId xmlns:a16="http://schemas.microsoft.com/office/drawing/2014/main" id="{FD84C2CD-A1C4-4ECD-A51C-E3E9837AF058}"/>
                </a:ext>
              </a:extLst>
            </p:cNvPr>
            <p:cNvSpPr/>
            <p:nvPr/>
          </p:nvSpPr>
          <p:spPr>
            <a:xfrm>
              <a:off x="5462513" y="3456290"/>
              <a:ext cx="5125" cy="2591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67" y="0"/>
                  </a:moveTo>
                  <a:lnTo>
                    <a:pt x="0" y="45"/>
                  </a:lnTo>
                  <a:lnTo>
                    <a:pt x="89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8" name="Google Shape;3110;p37">
              <a:extLst>
                <a:ext uri="{FF2B5EF4-FFF2-40B4-BE49-F238E27FC236}">
                  <a16:creationId xmlns:a16="http://schemas.microsoft.com/office/drawing/2014/main" id="{258CD82B-66A7-44C2-BD38-7C3CE69B6268}"/>
                </a:ext>
              </a:extLst>
            </p:cNvPr>
            <p:cNvSpPr/>
            <p:nvPr/>
          </p:nvSpPr>
          <p:spPr>
            <a:xfrm>
              <a:off x="5311921" y="3462682"/>
              <a:ext cx="3916" cy="51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23" y="0"/>
                  </a:moveTo>
                  <a:lnTo>
                    <a:pt x="1" y="45"/>
                  </a:lnTo>
                  <a:lnTo>
                    <a:pt x="67" y="89"/>
                  </a:lnTo>
                  <a:lnTo>
                    <a:pt x="67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9" name="Google Shape;3111;p37">
              <a:extLst>
                <a:ext uri="{FF2B5EF4-FFF2-40B4-BE49-F238E27FC236}">
                  <a16:creationId xmlns:a16="http://schemas.microsoft.com/office/drawing/2014/main" id="{BC7DC9C8-0779-4CE6-AFAA-B31369768ED1}"/>
                </a:ext>
              </a:extLst>
            </p:cNvPr>
            <p:cNvSpPr/>
            <p:nvPr/>
          </p:nvSpPr>
          <p:spPr>
            <a:xfrm>
              <a:off x="5167780" y="3596631"/>
              <a:ext cx="3858" cy="5183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67" y="8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0" name="Google Shape;3112;p37">
              <a:extLst>
                <a:ext uri="{FF2B5EF4-FFF2-40B4-BE49-F238E27FC236}">
                  <a16:creationId xmlns:a16="http://schemas.microsoft.com/office/drawing/2014/main" id="{510123BF-1622-407D-B215-824E23F6B027}"/>
                </a:ext>
              </a:extLst>
            </p:cNvPr>
            <p:cNvSpPr/>
            <p:nvPr/>
          </p:nvSpPr>
          <p:spPr>
            <a:xfrm>
              <a:off x="5028648" y="3603023"/>
              <a:ext cx="6450" cy="51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1" y="0"/>
                  </a:moveTo>
                  <a:lnTo>
                    <a:pt x="90" y="89"/>
                  </a:lnTo>
                  <a:lnTo>
                    <a:pt x="112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1" name="Google Shape;3113;p37">
              <a:extLst>
                <a:ext uri="{FF2B5EF4-FFF2-40B4-BE49-F238E27FC236}">
                  <a16:creationId xmlns:a16="http://schemas.microsoft.com/office/drawing/2014/main" id="{1AFBFA97-D0E5-4075-AF11-EB8FCFB1B6BF}"/>
                </a:ext>
              </a:extLst>
            </p:cNvPr>
            <p:cNvSpPr/>
            <p:nvPr/>
          </p:nvSpPr>
          <p:spPr>
            <a:xfrm>
              <a:off x="4967433" y="3605557"/>
              <a:ext cx="2591" cy="2591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1"/>
                  </a:moveTo>
                  <a:lnTo>
                    <a:pt x="45" y="45"/>
                  </a:lnTo>
                  <a:cubicBezTo>
                    <a:pt x="23" y="23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2" name="Google Shape;3114;p37">
              <a:extLst>
                <a:ext uri="{FF2B5EF4-FFF2-40B4-BE49-F238E27FC236}">
                  <a16:creationId xmlns:a16="http://schemas.microsoft.com/office/drawing/2014/main" id="{240F2B27-8EE8-450B-9777-9A04CC49569E}"/>
                </a:ext>
              </a:extLst>
            </p:cNvPr>
            <p:cNvSpPr/>
            <p:nvPr/>
          </p:nvSpPr>
          <p:spPr>
            <a:xfrm>
              <a:off x="5578609" y="3312090"/>
              <a:ext cx="8984" cy="8984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7" y="1"/>
                  </a:moveTo>
                  <a:lnTo>
                    <a:pt x="0" y="89"/>
                  </a:lnTo>
                  <a:lnTo>
                    <a:pt x="67" y="156"/>
                  </a:lnTo>
                  <a:lnTo>
                    <a:pt x="155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3" name="Google Shape;3115;p37">
              <a:extLst>
                <a:ext uri="{FF2B5EF4-FFF2-40B4-BE49-F238E27FC236}">
                  <a16:creationId xmlns:a16="http://schemas.microsoft.com/office/drawing/2014/main" id="{BE34909E-8D42-49C9-B985-261708504A1F}"/>
                </a:ext>
              </a:extLst>
            </p:cNvPr>
            <p:cNvSpPr/>
            <p:nvPr/>
          </p:nvSpPr>
          <p:spPr>
            <a:xfrm>
              <a:off x="5024848" y="3400142"/>
              <a:ext cx="65131" cy="40887"/>
            </a:xfrm>
            <a:custGeom>
              <a:avLst/>
              <a:gdLst/>
              <a:ahLst/>
              <a:cxnLst/>
              <a:rect l="l" t="t" r="r" b="b"/>
              <a:pathLst>
                <a:path w="1131" h="710" extrusionOk="0">
                  <a:moveTo>
                    <a:pt x="510" y="1"/>
                  </a:moveTo>
                  <a:cubicBezTo>
                    <a:pt x="333" y="23"/>
                    <a:pt x="156" y="67"/>
                    <a:pt x="1" y="156"/>
                  </a:cubicBezTo>
                  <a:cubicBezTo>
                    <a:pt x="87" y="372"/>
                    <a:pt x="211" y="430"/>
                    <a:pt x="338" y="430"/>
                  </a:cubicBezTo>
                  <a:cubicBezTo>
                    <a:pt x="471" y="430"/>
                    <a:pt x="607" y="366"/>
                    <a:pt x="710" y="355"/>
                  </a:cubicBezTo>
                  <a:lnTo>
                    <a:pt x="953" y="710"/>
                  </a:lnTo>
                  <a:lnTo>
                    <a:pt x="1064" y="665"/>
                  </a:lnTo>
                  <a:lnTo>
                    <a:pt x="1130" y="200"/>
                  </a:lnTo>
                  <a:cubicBezTo>
                    <a:pt x="931" y="111"/>
                    <a:pt x="732" y="45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4" name="Google Shape;3116;p37">
              <a:extLst>
                <a:ext uri="{FF2B5EF4-FFF2-40B4-BE49-F238E27FC236}">
                  <a16:creationId xmlns:a16="http://schemas.microsoft.com/office/drawing/2014/main" id="{30D358A3-0999-466B-A5CE-0354C06AB73C}"/>
                </a:ext>
              </a:extLst>
            </p:cNvPr>
            <p:cNvSpPr/>
            <p:nvPr/>
          </p:nvSpPr>
          <p:spPr>
            <a:xfrm>
              <a:off x="4949581" y="3772734"/>
              <a:ext cx="29370" cy="30637"/>
            </a:xfrm>
            <a:custGeom>
              <a:avLst/>
              <a:gdLst/>
              <a:ahLst/>
              <a:cxnLst/>
              <a:rect l="l" t="t" r="r" b="b"/>
              <a:pathLst>
                <a:path w="510" h="532" extrusionOk="0">
                  <a:moveTo>
                    <a:pt x="0" y="0"/>
                  </a:moveTo>
                  <a:lnTo>
                    <a:pt x="200" y="532"/>
                  </a:lnTo>
                  <a:lnTo>
                    <a:pt x="510" y="222"/>
                  </a:lnTo>
                  <a:lnTo>
                    <a:pt x="51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5" name="Google Shape;3117;p37">
              <a:extLst>
                <a:ext uri="{FF2B5EF4-FFF2-40B4-BE49-F238E27FC236}">
                  <a16:creationId xmlns:a16="http://schemas.microsoft.com/office/drawing/2014/main" id="{1CEAB4A1-4B51-4F9E-AA01-85CFF3C8C846}"/>
                </a:ext>
              </a:extLst>
            </p:cNvPr>
            <p:cNvSpPr/>
            <p:nvPr/>
          </p:nvSpPr>
          <p:spPr>
            <a:xfrm>
              <a:off x="4927870" y="3794387"/>
              <a:ext cx="34495" cy="18082"/>
            </a:xfrm>
            <a:custGeom>
              <a:avLst/>
              <a:gdLst/>
              <a:ahLst/>
              <a:cxnLst/>
              <a:rect l="l" t="t" r="r" b="b"/>
              <a:pathLst>
                <a:path w="599" h="314" extrusionOk="0">
                  <a:moveTo>
                    <a:pt x="178" y="1"/>
                  </a:moveTo>
                  <a:cubicBezTo>
                    <a:pt x="1" y="289"/>
                    <a:pt x="289" y="267"/>
                    <a:pt x="422" y="311"/>
                  </a:cubicBezTo>
                  <a:cubicBezTo>
                    <a:pt x="426" y="313"/>
                    <a:pt x="430" y="314"/>
                    <a:pt x="434" y="314"/>
                  </a:cubicBezTo>
                  <a:cubicBezTo>
                    <a:pt x="478" y="314"/>
                    <a:pt x="538" y="216"/>
                    <a:pt x="599" y="156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6" name="Google Shape;3118;p37">
              <a:extLst>
                <a:ext uri="{FF2B5EF4-FFF2-40B4-BE49-F238E27FC236}">
                  <a16:creationId xmlns:a16="http://schemas.microsoft.com/office/drawing/2014/main" id="{AD2B7BC1-CB6B-455F-82E7-2E39194B6BB6}"/>
                </a:ext>
              </a:extLst>
            </p:cNvPr>
            <p:cNvSpPr/>
            <p:nvPr/>
          </p:nvSpPr>
          <p:spPr>
            <a:xfrm>
              <a:off x="5121825" y="3373364"/>
              <a:ext cx="2591" cy="5125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0" y="0"/>
                  </a:moveTo>
                  <a:lnTo>
                    <a:pt x="0" y="89"/>
                  </a:lnTo>
                  <a:lnTo>
                    <a:pt x="45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7" name="Google Shape;3119;p37">
              <a:extLst>
                <a:ext uri="{FF2B5EF4-FFF2-40B4-BE49-F238E27FC236}">
                  <a16:creationId xmlns:a16="http://schemas.microsoft.com/office/drawing/2014/main" id="{AD645497-158E-451A-AADA-72054E9E2989}"/>
                </a:ext>
              </a:extLst>
            </p:cNvPr>
            <p:cNvSpPr/>
            <p:nvPr/>
          </p:nvSpPr>
          <p:spPr>
            <a:xfrm>
              <a:off x="4941922" y="3642586"/>
              <a:ext cx="34495" cy="48546"/>
            </a:xfrm>
            <a:custGeom>
              <a:avLst/>
              <a:gdLst/>
              <a:ahLst/>
              <a:cxnLst/>
              <a:rect l="l" t="t" r="r" b="b"/>
              <a:pathLst>
                <a:path w="599" h="843" extrusionOk="0">
                  <a:moveTo>
                    <a:pt x="399" y="0"/>
                  </a:moveTo>
                  <a:cubicBezTo>
                    <a:pt x="333" y="89"/>
                    <a:pt x="288" y="177"/>
                    <a:pt x="266" y="266"/>
                  </a:cubicBezTo>
                  <a:cubicBezTo>
                    <a:pt x="178" y="421"/>
                    <a:pt x="89" y="576"/>
                    <a:pt x="0" y="731"/>
                  </a:cubicBezTo>
                  <a:lnTo>
                    <a:pt x="133" y="842"/>
                  </a:lnTo>
                  <a:cubicBezTo>
                    <a:pt x="599" y="709"/>
                    <a:pt x="244" y="266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8" name="Google Shape;3120;p37">
              <a:extLst>
                <a:ext uri="{FF2B5EF4-FFF2-40B4-BE49-F238E27FC236}">
                  <a16:creationId xmlns:a16="http://schemas.microsoft.com/office/drawing/2014/main" id="{5FEEEA17-6779-46F8-8C36-6F28E2D8D030}"/>
                </a:ext>
              </a:extLst>
            </p:cNvPr>
            <p:cNvSpPr/>
            <p:nvPr/>
          </p:nvSpPr>
          <p:spPr>
            <a:xfrm>
              <a:off x="4927870" y="3758683"/>
              <a:ext cx="15376" cy="11518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267" y="0"/>
                  </a:moveTo>
                  <a:lnTo>
                    <a:pt x="1" y="89"/>
                  </a:lnTo>
                  <a:lnTo>
                    <a:pt x="111" y="20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9" name="Google Shape;3121;p37">
              <a:extLst>
                <a:ext uri="{FF2B5EF4-FFF2-40B4-BE49-F238E27FC236}">
                  <a16:creationId xmlns:a16="http://schemas.microsoft.com/office/drawing/2014/main" id="{A9FD761D-CF86-42C3-8D3D-DD31C5BA544D}"/>
                </a:ext>
              </a:extLst>
            </p:cNvPr>
            <p:cNvSpPr/>
            <p:nvPr/>
          </p:nvSpPr>
          <p:spPr>
            <a:xfrm>
              <a:off x="4959774" y="3703802"/>
              <a:ext cx="58" cy="5183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1" y="1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0" name="Google Shape;3122;p37">
              <a:extLst>
                <a:ext uri="{FF2B5EF4-FFF2-40B4-BE49-F238E27FC236}">
                  <a16:creationId xmlns:a16="http://schemas.microsoft.com/office/drawing/2014/main" id="{03919A9B-C711-4388-9232-8F7D125EEE91}"/>
                </a:ext>
              </a:extLst>
            </p:cNvPr>
            <p:cNvSpPr/>
            <p:nvPr/>
          </p:nvSpPr>
          <p:spPr>
            <a:xfrm>
              <a:off x="4980217" y="3490497"/>
              <a:ext cx="53614" cy="30924"/>
            </a:xfrm>
            <a:custGeom>
              <a:avLst/>
              <a:gdLst/>
              <a:ahLst/>
              <a:cxnLst/>
              <a:rect l="l" t="t" r="r" b="b"/>
              <a:pathLst>
                <a:path w="931" h="537" extrusionOk="0">
                  <a:moveTo>
                    <a:pt x="233" y="1"/>
                  </a:moveTo>
                  <a:cubicBezTo>
                    <a:pt x="157" y="1"/>
                    <a:pt x="85" y="55"/>
                    <a:pt x="0" y="115"/>
                  </a:cubicBezTo>
                  <a:lnTo>
                    <a:pt x="266" y="448"/>
                  </a:lnTo>
                  <a:lnTo>
                    <a:pt x="776" y="536"/>
                  </a:lnTo>
                  <a:lnTo>
                    <a:pt x="931" y="448"/>
                  </a:lnTo>
                  <a:lnTo>
                    <a:pt x="931" y="271"/>
                  </a:lnTo>
                  <a:cubicBezTo>
                    <a:pt x="753" y="226"/>
                    <a:pt x="532" y="248"/>
                    <a:pt x="443" y="138"/>
                  </a:cubicBezTo>
                  <a:cubicBezTo>
                    <a:pt x="363" y="37"/>
                    <a:pt x="297" y="1"/>
                    <a:pt x="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1" name="Google Shape;3123;p37">
              <a:extLst>
                <a:ext uri="{FF2B5EF4-FFF2-40B4-BE49-F238E27FC236}">
                  <a16:creationId xmlns:a16="http://schemas.microsoft.com/office/drawing/2014/main" id="{B76A5BB0-F4C7-4D10-97F6-DF218F68B58D}"/>
                </a:ext>
              </a:extLst>
            </p:cNvPr>
            <p:cNvSpPr/>
            <p:nvPr/>
          </p:nvSpPr>
          <p:spPr>
            <a:xfrm>
              <a:off x="4946989" y="3632335"/>
              <a:ext cx="16700" cy="5183"/>
            </a:xfrm>
            <a:custGeom>
              <a:avLst/>
              <a:gdLst/>
              <a:ahLst/>
              <a:cxnLst/>
              <a:rect l="l" t="t" r="r" b="b"/>
              <a:pathLst>
                <a:path w="290" h="90" extrusionOk="0">
                  <a:moveTo>
                    <a:pt x="1" y="1"/>
                  </a:moveTo>
                  <a:lnTo>
                    <a:pt x="1" y="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2" name="Google Shape;3124;p37">
              <a:extLst>
                <a:ext uri="{FF2B5EF4-FFF2-40B4-BE49-F238E27FC236}">
                  <a16:creationId xmlns:a16="http://schemas.microsoft.com/office/drawing/2014/main" id="{C000662F-BE08-492C-B891-9E03CF6FC79C}"/>
                </a:ext>
              </a:extLst>
            </p:cNvPr>
            <p:cNvSpPr/>
            <p:nvPr/>
          </p:nvSpPr>
          <p:spPr>
            <a:xfrm>
              <a:off x="4952115" y="3540483"/>
              <a:ext cx="3916" cy="6450"/>
            </a:xfrm>
            <a:custGeom>
              <a:avLst/>
              <a:gdLst/>
              <a:ahLst/>
              <a:cxnLst/>
              <a:rect l="l" t="t" r="r" b="b"/>
              <a:pathLst>
                <a:path w="68" h="112" extrusionOk="0">
                  <a:moveTo>
                    <a:pt x="1" y="1"/>
                  </a:moveTo>
                  <a:lnTo>
                    <a:pt x="67" y="1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3" name="Google Shape;3125;p37">
              <a:extLst>
                <a:ext uri="{FF2B5EF4-FFF2-40B4-BE49-F238E27FC236}">
                  <a16:creationId xmlns:a16="http://schemas.microsoft.com/office/drawing/2014/main" id="{F6497983-549D-468A-88A2-5875E192E294}"/>
                </a:ext>
              </a:extLst>
            </p:cNvPr>
            <p:cNvSpPr/>
            <p:nvPr/>
          </p:nvSpPr>
          <p:spPr>
            <a:xfrm>
              <a:off x="6210172" y="2973993"/>
              <a:ext cx="14109" cy="11517"/>
            </a:xfrm>
            <a:custGeom>
              <a:avLst/>
              <a:gdLst/>
              <a:ahLst/>
              <a:cxnLst/>
              <a:rect l="l" t="t" r="r" b="b"/>
              <a:pathLst>
                <a:path w="245" h="200" extrusionOk="0">
                  <a:moveTo>
                    <a:pt x="67" y="0"/>
                  </a:moveTo>
                  <a:cubicBezTo>
                    <a:pt x="67" y="0"/>
                    <a:pt x="1" y="89"/>
                    <a:pt x="1" y="111"/>
                  </a:cubicBezTo>
                  <a:cubicBezTo>
                    <a:pt x="23" y="155"/>
                    <a:pt x="67" y="178"/>
                    <a:pt x="112" y="200"/>
                  </a:cubicBezTo>
                  <a:cubicBezTo>
                    <a:pt x="134" y="200"/>
                    <a:pt x="178" y="155"/>
                    <a:pt x="244" y="111"/>
                  </a:cubicBezTo>
                  <a:cubicBezTo>
                    <a:pt x="200" y="67"/>
                    <a:pt x="134" y="45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4" name="Google Shape;3126;p37">
              <a:extLst>
                <a:ext uri="{FF2B5EF4-FFF2-40B4-BE49-F238E27FC236}">
                  <a16:creationId xmlns:a16="http://schemas.microsoft.com/office/drawing/2014/main" id="{3FFA25AA-D4E5-4131-B13C-3C578C5A4DB0}"/>
                </a:ext>
              </a:extLst>
            </p:cNvPr>
            <p:cNvSpPr/>
            <p:nvPr/>
          </p:nvSpPr>
          <p:spPr>
            <a:xfrm>
              <a:off x="6180860" y="3000772"/>
              <a:ext cx="2591" cy="2591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1"/>
                  </a:moveTo>
                  <a:cubicBezTo>
                    <a:pt x="0" y="23"/>
                    <a:pt x="0" y="45"/>
                    <a:pt x="0" y="45"/>
                  </a:cubicBezTo>
                  <a:lnTo>
                    <a:pt x="44" y="45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5" name="Google Shape;3127;p37">
              <a:extLst>
                <a:ext uri="{FF2B5EF4-FFF2-40B4-BE49-F238E27FC236}">
                  <a16:creationId xmlns:a16="http://schemas.microsoft.com/office/drawing/2014/main" id="{C1BBA433-0310-4E88-9B21-BF736C2B3E25}"/>
                </a:ext>
              </a:extLst>
            </p:cNvPr>
            <p:cNvSpPr/>
            <p:nvPr/>
          </p:nvSpPr>
          <p:spPr>
            <a:xfrm>
              <a:off x="6490911" y="3734438"/>
              <a:ext cx="2591" cy="132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0" y="0"/>
                  </a:moveTo>
                  <a:lnTo>
                    <a:pt x="44" y="2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6" name="Google Shape;3128;p37">
              <a:extLst>
                <a:ext uri="{FF2B5EF4-FFF2-40B4-BE49-F238E27FC236}">
                  <a16:creationId xmlns:a16="http://schemas.microsoft.com/office/drawing/2014/main" id="{2755FA83-DDA9-4851-9F6F-FE9F52CD2C89}"/>
                </a:ext>
              </a:extLst>
            </p:cNvPr>
            <p:cNvSpPr/>
            <p:nvPr/>
          </p:nvSpPr>
          <p:spPr>
            <a:xfrm>
              <a:off x="6386274" y="3944057"/>
              <a:ext cx="21710" cy="16297"/>
            </a:xfrm>
            <a:custGeom>
              <a:avLst/>
              <a:gdLst/>
              <a:ahLst/>
              <a:cxnLst/>
              <a:rect l="l" t="t" r="r" b="b"/>
              <a:pathLst>
                <a:path w="377" h="283" extrusionOk="0">
                  <a:moveTo>
                    <a:pt x="244" y="0"/>
                  </a:moveTo>
                  <a:cubicBezTo>
                    <a:pt x="189" y="0"/>
                    <a:pt x="111" y="24"/>
                    <a:pt x="0" y="83"/>
                  </a:cubicBezTo>
                  <a:lnTo>
                    <a:pt x="377" y="282"/>
                  </a:lnTo>
                  <a:cubicBezTo>
                    <a:pt x="377" y="141"/>
                    <a:pt x="377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7" name="Google Shape;3129;p37">
              <a:extLst>
                <a:ext uri="{FF2B5EF4-FFF2-40B4-BE49-F238E27FC236}">
                  <a16:creationId xmlns:a16="http://schemas.microsoft.com/office/drawing/2014/main" id="{52391C5B-97D2-4BFC-B03D-DA89B95DE62D}"/>
                </a:ext>
              </a:extLst>
            </p:cNvPr>
            <p:cNvSpPr/>
            <p:nvPr/>
          </p:nvSpPr>
          <p:spPr>
            <a:xfrm>
              <a:off x="6406660" y="3960297"/>
              <a:ext cx="2649" cy="132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1" y="0"/>
                  </a:moveTo>
                  <a:lnTo>
                    <a:pt x="45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8" name="Google Shape;3130;p37">
              <a:extLst>
                <a:ext uri="{FF2B5EF4-FFF2-40B4-BE49-F238E27FC236}">
                  <a16:creationId xmlns:a16="http://schemas.microsoft.com/office/drawing/2014/main" id="{9266495E-F241-4E39-BECA-22F2C96596EC}"/>
                </a:ext>
              </a:extLst>
            </p:cNvPr>
            <p:cNvSpPr/>
            <p:nvPr/>
          </p:nvSpPr>
          <p:spPr>
            <a:xfrm>
              <a:off x="5064410" y="3554534"/>
              <a:ext cx="26836" cy="28103"/>
            </a:xfrm>
            <a:custGeom>
              <a:avLst/>
              <a:gdLst/>
              <a:ahLst/>
              <a:cxnLst/>
              <a:rect l="l" t="t" r="r" b="b"/>
              <a:pathLst>
                <a:path w="466" h="488" extrusionOk="0">
                  <a:moveTo>
                    <a:pt x="0" y="0"/>
                  </a:moveTo>
                  <a:cubicBezTo>
                    <a:pt x="0" y="45"/>
                    <a:pt x="0" y="89"/>
                    <a:pt x="0" y="133"/>
                  </a:cubicBezTo>
                  <a:cubicBezTo>
                    <a:pt x="45" y="266"/>
                    <a:pt x="111" y="377"/>
                    <a:pt x="155" y="488"/>
                  </a:cubicBezTo>
                  <a:lnTo>
                    <a:pt x="466" y="488"/>
                  </a:lnTo>
                  <a:lnTo>
                    <a:pt x="466" y="266"/>
                  </a:lnTo>
                  <a:lnTo>
                    <a:pt x="399" y="266"/>
                  </a:lnTo>
                  <a:lnTo>
                    <a:pt x="222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9" name="Google Shape;3131;p37">
              <a:extLst>
                <a:ext uri="{FF2B5EF4-FFF2-40B4-BE49-F238E27FC236}">
                  <a16:creationId xmlns:a16="http://schemas.microsoft.com/office/drawing/2014/main" id="{C24459DF-3468-4611-869A-A2998F6BAD2F}"/>
                </a:ext>
              </a:extLst>
            </p:cNvPr>
            <p:cNvSpPr/>
            <p:nvPr/>
          </p:nvSpPr>
          <p:spPr>
            <a:xfrm>
              <a:off x="5087388" y="3562194"/>
              <a:ext cx="8984" cy="7717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89" y="0"/>
                  </a:moveTo>
                  <a:lnTo>
                    <a:pt x="0" y="133"/>
                  </a:lnTo>
                  <a:lnTo>
                    <a:pt x="67" y="133"/>
                  </a:lnTo>
                  <a:lnTo>
                    <a:pt x="155" y="1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0" name="Google Shape;3132;p37">
              <a:extLst>
                <a:ext uri="{FF2B5EF4-FFF2-40B4-BE49-F238E27FC236}">
                  <a16:creationId xmlns:a16="http://schemas.microsoft.com/office/drawing/2014/main" id="{CAAFA6D8-843B-4B76-A301-6A493A4AA078}"/>
                </a:ext>
              </a:extLst>
            </p:cNvPr>
            <p:cNvSpPr/>
            <p:nvPr/>
          </p:nvSpPr>
          <p:spPr>
            <a:xfrm>
              <a:off x="5088655" y="3489460"/>
              <a:ext cx="1325" cy="2591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0"/>
                  </a:moveTo>
                  <a:lnTo>
                    <a:pt x="0" y="45"/>
                  </a:lnTo>
                  <a:lnTo>
                    <a:pt x="22" y="45"/>
                  </a:lnTo>
                  <a:lnTo>
                    <a:pt x="22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1" name="Google Shape;3133;p37">
              <a:extLst>
                <a:ext uri="{FF2B5EF4-FFF2-40B4-BE49-F238E27FC236}">
                  <a16:creationId xmlns:a16="http://schemas.microsoft.com/office/drawing/2014/main" id="{0BCA23D2-EBF1-48A2-93BD-01E695503BE7}"/>
                </a:ext>
              </a:extLst>
            </p:cNvPr>
            <p:cNvSpPr/>
            <p:nvPr/>
          </p:nvSpPr>
          <p:spPr>
            <a:xfrm>
              <a:off x="5833780" y="3586438"/>
              <a:ext cx="58" cy="1325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23"/>
                  </a:moveTo>
                  <a:lnTo>
                    <a:pt x="1" y="0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2" name="Google Shape;3134;p37">
              <a:extLst>
                <a:ext uri="{FF2B5EF4-FFF2-40B4-BE49-F238E27FC236}">
                  <a16:creationId xmlns:a16="http://schemas.microsoft.com/office/drawing/2014/main" id="{9C60357A-42F6-46C1-8D06-1B8FE7B59164}"/>
                </a:ext>
              </a:extLst>
            </p:cNvPr>
            <p:cNvSpPr/>
            <p:nvPr/>
          </p:nvSpPr>
          <p:spPr>
            <a:xfrm>
              <a:off x="5059285" y="3582580"/>
              <a:ext cx="17910" cy="14109"/>
            </a:xfrm>
            <a:custGeom>
              <a:avLst/>
              <a:gdLst/>
              <a:ahLst/>
              <a:cxnLst/>
              <a:rect l="l" t="t" r="r" b="b"/>
              <a:pathLst>
                <a:path w="311" h="245" extrusionOk="0">
                  <a:moveTo>
                    <a:pt x="244" y="1"/>
                  </a:moveTo>
                  <a:lnTo>
                    <a:pt x="1" y="245"/>
                  </a:lnTo>
                  <a:lnTo>
                    <a:pt x="134" y="245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3" name="Google Shape;3135;p37">
              <a:extLst>
                <a:ext uri="{FF2B5EF4-FFF2-40B4-BE49-F238E27FC236}">
                  <a16:creationId xmlns:a16="http://schemas.microsoft.com/office/drawing/2014/main" id="{C1CED896-C3EB-4C11-ABA1-9C7B93DABFE6}"/>
                </a:ext>
              </a:extLst>
            </p:cNvPr>
            <p:cNvSpPr/>
            <p:nvPr/>
          </p:nvSpPr>
          <p:spPr>
            <a:xfrm>
              <a:off x="5087388" y="3583904"/>
              <a:ext cx="3858" cy="2591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0" y="0"/>
                  </a:moveTo>
                  <a:lnTo>
                    <a:pt x="44" y="4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4" name="Google Shape;3136;p37">
              <a:extLst>
                <a:ext uri="{FF2B5EF4-FFF2-40B4-BE49-F238E27FC236}">
                  <a16:creationId xmlns:a16="http://schemas.microsoft.com/office/drawing/2014/main" id="{D154F914-71F8-4EBF-98D5-98E43B62B290}"/>
                </a:ext>
              </a:extLst>
            </p:cNvPr>
            <p:cNvSpPr/>
            <p:nvPr/>
          </p:nvSpPr>
          <p:spPr>
            <a:xfrm>
              <a:off x="5285143" y="3342727"/>
              <a:ext cx="1325" cy="2591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45"/>
                  </a:moveTo>
                  <a:lnTo>
                    <a:pt x="23" y="1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5" name="Google Shape;3137;p37">
              <a:extLst>
                <a:ext uri="{FF2B5EF4-FFF2-40B4-BE49-F238E27FC236}">
                  <a16:creationId xmlns:a16="http://schemas.microsoft.com/office/drawing/2014/main" id="{63ACABF9-9481-448F-A28F-504B2946773A}"/>
                </a:ext>
              </a:extLst>
            </p:cNvPr>
            <p:cNvSpPr/>
            <p:nvPr/>
          </p:nvSpPr>
          <p:spPr>
            <a:xfrm>
              <a:off x="4992944" y="3516239"/>
              <a:ext cx="51080" cy="44745"/>
            </a:xfrm>
            <a:custGeom>
              <a:avLst/>
              <a:gdLst/>
              <a:ahLst/>
              <a:cxnLst/>
              <a:rect l="l" t="t" r="r" b="b"/>
              <a:pathLst>
                <a:path w="887" h="777" extrusionOk="0">
                  <a:moveTo>
                    <a:pt x="45" y="1"/>
                  </a:moveTo>
                  <a:lnTo>
                    <a:pt x="1" y="222"/>
                  </a:lnTo>
                  <a:lnTo>
                    <a:pt x="289" y="267"/>
                  </a:lnTo>
                  <a:cubicBezTo>
                    <a:pt x="333" y="355"/>
                    <a:pt x="355" y="400"/>
                    <a:pt x="422" y="510"/>
                  </a:cubicBezTo>
                  <a:cubicBezTo>
                    <a:pt x="488" y="599"/>
                    <a:pt x="555" y="688"/>
                    <a:pt x="621" y="776"/>
                  </a:cubicBezTo>
                  <a:lnTo>
                    <a:pt x="887" y="688"/>
                  </a:lnTo>
                  <a:lnTo>
                    <a:pt x="665" y="222"/>
                  </a:lnTo>
                  <a:lnTo>
                    <a:pt x="555" y="89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6" name="Google Shape;3138;p37">
              <a:extLst>
                <a:ext uri="{FF2B5EF4-FFF2-40B4-BE49-F238E27FC236}">
                  <a16:creationId xmlns:a16="http://schemas.microsoft.com/office/drawing/2014/main" id="{CF6CE8E2-E5AE-4ABD-8209-226663AFE2DD}"/>
                </a:ext>
              </a:extLst>
            </p:cNvPr>
            <p:cNvSpPr/>
            <p:nvPr/>
          </p:nvSpPr>
          <p:spPr>
            <a:xfrm>
              <a:off x="5049092" y="3554534"/>
              <a:ext cx="15376" cy="7717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266" y="0"/>
                  </a:moveTo>
                  <a:lnTo>
                    <a:pt x="0" y="23"/>
                  </a:lnTo>
                  <a:lnTo>
                    <a:pt x="266" y="13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7" name="Google Shape;3139;p37">
              <a:extLst>
                <a:ext uri="{FF2B5EF4-FFF2-40B4-BE49-F238E27FC236}">
                  <a16:creationId xmlns:a16="http://schemas.microsoft.com/office/drawing/2014/main" id="{63B29FC2-06BF-4BC1-9873-6C7980F802A7}"/>
                </a:ext>
              </a:extLst>
            </p:cNvPr>
            <p:cNvSpPr/>
            <p:nvPr/>
          </p:nvSpPr>
          <p:spPr>
            <a:xfrm>
              <a:off x="4992944" y="3529023"/>
              <a:ext cx="16643" cy="19177"/>
            </a:xfrm>
            <a:custGeom>
              <a:avLst/>
              <a:gdLst/>
              <a:ahLst/>
              <a:cxnLst/>
              <a:rect l="l" t="t" r="r" b="b"/>
              <a:pathLst>
                <a:path w="289" h="333" extrusionOk="0">
                  <a:moveTo>
                    <a:pt x="1" y="0"/>
                  </a:moveTo>
                  <a:cubicBezTo>
                    <a:pt x="1" y="111"/>
                    <a:pt x="1" y="222"/>
                    <a:pt x="1" y="333"/>
                  </a:cubicBezTo>
                  <a:lnTo>
                    <a:pt x="289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8" name="Google Shape;3140;p37">
              <a:extLst>
                <a:ext uri="{FF2B5EF4-FFF2-40B4-BE49-F238E27FC236}">
                  <a16:creationId xmlns:a16="http://schemas.microsoft.com/office/drawing/2014/main" id="{E9A42685-03DF-4F82-A5B4-187E13BB93AB}"/>
                </a:ext>
              </a:extLst>
            </p:cNvPr>
            <p:cNvSpPr/>
            <p:nvPr/>
          </p:nvSpPr>
          <p:spPr>
            <a:xfrm>
              <a:off x="5024848" y="3516239"/>
              <a:ext cx="7717" cy="12842"/>
            </a:xfrm>
            <a:custGeom>
              <a:avLst/>
              <a:gdLst/>
              <a:ahLst/>
              <a:cxnLst/>
              <a:rect l="l" t="t" r="r" b="b"/>
              <a:pathLst>
                <a:path w="134" h="223" extrusionOk="0">
                  <a:moveTo>
                    <a:pt x="133" y="1"/>
                  </a:moveTo>
                  <a:lnTo>
                    <a:pt x="1" y="89"/>
                  </a:lnTo>
                  <a:lnTo>
                    <a:pt x="111" y="22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09" name="Google Shape;3141;p37">
            <a:extLst>
              <a:ext uri="{FF2B5EF4-FFF2-40B4-BE49-F238E27FC236}">
                <a16:creationId xmlns:a16="http://schemas.microsoft.com/office/drawing/2014/main" id="{EE1DDACE-22DE-41C4-9349-CC588E852877}"/>
              </a:ext>
            </a:extLst>
          </p:cNvPr>
          <p:cNvGrpSpPr/>
          <p:nvPr/>
        </p:nvGrpSpPr>
        <p:grpSpPr>
          <a:xfrm>
            <a:off x="9086925" y="4250010"/>
            <a:ext cx="1317052" cy="701694"/>
            <a:chOff x="6408650" y="4114100"/>
            <a:chExt cx="885175" cy="471600"/>
          </a:xfrm>
        </p:grpSpPr>
        <p:sp>
          <p:nvSpPr>
            <p:cNvPr id="2810" name="Google Shape;3142;p37">
              <a:extLst>
                <a:ext uri="{FF2B5EF4-FFF2-40B4-BE49-F238E27FC236}">
                  <a16:creationId xmlns:a16="http://schemas.microsoft.com/office/drawing/2014/main" id="{386ED582-E37D-487F-A743-5EEEBAA82367}"/>
                </a:ext>
              </a:extLst>
            </p:cNvPr>
            <p:cNvSpPr/>
            <p:nvPr/>
          </p:nvSpPr>
          <p:spPr>
            <a:xfrm>
              <a:off x="6421375" y="4200150"/>
              <a:ext cx="261475" cy="131300"/>
            </a:xfrm>
            <a:custGeom>
              <a:avLst/>
              <a:gdLst/>
              <a:ahLst/>
              <a:cxnLst/>
              <a:rect l="l" t="t" r="r" b="b"/>
              <a:pathLst>
                <a:path w="10459" h="5252" extrusionOk="0">
                  <a:moveTo>
                    <a:pt x="9949" y="156"/>
                  </a:moveTo>
                  <a:lnTo>
                    <a:pt x="9949" y="156"/>
                  </a:lnTo>
                  <a:cubicBezTo>
                    <a:pt x="10304" y="355"/>
                    <a:pt x="9927" y="532"/>
                    <a:pt x="9927" y="710"/>
                  </a:cubicBezTo>
                  <a:lnTo>
                    <a:pt x="9838" y="710"/>
                  </a:lnTo>
                  <a:lnTo>
                    <a:pt x="9728" y="444"/>
                  </a:lnTo>
                  <a:lnTo>
                    <a:pt x="9949" y="156"/>
                  </a:lnTo>
                  <a:close/>
                  <a:moveTo>
                    <a:pt x="7512" y="820"/>
                  </a:moveTo>
                  <a:lnTo>
                    <a:pt x="7512" y="998"/>
                  </a:lnTo>
                  <a:lnTo>
                    <a:pt x="7445" y="998"/>
                  </a:lnTo>
                  <a:lnTo>
                    <a:pt x="7445" y="820"/>
                  </a:lnTo>
                  <a:close/>
                  <a:moveTo>
                    <a:pt x="7246" y="953"/>
                  </a:moveTo>
                  <a:cubicBezTo>
                    <a:pt x="7290" y="976"/>
                    <a:pt x="7357" y="1020"/>
                    <a:pt x="7357" y="1042"/>
                  </a:cubicBezTo>
                  <a:cubicBezTo>
                    <a:pt x="7357" y="1064"/>
                    <a:pt x="7313" y="1108"/>
                    <a:pt x="7268" y="1175"/>
                  </a:cubicBezTo>
                  <a:cubicBezTo>
                    <a:pt x="7224" y="1131"/>
                    <a:pt x="7180" y="1086"/>
                    <a:pt x="7180" y="1064"/>
                  </a:cubicBezTo>
                  <a:cubicBezTo>
                    <a:pt x="7180" y="1020"/>
                    <a:pt x="7224" y="998"/>
                    <a:pt x="7246" y="953"/>
                  </a:cubicBezTo>
                  <a:close/>
                  <a:moveTo>
                    <a:pt x="2859" y="3213"/>
                  </a:moveTo>
                  <a:lnTo>
                    <a:pt x="2881" y="3235"/>
                  </a:lnTo>
                  <a:lnTo>
                    <a:pt x="2859" y="3235"/>
                  </a:lnTo>
                  <a:lnTo>
                    <a:pt x="2859" y="3213"/>
                  </a:lnTo>
                  <a:close/>
                  <a:moveTo>
                    <a:pt x="2704" y="3191"/>
                  </a:moveTo>
                  <a:cubicBezTo>
                    <a:pt x="2704" y="3258"/>
                    <a:pt x="2704" y="3324"/>
                    <a:pt x="2704" y="3391"/>
                  </a:cubicBezTo>
                  <a:cubicBezTo>
                    <a:pt x="2505" y="3413"/>
                    <a:pt x="2305" y="3435"/>
                    <a:pt x="2128" y="3435"/>
                  </a:cubicBezTo>
                  <a:lnTo>
                    <a:pt x="2128" y="3346"/>
                  </a:lnTo>
                  <a:cubicBezTo>
                    <a:pt x="2150" y="3324"/>
                    <a:pt x="2172" y="3280"/>
                    <a:pt x="2194" y="3258"/>
                  </a:cubicBezTo>
                  <a:cubicBezTo>
                    <a:pt x="2350" y="3235"/>
                    <a:pt x="2527" y="3213"/>
                    <a:pt x="2704" y="3191"/>
                  </a:cubicBezTo>
                  <a:close/>
                  <a:moveTo>
                    <a:pt x="1175" y="3634"/>
                  </a:moveTo>
                  <a:lnTo>
                    <a:pt x="1286" y="3745"/>
                  </a:lnTo>
                  <a:lnTo>
                    <a:pt x="1042" y="4011"/>
                  </a:lnTo>
                  <a:lnTo>
                    <a:pt x="932" y="3922"/>
                  </a:lnTo>
                  <a:lnTo>
                    <a:pt x="1175" y="3634"/>
                  </a:lnTo>
                  <a:close/>
                  <a:moveTo>
                    <a:pt x="9174" y="1"/>
                  </a:moveTo>
                  <a:lnTo>
                    <a:pt x="7800" y="222"/>
                  </a:lnTo>
                  <a:lnTo>
                    <a:pt x="7667" y="289"/>
                  </a:lnTo>
                  <a:cubicBezTo>
                    <a:pt x="6604" y="599"/>
                    <a:pt x="5518" y="909"/>
                    <a:pt x="4543" y="1463"/>
                  </a:cubicBezTo>
                  <a:lnTo>
                    <a:pt x="5030" y="1618"/>
                  </a:lnTo>
                  <a:cubicBezTo>
                    <a:pt x="4906" y="1796"/>
                    <a:pt x="4424" y="1960"/>
                    <a:pt x="4124" y="1960"/>
                  </a:cubicBezTo>
                  <a:cubicBezTo>
                    <a:pt x="4051" y="1960"/>
                    <a:pt x="3988" y="1950"/>
                    <a:pt x="3945" y="1928"/>
                  </a:cubicBezTo>
                  <a:lnTo>
                    <a:pt x="3768" y="1928"/>
                  </a:lnTo>
                  <a:lnTo>
                    <a:pt x="3457" y="2017"/>
                  </a:lnTo>
                  <a:lnTo>
                    <a:pt x="3612" y="2327"/>
                  </a:lnTo>
                  <a:lnTo>
                    <a:pt x="3768" y="2327"/>
                  </a:lnTo>
                  <a:lnTo>
                    <a:pt x="3923" y="2394"/>
                  </a:lnTo>
                  <a:lnTo>
                    <a:pt x="3701" y="2549"/>
                  </a:lnTo>
                  <a:lnTo>
                    <a:pt x="3612" y="2482"/>
                  </a:lnTo>
                  <a:lnTo>
                    <a:pt x="3457" y="2482"/>
                  </a:lnTo>
                  <a:cubicBezTo>
                    <a:pt x="3302" y="2593"/>
                    <a:pt x="2992" y="2549"/>
                    <a:pt x="3081" y="2881"/>
                  </a:cubicBezTo>
                  <a:cubicBezTo>
                    <a:pt x="3081" y="2859"/>
                    <a:pt x="3103" y="2859"/>
                    <a:pt x="3125" y="2859"/>
                  </a:cubicBezTo>
                  <a:lnTo>
                    <a:pt x="3302" y="2704"/>
                  </a:lnTo>
                  <a:lnTo>
                    <a:pt x="3391" y="2792"/>
                  </a:lnTo>
                  <a:lnTo>
                    <a:pt x="3191" y="2925"/>
                  </a:lnTo>
                  <a:lnTo>
                    <a:pt x="3125" y="3125"/>
                  </a:lnTo>
                  <a:cubicBezTo>
                    <a:pt x="2890" y="3095"/>
                    <a:pt x="2685" y="2882"/>
                    <a:pt x="2470" y="2882"/>
                  </a:cubicBezTo>
                  <a:cubicBezTo>
                    <a:pt x="2360" y="2882"/>
                    <a:pt x="2248" y="2938"/>
                    <a:pt x="2128" y="3103"/>
                  </a:cubicBezTo>
                  <a:lnTo>
                    <a:pt x="2061" y="3036"/>
                  </a:lnTo>
                  <a:lnTo>
                    <a:pt x="1973" y="2970"/>
                  </a:lnTo>
                  <a:lnTo>
                    <a:pt x="1641" y="3103"/>
                  </a:lnTo>
                  <a:cubicBezTo>
                    <a:pt x="1707" y="3235"/>
                    <a:pt x="1751" y="3391"/>
                    <a:pt x="1818" y="3568"/>
                  </a:cubicBezTo>
                  <a:cubicBezTo>
                    <a:pt x="1728" y="3618"/>
                    <a:pt x="1633" y="3664"/>
                    <a:pt x="1544" y="3664"/>
                  </a:cubicBezTo>
                  <a:cubicBezTo>
                    <a:pt x="1436" y="3664"/>
                    <a:pt x="1337" y="3597"/>
                    <a:pt x="1264" y="3391"/>
                  </a:cubicBezTo>
                  <a:lnTo>
                    <a:pt x="1" y="4365"/>
                  </a:lnTo>
                  <a:lnTo>
                    <a:pt x="1" y="4565"/>
                  </a:lnTo>
                  <a:lnTo>
                    <a:pt x="289" y="4498"/>
                  </a:lnTo>
                  <a:lnTo>
                    <a:pt x="289" y="4498"/>
                  </a:lnTo>
                  <a:cubicBezTo>
                    <a:pt x="200" y="4631"/>
                    <a:pt x="156" y="4720"/>
                    <a:pt x="156" y="4720"/>
                  </a:cubicBezTo>
                  <a:lnTo>
                    <a:pt x="267" y="5052"/>
                  </a:lnTo>
                  <a:lnTo>
                    <a:pt x="400" y="5252"/>
                  </a:lnTo>
                  <a:lnTo>
                    <a:pt x="466" y="5141"/>
                  </a:lnTo>
                  <a:lnTo>
                    <a:pt x="643" y="4986"/>
                  </a:lnTo>
                  <a:lnTo>
                    <a:pt x="821" y="4919"/>
                  </a:lnTo>
                  <a:lnTo>
                    <a:pt x="799" y="4609"/>
                  </a:lnTo>
                  <a:lnTo>
                    <a:pt x="488" y="4786"/>
                  </a:lnTo>
                  <a:cubicBezTo>
                    <a:pt x="475" y="4607"/>
                    <a:pt x="487" y="4531"/>
                    <a:pt x="567" y="4531"/>
                  </a:cubicBezTo>
                  <a:cubicBezTo>
                    <a:pt x="616" y="4531"/>
                    <a:pt x="690" y="4559"/>
                    <a:pt x="799" y="4609"/>
                  </a:cubicBezTo>
                  <a:lnTo>
                    <a:pt x="954" y="4764"/>
                  </a:lnTo>
                  <a:lnTo>
                    <a:pt x="1109" y="4698"/>
                  </a:lnTo>
                  <a:lnTo>
                    <a:pt x="1419" y="4498"/>
                  </a:lnTo>
                  <a:lnTo>
                    <a:pt x="3768" y="2970"/>
                  </a:lnTo>
                  <a:lnTo>
                    <a:pt x="3923" y="2859"/>
                  </a:lnTo>
                  <a:lnTo>
                    <a:pt x="4233" y="2659"/>
                  </a:lnTo>
                  <a:lnTo>
                    <a:pt x="4454" y="2482"/>
                  </a:lnTo>
                  <a:lnTo>
                    <a:pt x="4543" y="2416"/>
                  </a:lnTo>
                  <a:cubicBezTo>
                    <a:pt x="4698" y="2349"/>
                    <a:pt x="4875" y="2283"/>
                    <a:pt x="5030" y="2216"/>
                  </a:cubicBezTo>
                  <a:lnTo>
                    <a:pt x="7180" y="1330"/>
                  </a:lnTo>
                  <a:lnTo>
                    <a:pt x="7224" y="1241"/>
                  </a:lnTo>
                  <a:lnTo>
                    <a:pt x="7290" y="1330"/>
                  </a:lnTo>
                  <a:cubicBezTo>
                    <a:pt x="7999" y="1197"/>
                    <a:pt x="8731" y="1064"/>
                    <a:pt x="9462" y="931"/>
                  </a:cubicBezTo>
                  <a:cubicBezTo>
                    <a:pt x="9484" y="931"/>
                    <a:pt x="9506" y="843"/>
                    <a:pt x="9528" y="776"/>
                  </a:cubicBezTo>
                  <a:lnTo>
                    <a:pt x="9440" y="643"/>
                  </a:lnTo>
                  <a:lnTo>
                    <a:pt x="9417" y="577"/>
                  </a:lnTo>
                  <a:lnTo>
                    <a:pt x="9462" y="621"/>
                  </a:lnTo>
                  <a:lnTo>
                    <a:pt x="9595" y="732"/>
                  </a:lnTo>
                  <a:lnTo>
                    <a:pt x="9617" y="732"/>
                  </a:lnTo>
                  <a:lnTo>
                    <a:pt x="9728" y="843"/>
                  </a:lnTo>
                  <a:lnTo>
                    <a:pt x="10149" y="843"/>
                  </a:lnTo>
                  <a:lnTo>
                    <a:pt x="10193" y="532"/>
                  </a:lnTo>
                  <a:lnTo>
                    <a:pt x="10326" y="798"/>
                  </a:lnTo>
                  <a:lnTo>
                    <a:pt x="10459" y="798"/>
                  </a:lnTo>
                  <a:cubicBezTo>
                    <a:pt x="10370" y="532"/>
                    <a:pt x="10304" y="267"/>
                    <a:pt x="10237" y="1"/>
                  </a:cubicBezTo>
                  <a:lnTo>
                    <a:pt x="9484" y="23"/>
                  </a:lnTo>
                  <a:cubicBezTo>
                    <a:pt x="9431" y="129"/>
                    <a:pt x="9385" y="168"/>
                    <a:pt x="9343" y="168"/>
                  </a:cubicBezTo>
                  <a:cubicBezTo>
                    <a:pt x="9280" y="168"/>
                    <a:pt x="9227" y="80"/>
                    <a:pt x="9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1" name="Google Shape;3143;p37">
              <a:extLst>
                <a:ext uri="{FF2B5EF4-FFF2-40B4-BE49-F238E27FC236}">
                  <a16:creationId xmlns:a16="http://schemas.microsoft.com/office/drawing/2014/main" id="{37AC814E-9342-449C-A20E-FAC4BCCE8018}"/>
                </a:ext>
              </a:extLst>
            </p:cNvPr>
            <p:cNvSpPr/>
            <p:nvPr/>
          </p:nvSpPr>
          <p:spPr>
            <a:xfrm>
              <a:off x="7046200" y="4185750"/>
              <a:ext cx="247625" cy="64275"/>
            </a:xfrm>
            <a:custGeom>
              <a:avLst/>
              <a:gdLst/>
              <a:ahLst/>
              <a:cxnLst/>
              <a:rect l="l" t="t" r="r" b="b"/>
              <a:pathLst>
                <a:path w="9905" h="2571" extrusionOk="0">
                  <a:moveTo>
                    <a:pt x="665" y="1751"/>
                  </a:moveTo>
                  <a:cubicBezTo>
                    <a:pt x="842" y="1817"/>
                    <a:pt x="997" y="1884"/>
                    <a:pt x="1152" y="1950"/>
                  </a:cubicBezTo>
                  <a:lnTo>
                    <a:pt x="1130" y="2061"/>
                  </a:lnTo>
                  <a:lnTo>
                    <a:pt x="554" y="1950"/>
                  </a:lnTo>
                  <a:cubicBezTo>
                    <a:pt x="599" y="1884"/>
                    <a:pt x="621" y="1817"/>
                    <a:pt x="665" y="1751"/>
                  </a:cubicBezTo>
                  <a:close/>
                  <a:moveTo>
                    <a:pt x="9195" y="1"/>
                  </a:moveTo>
                  <a:cubicBezTo>
                    <a:pt x="7467" y="931"/>
                    <a:pt x="5606" y="1286"/>
                    <a:pt x="3745" y="1574"/>
                  </a:cubicBezTo>
                  <a:cubicBezTo>
                    <a:pt x="3501" y="1596"/>
                    <a:pt x="3257" y="1596"/>
                    <a:pt x="3014" y="1596"/>
                  </a:cubicBezTo>
                  <a:cubicBezTo>
                    <a:pt x="2929" y="1695"/>
                    <a:pt x="2853" y="1838"/>
                    <a:pt x="2758" y="1838"/>
                  </a:cubicBezTo>
                  <a:cubicBezTo>
                    <a:pt x="2704" y="1838"/>
                    <a:pt x="2643" y="1791"/>
                    <a:pt x="2570" y="1662"/>
                  </a:cubicBezTo>
                  <a:lnTo>
                    <a:pt x="554" y="1574"/>
                  </a:lnTo>
                  <a:lnTo>
                    <a:pt x="288" y="1995"/>
                  </a:lnTo>
                  <a:cubicBezTo>
                    <a:pt x="266" y="1817"/>
                    <a:pt x="244" y="1684"/>
                    <a:pt x="244" y="1552"/>
                  </a:cubicBezTo>
                  <a:lnTo>
                    <a:pt x="67" y="1574"/>
                  </a:lnTo>
                  <a:cubicBezTo>
                    <a:pt x="89" y="1773"/>
                    <a:pt x="111" y="1973"/>
                    <a:pt x="111" y="2172"/>
                  </a:cubicBezTo>
                  <a:cubicBezTo>
                    <a:pt x="89" y="2261"/>
                    <a:pt x="45" y="2349"/>
                    <a:pt x="0" y="2438"/>
                  </a:cubicBezTo>
                  <a:lnTo>
                    <a:pt x="421" y="2504"/>
                  </a:lnTo>
                  <a:lnTo>
                    <a:pt x="554" y="2105"/>
                  </a:lnTo>
                  <a:cubicBezTo>
                    <a:pt x="621" y="2305"/>
                    <a:pt x="665" y="2393"/>
                    <a:pt x="709" y="2504"/>
                  </a:cubicBezTo>
                  <a:lnTo>
                    <a:pt x="1308" y="2504"/>
                  </a:lnTo>
                  <a:lnTo>
                    <a:pt x="1463" y="2261"/>
                  </a:lnTo>
                  <a:lnTo>
                    <a:pt x="1684" y="2571"/>
                  </a:lnTo>
                  <a:lnTo>
                    <a:pt x="3412" y="2504"/>
                  </a:lnTo>
                  <a:lnTo>
                    <a:pt x="3501" y="2305"/>
                  </a:lnTo>
                  <a:lnTo>
                    <a:pt x="3567" y="2460"/>
                  </a:lnTo>
                  <a:lnTo>
                    <a:pt x="4099" y="2438"/>
                  </a:lnTo>
                  <a:cubicBezTo>
                    <a:pt x="4210" y="2327"/>
                    <a:pt x="4321" y="2238"/>
                    <a:pt x="4432" y="2150"/>
                  </a:cubicBezTo>
                  <a:cubicBezTo>
                    <a:pt x="4433" y="2148"/>
                    <a:pt x="4435" y="2147"/>
                    <a:pt x="4438" y="2147"/>
                  </a:cubicBezTo>
                  <a:cubicBezTo>
                    <a:pt x="4470" y="2147"/>
                    <a:pt x="4568" y="2266"/>
                    <a:pt x="4609" y="2327"/>
                  </a:cubicBezTo>
                  <a:cubicBezTo>
                    <a:pt x="5717" y="2083"/>
                    <a:pt x="6824" y="1862"/>
                    <a:pt x="7910" y="1574"/>
                  </a:cubicBezTo>
                  <a:cubicBezTo>
                    <a:pt x="8597" y="1352"/>
                    <a:pt x="9262" y="1086"/>
                    <a:pt x="9904" y="776"/>
                  </a:cubicBezTo>
                  <a:lnTo>
                    <a:pt x="9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2" name="Google Shape;3144;p37">
              <a:extLst>
                <a:ext uri="{FF2B5EF4-FFF2-40B4-BE49-F238E27FC236}">
                  <a16:creationId xmlns:a16="http://schemas.microsoft.com/office/drawing/2014/main" id="{6B84DDC0-B9E9-46E0-9BC4-A71C43BD568F}"/>
                </a:ext>
              </a:extLst>
            </p:cNvPr>
            <p:cNvSpPr/>
            <p:nvPr/>
          </p:nvSpPr>
          <p:spPr>
            <a:xfrm>
              <a:off x="7031250" y="4356900"/>
              <a:ext cx="260900" cy="60650"/>
            </a:xfrm>
            <a:custGeom>
              <a:avLst/>
              <a:gdLst/>
              <a:ahLst/>
              <a:cxnLst/>
              <a:rect l="l" t="t" r="r" b="b"/>
              <a:pathLst>
                <a:path w="10436" h="2426" extrusionOk="0">
                  <a:moveTo>
                    <a:pt x="9904" y="355"/>
                  </a:moveTo>
                  <a:cubicBezTo>
                    <a:pt x="9926" y="378"/>
                    <a:pt x="9926" y="400"/>
                    <a:pt x="9926" y="422"/>
                  </a:cubicBezTo>
                  <a:cubicBezTo>
                    <a:pt x="9926" y="422"/>
                    <a:pt x="9904" y="444"/>
                    <a:pt x="9904" y="444"/>
                  </a:cubicBezTo>
                  <a:cubicBezTo>
                    <a:pt x="9904" y="422"/>
                    <a:pt x="9882" y="400"/>
                    <a:pt x="9882" y="400"/>
                  </a:cubicBezTo>
                  <a:cubicBezTo>
                    <a:pt x="9882" y="378"/>
                    <a:pt x="9904" y="378"/>
                    <a:pt x="9904" y="378"/>
                  </a:cubicBezTo>
                  <a:lnTo>
                    <a:pt x="9904" y="355"/>
                  </a:lnTo>
                  <a:close/>
                  <a:moveTo>
                    <a:pt x="9284" y="289"/>
                  </a:moveTo>
                  <a:lnTo>
                    <a:pt x="9328" y="378"/>
                  </a:lnTo>
                  <a:lnTo>
                    <a:pt x="9128" y="466"/>
                  </a:lnTo>
                  <a:lnTo>
                    <a:pt x="9106" y="378"/>
                  </a:lnTo>
                  <a:lnTo>
                    <a:pt x="9284" y="289"/>
                  </a:lnTo>
                  <a:close/>
                  <a:moveTo>
                    <a:pt x="9705" y="1"/>
                  </a:moveTo>
                  <a:lnTo>
                    <a:pt x="9483" y="45"/>
                  </a:lnTo>
                  <a:lnTo>
                    <a:pt x="9394" y="134"/>
                  </a:lnTo>
                  <a:lnTo>
                    <a:pt x="9018" y="267"/>
                  </a:lnTo>
                  <a:cubicBezTo>
                    <a:pt x="8885" y="311"/>
                    <a:pt x="8752" y="378"/>
                    <a:pt x="8597" y="422"/>
                  </a:cubicBezTo>
                  <a:cubicBezTo>
                    <a:pt x="8666" y="646"/>
                    <a:pt x="8641" y="790"/>
                    <a:pt x="8448" y="790"/>
                  </a:cubicBezTo>
                  <a:cubicBezTo>
                    <a:pt x="8393" y="790"/>
                    <a:pt x="8325" y="779"/>
                    <a:pt x="8242" y="754"/>
                  </a:cubicBezTo>
                  <a:lnTo>
                    <a:pt x="8242" y="754"/>
                  </a:lnTo>
                  <a:cubicBezTo>
                    <a:pt x="8264" y="887"/>
                    <a:pt x="8287" y="976"/>
                    <a:pt x="8287" y="1087"/>
                  </a:cubicBezTo>
                  <a:cubicBezTo>
                    <a:pt x="8259" y="1092"/>
                    <a:pt x="8230" y="1094"/>
                    <a:pt x="8202" y="1094"/>
                  </a:cubicBezTo>
                  <a:cubicBezTo>
                    <a:pt x="7984" y="1094"/>
                    <a:pt x="7767" y="948"/>
                    <a:pt x="7688" y="732"/>
                  </a:cubicBezTo>
                  <a:cubicBezTo>
                    <a:pt x="7467" y="799"/>
                    <a:pt x="7267" y="843"/>
                    <a:pt x="6979" y="931"/>
                  </a:cubicBezTo>
                  <a:cubicBezTo>
                    <a:pt x="6713" y="1020"/>
                    <a:pt x="6470" y="1131"/>
                    <a:pt x="6182" y="1219"/>
                  </a:cubicBezTo>
                  <a:lnTo>
                    <a:pt x="6160" y="1419"/>
                  </a:lnTo>
                  <a:lnTo>
                    <a:pt x="6071" y="1419"/>
                  </a:lnTo>
                  <a:lnTo>
                    <a:pt x="6004" y="1219"/>
                  </a:lnTo>
                  <a:cubicBezTo>
                    <a:pt x="5761" y="1242"/>
                    <a:pt x="5517" y="1264"/>
                    <a:pt x="5273" y="1286"/>
                  </a:cubicBezTo>
                  <a:cubicBezTo>
                    <a:pt x="4786" y="1352"/>
                    <a:pt x="4298" y="1397"/>
                    <a:pt x="3811" y="1463"/>
                  </a:cubicBezTo>
                  <a:lnTo>
                    <a:pt x="3811" y="1951"/>
                  </a:lnTo>
                  <a:lnTo>
                    <a:pt x="3124" y="1906"/>
                  </a:lnTo>
                  <a:lnTo>
                    <a:pt x="3102" y="1796"/>
                  </a:lnTo>
                  <a:lnTo>
                    <a:pt x="3634" y="1530"/>
                  </a:lnTo>
                  <a:lnTo>
                    <a:pt x="3013" y="1508"/>
                  </a:lnTo>
                  <a:lnTo>
                    <a:pt x="2858" y="1508"/>
                  </a:lnTo>
                  <a:lnTo>
                    <a:pt x="44" y="1397"/>
                  </a:lnTo>
                  <a:lnTo>
                    <a:pt x="0" y="1840"/>
                  </a:lnTo>
                  <a:lnTo>
                    <a:pt x="222" y="2283"/>
                  </a:lnTo>
                  <a:cubicBezTo>
                    <a:pt x="953" y="2327"/>
                    <a:pt x="1662" y="2394"/>
                    <a:pt x="2393" y="2416"/>
                  </a:cubicBezTo>
                  <a:cubicBezTo>
                    <a:pt x="2541" y="2423"/>
                    <a:pt x="2691" y="2426"/>
                    <a:pt x="2842" y="2426"/>
                  </a:cubicBezTo>
                  <a:cubicBezTo>
                    <a:pt x="3144" y="2426"/>
                    <a:pt x="3449" y="2416"/>
                    <a:pt x="3744" y="2416"/>
                  </a:cubicBezTo>
                  <a:lnTo>
                    <a:pt x="4143" y="2372"/>
                  </a:lnTo>
                  <a:lnTo>
                    <a:pt x="4808" y="2283"/>
                  </a:lnTo>
                  <a:lnTo>
                    <a:pt x="4897" y="2283"/>
                  </a:lnTo>
                  <a:lnTo>
                    <a:pt x="5052" y="2239"/>
                  </a:lnTo>
                  <a:lnTo>
                    <a:pt x="4498" y="1818"/>
                  </a:lnTo>
                  <a:lnTo>
                    <a:pt x="5140" y="1818"/>
                  </a:lnTo>
                  <a:cubicBezTo>
                    <a:pt x="5207" y="1973"/>
                    <a:pt x="5229" y="2084"/>
                    <a:pt x="5273" y="2172"/>
                  </a:cubicBezTo>
                  <a:lnTo>
                    <a:pt x="5982" y="2061"/>
                  </a:lnTo>
                  <a:lnTo>
                    <a:pt x="6027" y="1951"/>
                  </a:lnTo>
                  <a:lnTo>
                    <a:pt x="6071" y="2061"/>
                  </a:lnTo>
                  <a:cubicBezTo>
                    <a:pt x="7201" y="1906"/>
                    <a:pt x="8309" y="1574"/>
                    <a:pt x="9372" y="1109"/>
                  </a:cubicBezTo>
                  <a:cubicBezTo>
                    <a:pt x="9394" y="976"/>
                    <a:pt x="9439" y="843"/>
                    <a:pt x="9505" y="599"/>
                  </a:cubicBezTo>
                  <a:cubicBezTo>
                    <a:pt x="9594" y="799"/>
                    <a:pt x="9616" y="887"/>
                    <a:pt x="9660" y="976"/>
                  </a:cubicBezTo>
                  <a:lnTo>
                    <a:pt x="10436" y="599"/>
                  </a:lnTo>
                  <a:lnTo>
                    <a:pt x="10258" y="422"/>
                  </a:lnTo>
                  <a:lnTo>
                    <a:pt x="9904" y="90"/>
                  </a:lnTo>
                  <a:lnTo>
                    <a:pt x="9749" y="289"/>
                  </a:lnTo>
                  <a:lnTo>
                    <a:pt x="9705" y="333"/>
                  </a:lnTo>
                  <a:lnTo>
                    <a:pt x="9705" y="245"/>
                  </a:lnTo>
                  <a:lnTo>
                    <a:pt x="97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3" name="Google Shape;3145;p37">
              <a:extLst>
                <a:ext uri="{FF2B5EF4-FFF2-40B4-BE49-F238E27FC236}">
                  <a16:creationId xmlns:a16="http://schemas.microsoft.com/office/drawing/2014/main" id="{82474049-8F1C-4B00-8ECF-E3059E1C5D1B}"/>
                </a:ext>
              </a:extLst>
            </p:cNvPr>
            <p:cNvSpPr/>
            <p:nvPr/>
          </p:nvSpPr>
          <p:spPr>
            <a:xfrm>
              <a:off x="7073900" y="4438900"/>
              <a:ext cx="218800" cy="60950"/>
            </a:xfrm>
            <a:custGeom>
              <a:avLst/>
              <a:gdLst/>
              <a:ahLst/>
              <a:cxnLst/>
              <a:rect l="l" t="t" r="r" b="b"/>
              <a:pathLst>
                <a:path w="8752" h="2438" extrusionOk="0">
                  <a:moveTo>
                    <a:pt x="8109" y="0"/>
                  </a:moveTo>
                  <a:lnTo>
                    <a:pt x="6359" y="665"/>
                  </a:lnTo>
                  <a:lnTo>
                    <a:pt x="6115" y="886"/>
                  </a:lnTo>
                  <a:cubicBezTo>
                    <a:pt x="5916" y="908"/>
                    <a:pt x="5694" y="931"/>
                    <a:pt x="5473" y="953"/>
                  </a:cubicBezTo>
                  <a:cubicBezTo>
                    <a:pt x="4697" y="1108"/>
                    <a:pt x="3922" y="1241"/>
                    <a:pt x="3124" y="1396"/>
                  </a:cubicBezTo>
                  <a:lnTo>
                    <a:pt x="3013" y="1684"/>
                  </a:lnTo>
                  <a:cubicBezTo>
                    <a:pt x="2969" y="1617"/>
                    <a:pt x="2947" y="1529"/>
                    <a:pt x="2925" y="1462"/>
                  </a:cubicBezTo>
                  <a:lnTo>
                    <a:pt x="1839" y="1551"/>
                  </a:lnTo>
                  <a:lnTo>
                    <a:pt x="2038" y="1772"/>
                  </a:lnTo>
                  <a:lnTo>
                    <a:pt x="1950" y="1861"/>
                  </a:lnTo>
                  <a:cubicBezTo>
                    <a:pt x="1861" y="1772"/>
                    <a:pt x="1773" y="1662"/>
                    <a:pt x="1684" y="1573"/>
                  </a:cubicBezTo>
                  <a:lnTo>
                    <a:pt x="1374" y="1595"/>
                  </a:lnTo>
                  <a:lnTo>
                    <a:pt x="1086" y="1905"/>
                  </a:lnTo>
                  <a:cubicBezTo>
                    <a:pt x="997" y="1994"/>
                    <a:pt x="931" y="2149"/>
                    <a:pt x="820" y="2193"/>
                  </a:cubicBezTo>
                  <a:cubicBezTo>
                    <a:pt x="723" y="2226"/>
                    <a:pt x="613" y="2246"/>
                    <a:pt x="501" y="2246"/>
                  </a:cubicBezTo>
                  <a:cubicBezTo>
                    <a:pt x="460" y="2246"/>
                    <a:pt x="418" y="2244"/>
                    <a:pt x="377" y="2238"/>
                  </a:cubicBezTo>
                  <a:cubicBezTo>
                    <a:pt x="288" y="2238"/>
                    <a:pt x="200" y="2238"/>
                    <a:pt x="111" y="2216"/>
                  </a:cubicBezTo>
                  <a:lnTo>
                    <a:pt x="0" y="2415"/>
                  </a:lnTo>
                  <a:lnTo>
                    <a:pt x="1839" y="2393"/>
                  </a:lnTo>
                  <a:cubicBezTo>
                    <a:pt x="1883" y="2016"/>
                    <a:pt x="1485" y="2260"/>
                    <a:pt x="1329" y="1928"/>
                  </a:cubicBezTo>
                  <a:lnTo>
                    <a:pt x="1329" y="1928"/>
                  </a:lnTo>
                  <a:cubicBezTo>
                    <a:pt x="1595" y="1994"/>
                    <a:pt x="1773" y="2016"/>
                    <a:pt x="1972" y="2061"/>
                  </a:cubicBezTo>
                  <a:cubicBezTo>
                    <a:pt x="2061" y="2083"/>
                    <a:pt x="2149" y="2105"/>
                    <a:pt x="2238" y="2149"/>
                  </a:cubicBezTo>
                  <a:lnTo>
                    <a:pt x="2637" y="1861"/>
                  </a:lnTo>
                  <a:lnTo>
                    <a:pt x="2725" y="1950"/>
                  </a:lnTo>
                  <a:cubicBezTo>
                    <a:pt x="2659" y="2105"/>
                    <a:pt x="2592" y="2282"/>
                    <a:pt x="2504" y="2437"/>
                  </a:cubicBezTo>
                  <a:cubicBezTo>
                    <a:pt x="2681" y="2393"/>
                    <a:pt x="2858" y="2349"/>
                    <a:pt x="3036" y="2304"/>
                  </a:cubicBezTo>
                  <a:cubicBezTo>
                    <a:pt x="3789" y="2171"/>
                    <a:pt x="4564" y="2083"/>
                    <a:pt x="5340" y="1950"/>
                  </a:cubicBezTo>
                  <a:cubicBezTo>
                    <a:pt x="5495" y="1905"/>
                    <a:pt x="5650" y="1839"/>
                    <a:pt x="5783" y="1750"/>
                  </a:cubicBezTo>
                  <a:lnTo>
                    <a:pt x="5739" y="1529"/>
                  </a:lnTo>
                  <a:cubicBezTo>
                    <a:pt x="5561" y="1329"/>
                    <a:pt x="5761" y="1241"/>
                    <a:pt x="5872" y="1130"/>
                  </a:cubicBezTo>
                  <a:lnTo>
                    <a:pt x="6713" y="931"/>
                  </a:lnTo>
                  <a:lnTo>
                    <a:pt x="6780" y="1130"/>
                  </a:lnTo>
                  <a:lnTo>
                    <a:pt x="6979" y="1196"/>
                  </a:lnTo>
                  <a:lnTo>
                    <a:pt x="7312" y="1219"/>
                  </a:lnTo>
                  <a:lnTo>
                    <a:pt x="7312" y="1063"/>
                  </a:lnTo>
                  <a:lnTo>
                    <a:pt x="7157" y="931"/>
                  </a:lnTo>
                  <a:lnTo>
                    <a:pt x="7245" y="842"/>
                  </a:lnTo>
                  <a:lnTo>
                    <a:pt x="7445" y="1063"/>
                  </a:lnTo>
                  <a:lnTo>
                    <a:pt x="7600" y="1219"/>
                  </a:lnTo>
                  <a:lnTo>
                    <a:pt x="8752" y="687"/>
                  </a:lnTo>
                  <a:cubicBezTo>
                    <a:pt x="8486" y="399"/>
                    <a:pt x="8264" y="177"/>
                    <a:pt x="8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4" name="Google Shape;3146;p37">
              <a:extLst>
                <a:ext uri="{FF2B5EF4-FFF2-40B4-BE49-F238E27FC236}">
                  <a16:creationId xmlns:a16="http://schemas.microsoft.com/office/drawing/2014/main" id="{E9F35CCC-31E1-4CB6-8C21-953165591F7B}"/>
                </a:ext>
              </a:extLst>
            </p:cNvPr>
            <p:cNvSpPr/>
            <p:nvPr/>
          </p:nvSpPr>
          <p:spPr>
            <a:xfrm>
              <a:off x="6872275" y="4171350"/>
              <a:ext cx="164525" cy="72025"/>
            </a:xfrm>
            <a:custGeom>
              <a:avLst/>
              <a:gdLst/>
              <a:ahLst/>
              <a:cxnLst/>
              <a:rect l="l" t="t" r="r" b="b"/>
              <a:pathLst>
                <a:path w="6581" h="2881" extrusionOk="0">
                  <a:moveTo>
                    <a:pt x="1241" y="554"/>
                  </a:moveTo>
                  <a:lnTo>
                    <a:pt x="1130" y="865"/>
                  </a:lnTo>
                  <a:lnTo>
                    <a:pt x="909" y="931"/>
                  </a:lnTo>
                  <a:lnTo>
                    <a:pt x="886" y="865"/>
                  </a:lnTo>
                  <a:lnTo>
                    <a:pt x="1064" y="798"/>
                  </a:lnTo>
                  <a:cubicBezTo>
                    <a:pt x="776" y="577"/>
                    <a:pt x="1064" y="599"/>
                    <a:pt x="1241" y="554"/>
                  </a:cubicBezTo>
                  <a:close/>
                  <a:moveTo>
                    <a:pt x="2504" y="1396"/>
                  </a:moveTo>
                  <a:cubicBezTo>
                    <a:pt x="2504" y="1396"/>
                    <a:pt x="2548" y="1441"/>
                    <a:pt x="2570" y="1463"/>
                  </a:cubicBezTo>
                  <a:lnTo>
                    <a:pt x="2460" y="1574"/>
                  </a:lnTo>
                  <a:lnTo>
                    <a:pt x="2349" y="1596"/>
                  </a:lnTo>
                  <a:lnTo>
                    <a:pt x="2349" y="1596"/>
                  </a:lnTo>
                  <a:lnTo>
                    <a:pt x="2371" y="1507"/>
                  </a:lnTo>
                  <a:cubicBezTo>
                    <a:pt x="2415" y="1463"/>
                    <a:pt x="2460" y="1419"/>
                    <a:pt x="2504" y="1396"/>
                  </a:cubicBezTo>
                  <a:close/>
                  <a:moveTo>
                    <a:pt x="3590" y="1662"/>
                  </a:moveTo>
                  <a:cubicBezTo>
                    <a:pt x="3767" y="1684"/>
                    <a:pt x="3966" y="1729"/>
                    <a:pt x="4166" y="1773"/>
                  </a:cubicBezTo>
                  <a:cubicBezTo>
                    <a:pt x="4210" y="1795"/>
                    <a:pt x="4210" y="1950"/>
                    <a:pt x="4232" y="2017"/>
                  </a:cubicBezTo>
                  <a:cubicBezTo>
                    <a:pt x="4171" y="2032"/>
                    <a:pt x="4099" y="2058"/>
                    <a:pt x="4039" y="2058"/>
                  </a:cubicBezTo>
                  <a:cubicBezTo>
                    <a:pt x="4012" y="2058"/>
                    <a:pt x="3987" y="2053"/>
                    <a:pt x="3966" y="2039"/>
                  </a:cubicBezTo>
                  <a:cubicBezTo>
                    <a:pt x="3833" y="1950"/>
                    <a:pt x="3700" y="1840"/>
                    <a:pt x="3590" y="1751"/>
                  </a:cubicBezTo>
                  <a:lnTo>
                    <a:pt x="3590" y="1662"/>
                  </a:lnTo>
                  <a:close/>
                  <a:moveTo>
                    <a:pt x="377" y="1"/>
                  </a:moveTo>
                  <a:lnTo>
                    <a:pt x="377" y="1"/>
                  </a:lnTo>
                  <a:cubicBezTo>
                    <a:pt x="421" y="311"/>
                    <a:pt x="266" y="621"/>
                    <a:pt x="0" y="798"/>
                  </a:cubicBezTo>
                  <a:lnTo>
                    <a:pt x="886" y="1108"/>
                  </a:lnTo>
                  <a:lnTo>
                    <a:pt x="997" y="975"/>
                  </a:lnTo>
                  <a:cubicBezTo>
                    <a:pt x="997" y="1042"/>
                    <a:pt x="1019" y="1131"/>
                    <a:pt x="1019" y="1197"/>
                  </a:cubicBezTo>
                  <a:lnTo>
                    <a:pt x="1152" y="1197"/>
                  </a:lnTo>
                  <a:lnTo>
                    <a:pt x="1241" y="1064"/>
                  </a:lnTo>
                  <a:cubicBezTo>
                    <a:pt x="1263" y="1131"/>
                    <a:pt x="1285" y="1175"/>
                    <a:pt x="1285" y="1219"/>
                  </a:cubicBezTo>
                  <a:lnTo>
                    <a:pt x="1485" y="1441"/>
                  </a:lnTo>
                  <a:cubicBezTo>
                    <a:pt x="1517" y="1318"/>
                    <a:pt x="1562" y="1277"/>
                    <a:pt x="1612" y="1277"/>
                  </a:cubicBezTo>
                  <a:cubicBezTo>
                    <a:pt x="1698" y="1277"/>
                    <a:pt x="1799" y="1399"/>
                    <a:pt x="1883" y="1441"/>
                  </a:cubicBezTo>
                  <a:lnTo>
                    <a:pt x="1595" y="1485"/>
                  </a:lnTo>
                  <a:lnTo>
                    <a:pt x="2814" y="1950"/>
                  </a:lnTo>
                  <a:cubicBezTo>
                    <a:pt x="2909" y="1926"/>
                    <a:pt x="3011" y="1858"/>
                    <a:pt x="3091" y="1858"/>
                  </a:cubicBezTo>
                  <a:cubicBezTo>
                    <a:pt x="3161" y="1858"/>
                    <a:pt x="3215" y="1909"/>
                    <a:pt x="3235" y="2083"/>
                  </a:cubicBezTo>
                  <a:cubicBezTo>
                    <a:pt x="3966" y="2305"/>
                    <a:pt x="4697" y="2549"/>
                    <a:pt x="5429" y="2748"/>
                  </a:cubicBezTo>
                  <a:cubicBezTo>
                    <a:pt x="5783" y="2814"/>
                    <a:pt x="6138" y="2859"/>
                    <a:pt x="6492" y="2881"/>
                  </a:cubicBezTo>
                  <a:cubicBezTo>
                    <a:pt x="6448" y="2814"/>
                    <a:pt x="6426" y="2704"/>
                    <a:pt x="6359" y="2681"/>
                  </a:cubicBezTo>
                  <a:cubicBezTo>
                    <a:pt x="6182" y="2593"/>
                    <a:pt x="6027" y="2526"/>
                    <a:pt x="5849" y="2482"/>
                  </a:cubicBezTo>
                  <a:lnTo>
                    <a:pt x="6581" y="2061"/>
                  </a:lnTo>
                  <a:lnTo>
                    <a:pt x="6027" y="1972"/>
                  </a:lnTo>
                  <a:cubicBezTo>
                    <a:pt x="5988" y="2050"/>
                    <a:pt x="5966" y="2094"/>
                    <a:pt x="5931" y="2094"/>
                  </a:cubicBezTo>
                  <a:cubicBezTo>
                    <a:pt x="5887" y="2094"/>
                    <a:pt x="5821" y="2023"/>
                    <a:pt x="5672" y="1862"/>
                  </a:cubicBezTo>
                  <a:lnTo>
                    <a:pt x="5163" y="1729"/>
                  </a:lnTo>
                  <a:cubicBezTo>
                    <a:pt x="5055" y="1750"/>
                    <a:pt x="4937" y="1798"/>
                    <a:pt x="4831" y="1798"/>
                  </a:cubicBezTo>
                  <a:cubicBezTo>
                    <a:pt x="4719" y="1798"/>
                    <a:pt x="4621" y="1745"/>
                    <a:pt x="4564" y="1551"/>
                  </a:cubicBezTo>
                  <a:lnTo>
                    <a:pt x="3767" y="1330"/>
                  </a:lnTo>
                  <a:lnTo>
                    <a:pt x="3678" y="1551"/>
                  </a:lnTo>
                  <a:cubicBezTo>
                    <a:pt x="3612" y="1507"/>
                    <a:pt x="3545" y="1463"/>
                    <a:pt x="3501" y="1396"/>
                  </a:cubicBezTo>
                  <a:cubicBezTo>
                    <a:pt x="3457" y="1308"/>
                    <a:pt x="3434" y="1241"/>
                    <a:pt x="3434" y="1153"/>
                  </a:cubicBezTo>
                  <a:lnTo>
                    <a:pt x="1728" y="532"/>
                  </a:lnTo>
                  <a:lnTo>
                    <a:pt x="1706" y="554"/>
                  </a:lnTo>
                  <a:lnTo>
                    <a:pt x="1684" y="554"/>
                  </a:lnTo>
                  <a:lnTo>
                    <a:pt x="1507" y="776"/>
                  </a:lnTo>
                  <a:lnTo>
                    <a:pt x="1396" y="665"/>
                  </a:lnTo>
                  <a:lnTo>
                    <a:pt x="1640" y="510"/>
                  </a:lnTo>
                  <a:cubicBezTo>
                    <a:pt x="1618" y="488"/>
                    <a:pt x="1618" y="466"/>
                    <a:pt x="1595" y="466"/>
                  </a:cubicBez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5" name="Google Shape;3147;p37">
              <a:extLst>
                <a:ext uri="{FF2B5EF4-FFF2-40B4-BE49-F238E27FC236}">
                  <a16:creationId xmlns:a16="http://schemas.microsoft.com/office/drawing/2014/main" id="{3360E05D-1346-48D9-B4F7-C11A8D758935}"/>
                </a:ext>
              </a:extLst>
            </p:cNvPr>
            <p:cNvSpPr/>
            <p:nvPr/>
          </p:nvSpPr>
          <p:spPr>
            <a:xfrm>
              <a:off x="6992475" y="4298200"/>
              <a:ext cx="143475" cy="35475"/>
            </a:xfrm>
            <a:custGeom>
              <a:avLst/>
              <a:gdLst/>
              <a:ahLst/>
              <a:cxnLst/>
              <a:rect l="l" t="t" r="r" b="b"/>
              <a:pathLst>
                <a:path w="5739" h="1419" extrusionOk="0">
                  <a:moveTo>
                    <a:pt x="155" y="0"/>
                  </a:moveTo>
                  <a:lnTo>
                    <a:pt x="0" y="266"/>
                  </a:lnTo>
                  <a:lnTo>
                    <a:pt x="0" y="466"/>
                  </a:lnTo>
                  <a:cubicBezTo>
                    <a:pt x="44" y="599"/>
                    <a:pt x="89" y="754"/>
                    <a:pt x="133" y="909"/>
                  </a:cubicBezTo>
                  <a:lnTo>
                    <a:pt x="643" y="1064"/>
                  </a:lnTo>
                  <a:lnTo>
                    <a:pt x="753" y="909"/>
                  </a:lnTo>
                  <a:lnTo>
                    <a:pt x="953" y="1152"/>
                  </a:lnTo>
                  <a:lnTo>
                    <a:pt x="1307" y="1175"/>
                  </a:lnTo>
                  <a:lnTo>
                    <a:pt x="1640" y="1219"/>
                  </a:lnTo>
                  <a:cubicBezTo>
                    <a:pt x="2592" y="1285"/>
                    <a:pt x="3545" y="1352"/>
                    <a:pt x="4498" y="1418"/>
                  </a:cubicBezTo>
                  <a:cubicBezTo>
                    <a:pt x="4742" y="1396"/>
                    <a:pt x="4963" y="1374"/>
                    <a:pt x="5207" y="1330"/>
                  </a:cubicBezTo>
                  <a:lnTo>
                    <a:pt x="5207" y="1263"/>
                  </a:lnTo>
                  <a:lnTo>
                    <a:pt x="5273" y="1308"/>
                  </a:lnTo>
                  <a:lnTo>
                    <a:pt x="5739" y="1330"/>
                  </a:lnTo>
                  <a:lnTo>
                    <a:pt x="5739" y="1152"/>
                  </a:lnTo>
                  <a:lnTo>
                    <a:pt x="5672" y="909"/>
                  </a:lnTo>
                  <a:lnTo>
                    <a:pt x="5672" y="776"/>
                  </a:lnTo>
                  <a:lnTo>
                    <a:pt x="5406" y="776"/>
                  </a:lnTo>
                  <a:lnTo>
                    <a:pt x="5007" y="709"/>
                  </a:lnTo>
                  <a:lnTo>
                    <a:pt x="4919" y="532"/>
                  </a:lnTo>
                  <a:lnTo>
                    <a:pt x="4631" y="510"/>
                  </a:lnTo>
                  <a:lnTo>
                    <a:pt x="3501" y="510"/>
                  </a:lnTo>
                  <a:lnTo>
                    <a:pt x="3612" y="754"/>
                  </a:lnTo>
                  <a:lnTo>
                    <a:pt x="3877" y="842"/>
                  </a:lnTo>
                  <a:lnTo>
                    <a:pt x="3811" y="931"/>
                  </a:lnTo>
                  <a:lnTo>
                    <a:pt x="3612" y="754"/>
                  </a:lnTo>
                  <a:lnTo>
                    <a:pt x="3479" y="510"/>
                  </a:lnTo>
                  <a:lnTo>
                    <a:pt x="2969" y="466"/>
                  </a:lnTo>
                  <a:lnTo>
                    <a:pt x="3013" y="709"/>
                  </a:lnTo>
                  <a:lnTo>
                    <a:pt x="2925" y="709"/>
                  </a:lnTo>
                  <a:cubicBezTo>
                    <a:pt x="2903" y="643"/>
                    <a:pt x="2880" y="554"/>
                    <a:pt x="2858" y="466"/>
                  </a:cubicBezTo>
                  <a:cubicBezTo>
                    <a:pt x="2659" y="443"/>
                    <a:pt x="2482" y="443"/>
                    <a:pt x="2282" y="399"/>
                  </a:cubicBezTo>
                  <a:cubicBezTo>
                    <a:pt x="1573" y="288"/>
                    <a:pt x="864" y="133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6" name="Google Shape;3148;p37">
              <a:extLst>
                <a:ext uri="{FF2B5EF4-FFF2-40B4-BE49-F238E27FC236}">
                  <a16:creationId xmlns:a16="http://schemas.microsoft.com/office/drawing/2014/main" id="{8987D5BE-F533-4849-8D1B-B45AF179B95A}"/>
                </a:ext>
              </a:extLst>
            </p:cNvPr>
            <p:cNvSpPr/>
            <p:nvPr/>
          </p:nvSpPr>
          <p:spPr>
            <a:xfrm>
              <a:off x="6660125" y="4114100"/>
              <a:ext cx="135725" cy="45100"/>
            </a:xfrm>
            <a:custGeom>
              <a:avLst/>
              <a:gdLst/>
              <a:ahLst/>
              <a:cxnLst/>
              <a:rect l="l" t="t" r="r" b="b"/>
              <a:pathLst>
                <a:path w="5429" h="1804" extrusionOk="0">
                  <a:moveTo>
                    <a:pt x="1108" y="496"/>
                  </a:moveTo>
                  <a:cubicBezTo>
                    <a:pt x="1119" y="507"/>
                    <a:pt x="1125" y="507"/>
                    <a:pt x="1128" y="507"/>
                  </a:cubicBezTo>
                  <a:cubicBezTo>
                    <a:pt x="1130" y="507"/>
                    <a:pt x="1130" y="507"/>
                    <a:pt x="1130" y="518"/>
                  </a:cubicBezTo>
                  <a:cubicBezTo>
                    <a:pt x="1130" y="540"/>
                    <a:pt x="1108" y="540"/>
                    <a:pt x="1108" y="540"/>
                  </a:cubicBezTo>
                  <a:cubicBezTo>
                    <a:pt x="1108" y="540"/>
                    <a:pt x="1086" y="540"/>
                    <a:pt x="1086" y="518"/>
                  </a:cubicBezTo>
                  <a:cubicBezTo>
                    <a:pt x="1086" y="496"/>
                    <a:pt x="1108" y="496"/>
                    <a:pt x="1108" y="496"/>
                  </a:cubicBezTo>
                  <a:close/>
                  <a:moveTo>
                    <a:pt x="3058" y="585"/>
                  </a:moveTo>
                  <a:cubicBezTo>
                    <a:pt x="3191" y="585"/>
                    <a:pt x="3302" y="607"/>
                    <a:pt x="3412" y="651"/>
                  </a:cubicBezTo>
                  <a:cubicBezTo>
                    <a:pt x="3523" y="740"/>
                    <a:pt x="3590" y="850"/>
                    <a:pt x="3634" y="983"/>
                  </a:cubicBezTo>
                  <a:cubicBezTo>
                    <a:pt x="3479" y="784"/>
                    <a:pt x="3036" y="1028"/>
                    <a:pt x="3058" y="585"/>
                  </a:cubicBezTo>
                  <a:close/>
                  <a:moveTo>
                    <a:pt x="997" y="0"/>
                  </a:moveTo>
                  <a:cubicBezTo>
                    <a:pt x="665" y="0"/>
                    <a:pt x="333" y="25"/>
                    <a:pt x="0" y="75"/>
                  </a:cubicBezTo>
                  <a:cubicBezTo>
                    <a:pt x="288" y="319"/>
                    <a:pt x="200" y="585"/>
                    <a:pt x="22" y="850"/>
                  </a:cubicBezTo>
                  <a:lnTo>
                    <a:pt x="820" y="983"/>
                  </a:lnTo>
                  <a:lnTo>
                    <a:pt x="975" y="607"/>
                  </a:lnTo>
                  <a:lnTo>
                    <a:pt x="1374" y="895"/>
                  </a:lnTo>
                  <a:lnTo>
                    <a:pt x="1175" y="1005"/>
                  </a:lnTo>
                  <a:lnTo>
                    <a:pt x="2083" y="983"/>
                  </a:lnTo>
                  <a:cubicBezTo>
                    <a:pt x="2256" y="906"/>
                    <a:pt x="2279" y="630"/>
                    <a:pt x="2484" y="630"/>
                  </a:cubicBezTo>
                  <a:cubicBezTo>
                    <a:pt x="2516" y="630"/>
                    <a:pt x="2551" y="636"/>
                    <a:pt x="2593" y="651"/>
                  </a:cubicBezTo>
                  <a:lnTo>
                    <a:pt x="2659" y="385"/>
                  </a:lnTo>
                  <a:lnTo>
                    <a:pt x="2792" y="385"/>
                  </a:lnTo>
                  <a:cubicBezTo>
                    <a:pt x="2814" y="673"/>
                    <a:pt x="2859" y="961"/>
                    <a:pt x="2881" y="1227"/>
                  </a:cubicBezTo>
                  <a:lnTo>
                    <a:pt x="4343" y="1626"/>
                  </a:lnTo>
                  <a:lnTo>
                    <a:pt x="4277" y="1382"/>
                  </a:lnTo>
                  <a:lnTo>
                    <a:pt x="4720" y="1426"/>
                  </a:lnTo>
                  <a:lnTo>
                    <a:pt x="4609" y="1714"/>
                  </a:lnTo>
                  <a:lnTo>
                    <a:pt x="5296" y="1803"/>
                  </a:lnTo>
                  <a:lnTo>
                    <a:pt x="5362" y="1626"/>
                  </a:lnTo>
                  <a:lnTo>
                    <a:pt x="5429" y="1559"/>
                  </a:lnTo>
                  <a:lnTo>
                    <a:pt x="5406" y="1493"/>
                  </a:lnTo>
                  <a:cubicBezTo>
                    <a:pt x="5118" y="1493"/>
                    <a:pt x="5274" y="1316"/>
                    <a:pt x="5296" y="1205"/>
                  </a:cubicBezTo>
                  <a:lnTo>
                    <a:pt x="5141" y="939"/>
                  </a:lnTo>
                  <a:lnTo>
                    <a:pt x="4941" y="895"/>
                  </a:lnTo>
                  <a:lnTo>
                    <a:pt x="4963" y="1005"/>
                  </a:lnTo>
                  <a:lnTo>
                    <a:pt x="4919" y="1005"/>
                  </a:lnTo>
                  <a:lnTo>
                    <a:pt x="4941" y="873"/>
                  </a:lnTo>
                  <a:cubicBezTo>
                    <a:pt x="4830" y="806"/>
                    <a:pt x="4675" y="762"/>
                    <a:pt x="4542" y="673"/>
                  </a:cubicBezTo>
                  <a:cubicBezTo>
                    <a:pt x="4166" y="452"/>
                    <a:pt x="3745" y="540"/>
                    <a:pt x="3324" y="385"/>
                  </a:cubicBezTo>
                  <a:cubicBezTo>
                    <a:pt x="2681" y="164"/>
                    <a:pt x="2017" y="31"/>
                    <a:pt x="1330" y="8"/>
                  </a:cubicBezTo>
                  <a:cubicBezTo>
                    <a:pt x="1219" y="3"/>
                    <a:pt x="1108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7" name="Google Shape;3149;p37">
              <a:extLst>
                <a:ext uri="{FF2B5EF4-FFF2-40B4-BE49-F238E27FC236}">
                  <a16:creationId xmlns:a16="http://schemas.microsoft.com/office/drawing/2014/main" id="{ED626009-8D8D-4298-917A-3AA8D39C354F}"/>
                </a:ext>
              </a:extLst>
            </p:cNvPr>
            <p:cNvSpPr/>
            <p:nvPr/>
          </p:nvSpPr>
          <p:spPr>
            <a:xfrm>
              <a:off x="6565950" y="4118175"/>
              <a:ext cx="94750" cy="41025"/>
            </a:xfrm>
            <a:custGeom>
              <a:avLst/>
              <a:gdLst/>
              <a:ahLst/>
              <a:cxnLst/>
              <a:rect l="l" t="t" r="r" b="b"/>
              <a:pathLst>
                <a:path w="3790" h="1641" extrusionOk="0">
                  <a:moveTo>
                    <a:pt x="3369" y="1"/>
                  </a:moveTo>
                  <a:lnTo>
                    <a:pt x="1973" y="244"/>
                  </a:lnTo>
                  <a:lnTo>
                    <a:pt x="2216" y="687"/>
                  </a:lnTo>
                  <a:lnTo>
                    <a:pt x="2261" y="754"/>
                  </a:lnTo>
                  <a:lnTo>
                    <a:pt x="2172" y="754"/>
                  </a:lnTo>
                  <a:lnTo>
                    <a:pt x="1818" y="311"/>
                  </a:lnTo>
                  <a:lnTo>
                    <a:pt x="89" y="798"/>
                  </a:lnTo>
                  <a:cubicBezTo>
                    <a:pt x="67" y="998"/>
                    <a:pt x="45" y="1197"/>
                    <a:pt x="1" y="1419"/>
                  </a:cubicBezTo>
                  <a:lnTo>
                    <a:pt x="422" y="1640"/>
                  </a:lnTo>
                  <a:lnTo>
                    <a:pt x="1640" y="1241"/>
                  </a:lnTo>
                  <a:cubicBezTo>
                    <a:pt x="1631" y="1057"/>
                    <a:pt x="1583" y="1009"/>
                    <a:pt x="1514" y="1009"/>
                  </a:cubicBezTo>
                  <a:cubicBezTo>
                    <a:pt x="1436" y="1009"/>
                    <a:pt x="1333" y="1069"/>
                    <a:pt x="1225" y="1069"/>
                  </a:cubicBezTo>
                  <a:cubicBezTo>
                    <a:pt x="1209" y="1069"/>
                    <a:pt x="1192" y="1067"/>
                    <a:pt x="1175" y="1064"/>
                  </a:cubicBezTo>
                  <a:lnTo>
                    <a:pt x="1618" y="554"/>
                  </a:lnTo>
                  <a:lnTo>
                    <a:pt x="2283" y="1064"/>
                  </a:lnTo>
                  <a:lnTo>
                    <a:pt x="2970" y="931"/>
                  </a:lnTo>
                  <a:cubicBezTo>
                    <a:pt x="3022" y="749"/>
                    <a:pt x="3081" y="689"/>
                    <a:pt x="3142" y="689"/>
                  </a:cubicBezTo>
                  <a:cubicBezTo>
                    <a:pt x="3238" y="689"/>
                    <a:pt x="3341" y="833"/>
                    <a:pt x="3435" y="887"/>
                  </a:cubicBezTo>
                  <a:lnTo>
                    <a:pt x="3789" y="710"/>
                  </a:lnTo>
                  <a:lnTo>
                    <a:pt x="3280" y="377"/>
                  </a:lnTo>
                  <a:cubicBezTo>
                    <a:pt x="3302" y="333"/>
                    <a:pt x="3324" y="178"/>
                    <a:pt x="3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8" name="Google Shape;3150;p37">
              <a:extLst>
                <a:ext uri="{FF2B5EF4-FFF2-40B4-BE49-F238E27FC236}">
                  <a16:creationId xmlns:a16="http://schemas.microsoft.com/office/drawing/2014/main" id="{6CCEB23C-C9C4-41F9-9B76-D680EFF3155D}"/>
                </a:ext>
              </a:extLst>
            </p:cNvPr>
            <p:cNvSpPr/>
            <p:nvPr/>
          </p:nvSpPr>
          <p:spPr>
            <a:xfrm>
              <a:off x="6461825" y="4154175"/>
              <a:ext cx="88650" cy="53200"/>
            </a:xfrm>
            <a:custGeom>
              <a:avLst/>
              <a:gdLst/>
              <a:ahLst/>
              <a:cxnLst/>
              <a:rect l="l" t="t" r="r" b="b"/>
              <a:pathLst>
                <a:path w="3546" h="2128" extrusionOk="0">
                  <a:moveTo>
                    <a:pt x="2770" y="1"/>
                  </a:moveTo>
                  <a:cubicBezTo>
                    <a:pt x="2504" y="1"/>
                    <a:pt x="2260" y="156"/>
                    <a:pt x="2127" y="377"/>
                  </a:cubicBezTo>
                  <a:cubicBezTo>
                    <a:pt x="2105" y="444"/>
                    <a:pt x="2039" y="466"/>
                    <a:pt x="1972" y="488"/>
                  </a:cubicBezTo>
                  <a:lnTo>
                    <a:pt x="820" y="1042"/>
                  </a:lnTo>
                  <a:cubicBezTo>
                    <a:pt x="798" y="1175"/>
                    <a:pt x="754" y="1286"/>
                    <a:pt x="709" y="1485"/>
                  </a:cubicBezTo>
                  <a:lnTo>
                    <a:pt x="864" y="1618"/>
                  </a:lnTo>
                  <a:cubicBezTo>
                    <a:pt x="842" y="1640"/>
                    <a:pt x="820" y="1662"/>
                    <a:pt x="798" y="1662"/>
                  </a:cubicBezTo>
                  <a:cubicBezTo>
                    <a:pt x="643" y="1640"/>
                    <a:pt x="466" y="1596"/>
                    <a:pt x="510" y="1352"/>
                  </a:cubicBezTo>
                  <a:lnTo>
                    <a:pt x="510" y="1352"/>
                  </a:lnTo>
                  <a:lnTo>
                    <a:pt x="355" y="1397"/>
                  </a:lnTo>
                  <a:lnTo>
                    <a:pt x="0" y="1995"/>
                  </a:lnTo>
                  <a:lnTo>
                    <a:pt x="266" y="1995"/>
                  </a:lnTo>
                  <a:lnTo>
                    <a:pt x="421" y="1840"/>
                  </a:lnTo>
                  <a:lnTo>
                    <a:pt x="488" y="1973"/>
                  </a:lnTo>
                  <a:lnTo>
                    <a:pt x="820" y="2128"/>
                  </a:lnTo>
                  <a:lnTo>
                    <a:pt x="1817" y="1574"/>
                  </a:lnTo>
                  <a:lnTo>
                    <a:pt x="1729" y="1308"/>
                  </a:lnTo>
                  <a:cubicBezTo>
                    <a:pt x="1665" y="1347"/>
                    <a:pt x="1610" y="1367"/>
                    <a:pt x="1569" y="1367"/>
                  </a:cubicBezTo>
                  <a:cubicBezTo>
                    <a:pt x="1495" y="1367"/>
                    <a:pt x="1464" y="1303"/>
                    <a:pt x="1507" y="1175"/>
                  </a:cubicBezTo>
                  <a:cubicBezTo>
                    <a:pt x="1543" y="994"/>
                    <a:pt x="1638" y="813"/>
                    <a:pt x="1829" y="813"/>
                  </a:cubicBezTo>
                  <a:cubicBezTo>
                    <a:pt x="1872" y="813"/>
                    <a:pt x="1919" y="822"/>
                    <a:pt x="1972" y="843"/>
                  </a:cubicBezTo>
                  <a:cubicBezTo>
                    <a:pt x="2039" y="865"/>
                    <a:pt x="2083" y="909"/>
                    <a:pt x="2127" y="976"/>
                  </a:cubicBezTo>
                  <a:lnTo>
                    <a:pt x="2748" y="820"/>
                  </a:lnTo>
                  <a:lnTo>
                    <a:pt x="2748" y="820"/>
                  </a:lnTo>
                  <a:lnTo>
                    <a:pt x="2703" y="1109"/>
                  </a:lnTo>
                  <a:lnTo>
                    <a:pt x="2703" y="1109"/>
                  </a:lnTo>
                  <a:lnTo>
                    <a:pt x="3479" y="688"/>
                  </a:lnTo>
                  <a:cubicBezTo>
                    <a:pt x="3501" y="621"/>
                    <a:pt x="3545" y="532"/>
                    <a:pt x="3523" y="466"/>
                  </a:cubicBezTo>
                  <a:cubicBezTo>
                    <a:pt x="3479" y="377"/>
                    <a:pt x="3435" y="289"/>
                    <a:pt x="3368" y="200"/>
                  </a:cubicBezTo>
                  <a:cubicBezTo>
                    <a:pt x="3302" y="289"/>
                    <a:pt x="3257" y="377"/>
                    <a:pt x="3213" y="466"/>
                  </a:cubicBezTo>
                  <a:cubicBezTo>
                    <a:pt x="3213" y="532"/>
                    <a:pt x="3191" y="599"/>
                    <a:pt x="3147" y="643"/>
                  </a:cubicBezTo>
                  <a:cubicBezTo>
                    <a:pt x="3014" y="422"/>
                    <a:pt x="2903" y="222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9" name="Google Shape;3151;p37">
              <a:extLst>
                <a:ext uri="{FF2B5EF4-FFF2-40B4-BE49-F238E27FC236}">
                  <a16:creationId xmlns:a16="http://schemas.microsoft.com/office/drawing/2014/main" id="{9A376DC1-B2C3-43D3-80F9-D925AC7053C6}"/>
                </a:ext>
              </a:extLst>
            </p:cNvPr>
            <p:cNvSpPr/>
            <p:nvPr/>
          </p:nvSpPr>
          <p:spPr>
            <a:xfrm>
              <a:off x="6937075" y="4532375"/>
              <a:ext cx="83675" cy="40025"/>
            </a:xfrm>
            <a:custGeom>
              <a:avLst/>
              <a:gdLst/>
              <a:ahLst/>
              <a:cxnLst/>
              <a:rect l="l" t="t" r="r" b="b"/>
              <a:pathLst>
                <a:path w="3347" h="1601" extrusionOk="0">
                  <a:moveTo>
                    <a:pt x="637" y="1"/>
                  </a:moveTo>
                  <a:cubicBezTo>
                    <a:pt x="579" y="1"/>
                    <a:pt x="520" y="50"/>
                    <a:pt x="444" y="50"/>
                  </a:cubicBezTo>
                  <a:lnTo>
                    <a:pt x="311" y="50"/>
                  </a:lnTo>
                  <a:lnTo>
                    <a:pt x="200" y="160"/>
                  </a:lnTo>
                  <a:cubicBezTo>
                    <a:pt x="156" y="271"/>
                    <a:pt x="89" y="382"/>
                    <a:pt x="45" y="493"/>
                  </a:cubicBezTo>
                  <a:cubicBezTo>
                    <a:pt x="23" y="604"/>
                    <a:pt x="0" y="714"/>
                    <a:pt x="0" y="825"/>
                  </a:cubicBezTo>
                  <a:lnTo>
                    <a:pt x="687" y="1069"/>
                  </a:lnTo>
                  <a:cubicBezTo>
                    <a:pt x="798" y="847"/>
                    <a:pt x="554" y="449"/>
                    <a:pt x="931" y="382"/>
                  </a:cubicBezTo>
                  <a:cubicBezTo>
                    <a:pt x="1108" y="581"/>
                    <a:pt x="1241" y="737"/>
                    <a:pt x="1374" y="869"/>
                  </a:cubicBezTo>
                  <a:cubicBezTo>
                    <a:pt x="1529" y="958"/>
                    <a:pt x="1640" y="1158"/>
                    <a:pt x="1640" y="1335"/>
                  </a:cubicBezTo>
                  <a:lnTo>
                    <a:pt x="1950" y="1423"/>
                  </a:lnTo>
                  <a:lnTo>
                    <a:pt x="1950" y="1313"/>
                  </a:lnTo>
                  <a:lnTo>
                    <a:pt x="1795" y="1002"/>
                  </a:lnTo>
                  <a:cubicBezTo>
                    <a:pt x="2128" y="1002"/>
                    <a:pt x="2238" y="1113"/>
                    <a:pt x="2371" y="1556"/>
                  </a:cubicBezTo>
                  <a:lnTo>
                    <a:pt x="2770" y="1601"/>
                  </a:lnTo>
                  <a:cubicBezTo>
                    <a:pt x="2814" y="1423"/>
                    <a:pt x="2859" y="1246"/>
                    <a:pt x="2925" y="1002"/>
                  </a:cubicBezTo>
                  <a:lnTo>
                    <a:pt x="3080" y="1025"/>
                  </a:lnTo>
                  <a:lnTo>
                    <a:pt x="3191" y="1135"/>
                  </a:lnTo>
                  <a:cubicBezTo>
                    <a:pt x="3235" y="1069"/>
                    <a:pt x="3302" y="980"/>
                    <a:pt x="3346" y="914"/>
                  </a:cubicBezTo>
                  <a:cubicBezTo>
                    <a:pt x="2969" y="648"/>
                    <a:pt x="2526" y="626"/>
                    <a:pt x="2083" y="581"/>
                  </a:cubicBezTo>
                  <a:lnTo>
                    <a:pt x="1507" y="714"/>
                  </a:lnTo>
                  <a:lnTo>
                    <a:pt x="1507" y="714"/>
                  </a:lnTo>
                  <a:lnTo>
                    <a:pt x="1773" y="426"/>
                  </a:lnTo>
                  <a:cubicBezTo>
                    <a:pt x="1396" y="293"/>
                    <a:pt x="1042" y="138"/>
                    <a:pt x="665" y="5"/>
                  </a:cubicBezTo>
                  <a:cubicBezTo>
                    <a:pt x="656" y="2"/>
                    <a:pt x="646" y="1"/>
                    <a:pt x="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0" name="Google Shape;3152;p37">
              <a:extLst>
                <a:ext uri="{FF2B5EF4-FFF2-40B4-BE49-F238E27FC236}">
                  <a16:creationId xmlns:a16="http://schemas.microsoft.com/office/drawing/2014/main" id="{5B91F552-C9FD-42E7-8264-E6449BBC1546}"/>
                </a:ext>
              </a:extLst>
            </p:cNvPr>
            <p:cNvSpPr/>
            <p:nvPr/>
          </p:nvSpPr>
          <p:spPr>
            <a:xfrm>
              <a:off x="6595875" y="4365750"/>
              <a:ext cx="93125" cy="34950"/>
            </a:xfrm>
            <a:custGeom>
              <a:avLst/>
              <a:gdLst/>
              <a:ahLst/>
              <a:cxnLst/>
              <a:rect l="l" t="t" r="r" b="b"/>
              <a:pathLst>
                <a:path w="3725" h="1398" extrusionOk="0">
                  <a:moveTo>
                    <a:pt x="3207" y="1"/>
                  </a:moveTo>
                  <a:cubicBezTo>
                    <a:pt x="3056" y="1"/>
                    <a:pt x="3018" y="214"/>
                    <a:pt x="2969" y="378"/>
                  </a:cubicBezTo>
                  <a:lnTo>
                    <a:pt x="2637" y="156"/>
                  </a:lnTo>
                  <a:cubicBezTo>
                    <a:pt x="2565" y="217"/>
                    <a:pt x="2486" y="296"/>
                    <a:pt x="2425" y="296"/>
                  </a:cubicBezTo>
                  <a:cubicBezTo>
                    <a:pt x="2375" y="296"/>
                    <a:pt x="2337" y="240"/>
                    <a:pt x="2327" y="68"/>
                  </a:cubicBezTo>
                  <a:lnTo>
                    <a:pt x="1861" y="156"/>
                  </a:lnTo>
                  <a:lnTo>
                    <a:pt x="1684" y="422"/>
                  </a:lnTo>
                  <a:cubicBezTo>
                    <a:pt x="1640" y="289"/>
                    <a:pt x="1618" y="223"/>
                    <a:pt x="1618" y="156"/>
                  </a:cubicBezTo>
                  <a:lnTo>
                    <a:pt x="1152" y="312"/>
                  </a:lnTo>
                  <a:lnTo>
                    <a:pt x="1064" y="312"/>
                  </a:lnTo>
                  <a:cubicBezTo>
                    <a:pt x="953" y="334"/>
                    <a:pt x="798" y="356"/>
                    <a:pt x="665" y="400"/>
                  </a:cubicBezTo>
                  <a:cubicBezTo>
                    <a:pt x="465" y="445"/>
                    <a:pt x="244" y="511"/>
                    <a:pt x="45" y="555"/>
                  </a:cubicBezTo>
                  <a:lnTo>
                    <a:pt x="0" y="932"/>
                  </a:lnTo>
                  <a:lnTo>
                    <a:pt x="443" y="799"/>
                  </a:lnTo>
                  <a:lnTo>
                    <a:pt x="532" y="843"/>
                  </a:lnTo>
                  <a:lnTo>
                    <a:pt x="288" y="1242"/>
                  </a:lnTo>
                  <a:lnTo>
                    <a:pt x="443" y="1397"/>
                  </a:lnTo>
                  <a:cubicBezTo>
                    <a:pt x="621" y="1397"/>
                    <a:pt x="798" y="1353"/>
                    <a:pt x="975" y="1309"/>
                  </a:cubicBezTo>
                  <a:cubicBezTo>
                    <a:pt x="1130" y="1220"/>
                    <a:pt x="1263" y="1131"/>
                    <a:pt x="1396" y="1021"/>
                  </a:cubicBezTo>
                  <a:cubicBezTo>
                    <a:pt x="1152" y="954"/>
                    <a:pt x="1219" y="821"/>
                    <a:pt x="1352" y="755"/>
                  </a:cubicBezTo>
                  <a:cubicBezTo>
                    <a:pt x="1507" y="644"/>
                    <a:pt x="1684" y="555"/>
                    <a:pt x="1861" y="467"/>
                  </a:cubicBezTo>
                  <a:lnTo>
                    <a:pt x="1928" y="577"/>
                  </a:lnTo>
                  <a:lnTo>
                    <a:pt x="1529" y="1021"/>
                  </a:lnTo>
                  <a:cubicBezTo>
                    <a:pt x="1601" y="1038"/>
                    <a:pt x="1687" y="1071"/>
                    <a:pt x="1741" y="1071"/>
                  </a:cubicBezTo>
                  <a:cubicBezTo>
                    <a:pt x="1753" y="1071"/>
                    <a:pt x="1764" y="1069"/>
                    <a:pt x="1773" y="1065"/>
                  </a:cubicBezTo>
                  <a:cubicBezTo>
                    <a:pt x="1906" y="910"/>
                    <a:pt x="2016" y="733"/>
                    <a:pt x="2149" y="555"/>
                  </a:cubicBezTo>
                  <a:lnTo>
                    <a:pt x="2172" y="799"/>
                  </a:lnTo>
                  <a:lnTo>
                    <a:pt x="2482" y="644"/>
                  </a:lnTo>
                  <a:lnTo>
                    <a:pt x="2570" y="511"/>
                  </a:lnTo>
                  <a:lnTo>
                    <a:pt x="2637" y="644"/>
                  </a:lnTo>
                  <a:lnTo>
                    <a:pt x="2725" y="865"/>
                  </a:lnTo>
                  <a:lnTo>
                    <a:pt x="2947" y="865"/>
                  </a:lnTo>
                  <a:cubicBezTo>
                    <a:pt x="2958" y="671"/>
                    <a:pt x="3041" y="630"/>
                    <a:pt x="3143" y="630"/>
                  </a:cubicBezTo>
                  <a:cubicBezTo>
                    <a:pt x="3216" y="630"/>
                    <a:pt x="3298" y="651"/>
                    <a:pt x="3371" y="651"/>
                  </a:cubicBezTo>
                  <a:cubicBezTo>
                    <a:pt x="3393" y="651"/>
                    <a:pt x="3415" y="649"/>
                    <a:pt x="3434" y="644"/>
                  </a:cubicBezTo>
                  <a:cubicBezTo>
                    <a:pt x="3461" y="647"/>
                    <a:pt x="3486" y="649"/>
                    <a:pt x="3510" y="649"/>
                  </a:cubicBezTo>
                  <a:cubicBezTo>
                    <a:pt x="3645" y="649"/>
                    <a:pt x="3725" y="589"/>
                    <a:pt x="3612" y="400"/>
                  </a:cubicBezTo>
                  <a:lnTo>
                    <a:pt x="3368" y="400"/>
                  </a:lnTo>
                  <a:cubicBezTo>
                    <a:pt x="3390" y="289"/>
                    <a:pt x="3412" y="179"/>
                    <a:pt x="3412" y="90"/>
                  </a:cubicBezTo>
                  <a:cubicBezTo>
                    <a:pt x="3326" y="27"/>
                    <a:pt x="3260" y="1"/>
                    <a:pt x="3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1" name="Google Shape;3153;p37">
              <a:extLst>
                <a:ext uri="{FF2B5EF4-FFF2-40B4-BE49-F238E27FC236}">
                  <a16:creationId xmlns:a16="http://schemas.microsoft.com/office/drawing/2014/main" id="{C4F4A329-498B-4E3B-B67B-8A0D06203010}"/>
                </a:ext>
              </a:extLst>
            </p:cNvPr>
            <p:cNvSpPr/>
            <p:nvPr/>
          </p:nvSpPr>
          <p:spPr>
            <a:xfrm>
              <a:off x="6936525" y="4281025"/>
              <a:ext cx="58725" cy="39350"/>
            </a:xfrm>
            <a:custGeom>
              <a:avLst/>
              <a:gdLst/>
              <a:ahLst/>
              <a:cxnLst/>
              <a:rect l="l" t="t" r="r" b="b"/>
              <a:pathLst>
                <a:path w="2349" h="1574" extrusionOk="0">
                  <a:moveTo>
                    <a:pt x="266" y="0"/>
                  </a:moveTo>
                  <a:lnTo>
                    <a:pt x="155" y="45"/>
                  </a:lnTo>
                  <a:lnTo>
                    <a:pt x="0" y="45"/>
                  </a:lnTo>
                  <a:cubicBezTo>
                    <a:pt x="45" y="222"/>
                    <a:pt x="89" y="399"/>
                    <a:pt x="155" y="643"/>
                  </a:cubicBezTo>
                  <a:lnTo>
                    <a:pt x="576" y="510"/>
                  </a:lnTo>
                  <a:lnTo>
                    <a:pt x="311" y="909"/>
                  </a:lnTo>
                  <a:lnTo>
                    <a:pt x="776" y="975"/>
                  </a:lnTo>
                  <a:cubicBezTo>
                    <a:pt x="845" y="931"/>
                    <a:pt x="894" y="913"/>
                    <a:pt x="930" y="913"/>
                  </a:cubicBezTo>
                  <a:cubicBezTo>
                    <a:pt x="1055" y="913"/>
                    <a:pt x="1017" y="1133"/>
                    <a:pt x="1086" y="1219"/>
                  </a:cubicBezTo>
                  <a:lnTo>
                    <a:pt x="2349" y="1574"/>
                  </a:lnTo>
                  <a:cubicBezTo>
                    <a:pt x="2305" y="1418"/>
                    <a:pt x="2238" y="1286"/>
                    <a:pt x="2194" y="1130"/>
                  </a:cubicBezTo>
                  <a:lnTo>
                    <a:pt x="1972" y="1020"/>
                  </a:lnTo>
                  <a:lnTo>
                    <a:pt x="2194" y="931"/>
                  </a:lnTo>
                  <a:cubicBezTo>
                    <a:pt x="2150" y="798"/>
                    <a:pt x="2105" y="665"/>
                    <a:pt x="2083" y="554"/>
                  </a:cubicBezTo>
                  <a:lnTo>
                    <a:pt x="1795" y="532"/>
                  </a:lnTo>
                  <a:lnTo>
                    <a:pt x="1551" y="377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2" name="Google Shape;3154;p37">
              <a:extLst>
                <a:ext uri="{FF2B5EF4-FFF2-40B4-BE49-F238E27FC236}">
                  <a16:creationId xmlns:a16="http://schemas.microsoft.com/office/drawing/2014/main" id="{903BD837-E044-4BBE-88A8-F9CD0037716E}"/>
                </a:ext>
              </a:extLst>
            </p:cNvPr>
            <p:cNvSpPr/>
            <p:nvPr/>
          </p:nvSpPr>
          <p:spPr>
            <a:xfrm>
              <a:off x="6542700" y="4297650"/>
              <a:ext cx="68150" cy="39900"/>
            </a:xfrm>
            <a:custGeom>
              <a:avLst/>
              <a:gdLst/>
              <a:ahLst/>
              <a:cxnLst/>
              <a:rect l="l" t="t" r="r" b="b"/>
              <a:pathLst>
                <a:path w="2726" h="1596" extrusionOk="0">
                  <a:moveTo>
                    <a:pt x="2039" y="0"/>
                  </a:moveTo>
                  <a:lnTo>
                    <a:pt x="1972" y="89"/>
                  </a:lnTo>
                  <a:lnTo>
                    <a:pt x="1573" y="443"/>
                  </a:lnTo>
                  <a:cubicBezTo>
                    <a:pt x="1950" y="532"/>
                    <a:pt x="1706" y="709"/>
                    <a:pt x="1595" y="864"/>
                  </a:cubicBezTo>
                  <a:lnTo>
                    <a:pt x="1551" y="443"/>
                  </a:lnTo>
                  <a:cubicBezTo>
                    <a:pt x="1529" y="377"/>
                    <a:pt x="1507" y="288"/>
                    <a:pt x="1485" y="200"/>
                  </a:cubicBezTo>
                  <a:cubicBezTo>
                    <a:pt x="1330" y="222"/>
                    <a:pt x="1174" y="266"/>
                    <a:pt x="1019" y="333"/>
                  </a:cubicBezTo>
                  <a:cubicBezTo>
                    <a:pt x="665" y="488"/>
                    <a:pt x="333" y="665"/>
                    <a:pt x="0" y="842"/>
                  </a:cubicBezTo>
                  <a:lnTo>
                    <a:pt x="155" y="1462"/>
                  </a:lnTo>
                  <a:lnTo>
                    <a:pt x="244" y="1595"/>
                  </a:lnTo>
                  <a:lnTo>
                    <a:pt x="1086" y="1307"/>
                  </a:lnTo>
                  <a:cubicBezTo>
                    <a:pt x="842" y="1108"/>
                    <a:pt x="1064" y="953"/>
                    <a:pt x="1130" y="687"/>
                  </a:cubicBezTo>
                  <a:lnTo>
                    <a:pt x="1485" y="1086"/>
                  </a:lnTo>
                  <a:cubicBezTo>
                    <a:pt x="1573" y="1086"/>
                    <a:pt x="1684" y="1042"/>
                    <a:pt x="1773" y="1019"/>
                  </a:cubicBezTo>
                  <a:cubicBezTo>
                    <a:pt x="2083" y="909"/>
                    <a:pt x="2393" y="753"/>
                    <a:pt x="2725" y="621"/>
                  </a:cubicBezTo>
                  <a:lnTo>
                    <a:pt x="2637" y="399"/>
                  </a:lnTo>
                  <a:lnTo>
                    <a:pt x="1906" y="554"/>
                  </a:lnTo>
                  <a:lnTo>
                    <a:pt x="2194" y="67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3" name="Google Shape;3155;p37">
              <a:extLst>
                <a:ext uri="{FF2B5EF4-FFF2-40B4-BE49-F238E27FC236}">
                  <a16:creationId xmlns:a16="http://schemas.microsoft.com/office/drawing/2014/main" id="{AABE9A22-3CDE-4285-A308-4AEA3884C526}"/>
                </a:ext>
              </a:extLst>
            </p:cNvPr>
            <p:cNvSpPr/>
            <p:nvPr/>
          </p:nvSpPr>
          <p:spPr>
            <a:xfrm>
              <a:off x="6411975" y="4204025"/>
              <a:ext cx="57075" cy="42575"/>
            </a:xfrm>
            <a:custGeom>
              <a:avLst/>
              <a:gdLst/>
              <a:ahLst/>
              <a:cxnLst/>
              <a:rect l="l" t="t" r="r" b="b"/>
              <a:pathLst>
                <a:path w="2283" h="1703" extrusionOk="0">
                  <a:moveTo>
                    <a:pt x="1130" y="555"/>
                  </a:moveTo>
                  <a:cubicBezTo>
                    <a:pt x="1197" y="732"/>
                    <a:pt x="1263" y="887"/>
                    <a:pt x="1330" y="1064"/>
                  </a:cubicBezTo>
                  <a:lnTo>
                    <a:pt x="1130" y="1153"/>
                  </a:lnTo>
                  <a:lnTo>
                    <a:pt x="909" y="643"/>
                  </a:lnTo>
                  <a:lnTo>
                    <a:pt x="1130" y="555"/>
                  </a:lnTo>
                  <a:close/>
                  <a:moveTo>
                    <a:pt x="1418" y="1"/>
                  </a:moveTo>
                  <a:cubicBezTo>
                    <a:pt x="953" y="377"/>
                    <a:pt x="466" y="732"/>
                    <a:pt x="0" y="1109"/>
                  </a:cubicBezTo>
                  <a:cubicBezTo>
                    <a:pt x="45" y="1219"/>
                    <a:pt x="89" y="1330"/>
                    <a:pt x="155" y="1374"/>
                  </a:cubicBezTo>
                  <a:cubicBezTo>
                    <a:pt x="346" y="1489"/>
                    <a:pt x="620" y="1702"/>
                    <a:pt x="791" y="1702"/>
                  </a:cubicBezTo>
                  <a:cubicBezTo>
                    <a:pt x="818" y="1702"/>
                    <a:pt x="843" y="1697"/>
                    <a:pt x="864" y="1685"/>
                  </a:cubicBezTo>
                  <a:cubicBezTo>
                    <a:pt x="1197" y="1485"/>
                    <a:pt x="1529" y="1219"/>
                    <a:pt x="1817" y="931"/>
                  </a:cubicBezTo>
                  <a:cubicBezTo>
                    <a:pt x="1573" y="643"/>
                    <a:pt x="1950" y="688"/>
                    <a:pt x="2039" y="577"/>
                  </a:cubicBezTo>
                  <a:lnTo>
                    <a:pt x="2039" y="577"/>
                  </a:lnTo>
                  <a:lnTo>
                    <a:pt x="1994" y="821"/>
                  </a:lnTo>
                  <a:cubicBezTo>
                    <a:pt x="2083" y="688"/>
                    <a:pt x="2172" y="577"/>
                    <a:pt x="2282" y="466"/>
                  </a:cubicBezTo>
                  <a:lnTo>
                    <a:pt x="2238" y="267"/>
                  </a:lnTo>
                  <a:cubicBezTo>
                    <a:pt x="2127" y="289"/>
                    <a:pt x="1994" y="333"/>
                    <a:pt x="1884" y="377"/>
                  </a:cubicBezTo>
                  <a:cubicBezTo>
                    <a:pt x="1802" y="413"/>
                    <a:pt x="1733" y="429"/>
                    <a:pt x="1677" y="429"/>
                  </a:cubicBezTo>
                  <a:cubicBezTo>
                    <a:pt x="1519" y="429"/>
                    <a:pt x="1451" y="301"/>
                    <a:pt x="1418" y="8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4" name="Google Shape;3156;p37">
              <a:extLst>
                <a:ext uri="{FF2B5EF4-FFF2-40B4-BE49-F238E27FC236}">
                  <a16:creationId xmlns:a16="http://schemas.microsoft.com/office/drawing/2014/main" id="{CC5B51A0-EF64-4DD5-81E4-9ED665909908}"/>
                </a:ext>
              </a:extLst>
            </p:cNvPr>
            <p:cNvSpPr/>
            <p:nvPr/>
          </p:nvSpPr>
          <p:spPr>
            <a:xfrm>
              <a:off x="6727700" y="4376300"/>
              <a:ext cx="70375" cy="34375"/>
            </a:xfrm>
            <a:custGeom>
              <a:avLst/>
              <a:gdLst/>
              <a:ahLst/>
              <a:cxnLst/>
              <a:rect l="l" t="t" r="r" b="b"/>
              <a:pathLst>
                <a:path w="2815" h="1375" extrusionOk="0">
                  <a:moveTo>
                    <a:pt x="687" y="0"/>
                  </a:moveTo>
                  <a:lnTo>
                    <a:pt x="156" y="266"/>
                  </a:lnTo>
                  <a:cubicBezTo>
                    <a:pt x="111" y="377"/>
                    <a:pt x="67" y="488"/>
                    <a:pt x="0" y="599"/>
                  </a:cubicBezTo>
                  <a:cubicBezTo>
                    <a:pt x="120" y="701"/>
                    <a:pt x="214" y="870"/>
                    <a:pt x="383" y="870"/>
                  </a:cubicBezTo>
                  <a:cubicBezTo>
                    <a:pt x="432" y="870"/>
                    <a:pt x="489" y="855"/>
                    <a:pt x="554" y="820"/>
                  </a:cubicBezTo>
                  <a:lnTo>
                    <a:pt x="709" y="820"/>
                  </a:lnTo>
                  <a:cubicBezTo>
                    <a:pt x="824" y="886"/>
                    <a:pt x="890" y="1048"/>
                    <a:pt x="1015" y="1048"/>
                  </a:cubicBezTo>
                  <a:cubicBezTo>
                    <a:pt x="1059" y="1048"/>
                    <a:pt x="1111" y="1027"/>
                    <a:pt x="1175" y="975"/>
                  </a:cubicBezTo>
                  <a:lnTo>
                    <a:pt x="665" y="532"/>
                  </a:lnTo>
                  <a:cubicBezTo>
                    <a:pt x="687" y="466"/>
                    <a:pt x="709" y="311"/>
                    <a:pt x="754" y="89"/>
                  </a:cubicBezTo>
                  <a:lnTo>
                    <a:pt x="1330" y="576"/>
                  </a:lnTo>
                  <a:lnTo>
                    <a:pt x="1330" y="997"/>
                  </a:lnTo>
                  <a:lnTo>
                    <a:pt x="1485" y="1064"/>
                  </a:lnTo>
                  <a:cubicBezTo>
                    <a:pt x="1550" y="902"/>
                    <a:pt x="1635" y="850"/>
                    <a:pt x="1729" y="850"/>
                  </a:cubicBezTo>
                  <a:cubicBezTo>
                    <a:pt x="1828" y="850"/>
                    <a:pt x="1937" y="908"/>
                    <a:pt x="2039" y="953"/>
                  </a:cubicBezTo>
                  <a:cubicBezTo>
                    <a:pt x="2017" y="1042"/>
                    <a:pt x="1994" y="1130"/>
                    <a:pt x="1972" y="1219"/>
                  </a:cubicBezTo>
                  <a:lnTo>
                    <a:pt x="2349" y="1374"/>
                  </a:lnTo>
                  <a:lnTo>
                    <a:pt x="2593" y="1042"/>
                  </a:lnTo>
                  <a:lnTo>
                    <a:pt x="2814" y="754"/>
                  </a:lnTo>
                  <a:cubicBezTo>
                    <a:pt x="2571" y="621"/>
                    <a:pt x="2349" y="488"/>
                    <a:pt x="2083" y="377"/>
                  </a:cubicBezTo>
                  <a:cubicBezTo>
                    <a:pt x="1839" y="288"/>
                    <a:pt x="1574" y="200"/>
                    <a:pt x="1330" y="155"/>
                  </a:cubicBezTo>
                  <a:cubicBezTo>
                    <a:pt x="1108" y="89"/>
                    <a:pt x="887" y="45"/>
                    <a:pt x="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5" name="Google Shape;3157;p37">
              <a:extLst>
                <a:ext uri="{FF2B5EF4-FFF2-40B4-BE49-F238E27FC236}">
                  <a16:creationId xmlns:a16="http://schemas.microsoft.com/office/drawing/2014/main" id="{62183C35-33D5-414A-AF70-98401767672B}"/>
                </a:ext>
              </a:extLst>
            </p:cNvPr>
            <p:cNvSpPr/>
            <p:nvPr/>
          </p:nvSpPr>
          <p:spPr>
            <a:xfrm>
              <a:off x="6780875" y="4473225"/>
              <a:ext cx="73150" cy="33275"/>
            </a:xfrm>
            <a:custGeom>
              <a:avLst/>
              <a:gdLst/>
              <a:ahLst/>
              <a:cxnLst/>
              <a:rect l="l" t="t" r="r" b="b"/>
              <a:pathLst>
                <a:path w="2926" h="1331" extrusionOk="0">
                  <a:moveTo>
                    <a:pt x="599" y="1"/>
                  </a:moveTo>
                  <a:lnTo>
                    <a:pt x="222" y="67"/>
                  </a:lnTo>
                  <a:lnTo>
                    <a:pt x="156" y="67"/>
                  </a:lnTo>
                  <a:cubicBezTo>
                    <a:pt x="67" y="178"/>
                    <a:pt x="355" y="444"/>
                    <a:pt x="0" y="444"/>
                  </a:cubicBezTo>
                  <a:lnTo>
                    <a:pt x="0" y="643"/>
                  </a:lnTo>
                  <a:lnTo>
                    <a:pt x="377" y="643"/>
                  </a:lnTo>
                  <a:lnTo>
                    <a:pt x="510" y="820"/>
                  </a:lnTo>
                  <a:lnTo>
                    <a:pt x="355" y="843"/>
                  </a:lnTo>
                  <a:lnTo>
                    <a:pt x="1463" y="1219"/>
                  </a:lnTo>
                  <a:lnTo>
                    <a:pt x="1662" y="1197"/>
                  </a:lnTo>
                  <a:lnTo>
                    <a:pt x="1817" y="843"/>
                  </a:lnTo>
                  <a:lnTo>
                    <a:pt x="2327" y="1264"/>
                  </a:lnTo>
                  <a:lnTo>
                    <a:pt x="2504" y="1330"/>
                  </a:lnTo>
                  <a:cubicBezTo>
                    <a:pt x="2491" y="1114"/>
                    <a:pt x="2573" y="1073"/>
                    <a:pt x="2679" y="1073"/>
                  </a:cubicBezTo>
                  <a:cubicBezTo>
                    <a:pt x="2744" y="1073"/>
                    <a:pt x="2818" y="1089"/>
                    <a:pt x="2885" y="1089"/>
                  </a:cubicBezTo>
                  <a:cubicBezTo>
                    <a:pt x="2899" y="1089"/>
                    <a:pt x="2912" y="1088"/>
                    <a:pt x="2925" y="1086"/>
                  </a:cubicBezTo>
                  <a:cubicBezTo>
                    <a:pt x="2881" y="998"/>
                    <a:pt x="2859" y="931"/>
                    <a:pt x="2836" y="865"/>
                  </a:cubicBezTo>
                  <a:lnTo>
                    <a:pt x="2460" y="776"/>
                  </a:lnTo>
                  <a:lnTo>
                    <a:pt x="2438" y="953"/>
                  </a:lnTo>
                  <a:lnTo>
                    <a:pt x="2349" y="998"/>
                  </a:lnTo>
                  <a:lnTo>
                    <a:pt x="2150" y="688"/>
                  </a:lnTo>
                  <a:lnTo>
                    <a:pt x="1906" y="599"/>
                  </a:lnTo>
                  <a:lnTo>
                    <a:pt x="1706" y="820"/>
                  </a:lnTo>
                  <a:cubicBezTo>
                    <a:pt x="1662" y="643"/>
                    <a:pt x="1618" y="510"/>
                    <a:pt x="1596" y="377"/>
                  </a:cubicBezTo>
                  <a:lnTo>
                    <a:pt x="1330" y="377"/>
                  </a:lnTo>
                  <a:cubicBezTo>
                    <a:pt x="1241" y="532"/>
                    <a:pt x="1153" y="688"/>
                    <a:pt x="1086" y="776"/>
                  </a:cubicBezTo>
                  <a:cubicBezTo>
                    <a:pt x="931" y="621"/>
                    <a:pt x="776" y="444"/>
                    <a:pt x="643" y="267"/>
                  </a:cubicBezTo>
                  <a:cubicBezTo>
                    <a:pt x="599" y="200"/>
                    <a:pt x="599" y="89"/>
                    <a:pt x="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6" name="Google Shape;3158;p37">
              <a:extLst>
                <a:ext uri="{FF2B5EF4-FFF2-40B4-BE49-F238E27FC236}">
                  <a16:creationId xmlns:a16="http://schemas.microsoft.com/office/drawing/2014/main" id="{F01E1089-2387-47A6-8B66-33949E5B1239}"/>
                </a:ext>
              </a:extLst>
            </p:cNvPr>
            <p:cNvSpPr/>
            <p:nvPr/>
          </p:nvSpPr>
          <p:spPr>
            <a:xfrm>
              <a:off x="6929875" y="4369625"/>
              <a:ext cx="65375" cy="30525"/>
            </a:xfrm>
            <a:custGeom>
              <a:avLst/>
              <a:gdLst/>
              <a:ahLst/>
              <a:cxnLst/>
              <a:rect l="l" t="t" r="r" b="b"/>
              <a:pathLst>
                <a:path w="2615" h="1221" extrusionOk="0">
                  <a:moveTo>
                    <a:pt x="1950" y="489"/>
                  </a:moveTo>
                  <a:lnTo>
                    <a:pt x="1995" y="555"/>
                  </a:lnTo>
                  <a:lnTo>
                    <a:pt x="1950" y="600"/>
                  </a:lnTo>
                  <a:cubicBezTo>
                    <a:pt x="1928" y="578"/>
                    <a:pt x="1906" y="555"/>
                    <a:pt x="1906" y="555"/>
                  </a:cubicBezTo>
                  <a:cubicBezTo>
                    <a:pt x="1906" y="533"/>
                    <a:pt x="1928" y="511"/>
                    <a:pt x="1950" y="489"/>
                  </a:cubicBezTo>
                  <a:close/>
                  <a:moveTo>
                    <a:pt x="702" y="1"/>
                  </a:moveTo>
                  <a:cubicBezTo>
                    <a:pt x="667" y="1"/>
                    <a:pt x="633" y="1"/>
                    <a:pt x="599" y="1"/>
                  </a:cubicBezTo>
                  <a:lnTo>
                    <a:pt x="288" y="90"/>
                  </a:lnTo>
                  <a:lnTo>
                    <a:pt x="23" y="1"/>
                  </a:lnTo>
                  <a:cubicBezTo>
                    <a:pt x="23" y="90"/>
                    <a:pt x="0" y="112"/>
                    <a:pt x="23" y="223"/>
                  </a:cubicBezTo>
                  <a:cubicBezTo>
                    <a:pt x="23" y="334"/>
                    <a:pt x="45" y="422"/>
                    <a:pt x="67" y="533"/>
                  </a:cubicBezTo>
                  <a:lnTo>
                    <a:pt x="355" y="555"/>
                  </a:lnTo>
                  <a:lnTo>
                    <a:pt x="421" y="622"/>
                  </a:lnTo>
                  <a:lnTo>
                    <a:pt x="931" y="843"/>
                  </a:lnTo>
                  <a:lnTo>
                    <a:pt x="1064" y="799"/>
                  </a:lnTo>
                  <a:cubicBezTo>
                    <a:pt x="1130" y="688"/>
                    <a:pt x="1197" y="578"/>
                    <a:pt x="1286" y="400"/>
                  </a:cubicBezTo>
                  <a:lnTo>
                    <a:pt x="2172" y="1087"/>
                  </a:lnTo>
                  <a:cubicBezTo>
                    <a:pt x="2172" y="1109"/>
                    <a:pt x="2172" y="1131"/>
                    <a:pt x="2172" y="1154"/>
                  </a:cubicBezTo>
                  <a:lnTo>
                    <a:pt x="2283" y="1220"/>
                  </a:lnTo>
                  <a:cubicBezTo>
                    <a:pt x="2526" y="1021"/>
                    <a:pt x="2615" y="688"/>
                    <a:pt x="2504" y="400"/>
                  </a:cubicBezTo>
                  <a:cubicBezTo>
                    <a:pt x="2216" y="400"/>
                    <a:pt x="1950" y="334"/>
                    <a:pt x="1684" y="223"/>
                  </a:cubicBezTo>
                  <a:cubicBezTo>
                    <a:pt x="1581" y="223"/>
                    <a:pt x="1438" y="253"/>
                    <a:pt x="1341" y="253"/>
                  </a:cubicBezTo>
                  <a:cubicBezTo>
                    <a:pt x="1293" y="253"/>
                    <a:pt x="1256" y="245"/>
                    <a:pt x="1241" y="223"/>
                  </a:cubicBezTo>
                  <a:cubicBezTo>
                    <a:pt x="1091" y="17"/>
                    <a:pt x="894" y="1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7" name="Google Shape;3159;p37">
              <a:extLst>
                <a:ext uri="{FF2B5EF4-FFF2-40B4-BE49-F238E27FC236}">
                  <a16:creationId xmlns:a16="http://schemas.microsoft.com/office/drawing/2014/main" id="{D26A58CE-07F4-47DF-A880-53A7CD2CF55B}"/>
                </a:ext>
              </a:extLst>
            </p:cNvPr>
            <p:cNvSpPr/>
            <p:nvPr/>
          </p:nvSpPr>
          <p:spPr>
            <a:xfrm>
              <a:off x="6637400" y="4283800"/>
              <a:ext cx="55975" cy="24950"/>
            </a:xfrm>
            <a:custGeom>
              <a:avLst/>
              <a:gdLst/>
              <a:ahLst/>
              <a:cxnLst/>
              <a:rect l="l" t="t" r="r" b="b"/>
              <a:pathLst>
                <a:path w="2239" h="998" extrusionOk="0">
                  <a:moveTo>
                    <a:pt x="1153" y="643"/>
                  </a:moveTo>
                  <a:cubicBezTo>
                    <a:pt x="1175" y="643"/>
                    <a:pt x="1197" y="665"/>
                    <a:pt x="1197" y="665"/>
                  </a:cubicBezTo>
                  <a:lnTo>
                    <a:pt x="1175" y="687"/>
                  </a:lnTo>
                  <a:lnTo>
                    <a:pt x="1131" y="665"/>
                  </a:lnTo>
                  <a:lnTo>
                    <a:pt x="1153" y="643"/>
                  </a:lnTo>
                  <a:close/>
                  <a:moveTo>
                    <a:pt x="1330" y="0"/>
                  </a:moveTo>
                  <a:lnTo>
                    <a:pt x="1330" y="200"/>
                  </a:lnTo>
                  <a:lnTo>
                    <a:pt x="1508" y="288"/>
                  </a:lnTo>
                  <a:cubicBezTo>
                    <a:pt x="1485" y="333"/>
                    <a:pt x="1441" y="399"/>
                    <a:pt x="1441" y="399"/>
                  </a:cubicBezTo>
                  <a:cubicBezTo>
                    <a:pt x="1375" y="355"/>
                    <a:pt x="1308" y="310"/>
                    <a:pt x="1242" y="288"/>
                  </a:cubicBezTo>
                  <a:lnTo>
                    <a:pt x="1042" y="89"/>
                  </a:lnTo>
                  <a:lnTo>
                    <a:pt x="887" y="89"/>
                  </a:lnTo>
                  <a:cubicBezTo>
                    <a:pt x="887" y="155"/>
                    <a:pt x="865" y="244"/>
                    <a:pt x="865" y="421"/>
                  </a:cubicBezTo>
                  <a:lnTo>
                    <a:pt x="555" y="111"/>
                  </a:lnTo>
                  <a:lnTo>
                    <a:pt x="1" y="133"/>
                  </a:lnTo>
                  <a:lnTo>
                    <a:pt x="156" y="310"/>
                  </a:lnTo>
                  <a:lnTo>
                    <a:pt x="245" y="288"/>
                  </a:lnTo>
                  <a:lnTo>
                    <a:pt x="355" y="266"/>
                  </a:lnTo>
                  <a:lnTo>
                    <a:pt x="355" y="266"/>
                  </a:lnTo>
                  <a:cubicBezTo>
                    <a:pt x="333" y="288"/>
                    <a:pt x="333" y="310"/>
                    <a:pt x="333" y="355"/>
                  </a:cubicBezTo>
                  <a:lnTo>
                    <a:pt x="178" y="466"/>
                  </a:lnTo>
                  <a:lnTo>
                    <a:pt x="45" y="754"/>
                  </a:lnTo>
                  <a:cubicBezTo>
                    <a:pt x="67" y="842"/>
                    <a:pt x="112" y="931"/>
                    <a:pt x="134" y="997"/>
                  </a:cubicBezTo>
                  <a:cubicBezTo>
                    <a:pt x="577" y="953"/>
                    <a:pt x="998" y="887"/>
                    <a:pt x="1441" y="842"/>
                  </a:cubicBezTo>
                  <a:cubicBezTo>
                    <a:pt x="1530" y="864"/>
                    <a:pt x="1618" y="887"/>
                    <a:pt x="1707" y="931"/>
                  </a:cubicBezTo>
                  <a:lnTo>
                    <a:pt x="1995" y="709"/>
                  </a:lnTo>
                  <a:lnTo>
                    <a:pt x="2128" y="709"/>
                  </a:lnTo>
                  <a:lnTo>
                    <a:pt x="2239" y="621"/>
                  </a:lnTo>
                  <a:lnTo>
                    <a:pt x="2239" y="466"/>
                  </a:lnTo>
                  <a:cubicBezTo>
                    <a:pt x="2233" y="467"/>
                    <a:pt x="2228" y="467"/>
                    <a:pt x="2222" y="467"/>
                  </a:cubicBezTo>
                  <a:cubicBezTo>
                    <a:pt x="2159" y="467"/>
                    <a:pt x="2075" y="409"/>
                    <a:pt x="2009" y="409"/>
                  </a:cubicBezTo>
                  <a:cubicBezTo>
                    <a:pt x="1956" y="409"/>
                    <a:pt x="1916" y="446"/>
                    <a:pt x="1906" y="576"/>
                  </a:cubicBezTo>
                  <a:cubicBezTo>
                    <a:pt x="1906" y="598"/>
                    <a:pt x="1729" y="598"/>
                    <a:pt x="1640" y="598"/>
                  </a:cubicBezTo>
                  <a:cubicBezTo>
                    <a:pt x="1663" y="532"/>
                    <a:pt x="1685" y="443"/>
                    <a:pt x="1707" y="377"/>
                  </a:cubicBezTo>
                  <a:cubicBezTo>
                    <a:pt x="1751" y="266"/>
                    <a:pt x="1796" y="178"/>
                    <a:pt x="1840" y="89"/>
                  </a:cubicBezTo>
                  <a:lnTo>
                    <a:pt x="13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8" name="Google Shape;3160;p37">
              <a:extLst>
                <a:ext uri="{FF2B5EF4-FFF2-40B4-BE49-F238E27FC236}">
                  <a16:creationId xmlns:a16="http://schemas.microsoft.com/office/drawing/2014/main" id="{A52EF31B-39B2-4A4A-B1B3-6FD26C843BD2}"/>
                </a:ext>
              </a:extLst>
            </p:cNvPr>
            <p:cNvSpPr/>
            <p:nvPr/>
          </p:nvSpPr>
          <p:spPr>
            <a:xfrm>
              <a:off x="6890000" y="4515875"/>
              <a:ext cx="52075" cy="37150"/>
            </a:xfrm>
            <a:custGeom>
              <a:avLst/>
              <a:gdLst/>
              <a:ahLst/>
              <a:cxnLst/>
              <a:rect l="l" t="t" r="r" b="b"/>
              <a:pathLst>
                <a:path w="2083" h="1486" extrusionOk="0">
                  <a:moveTo>
                    <a:pt x="598" y="1"/>
                  </a:moveTo>
                  <a:lnTo>
                    <a:pt x="266" y="333"/>
                  </a:lnTo>
                  <a:lnTo>
                    <a:pt x="222" y="289"/>
                  </a:lnTo>
                  <a:lnTo>
                    <a:pt x="0" y="710"/>
                  </a:lnTo>
                  <a:lnTo>
                    <a:pt x="1861" y="1485"/>
                  </a:lnTo>
                  <a:cubicBezTo>
                    <a:pt x="1883" y="1374"/>
                    <a:pt x="1906" y="1264"/>
                    <a:pt x="1928" y="1153"/>
                  </a:cubicBezTo>
                  <a:cubicBezTo>
                    <a:pt x="1972" y="1042"/>
                    <a:pt x="2039" y="931"/>
                    <a:pt x="2083" y="820"/>
                  </a:cubicBezTo>
                  <a:lnTo>
                    <a:pt x="2083" y="820"/>
                  </a:lnTo>
                  <a:cubicBezTo>
                    <a:pt x="1978" y="907"/>
                    <a:pt x="1881" y="951"/>
                    <a:pt x="1790" y="951"/>
                  </a:cubicBezTo>
                  <a:cubicBezTo>
                    <a:pt x="1671" y="951"/>
                    <a:pt x="1563" y="873"/>
                    <a:pt x="1463" y="710"/>
                  </a:cubicBezTo>
                  <a:cubicBezTo>
                    <a:pt x="1307" y="510"/>
                    <a:pt x="1130" y="333"/>
                    <a:pt x="953" y="178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9" name="Google Shape;3161;p37">
              <a:extLst>
                <a:ext uri="{FF2B5EF4-FFF2-40B4-BE49-F238E27FC236}">
                  <a16:creationId xmlns:a16="http://schemas.microsoft.com/office/drawing/2014/main" id="{CF09860B-D411-4532-A4A6-B056AD2FFBE1}"/>
                </a:ext>
              </a:extLst>
            </p:cNvPr>
            <p:cNvSpPr/>
            <p:nvPr/>
          </p:nvSpPr>
          <p:spPr>
            <a:xfrm>
              <a:off x="6804700" y="4404550"/>
              <a:ext cx="62050" cy="32700"/>
            </a:xfrm>
            <a:custGeom>
              <a:avLst/>
              <a:gdLst/>
              <a:ahLst/>
              <a:cxnLst/>
              <a:rect l="l" t="t" r="r" b="b"/>
              <a:pathLst>
                <a:path w="2482" h="1308" extrusionOk="0">
                  <a:moveTo>
                    <a:pt x="510" y="0"/>
                  </a:moveTo>
                  <a:cubicBezTo>
                    <a:pt x="0" y="111"/>
                    <a:pt x="465" y="355"/>
                    <a:pt x="443" y="554"/>
                  </a:cubicBezTo>
                  <a:cubicBezTo>
                    <a:pt x="493" y="736"/>
                    <a:pt x="543" y="906"/>
                    <a:pt x="713" y="906"/>
                  </a:cubicBezTo>
                  <a:cubicBezTo>
                    <a:pt x="770" y="906"/>
                    <a:pt x="841" y="887"/>
                    <a:pt x="931" y="842"/>
                  </a:cubicBezTo>
                  <a:cubicBezTo>
                    <a:pt x="936" y="840"/>
                    <a:pt x="941" y="839"/>
                    <a:pt x="948" y="839"/>
                  </a:cubicBezTo>
                  <a:cubicBezTo>
                    <a:pt x="999" y="839"/>
                    <a:pt x="1096" y="911"/>
                    <a:pt x="1174" y="931"/>
                  </a:cubicBezTo>
                  <a:lnTo>
                    <a:pt x="2039" y="1308"/>
                  </a:lnTo>
                  <a:cubicBezTo>
                    <a:pt x="2083" y="1197"/>
                    <a:pt x="2149" y="1064"/>
                    <a:pt x="2216" y="953"/>
                  </a:cubicBezTo>
                  <a:cubicBezTo>
                    <a:pt x="2282" y="842"/>
                    <a:pt x="2393" y="754"/>
                    <a:pt x="2482" y="665"/>
                  </a:cubicBezTo>
                  <a:cubicBezTo>
                    <a:pt x="2349" y="222"/>
                    <a:pt x="1928" y="288"/>
                    <a:pt x="1618" y="155"/>
                  </a:cubicBezTo>
                  <a:lnTo>
                    <a:pt x="1263" y="311"/>
                  </a:lnTo>
                  <a:cubicBezTo>
                    <a:pt x="1285" y="399"/>
                    <a:pt x="1330" y="510"/>
                    <a:pt x="1396" y="665"/>
                  </a:cubicBezTo>
                  <a:cubicBezTo>
                    <a:pt x="1041" y="554"/>
                    <a:pt x="709" y="311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0" name="Google Shape;3162;p37">
              <a:extLst>
                <a:ext uri="{FF2B5EF4-FFF2-40B4-BE49-F238E27FC236}">
                  <a16:creationId xmlns:a16="http://schemas.microsoft.com/office/drawing/2014/main" id="{06C4B6F6-612C-4D5E-9025-D3898999DC35}"/>
                </a:ext>
              </a:extLst>
            </p:cNvPr>
            <p:cNvSpPr/>
            <p:nvPr/>
          </p:nvSpPr>
          <p:spPr>
            <a:xfrm>
              <a:off x="7051175" y="4562400"/>
              <a:ext cx="57075" cy="23300"/>
            </a:xfrm>
            <a:custGeom>
              <a:avLst/>
              <a:gdLst/>
              <a:ahLst/>
              <a:cxnLst/>
              <a:rect l="l" t="t" r="r" b="b"/>
              <a:pathLst>
                <a:path w="2283" h="932" extrusionOk="0">
                  <a:moveTo>
                    <a:pt x="1197" y="488"/>
                  </a:moveTo>
                  <a:lnTo>
                    <a:pt x="1197" y="488"/>
                  </a:lnTo>
                  <a:cubicBezTo>
                    <a:pt x="1175" y="510"/>
                    <a:pt x="1175" y="533"/>
                    <a:pt x="1153" y="555"/>
                  </a:cubicBezTo>
                  <a:cubicBezTo>
                    <a:pt x="1131" y="555"/>
                    <a:pt x="1109" y="533"/>
                    <a:pt x="1064" y="510"/>
                  </a:cubicBezTo>
                  <a:lnTo>
                    <a:pt x="1197" y="488"/>
                  </a:lnTo>
                  <a:close/>
                  <a:moveTo>
                    <a:pt x="1419" y="1"/>
                  </a:moveTo>
                  <a:lnTo>
                    <a:pt x="621" y="45"/>
                  </a:lnTo>
                  <a:lnTo>
                    <a:pt x="510" y="156"/>
                  </a:lnTo>
                  <a:lnTo>
                    <a:pt x="532" y="222"/>
                  </a:lnTo>
                  <a:lnTo>
                    <a:pt x="532" y="222"/>
                  </a:lnTo>
                  <a:lnTo>
                    <a:pt x="466" y="200"/>
                  </a:lnTo>
                  <a:lnTo>
                    <a:pt x="67" y="23"/>
                  </a:lnTo>
                  <a:lnTo>
                    <a:pt x="1" y="89"/>
                  </a:lnTo>
                  <a:cubicBezTo>
                    <a:pt x="67" y="156"/>
                    <a:pt x="134" y="222"/>
                    <a:pt x="200" y="289"/>
                  </a:cubicBezTo>
                  <a:cubicBezTo>
                    <a:pt x="289" y="355"/>
                    <a:pt x="355" y="422"/>
                    <a:pt x="444" y="488"/>
                  </a:cubicBezTo>
                  <a:cubicBezTo>
                    <a:pt x="355" y="555"/>
                    <a:pt x="289" y="599"/>
                    <a:pt x="200" y="666"/>
                  </a:cubicBezTo>
                  <a:cubicBezTo>
                    <a:pt x="178" y="710"/>
                    <a:pt x="134" y="754"/>
                    <a:pt x="111" y="798"/>
                  </a:cubicBezTo>
                  <a:cubicBezTo>
                    <a:pt x="599" y="843"/>
                    <a:pt x="1086" y="909"/>
                    <a:pt x="1574" y="931"/>
                  </a:cubicBezTo>
                  <a:cubicBezTo>
                    <a:pt x="1818" y="909"/>
                    <a:pt x="2061" y="865"/>
                    <a:pt x="2283" y="798"/>
                  </a:cubicBezTo>
                  <a:lnTo>
                    <a:pt x="2283" y="666"/>
                  </a:lnTo>
                  <a:lnTo>
                    <a:pt x="1419" y="422"/>
                  </a:lnTo>
                  <a:lnTo>
                    <a:pt x="1574" y="112"/>
                  </a:lnTo>
                  <a:lnTo>
                    <a:pt x="14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1" name="Google Shape;3163;p37">
              <a:extLst>
                <a:ext uri="{FF2B5EF4-FFF2-40B4-BE49-F238E27FC236}">
                  <a16:creationId xmlns:a16="http://schemas.microsoft.com/office/drawing/2014/main" id="{4140B7C6-F70E-4CB0-9F97-0607D85A36A8}"/>
                </a:ext>
              </a:extLst>
            </p:cNvPr>
            <p:cNvSpPr/>
            <p:nvPr/>
          </p:nvSpPr>
          <p:spPr>
            <a:xfrm>
              <a:off x="6626875" y="4453300"/>
              <a:ext cx="53200" cy="23275"/>
            </a:xfrm>
            <a:custGeom>
              <a:avLst/>
              <a:gdLst/>
              <a:ahLst/>
              <a:cxnLst/>
              <a:rect l="l" t="t" r="r" b="b"/>
              <a:pathLst>
                <a:path w="2128" h="931" extrusionOk="0">
                  <a:moveTo>
                    <a:pt x="1862" y="0"/>
                  </a:moveTo>
                  <a:lnTo>
                    <a:pt x="1574" y="22"/>
                  </a:lnTo>
                  <a:cubicBezTo>
                    <a:pt x="1437" y="142"/>
                    <a:pt x="1353" y="381"/>
                    <a:pt x="1168" y="381"/>
                  </a:cubicBezTo>
                  <a:cubicBezTo>
                    <a:pt x="1114" y="381"/>
                    <a:pt x="1051" y="361"/>
                    <a:pt x="976" y="310"/>
                  </a:cubicBezTo>
                  <a:lnTo>
                    <a:pt x="843" y="89"/>
                  </a:lnTo>
                  <a:lnTo>
                    <a:pt x="223" y="89"/>
                  </a:lnTo>
                  <a:lnTo>
                    <a:pt x="45" y="332"/>
                  </a:lnTo>
                  <a:lnTo>
                    <a:pt x="1" y="798"/>
                  </a:lnTo>
                  <a:lnTo>
                    <a:pt x="311" y="931"/>
                  </a:lnTo>
                  <a:cubicBezTo>
                    <a:pt x="422" y="931"/>
                    <a:pt x="577" y="931"/>
                    <a:pt x="710" y="908"/>
                  </a:cubicBezTo>
                  <a:cubicBezTo>
                    <a:pt x="776" y="908"/>
                    <a:pt x="865" y="842"/>
                    <a:pt x="932" y="842"/>
                  </a:cubicBezTo>
                  <a:cubicBezTo>
                    <a:pt x="1220" y="820"/>
                    <a:pt x="1508" y="820"/>
                    <a:pt x="1796" y="820"/>
                  </a:cubicBezTo>
                  <a:lnTo>
                    <a:pt x="1796" y="620"/>
                  </a:lnTo>
                  <a:cubicBezTo>
                    <a:pt x="1862" y="421"/>
                    <a:pt x="2128" y="244"/>
                    <a:pt x="18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2" name="Google Shape;3164;p37">
              <a:extLst>
                <a:ext uri="{FF2B5EF4-FFF2-40B4-BE49-F238E27FC236}">
                  <a16:creationId xmlns:a16="http://schemas.microsoft.com/office/drawing/2014/main" id="{5A4DCA8D-952D-46A9-88F9-0F9C653CE3C1}"/>
                </a:ext>
              </a:extLst>
            </p:cNvPr>
            <p:cNvSpPr/>
            <p:nvPr/>
          </p:nvSpPr>
          <p:spPr>
            <a:xfrm>
              <a:off x="6674525" y="4454400"/>
              <a:ext cx="67050" cy="22850"/>
            </a:xfrm>
            <a:custGeom>
              <a:avLst/>
              <a:gdLst/>
              <a:ahLst/>
              <a:cxnLst/>
              <a:rect l="l" t="t" r="r" b="b"/>
              <a:pathLst>
                <a:path w="2682" h="914" extrusionOk="0">
                  <a:moveTo>
                    <a:pt x="288" y="0"/>
                  </a:moveTo>
                  <a:cubicBezTo>
                    <a:pt x="266" y="178"/>
                    <a:pt x="0" y="399"/>
                    <a:pt x="399" y="510"/>
                  </a:cubicBezTo>
                  <a:lnTo>
                    <a:pt x="709" y="222"/>
                  </a:lnTo>
                  <a:lnTo>
                    <a:pt x="975" y="488"/>
                  </a:lnTo>
                  <a:cubicBezTo>
                    <a:pt x="1062" y="636"/>
                    <a:pt x="1024" y="660"/>
                    <a:pt x="962" y="660"/>
                  </a:cubicBezTo>
                  <a:cubicBezTo>
                    <a:pt x="933" y="660"/>
                    <a:pt x="898" y="655"/>
                    <a:pt x="868" y="655"/>
                  </a:cubicBezTo>
                  <a:cubicBezTo>
                    <a:pt x="849" y="655"/>
                    <a:pt x="832" y="657"/>
                    <a:pt x="820" y="665"/>
                  </a:cubicBezTo>
                  <a:lnTo>
                    <a:pt x="820" y="820"/>
                  </a:lnTo>
                  <a:cubicBezTo>
                    <a:pt x="1035" y="835"/>
                    <a:pt x="1251" y="914"/>
                    <a:pt x="1466" y="914"/>
                  </a:cubicBezTo>
                  <a:cubicBezTo>
                    <a:pt x="1583" y="914"/>
                    <a:pt x="1700" y="890"/>
                    <a:pt x="1817" y="820"/>
                  </a:cubicBezTo>
                  <a:cubicBezTo>
                    <a:pt x="1795" y="776"/>
                    <a:pt x="1773" y="709"/>
                    <a:pt x="1729" y="665"/>
                  </a:cubicBezTo>
                  <a:cubicBezTo>
                    <a:pt x="1662" y="599"/>
                    <a:pt x="1596" y="532"/>
                    <a:pt x="1441" y="399"/>
                  </a:cubicBezTo>
                  <a:lnTo>
                    <a:pt x="1441" y="399"/>
                  </a:lnTo>
                  <a:lnTo>
                    <a:pt x="2460" y="576"/>
                  </a:lnTo>
                  <a:cubicBezTo>
                    <a:pt x="2482" y="532"/>
                    <a:pt x="2482" y="510"/>
                    <a:pt x="2526" y="421"/>
                  </a:cubicBezTo>
                  <a:cubicBezTo>
                    <a:pt x="2593" y="355"/>
                    <a:pt x="2637" y="266"/>
                    <a:pt x="2681" y="200"/>
                  </a:cubicBezTo>
                  <a:lnTo>
                    <a:pt x="2460" y="133"/>
                  </a:lnTo>
                  <a:lnTo>
                    <a:pt x="2393" y="222"/>
                  </a:lnTo>
                  <a:cubicBezTo>
                    <a:pt x="2393" y="178"/>
                    <a:pt x="2371" y="155"/>
                    <a:pt x="2371" y="133"/>
                  </a:cubicBezTo>
                  <a:lnTo>
                    <a:pt x="1972" y="178"/>
                  </a:lnTo>
                  <a:lnTo>
                    <a:pt x="1839" y="377"/>
                  </a:lnTo>
                  <a:cubicBezTo>
                    <a:pt x="1817" y="244"/>
                    <a:pt x="1817" y="178"/>
                    <a:pt x="1817" y="111"/>
                  </a:cubicBezTo>
                  <a:cubicBezTo>
                    <a:pt x="1662" y="67"/>
                    <a:pt x="1507" y="23"/>
                    <a:pt x="1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3" name="Google Shape;3165;p37">
              <a:extLst>
                <a:ext uri="{FF2B5EF4-FFF2-40B4-BE49-F238E27FC236}">
                  <a16:creationId xmlns:a16="http://schemas.microsoft.com/office/drawing/2014/main" id="{6F4F16B7-7E80-4C83-AE7A-89A13B4968C6}"/>
                </a:ext>
              </a:extLst>
            </p:cNvPr>
            <p:cNvSpPr/>
            <p:nvPr/>
          </p:nvSpPr>
          <p:spPr>
            <a:xfrm>
              <a:off x="6776450" y="4304850"/>
              <a:ext cx="56525" cy="34925"/>
            </a:xfrm>
            <a:custGeom>
              <a:avLst/>
              <a:gdLst/>
              <a:ahLst/>
              <a:cxnLst/>
              <a:rect l="l" t="t" r="r" b="b"/>
              <a:pathLst>
                <a:path w="2261" h="1397" extrusionOk="0">
                  <a:moveTo>
                    <a:pt x="333" y="0"/>
                  </a:moveTo>
                  <a:cubicBezTo>
                    <a:pt x="244" y="67"/>
                    <a:pt x="133" y="133"/>
                    <a:pt x="111" y="222"/>
                  </a:cubicBezTo>
                  <a:cubicBezTo>
                    <a:pt x="67" y="355"/>
                    <a:pt x="22" y="510"/>
                    <a:pt x="0" y="643"/>
                  </a:cubicBezTo>
                  <a:lnTo>
                    <a:pt x="488" y="864"/>
                  </a:lnTo>
                  <a:lnTo>
                    <a:pt x="798" y="1108"/>
                  </a:lnTo>
                  <a:lnTo>
                    <a:pt x="931" y="975"/>
                  </a:lnTo>
                  <a:lnTo>
                    <a:pt x="1019" y="1108"/>
                  </a:lnTo>
                  <a:lnTo>
                    <a:pt x="2039" y="1396"/>
                  </a:lnTo>
                  <a:lnTo>
                    <a:pt x="2260" y="1108"/>
                  </a:lnTo>
                  <a:lnTo>
                    <a:pt x="2216" y="1064"/>
                  </a:lnTo>
                  <a:lnTo>
                    <a:pt x="1795" y="1285"/>
                  </a:lnTo>
                  <a:lnTo>
                    <a:pt x="2016" y="909"/>
                  </a:lnTo>
                  <a:lnTo>
                    <a:pt x="1684" y="621"/>
                  </a:lnTo>
                  <a:lnTo>
                    <a:pt x="1374" y="598"/>
                  </a:lnTo>
                  <a:lnTo>
                    <a:pt x="1374" y="598"/>
                  </a:lnTo>
                  <a:lnTo>
                    <a:pt x="1618" y="909"/>
                  </a:lnTo>
                  <a:cubicBezTo>
                    <a:pt x="1554" y="937"/>
                    <a:pt x="1495" y="951"/>
                    <a:pt x="1442" y="951"/>
                  </a:cubicBezTo>
                  <a:cubicBezTo>
                    <a:pt x="1289" y="951"/>
                    <a:pt x="1179" y="839"/>
                    <a:pt x="1130" y="643"/>
                  </a:cubicBezTo>
                  <a:cubicBezTo>
                    <a:pt x="1064" y="510"/>
                    <a:pt x="1019" y="377"/>
                    <a:pt x="953" y="244"/>
                  </a:cubicBezTo>
                  <a:lnTo>
                    <a:pt x="886" y="17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4" name="Google Shape;3166;p37">
              <a:extLst>
                <a:ext uri="{FF2B5EF4-FFF2-40B4-BE49-F238E27FC236}">
                  <a16:creationId xmlns:a16="http://schemas.microsoft.com/office/drawing/2014/main" id="{D14C52B4-25A5-4EC1-B887-5C0B3221152E}"/>
                </a:ext>
              </a:extLst>
            </p:cNvPr>
            <p:cNvSpPr/>
            <p:nvPr/>
          </p:nvSpPr>
          <p:spPr>
            <a:xfrm>
              <a:off x="6593650" y="4287125"/>
              <a:ext cx="48225" cy="26050"/>
            </a:xfrm>
            <a:custGeom>
              <a:avLst/>
              <a:gdLst/>
              <a:ahLst/>
              <a:cxnLst/>
              <a:rect l="l" t="t" r="r" b="b"/>
              <a:pathLst>
                <a:path w="1929" h="1042" extrusionOk="0">
                  <a:moveTo>
                    <a:pt x="1751" y="0"/>
                  </a:moveTo>
                  <a:lnTo>
                    <a:pt x="1" y="421"/>
                  </a:lnTo>
                  <a:lnTo>
                    <a:pt x="156" y="488"/>
                  </a:lnTo>
                  <a:cubicBezTo>
                    <a:pt x="333" y="532"/>
                    <a:pt x="621" y="465"/>
                    <a:pt x="621" y="820"/>
                  </a:cubicBezTo>
                  <a:cubicBezTo>
                    <a:pt x="643" y="886"/>
                    <a:pt x="665" y="975"/>
                    <a:pt x="687" y="1042"/>
                  </a:cubicBezTo>
                  <a:lnTo>
                    <a:pt x="1485" y="886"/>
                  </a:lnTo>
                  <a:lnTo>
                    <a:pt x="1552" y="842"/>
                  </a:lnTo>
                  <a:lnTo>
                    <a:pt x="1640" y="842"/>
                  </a:lnTo>
                  <a:lnTo>
                    <a:pt x="1795" y="621"/>
                  </a:lnTo>
                  <a:lnTo>
                    <a:pt x="1928" y="333"/>
                  </a:lnTo>
                  <a:lnTo>
                    <a:pt x="1906" y="177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5" name="Google Shape;3167;p37">
              <a:extLst>
                <a:ext uri="{FF2B5EF4-FFF2-40B4-BE49-F238E27FC236}">
                  <a16:creationId xmlns:a16="http://schemas.microsoft.com/office/drawing/2014/main" id="{36B5CF29-A895-44D1-8C95-BEC2C6EC8D2C}"/>
                </a:ext>
              </a:extLst>
            </p:cNvPr>
            <p:cNvSpPr/>
            <p:nvPr/>
          </p:nvSpPr>
          <p:spPr>
            <a:xfrm>
              <a:off x="6458500" y="4430025"/>
              <a:ext cx="57075" cy="31050"/>
            </a:xfrm>
            <a:custGeom>
              <a:avLst/>
              <a:gdLst/>
              <a:ahLst/>
              <a:cxnLst/>
              <a:rect l="l" t="t" r="r" b="b"/>
              <a:pathLst>
                <a:path w="2283" h="1242" extrusionOk="0">
                  <a:moveTo>
                    <a:pt x="1263" y="1"/>
                  </a:moveTo>
                  <a:lnTo>
                    <a:pt x="244" y="554"/>
                  </a:lnTo>
                  <a:cubicBezTo>
                    <a:pt x="222" y="710"/>
                    <a:pt x="200" y="820"/>
                    <a:pt x="133" y="931"/>
                  </a:cubicBezTo>
                  <a:cubicBezTo>
                    <a:pt x="89" y="1042"/>
                    <a:pt x="45" y="1130"/>
                    <a:pt x="0" y="1241"/>
                  </a:cubicBezTo>
                  <a:lnTo>
                    <a:pt x="554" y="1241"/>
                  </a:lnTo>
                  <a:lnTo>
                    <a:pt x="865" y="1219"/>
                  </a:lnTo>
                  <a:lnTo>
                    <a:pt x="865" y="820"/>
                  </a:lnTo>
                  <a:lnTo>
                    <a:pt x="865" y="399"/>
                  </a:lnTo>
                  <a:cubicBezTo>
                    <a:pt x="1028" y="495"/>
                    <a:pt x="1208" y="540"/>
                    <a:pt x="1390" y="540"/>
                  </a:cubicBezTo>
                  <a:cubicBezTo>
                    <a:pt x="1503" y="540"/>
                    <a:pt x="1618" y="522"/>
                    <a:pt x="1729" y="488"/>
                  </a:cubicBezTo>
                  <a:cubicBezTo>
                    <a:pt x="1735" y="486"/>
                    <a:pt x="1741" y="485"/>
                    <a:pt x="1747" y="485"/>
                  </a:cubicBezTo>
                  <a:cubicBezTo>
                    <a:pt x="1811" y="485"/>
                    <a:pt x="1892" y="582"/>
                    <a:pt x="1972" y="643"/>
                  </a:cubicBezTo>
                  <a:lnTo>
                    <a:pt x="2283" y="399"/>
                  </a:lnTo>
                  <a:lnTo>
                    <a:pt x="2283" y="111"/>
                  </a:lnTo>
                  <a:lnTo>
                    <a:pt x="2127" y="11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6" name="Google Shape;3168;p37">
              <a:extLst>
                <a:ext uri="{FF2B5EF4-FFF2-40B4-BE49-F238E27FC236}">
                  <a16:creationId xmlns:a16="http://schemas.microsoft.com/office/drawing/2014/main" id="{5D760030-3EB0-4925-927B-03A703C94C3B}"/>
                </a:ext>
              </a:extLst>
            </p:cNvPr>
            <p:cNvSpPr/>
            <p:nvPr/>
          </p:nvSpPr>
          <p:spPr>
            <a:xfrm>
              <a:off x="6813000" y="4313700"/>
              <a:ext cx="44325" cy="34925"/>
            </a:xfrm>
            <a:custGeom>
              <a:avLst/>
              <a:gdLst/>
              <a:ahLst/>
              <a:cxnLst/>
              <a:rect l="l" t="t" r="r" b="b"/>
              <a:pathLst>
                <a:path w="1773" h="1397" extrusionOk="0">
                  <a:moveTo>
                    <a:pt x="0" y="1"/>
                  </a:moveTo>
                  <a:lnTo>
                    <a:pt x="222" y="311"/>
                  </a:lnTo>
                  <a:lnTo>
                    <a:pt x="554" y="577"/>
                  </a:lnTo>
                  <a:lnTo>
                    <a:pt x="333" y="953"/>
                  </a:lnTo>
                  <a:lnTo>
                    <a:pt x="333" y="953"/>
                  </a:lnTo>
                  <a:lnTo>
                    <a:pt x="754" y="754"/>
                  </a:lnTo>
                  <a:lnTo>
                    <a:pt x="798" y="798"/>
                  </a:lnTo>
                  <a:lnTo>
                    <a:pt x="577" y="1064"/>
                  </a:lnTo>
                  <a:lnTo>
                    <a:pt x="1153" y="1397"/>
                  </a:lnTo>
                  <a:lnTo>
                    <a:pt x="1308" y="1175"/>
                  </a:lnTo>
                  <a:lnTo>
                    <a:pt x="1773" y="6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7" name="Google Shape;3169;p37">
              <a:extLst>
                <a:ext uri="{FF2B5EF4-FFF2-40B4-BE49-F238E27FC236}">
                  <a16:creationId xmlns:a16="http://schemas.microsoft.com/office/drawing/2014/main" id="{DCA4C4CA-73B0-4F25-B834-6C572B07CD0D}"/>
                </a:ext>
              </a:extLst>
            </p:cNvPr>
            <p:cNvSpPr/>
            <p:nvPr/>
          </p:nvSpPr>
          <p:spPr>
            <a:xfrm>
              <a:off x="6681175" y="4370200"/>
              <a:ext cx="38800" cy="22750"/>
            </a:xfrm>
            <a:custGeom>
              <a:avLst/>
              <a:gdLst/>
              <a:ahLst/>
              <a:cxnLst/>
              <a:rect l="l" t="t" r="r" b="b"/>
              <a:pathLst>
                <a:path w="1552" h="910" extrusionOk="0">
                  <a:moveTo>
                    <a:pt x="178" y="1"/>
                  </a:moveTo>
                  <a:lnTo>
                    <a:pt x="200" y="200"/>
                  </a:lnTo>
                  <a:cubicBezTo>
                    <a:pt x="313" y="389"/>
                    <a:pt x="249" y="449"/>
                    <a:pt x="105" y="449"/>
                  </a:cubicBezTo>
                  <a:cubicBezTo>
                    <a:pt x="80" y="449"/>
                    <a:pt x="52" y="447"/>
                    <a:pt x="22" y="444"/>
                  </a:cubicBezTo>
                  <a:lnTo>
                    <a:pt x="0" y="665"/>
                  </a:lnTo>
                  <a:lnTo>
                    <a:pt x="67" y="665"/>
                  </a:lnTo>
                  <a:lnTo>
                    <a:pt x="333" y="488"/>
                  </a:lnTo>
                  <a:lnTo>
                    <a:pt x="488" y="820"/>
                  </a:lnTo>
                  <a:lnTo>
                    <a:pt x="864" y="887"/>
                  </a:lnTo>
                  <a:lnTo>
                    <a:pt x="1175" y="643"/>
                  </a:lnTo>
                  <a:cubicBezTo>
                    <a:pt x="1197" y="732"/>
                    <a:pt x="1241" y="820"/>
                    <a:pt x="1263" y="909"/>
                  </a:cubicBezTo>
                  <a:lnTo>
                    <a:pt x="1507" y="865"/>
                  </a:lnTo>
                  <a:lnTo>
                    <a:pt x="1485" y="776"/>
                  </a:lnTo>
                  <a:lnTo>
                    <a:pt x="1551" y="532"/>
                  </a:lnTo>
                  <a:lnTo>
                    <a:pt x="1551" y="244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8" name="Google Shape;3170;p37">
              <a:extLst>
                <a:ext uri="{FF2B5EF4-FFF2-40B4-BE49-F238E27FC236}">
                  <a16:creationId xmlns:a16="http://schemas.microsoft.com/office/drawing/2014/main" id="{C4E47383-D236-4509-B485-D254170D18E8}"/>
                </a:ext>
              </a:extLst>
            </p:cNvPr>
            <p:cNvSpPr/>
            <p:nvPr/>
          </p:nvSpPr>
          <p:spPr>
            <a:xfrm>
              <a:off x="6690575" y="4283800"/>
              <a:ext cx="43250" cy="28275"/>
            </a:xfrm>
            <a:custGeom>
              <a:avLst/>
              <a:gdLst/>
              <a:ahLst/>
              <a:cxnLst/>
              <a:rect l="l" t="t" r="r" b="b"/>
              <a:pathLst>
                <a:path w="1730" h="1131" extrusionOk="0">
                  <a:moveTo>
                    <a:pt x="643" y="0"/>
                  </a:moveTo>
                  <a:lnTo>
                    <a:pt x="555" y="155"/>
                  </a:lnTo>
                  <a:cubicBezTo>
                    <a:pt x="732" y="355"/>
                    <a:pt x="799" y="532"/>
                    <a:pt x="422" y="554"/>
                  </a:cubicBezTo>
                  <a:cubicBezTo>
                    <a:pt x="311" y="576"/>
                    <a:pt x="200" y="576"/>
                    <a:pt x="90" y="621"/>
                  </a:cubicBezTo>
                  <a:lnTo>
                    <a:pt x="1" y="709"/>
                  </a:lnTo>
                  <a:lnTo>
                    <a:pt x="156" y="931"/>
                  </a:lnTo>
                  <a:cubicBezTo>
                    <a:pt x="555" y="997"/>
                    <a:pt x="954" y="1086"/>
                    <a:pt x="1375" y="1130"/>
                  </a:cubicBezTo>
                  <a:cubicBezTo>
                    <a:pt x="1485" y="1130"/>
                    <a:pt x="1618" y="1108"/>
                    <a:pt x="1729" y="1064"/>
                  </a:cubicBezTo>
                  <a:lnTo>
                    <a:pt x="1729" y="931"/>
                  </a:lnTo>
                  <a:cubicBezTo>
                    <a:pt x="1685" y="931"/>
                    <a:pt x="1574" y="931"/>
                    <a:pt x="1574" y="909"/>
                  </a:cubicBezTo>
                  <a:cubicBezTo>
                    <a:pt x="1485" y="643"/>
                    <a:pt x="1419" y="355"/>
                    <a:pt x="1330" y="89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9" name="Google Shape;3171;p37">
              <a:extLst>
                <a:ext uri="{FF2B5EF4-FFF2-40B4-BE49-F238E27FC236}">
                  <a16:creationId xmlns:a16="http://schemas.microsoft.com/office/drawing/2014/main" id="{3B74F1AE-5E97-4C53-8362-A37613CB8243}"/>
                </a:ext>
              </a:extLst>
            </p:cNvPr>
            <p:cNvSpPr/>
            <p:nvPr/>
          </p:nvSpPr>
          <p:spPr>
            <a:xfrm>
              <a:off x="7104350" y="4562400"/>
              <a:ext cx="43525" cy="22200"/>
            </a:xfrm>
            <a:custGeom>
              <a:avLst/>
              <a:gdLst/>
              <a:ahLst/>
              <a:cxnLst/>
              <a:rect l="l" t="t" r="r" b="b"/>
              <a:pathLst>
                <a:path w="1741" h="888" extrusionOk="0">
                  <a:moveTo>
                    <a:pt x="244" y="1"/>
                  </a:moveTo>
                  <a:lnTo>
                    <a:pt x="178" y="245"/>
                  </a:lnTo>
                  <a:lnTo>
                    <a:pt x="488" y="377"/>
                  </a:lnTo>
                  <a:lnTo>
                    <a:pt x="89" y="422"/>
                  </a:lnTo>
                  <a:cubicBezTo>
                    <a:pt x="1" y="533"/>
                    <a:pt x="577" y="444"/>
                    <a:pt x="156" y="666"/>
                  </a:cubicBezTo>
                  <a:lnTo>
                    <a:pt x="156" y="798"/>
                  </a:lnTo>
                  <a:lnTo>
                    <a:pt x="244" y="798"/>
                  </a:lnTo>
                  <a:lnTo>
                    <a:pt x="599" y="577"/>
                  </a:lnTo>
                  <a:lnTo>
                    <a:pt x="710" y="887"/>
                  </a:lnTo>
                  <a:lnTo>
                    <a:pt x="1729" y="798"/>
                  </a:lnTo>
                  <a:cubicBezTo>
                    <a:pt x="1740" y="617"/>
                    <a:pt x="1711" y="552"/>
                    <a:pt x="1656" y="552"/>
                  </a:cubicBezTo>
                  <a:cubicBezTo>
                    <a:pt x="1604" y="552"/>
                    <a:pt x="1528" y="612"/>
                    <a:pt x="1441" y="688"/>
                  </a:cubicBezTo>
                  <a:lnTo>
                    <a:pt x="1308" y="245"/>
                  </a:lnTo>
                  <a:lnTo>
                    <a:pt x="1131" y="178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0" name="Google Shape;3172;p37">
              <a:extLst>
                <a:ext uri="{FF2B5EF4-FFF2-40B4-BE49-F238E27FC236}">
                  <a16:creationId xmlns:a16="http://schemas.microsoft.com/office/drawing/2014/main" id="{91F680AB-C7B8-4E7F-B89D-456CE74A1A39}"/>
                </a:ext>
              </a:extLst>
            </p:cNvPr>
            <p:cNvSpPr/>
            <p:nvPr/>
          </p:nvSpPr>
          <p:spPr>
            <a:xfrm>
              <a:off x="6986925" y="4379625"/>
              <a:ext cx="33825" cy="27150"/>
            </a:xfrm>
            <a:custGeom>
              <a:avLst/>
              <a:gdLst/>
              <a:ahLst/>
              <a:cxnLst/>
              <a:rect l="l" t="t" r="r" b="b"/>
              <a:pathLst>
                <a:path w="1353" h="1086" extrusionOk="0">
                  <a:moveTo>
                    <a:pt x="222" y="0"/>
                  </a:moveTo>
                  <a:cubicBezTo>
                    <a:pt x="311" y="288"/>
                    <a:pt x="222" y="621"/>
                    <a:pt x="1" y="820"/>
                  </a:cubicBezTo>
                  <a:lnTo>
                    <a:pt x="710" y="1086"/>
                  </a:lnTo>
                  <a:cubicBezTo>
                    <a:pt x="621" y="820"/>
                    <a:pt x="953" y="931"/>
                    <a:pt x="975" y="798"/>
                  </a:cubicBezTo>
                  <a:lnTo>
                    <a:pt x="1086" y="909"/>
                  </a:lnTo>
                  <a:lnTo>
                    <a:pt x="1108" y="997"/>
                  </a:lnTo>
                  <a:lnTo>
                    <a:pt x="1352" y="953"/>
                  </a:lnTo>
                  <a:lnTo>
                    <a:pt x="1330" y="377"/>
                  </a:lnTo>
                  <a:cubicBezTo>
                    <a:pt x="1241" y="310"/>
                    <a:pt x="1197" y="178"/>
                    <a:pt x="1108" y="155"/>
                  </a:cubicBezTo>
                  <a:cubicBezTo>
                    <a:pt x="820" y="89"/>
                    <a:pt x="510" y="45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1" name="Google Shape;3173;p37">
              <a:extLst>
                <a:ext uri="{FF2B5EF4-FFF2-40B4-BE49-F238E27FC236}">
                  <a16:creationId xmlns:a16="http://schemas.microsoft.com/office/drawing/2014/main" id="{812ADA85-FCC6-4E7E-8BC6-3BDB132D6477}"/>
                </a:ext>
              </a:extLst>
            </p:cNvPr>
            <p:cNvSpPr/>
            <p:nvPr/>
          </p:nvSpPr>
          <p:spPr>
            <a:xfrm>
              <a:off x="6733800" y="4207900"/>
              <a:ext cx="34350" cy="28825"/>
            </a:xfrm>
            <a:custGeom>
              <a:avLst/>
              <a:gdLst/>
              <a:ahLst/>
              <a:cxnLst/>
              <a:rect l="l" t="t" r="r" b="b"/>
              <a:pathLst>
                <a:path w="1374" h="1153" extrusionOk="0">
                  <a:moveTo>
                    <a:pt x="310" y="1"/>
                  </a:moveTo>
                  <a:lnTo>
                    <a:pt x="0" y="134"/>
                  </a:lnTo>
                  <a:cubicBezTo>
                    <a:pt x="22" y="245"/>
                    <a:pt x="44" y="355"/>
                    <a:pt x="89" y="466"/>
                  </a:cubicBezTo>
                  <a:cubicBezTo>
                    <a:pt x="443" y="577"/>
                    <a:pt x="222" y="710"/>
                    <a:pt x="111" y="843"/>
                  </a:cubicBezTo>
                  <a:lnTo>
                    <a:pt x="598" y="909"/>
                  </a:lnTo>
                  <a:lnTo>
                    <a:pt x="598" y="798"/>
                  </a:lnTo>
                  <a:lnTo>
                    <a:pt x="576" y="710"/>
                  </a:lnTo>
                  <a:lnTo>
                    <a:pt x="643" y="732"/>
                  </a:lnTo>
                  <a:lnTo>
                    <a:pt x="886" y="909"/>
                  </a:lnTo>
                  <a:lnTo>
                    <a:pt x="1019" y="998"/>
                  </a:lnTo>
                  <a:lnTo>
                    <a:pt x="1330" y="1153"/>
                  </a:lnTo>
                  <a:lnTo>
                    <a:pt x="1241" y="909"/>
                  </a:lnTo>
                  <a:lnTo>
                    <a:pt x="1108" y="843"/>
                  </a:lnTo>
                  <a:cubicBezTo>
                    <a:pt x="1174" y="754"/>
                    <a:pt x="1241" y="643"/>
                    <a:pt x="1307" y="555"/>
                  </a:cubicBezTo>
                  <a:cubicBezTo>
                    <a:pt x="1330" y="488"/>
                    <a:pt x="1352" y="422"/>
                    <a:pt x="1374" y="355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2" name="Google Shape;3174;p37">
              <a:extLst>
                <a:ext uri="{FF2B5EF4-FFF2-40B4-BE49-F238E27FC236}">
                  <a16:creationId xmlns:a16="http://schemas.microsoft.com/office/drawing/2014/main" id="{159A7E29-3217-4DE3-922B-4AD456AFD2B3}"/>
                </a:ext>
              </a:extLst>
            </p:cNvPr>
            <p:cNvSpPr/>
            <p:nvPr/>
          </p:nvSpPr>
          <p:spPr>
            <a:xfrm>
              <a:off x="7006325" y="4555200"/>
              <a:ext cx="44325" cy="26625"/>
            </a:xfrm>
            <a:custGeom>
              <a:avLst/>
              <a:gdLst/>
              <a:ahLst/>
              <a:cxnLst/>
              <a:rect l="l" t="t" r="r" b="b"/>
              <a:pathLst>
                <a:path w="1773" h="1065" extrusionOk="0">
                  <a:moveTo>
                    <a:pt x="665" y="599"/>
                  </a:moveTo>
                  <a:lnTo>
                    <a:pt x="753" y="643"/>
                  </a:lnTo>
                  <a:lnTo>
                    <a:pt x="842" y="732"/>
                  </a:lnTo>
                  <a:lnTo>
                    <a:pt x="687" y="710"/>
                  </a:lnTo>
                  <a:lnTo>
                    <a:pt x="665" y="599"/>
                  </a:lnTo>
                  <a:close/>
                  <a:moveTo>
                    <a:pt x="1086" y="710"/>
                  </a:moveTo>
                  <a:cubicBezTo>
                    <a:pt x="1086" y="710"/>
                    <a:pt x="1086" y="732"/>
                    <a:pt x="1086" y="732"/>
                  </a:cubicBezTo>
                  <a:lnTo>
                    <a:pt x="1041" y="732"/>
                  </a:lnTo>
                  <a:lnTo>
                    <a:pt x="1064" y="710"/>
                  </a:lnTo>
                  <a:close/>
                  <a:moveTo>
                    <a:pt x="620" y="1"/>
                  </a:moveTo>
                  <a:cubicBezTo>
                    <a:pt x="598" y="1"/>
                    <a:pt x="598" y="1"/>
                    <a:pt x="576" y="23"/>
                  </a:cubicBezTo>
                  <a:cubicBezTo>
                    <a:pt x="532" y="89"/>
                    <a:pt x="465" y="156"/>
                    <a:pt x="421" y="245"/>
                  </a:cubicBezTo>
                  <a:lnTo>
                    <a:pt x="288" y="289"/>
                  </a:lnTo>
                  <a:lnTo>
                    <a:pt x="310" y="134"/>
                  </a:lnTo>
                  <a:lnTo>
                    <a:pt x="155" y="112"/>
                  </a:lnTo>
                  <a:cubicBezTo>
                    <a:pt x="89" y="355"/>
                    <a:pt x="44" y="510"/>
                    <a:pt x="0" y="688"/>
                  </a:cubicBezTo>
                  <a:cubicBezTo>
                    <a:pt x="89" y="776"/>
                    <a:pt x="222" y="821"/>
                    <a:pt x="332" y="865"/>
                  </a:cubicBezTo>
                  <a:cubicBezTo>
                    <a:pt x="820" y="954"/>
                    <a:pt x="1307" y="998"/>
                    <a:pt x="1773" y="1064"/>
                  </a:cubicBezTo>
                  <a:lnTo>
                    <a:pt x="1219" y="887"/>
                  </a:lnTo>
                  <a:lnTo>
                    <a:pt x="1219" y="134"/>
                  </a:lnTo>
                  <a:lnTo>
                    <a:pt x="1108" y="112"/>
                  </a:lnTo>
                  <a:lnTo>
                    <a:pt x="886" y="422"/>
                  </a:lnTo>
                  <a:cubicBezTo>
                    <a:pt x="798" y="245"/>
                    <a:pt x="709" y="134"/>
                    <a:pt x="6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3" name="Google Shape;3175;p37">
              <a:extLst>
                <a:ext uri="{FF2B5EF4-FFF2-40B4-BE49-F238E27FC236}">
                  <a16:creationId xmlns:a16="http://schemas.microsoft.com/office/drawing/2014/main" id="{28711F58-A5C5-410D-B45C-533E5EE768C8}"/>
                </a:ext>
              </a:extLst>
            </p:cNvPr>
            <p:cNvSpPr/>
            <p:nvPr/>
          </p:nvSpPr>
          <p:spPr>
            <a:xfrm>
              <a:off x="6784750" y="4221200"/>
              <a:ext cx="36575" cy="33250"/>
            </a:xfrm>
            <a:custGeom>
              <a:avLst/>
              <a:gdLst/>
              <a:ahLst/>
              <a:cxnLst/>
              <a:rect l="l" t="t" r="r" b="b"/>
              <a:pathLst>
                <a:path w="1463" h="1330" extrusionOk="0">
                  <a:moveTo>
                    <a:pt x="311" y="1"/>
                  </a:moveTo>
                  <a:lnTo>
                    <a:pt x="89" y="178"/>
                  </a:lnTo>
                  <a:lnTo>
                    <a:pt x="1" y="244"/>
                  </a:lnTo>
                  <a:lnTo>
                    <a:pt x="67" y="333"/>
                  </a:lnTo>
                  <a:lnTo>
                    <a:pt x="466" y="599"/>
                  </a:lnTo>
                  <a:cubicBezTo>
                    <a:pt x="355" y="798"/>
                    <a:pt x="510" y="931"/>
                    <a:pt x="776" y="1020"/>
                  </a:cubicBezTo>
                  <a:cubicBezTo>
                    <a:pt x="842" y="1064"/>
                    <a:pt x="931" y="1108"/>
                    <a:pt x="998" y="1175"/>
                  </a:cubicBezTo>
                  <a:lnTo>
                    <a:pt x="1241" y="1330"/>
                  </a:lnTo>
                  <a:lnTo>
                    <a:pt x="1308" y="1197"/>
                  </a:lnTo>
                  <a:lnTo>
                    <a:pt x="1463" y="399"/>
                  </a:lnTo>
                  <a:lnTo>
                    <a:pt x="1330" y="333"/>
                  </a:lnTo>
                  <a:cubicBezTo>
                    <a:pt x="1286" y="399"/>
                    <a:pt x="1241" y="466"/>
                    <a:pt x="1219" y="532"/>
                  </a:cubicBezTo>
                  <a:cubicBezTo>
                    <a:pt x="1175" y="466"/>
                    <a:pt x="1130" y="399"/>
                    <a:pt x="1086" y="333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4" name="Google Shape;3176;p37">
              <a:extLst>
                <a:ext uri="{FF2B5EF4-FFF2-40B4-BE49-F238E27FC236}">
                  <a16:creationId xmlns:a16="http://schemas.microsoft.com/office/drawing/2014/main" id="{169B46D8-7D34-4416-BD82-B71834531700}"/>
                </a:ext>
              </a:extLst>
            </p:cNvPr>
            <p:cNvSpPr/>
            <p:nvPr/>
          </p:nvSpPr>
          <p:spPr>
            <a:xfrm>
              <a:off x="6465700" y="4348050"/>
              <a:ext cx="44900" cy="25500"/>
            </a:xfrm>
            <a:custGeom>
              <a:avLst/>
              <a:gdLst/>
              <a:ahLst/>
              <a:cxnLst/>
              <a:rect l="l" t="t" r="r" b="b"/>
              <a:pathLst>
                <a:path w="1796" h="1020" extrusionOk="0">
                  <a:moveTo>
                    <a:pt x="776" y="311"/>
                  </a:moveTo>
                  <a:lnTo>
                    <a:pt x="709" y="466"/>
                  </a:lnTo>
                  <a:lnTo>
                    <a:pt x="643" y="399"/>
                  </a:lnTo>
                  <a:lnTo>
                    <a:pt x="776" y="311"/>
                  </a:lnTo>
                  <a:close/>
                  <a:moveTo>
                    <a:pt x="1020" y="0"/>
                  </a:moveTo>
                  <a:lnTo>
                    <a:pt x="820" y="67"/>
                  </a:lnTo>
                  <a:lnTo>
                    <a:pt x="776" y="311"/>
                  </a:lnTo>
                  <a:lnTo>
                    <a:pt x="776" y="67"/>
                  </a:lnTo>
                  <a:cubicBezTo>
                    <a:pt x="621" y="133"/>
                    <a:pt x="488" y="178"/>
                    <a:pt x="333" y="244"/>
                  </a:cubicBezTo>
                  <a:cubicBezTo>
                    <a:pt x="222" y="288"/>
                    <a:pt x="156" y="355"/>
                    <a:pt x="67" y="399"/>
                  </a:cubicBezTo>
                  <a:lnTo>
                    <a:pt x="0" y="909"/>
                  </a:lnTo>
                  <a:lnTo>
                    <a:pt x="266" y="1020"/>
                  </a:lnTo>
                  <a:cubicBezTo>
                    <a:pt x="311" y="931"/>
                    <a:pt x="377" y="842"/>
                    <a:pt x="444" y="776"/>
                  </a:cubicBezTo>
                  <a:cubicBezTo>
                    <a:pt x="447" y="773"/>
                    <a:pt x="451" y="771"/>
                    <a:pt x="456" y="771"/>
                  </a:cubicBezTo>
                  <a:cubicBezTo>
                    <a:pt x="490" y="771"/>
                    <a:pt x="563" y="826"/>
                    <a:pt x="621" y="864"/>
                  </a:cubicBezTo>
                  <a:lnTo>
                    <a:pt x="754" y="931"/>
                  </a:lnTo>
                  <a:lnTo>
                    <a:pt x="820" y="887"/>
                  </a:lnTo>
                  <a:cubicBezTo>
                    <a:pt x="865" y="820"/>
                    <a:pt x="909" y="732"/>
                    <a:pt x="953" y="665"/>
                  </a:cubicBezTo>
                  <a:cubicBezTo>
                    <a:pt x="997" y="576"/>
                    <a:pt x="1020" y="466"/>
                    <a:pt x="1042" y="377"/>
                  </a:cubicBezTo>
                  <a:lnTo>
                    <a:pt x="1130" y="377"/>
                  </a:lnTo>
                  <a:lnTo>
                    <a:pt x="1308" y="665"/>
                  </a:lnTo>
                  <a:lnTo>
                    <a:pt x="1596" y="621"/>
                  </a:lnTo>
                  <a:lnTo>
                    <a:pt x="1773" y="377"/>
                  </a:lnTo>
                  <a:cubicBezTo>
                    <a:pt x="1773" y="333"/>
                    <a:pt x="1795" y="288"/>
                    <a:pt x="1795" y="222"/>
                  </a:cubicBezTo>
                  <a:lnTo>
                    <a:pt x="1308" y="2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5" name="Google Shape;3177;p37">
              <a:extLst>
                <a:ext uri="{FF2B5EF4-FFF2-40B4-BE49-F238E27FC236}">
                  <a16:creationId xmlns:a16="http://schemas.microsoft.com/office/drawing/2014/main" id="{8C781AA1-61AE-424D-B18F-230C27FD6767}"/>
                </a:ext>
              </a:extLst>
            </p:cNvPr>
            <p:cNvSpPr/>
            <p:nvPr/>
          </p:nvSpPr>
          <p:spPr>
            <a:xfrm>
              <a:off x="6863400" y="4501875"/>
              <a:ext cx="41575" cy="31750"/>
            </a:xfrm>
            <a:custGeom>
              <a:avLst/>
              <a:gdLst/>
              <a:ahLst/>
              <a:cxnLst/>
              <a:rect l="l" t="t" r="r" b="b"/>
              <a:pathLst>
                <a:path w="1663" h="1270" extrusionOk="0">
                  <a:moveTo>
                    <a:pt x="233" y="1"/>
                  </a:moveTo>
                  <a:cubicBezTo>
                    <a:pt x="157" y="1"/>
                    <a:pt x="72" y="29"/>
                    <a:pt x="1" y="29"/>
                  </a:cubicBezTo>
                  <a:cubicBezTo>
                    <a:pt x="134" y="273"/>
                    <a:pt x="244" y="516"/>
                    <a:pt x="377" y="738"/>
                  </a:cubicBezTo>
                  <a:cubicBezTo>
                    <a:pt x="400" y="782"/>
                    <a:pt x="466" y="782"/>
                    <a:pt x="510" y="804"/>
                  </a:cubicBezTo>
                  <a:cubicBezTo>
                    <a:pt x="510" y="716"/>
                    <a:pt x="532" y="649"/>
                    <a:pt x="532" y="561"/>
                  </a:cubicBezTo>
                  <a:lnTo>
                    <a:pt x="909" y="871"/>
                  </a:lnTo>
                  <a:lnTo>
                    <a:pt x="909" y="1181"/>
                  </a:lnTo>
                  <a:lnTo>
                    <a:pt x="1064" y="1270"/>
                  </a:lnTo>
                  <a:lnTo>
                    <a:pt x="1286" y="849"/>
                  </a:lnTo>
                  <a:lnTo>
                    <a:pt x="1330" y="893"/>
                  </a:lnTo>
                  <a:lnTo>
                    <a:pt x="1662" y="561"/>
                  </a:lnTo>
                  <a:cubicBezTo>
                    <a:pt x="1219" y="383"/>
                    <a:pt x="754" y="184"/>
                    <a:pt x="289" y="7"/>
                  </a:cubicBezTo>
                  <a:cubicBezTo>
                    <a:pt x="271" y="2"/>
                    <a:pt x="252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6" name="Google Shape;3178;p37">
              <a:extLst>
                <a:ext uri="{FF2B5EF4-FFF2-40B4-BE49-F238E27FC236}">
                  <a16:creationId xmlns:a16="http://schemas.microsoft.com/office/drawing/2014/main" id="{FA6C99A3-206D-4B76-9F4F-38B64CBD8C11}"/>
                </a:ext>
              </a:extLst>
            </p:cNvPr>
            <p:cNvSpPr/>
            <p:nvPr/>
          </p:nvSpPr>
          <p:spPr>
            <a:xfrm>
              <a:off x="7045650" y="4477650"/>
              <a:ext cx="62600" cy="20525"/>
            </a:xfrm>
            <a:custGeom>
              <a:avLst/>
              <a:gdLst/>
              <a:ahLst/>
              <a:cxnLst/>
              <a:rect l="l" t="t" r="r" b="b"/>
              <a:pathLst>
                <a:path w="2504" h="821" extrusionOk="0">
                  <a:moveTo>
                    <a:pt x="155" y="1"/>
                  </a:moveTo>
                  <a:lnTo>
                    <a:pt x="0" y="67"/>
                  </a:lnTo>
                  <a:lnTo>
                    <a:pt x="177" y="200"/>
                  </a:lnTo>
                  <a:cubicBezTo>
                    <a:pt x="293" y="167"/>
                    <a:pt x="387" y="151"/>
                    <a:pt x="463" y="151"/>
                  </a:cubicBezTo>
                  <a:cubicBezTo>
                    <a:pt x="694" y="151"/>
                    <a:pt x="748" y="305"/>
                    <a:pt x="665" y="621"/>
                  </a:cubicBezTo>
                  <a:cubicBezTo>
                    <a:pt x="665" y="688"/>
                    <a:pt x="665" y="754"/>
                    <a:pt x="665" y="821"/>
                  </a:cubicBezTo>
                  <a:lnTo>
                    <a:pt x="842" y="776"/>
                  </a:lnTo>
                  <a:cubicBezTo>
                    <a:pt x="992" y="758"/>
                    <a:pt x="936" y="454"/>
                    <a:pt x="1116" y="454"/>
                  </a:cubicBezTo>
                  <a:cubicBezTo>
                    <a:pt x="1149" y="454"/>
                    <a:pt x="1189" y="464"/>
                    <a:pt x="1241" y="488"/>
                  </a:cubicBezTo>
                  <a:cubicBezTo>
                    <a:pt x="1276" y="473"/>
                    <a:pt x="1316" y="470"/>
                    <a:pt x="1358" y="470"/>
                  </a:cubicBezTo>
                  <a:cubicBezTo>
                    <a:pt x="1397" y="470"/>
                    <a:pt x="1437" y="473"/>
                    <a:pt x="1477" y="473"/>
                  </a:cubicBezTo>
                  <a:cubicBezTo>
                    <a:pt x="1584" y="473"/>
                    <a:pt x="1688" y="451"/>
                    <a:pt x="1750" y="289"/>
                  </a:cubicBezTo>
                  <a:cubicBezTo>
                    <a:pt x="1906" y="311"/>
                    <a:pt x="2061" y="311"/>
                    <a:pt x="2216" y="355"/>
                  </a:cubicBezTo>
                  <a:cubicBezTo>
                    <a:pt x="2304" y="245"/>
                    <a:pt x="2415" y="134"/>
                    <a:pt x="2504" y="45"/>
                  </a:cubicBezTo>
                  <a:lnTo>
                    <a:pt x="2504" y="45"/>
                  </a:lnTo>
                  <a:lnTo>
                    <a:pt x="1285" y="67"/>
                  </a:lnTo>
                  <a:lnTo>
                    <a:pt x="1197" y="200"/>
                  </a:lnTo>
                  <a:lnTo>
                    <a:pt x="1064" y="6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7" name="Google Shape;3179;p37">
              <a:extLst>
                <a:ext uri="{FF2B5EF4-FFF2-40B4-BE49-F238E27FC236}">
                  <a16:creationId xmlns:a16="http://schemas.microsoft.com/office/drawing/2014/main" id="{C2B9737B-DD70-47D5-9028-862E4ED7F18B}"/>
                </a:ext>
              </a:extLst>
            </p:cNvPr>
            <p:cNvSpPr/>
            <p:nvPr/>
          </p:nvSpPr>
          <p:spPr>
            <a:xfrm>
              <a:off x="6438000" y="4453850"/>
              <a:ext cx="42675" cy="30475"/>
            </a:xfrm>
            <a:custGeom>
              <a:avLst/>
              <a:gdLst/>
              <a:ahLst/>
              <a:cxnLst/>
              <a:rect l="l" t="t" r="r" b="b"/>
              <a:pathLst>
                <a:path w="1707" h="1219" extrusionOk="0">
                  <a:moveTo>
                    <a:pt x="621" y="0"/>
                  </a:moveTo>
                  <a:lnTo>
                    <a:pt x="355" y="244"/>
                  </a:lnTo>
                  <a:cubicBezTo>
                    <a:pt x="333" y="377"/>
                    <a:pt x="311" y="510"/>
                    <a:pt x="267" y="709"/>
                  </a:cubicBezTo>
                  <a:lnTo>
                    <a:pt x="200" y="709"/>
                  </a:lnTo>
                  <a:lnTo>
                    <a:pt x="1" y="1064"/>
                  </a:lnTo>
                  <a:lnTo>
                    <a:pt x="45" y="1219"/>
                  </a:lnTo>
                  <a:lnTo>
                    <a:pt x="377" y="1219"/>
                  </a:lnTo>
                  <a:lnTo>
                    <a:pt x="1707" y="310"/>
                  </a:lnTo>
                  <a:lnTo>
                    <a:pt x="1707" y="266"/>
                  </a:lnTo>
                  <a:lnTo>
                    <a:pt x="1396" y="310"/>
                  </a:lnTo>
                  <a:lnTo>
                    <a:pt x="776" y="798"/>
                  </a:lnTo>
                  <a:cubicBezTo>
                    <a:pt x="798" y="598"/>
                    <a:pt x="820" y="443"/>
                    <a:pt x="865" y="310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8" name="Google Shape;3180;p37">
              <a:extLst>
                <a:ext uri="{FF2B5EF4-FFF2-40B4-BE49-F238E27FC236}">
                  <a16:creationId xmlns:a16="http://schemas.microsoft.com/office/drawing/2014/main" id="{1743D7B9-F645-4536-972E-5DE65EF3EA8A}"/>
                </a:ext>
              </a:extLst>
            </p:cNvPr>
            <p:cNvSpPr/>
            <p:nvPr/>
          </p:nvSpPr>
          <p:spPr>
            <a:xfrm>
              <a:off x="6531050" y="4140325"/>
              <a:ext cx="34925" cy="31600"/>
            </a:xfrm>
            <a:custGeom>
              <a:avLst/>
              <a:gdLst/>
              <a:ahLst/>
              <a:cxnLst/>
              <a:rect l="l" t="t" r="r" b="b"/>
              <a:pathLst>
                <a:path w="1397" h="1264" extrusionOk="0">
                  <a:moveTo>
                    <a:pt x="776" y="377"/>
                  </a:moveTo>
                  <a:lnTo>
                    <a:pt x="821" y="422"/>
                  </a:lnTo>
                  <a:lnTo>
                    <a:pt x="776" y="466"/>
                  </a:lnTo>
                  <a:cubicBezTo>
                    <a:pt x="776" y="466"/>
                    <a:pt x="754" y="444"/>
                    <a:pt x="754" y="444"/>
                  </a:cubicBezTo>
                  <a:cubicBezTo>
                    <a:pt x="754" y="422"/>
                    <a:pt x="776" y="400"/>
                    <a:pt x="776" y="377"/>
                  </a:cubicBezTo>
                  <a:close/>
                  <a:moveTo>
                    <a:pt x="1330" y="1"/>
                  </a:moveTo>
                  <a:lnTo>
                    <a:pt x="1" y="555"/>
                  </a:lnTo>
                  <a:lnTo>
                    <a:pt x="378" y="1219"/>
                  </a:lnTo>
                  <a:cubicBezTo>
                    <a:pt x="422" y="1175"/>
                    <a:pt x="444" y="1109"/>
                    <a:pt x="444" y="1042"/>
                  </a:cubicBezTo>
                  <a:cubicBezTo>
                    <a:pt x="488" y="954"/>
                    <a:pt x="533" y="865"/>
                    <a:pt x="599" y="776"/>
                  </a:cubicBezTo>
                  <a:cubicBezTo>
                    <a:pt x="666" y="843"/>
                    <a:pt x="710" y="954"/>
                    <a:pt x="754" y="1042"/>
                  </a:cubicBezTo>
                  <a:cubicBezTo>
                    <a:pt x="776" y="1109"/>
                    <a:pt x="732" y="1197"/>
                    <a:pt x="710" y="1264"/>
                  </a:cubicBezTo>
                  <a:lnTo>
                    <a:pt x="1064" y="1109"/>
                  </a:lnTo>
                  <a:lnTo>
                    <a:pt x="1042" y="843"/>
                  </a:lnTo>
                  <a:lnTo>
                    <a:pt x="1242" y="1020"/>
                  </a:lnTo>
                  <a:lnTo>
                    <a:pt x="1397" y="843"/>
                  </a:lnTo>
                  <a:lnTo>
                    <a:pt x="1330" y="776"/>
                  </a:lnTo>
                  <a:lnTo>
                    <a:pt x="1397" y="533"/>
                  </a:lnTo>
                  <a:cubicBezTo>
                    <a:pt x="1042" y="400"/>
                    <a:pt x="1397" y="178"/>
                    <a:pt x="1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9" name="Google Shape;3181;p37">
              <a:extLst>
                <a:ext uri="{FF2B5EF4-FFF2-40B4-BE49-F238E27FC236}">
                  <a16:creationId xmlns:a16="http://schemas.microsoft.com/office/drawing/2014/main" id="{E7AB140E-452C-4046-B353-5D5955C882A7}"/>
                </a:ext>
              </a:extLst>
            </p:cNvPr>
            <p:cNvSpPr/>
            <p:nvPr/>
          </p:nvSpPr>
          <p:spPr>
            <a:xfrm>
              <a:off x="6452950" y="4523625"/>
              <a:ext cx="25525" cy="37150"/>
            </a:xfrm>
            <a:custGeom>
              <a:avLst/>
              <a:gdLst/>
              <a:ahLst/>
              <a:cxnLst/>
              <a:rect l="l" t="t" r="r" b="b"/>
              <a:pathLst>
                <a:path w="1021" h="1486" extrusionOk="0">
                  <a:moveTo>
                    <a:pt x="776" y="1"/>
                  </a:moveTo>
                  <a:lnTo>
                    <a:pt x="1" y="510"/>
                  </a:lnTo>
                  <a:lnTo>
                    <a:pt x="67" y="776"/>
                  </a:lnTo>
                  <a:lnTo>
                    <a:pt x="311" y="954"/>
                  </a:lnTo>
                  <a:lnTo>
                    <a:pt x="311" y="1485"/>
                  </a:lnTo>
                  <a:lnTo>
                    <a:pt x="1020" y="887"/>
                  </a:lnTo>
                  <a:lnTo>
                    <a:pt x="843" y="865"/>
                  </a:lnTo>
                  <a:lnTo>
                    <a:pt x="998" y="422"/>
                  </a:lnTo>
                  <a:lnTo>
                    <a:pt x="643" y="444"/>
                  </a:lnTo>
                  <a:cubicBezTo>
                    <a:pt x="688" y="289"/>
                    <a:pt x="732" y="134"/>
                    <a:pt x="7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0" name="Google Shape;3182;p37">
              <a:extLst>
                <a:ext uri="{FF2B5EF4-FFF2-40B4-BE49-F238E27FC236}">
                  <a16:creationId xmlns:a16="http://schemas.microsoft.com/office/drawing/2014/main" id="{548806AA-5058-4737-8E9E-76216EFE2C82}"/>
                </a:ext>
              </a:extLst>
            </p:cNvPr>
            <p:cNvSpPr/>
            <p:nvPr/>
          </p:nvSpPr>
          <p:spPr>
            <a:xfrm>
              <a:off x="6543250" y="4466575"/>
              <a:ext cx="50425" cy="41575"/>
            </a:xfrm>
            <a:custGeom>
              <a:avLst/>
              <a:gdLst/>
              <a:ahLst/>
              <a:cxnLst/>
              <a:rect l="l" t="t" r="r" b="b"/>
              <a:pathLst>
                <a:path w="2017" h="1663" extrusionOk="0">
                  <a:moveTo>
                    <a:pt x="1706" y="1"/>
                  </a:moveTo>
                  <a:lnTo>
                    <a:pt x="931" y="400"/>
                  </a:lnTo>
                  <a:cubicBezTo>
                    <a:pt x="887" y="488"/>
                    <a:pt x="820" y="555"/>
                    <a:pt x="754" y="621"/>
                  </a:cubicBezTo>
                  <a:cubicBezTo>
                    <a:pt x="599" y="754"/>
                    <a:pt x="443" y="887"/>
                    <a:pt x="311" y="1020"/>
                  </a:cubicBezTo>
                  <a:cubicBezTo>
                    <a:pt x="200" y="1175"/>
                    <a:pt x="89" y="1352"/>
                    <a:pt x="0" y="1530"/>
                  </a:cubicBezTo>
                  <a:lnTo>
                    <a:pt x="45" y="1530"/>
                  </a:lnTo>
                  <a:lnTo>
                    <a:pt x="155" y="1663"/>
                  </a:lnTo>
                  <a:lnTo>
                    <a:pt x="621" y="1441"/>
                  </a:lnTo>
                  <a:lnTo>
                    <a:pt x="599" y="1330"/>
                  </a:lnTo>
                  <a:lnTo>
                    <a:pt x="443" y="1020"/>
                  </a:lnTo>
                  <a:lnTo>
                    <a:pt x="1197" y="776"/>
                  </a:lnTo>
                  <a:lnTo>
                    <a:pt x="1197" y="488"/>
                  </a:lnTo>
                  <a:lnTo>
                    <a:pt x="1950" y="488"/>
                  </a:lnTo>
                  <a:cubicBezTo>
                    <a:pt x="1972" y="444"/>
                    <a:pt x="2017" y="377"/>
                    <a:pt x="2017" y="355"/>
                  </a:cubicBezTo>
                  <a:cubicBezTo>
                    <a:pt x="1928" y="245"/>
                    <a:pt x="1817" y="134"/>
                    <a:pt x="1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1" name="Google Shape;3183;p37">
              <a:extLst>
                <a:ext uri="{FF2B5EF4-FFF2-40B4-BE49-F238E27FC236}">
                  <a16:creationId xmlns:a16="http://schemas.microsoft.com/office/drawing/2014/main" id="{7F431E81-FCFF-4527-AD20-7741A39BA665}"/>
                </a:ext>
              </a:extLst>
            </p:cNvPr>
            <p:cNvSpPr/>
            <p:nvPr/>
          </p:nvSpPr>
          <p:spPr>
            <a:xfrm>
              <a:off x="6836825" y="4245050"/>
              <a:ext cx="45425" cy="31025"/>
            </a:xfrm>
            <a:custGeom>
              <a:avLst/>
              <a:gdLst/>
              <a:ahLst/>
              <a:cxnLst/>
              <a:rect l="l" t="t" r="r" b="b"/>
              <a:pathLst>
                <a:path w="1817" h="1241" extrusionOk="0">
                  <a:moveTo>
                    <a:pt x="963" y="1"/>
                  </a:moveTo>
                  <a:cubicBezTo>
                    <a:pt x="916" y="1"/>
                    <a:pt x="862" y="35"/>
                    <a:pt x="798" y="132"/>
                  </a:cubicBezTo>
                  <a:cubicBezTo>
                    <a:pt x="798" y="199"/>
                    <a:pt x="820" y="287"/>
                    <a:pt x="798" y="287"/>
                  </a:cubicBezTo>
                  <a:cubicBezTo>
                    <a:pt x="532" y="398"/>
                    <a:pt x="266" y="509"/>
                    <a:pt x="0" y="620"/>
                  </a:cubicBezTo>
                  <a:lnTo>
                    <a:pt x="643" y="863"/>
                  </a:lnTo>
                  <a:lnTo>
                    <a:pt x="798" y="930"/>
                  </a:lnTo>
                  <a:lnTo>
                    <a:pt x="1418" y="1240"/>
                  </a:lnTo>
                  <a:lnTo>
                    <a:pt x="1485" y="1174"/>
                  </a:lnTo>
                  <a:lnTo>
                    <a:pt x="1817" y="886"/>
                  </a:lnTo>
                  <a:lnTo>
                    <a:pt x="1485" y="952"/>
                  </a:lnTo>
                  <a:lnTo>
                    <a:pt x="1418" y="952"/>
                  </a:lnTo>
                  <a:lnTo>
                    <a:pt x="1330" y="1019"/>
                  </a:lnTo>
                  <a:cubicBezTo>
                    <a:pt x="1130" y="974"/>
                    <a:pt x="1042" y="664"/>
                    <a:pt x="1197" y="465"/>
                  </a:cubicBezTo>
                  <a:cubicBezTo>
                    <a:pt x="1219" y="398"/>
                    <a:pt x="1241" y="310"/>
                    <a:pt x="1263" y="221"/>
                  </a:cubicBezTo>
                  <a:cubicBezTo>
                    <a:pt x="1153" y="205"/>
                    <a:pt x="1077" y="1"/>
                    <a:pt x="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2" name="Google Shape;3184;p37">
              <a:extLst>
                <a:ext uri="{FF2B5EF4-FFF2-40B4-BE49-F238E27FC236}">
                  <a16:creationId xmlns:a16="http://schemas.microsoft.com/office/drawing/2014/main" id="{659FA702-E9D2-4E53-8C21-1F6645320308}"/>
                </a:ext>
              </a:extLst>
            </p:cNvPr>
            <p:cNvSpPr/>
            <p:nvPr/>
          </p:nvSpPr>
          <p:spPr>
            <a:xfrm>
              <a:off x="6432475" y="4378125"/>
              <a:ext cx="38225" cy="25900"/>
            </a:xfrm>
            <a:custGeom>
              <a:avLst/>
              <a:gdLst/>
              <a:ahLst/>
              <a:cxnLst/>
              <a:rect l="l" t="t" r="r" b="b"/>
              <a:pathLst>
                <a:path w="1529" h="1036" extrusionOk="0">
                  <a:moveTo>
                    <a:pt x="1057" y="1"/>
                  </a:moveTo>
                  <a:cubicBezTo>
                    <a:pt x="988" y="1"/>
                    <a:pt x="917" y="54"/>
                    <a:pt x="820" y="127"/>
                  </a:cubicBezTo>
                  <a:cubicBezTo>
                    <a:pt x="795" y="142"/>
                    <a:pt x="763" y="148"/>
                    <a:pt x="727" y="148"/>
                  </a:cubicBezTo>
                  <a:cubicBezTo>
                    <a:pt x="602" y="148"/>
                    <a:pt x="425" y="77"/>
                    <a:pt x="288" y="60"/>
                  </a:cubicBezTo>
                  <a:lnTo>
                    <a:pt x="199" y="149"/>
                  </a:lnTo>
                  <a:lnTo>
                    <a:pt x="199" y="215"/>
                  </a:lnTo>
                  <a:cubicBezTo>
                    <a:pt x="266" y="348"/>
                    <a:pt x="310" y="481"/>
                    <a:pt x="399" y="659"/>
                  </a:cubicBezTo>
                  <a:lnTo>
                    <a:pt x="44" y="769"/>
                  </a:lnTo>
                  <a:lnTo>
                    <a:pt x="0" y="769"/>
                  </a:lnTo>
                  <a:lnTo>
                    <a:pt x="0" y="1035"/>
                  </a:lnTo>
                  <a:lnTo>
                    <a:pt x="820" y="836"/>
                  </a:lnTo>
                  <a:lnTo>
                    <a:pt x="1529" y="193"/>
                  </a:lnTo>
                  <a:cubicBezTo>
                    <a:pt x="1418" y="171"/>
                    <a:pt x="1285" y="193"/>
                    <a:pt x="1241" y="127"/>
                  </a:cubicBezTo>
                  <a:cubicBezTo>
                    <a:pt x="1171" y="37"/>
                    <a:pt x="1114" y="1"/>
                    <a:pt x="10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3" name="Google Shape;3185;p37">
              <a:extLst>
                <a:ext uri="{FF2B5EF4-FFF2-40B4-BE49-F238E27FC236}">
                  <a16:creationId xmlns:a16="http://schemas.microsoft.com/office/drawing/2014/main" id="{8511DA1F-E01E-43F0-88C4-C0EE2AD198D2}"/>
                </a:ext>
              </a:extLst>
            </p:cNvPr>
            <p:cNvSpPr/>
            <p:nvPr/>
          </p:nvSpPr>
          <p:spPr>
            <a:xfrm>
              <a:off x="6469025" y="4518100"/>
              <a:ext cx="34375" cy="27725"/>
            </a:xfrm>
            <a:custGeom>
              <a:avLst/>
              <a:gdLst/>
              <a:ahLst/>
              <a:cxnLst/>
              <a:rect l="l" t="t" r="r" b="b"/>
              <a:pathLst>
                <a:path w="1375" h="1109" extrusionOk="0">
                  <a:moveTo>
                    <a:pt x="599" y="0"/>
                  </a:moveTo>
                  <a:lnTo>
                    <a:pt x="377" y="244"/>
                  </a:lnTo>
                  <a:lnTo>
                    <a:pt x="333" y="510"/>
                  </a:lnTo>
                  <a:lnTo>
                    <a:pt x="222" y="222"/>
                  </a:lnTo>
                  <a:lnTo>
                    <a:pt x="133" y="222"/>
                  </a:lnTo>
                  <a:cubicBezTo>
                    <a:pt x="89" y="355"/>
                    <a:pt x="45" y="510"/>
                    <a:pt x="0" y="665"/>
                  </a:cubicBezTo>
                  <a:lnTo>
                    <a:pt x="355" y="643"/>
                  </a:lnTo>
                  <a:lnTo>
                    <a:pt x="200" y="1086"/>
                  </a:lnTo>
                  <a:lnTo>
                    <a:pt x="377" y="1108"/>
                  </a:lnTo>
                  <a:lnTo>
                    <a:pt x="643" y="1020"/>
                  </a:lnTo>
                  <a:lnTo>
                    <a:pt x="665" y="909"/>
                  </a:lnTo>
                  <a:lnTo>
                    <a:pt x="754" y="953"/>
                  </a:lnTo>
                  <a:lnTo>
                    <a:pt x="931" y="776"/>
                  </a:lnTo>
                  <a:lnTo>
                    <a:pt x="997" y="709"/>
                  </a:lnTo>
                  <a:lnTo>
                    <a:pt x="1130" y="621"/>
                  </a:lnTo>
                  <a:lnTo>
                    <a:pt x="1374" y="399"/>
                  </a:lnTo>
                  <a:lnTo>
                    <a:pt x="1263" y="133"/>
                  </a:lnTo>
                  <a:lnTo>
                    <a:pt x="1219" y="244"/>
                  </a:lnTo>
                  <a:lnTo>
                    <a:pt x="687" y="15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4" name="Google Shape;3186;p37">
              <a:extLst>
                <a:ext uri="{FF2B5EF4-FFF2-40B4-BE49-F238E27FC236}">
                  <a16:creationId xmlns:a16="http://schemas.microsoft.com/office/drawing/2014/main" id="{CF45BDFD-AF4F-4FEB-BBB0-B5551F63B7BC}"/>
                </a:ext>
              </a:extLst>
            </p:cNvPr>
            <p:cNvSpPr/>
            <p:nvPr/>
          </p:nvSpPr>
          <p:spPr>
            <a:xfrm>
              <a:off x="7012950" y="4471025"/>
              <a:ext cx="36600" cy="27150"/>
            </a:xfrm>
            <a:custGeom>
              <a:avLst/>
              <a:gdLst/>
              <a:ahLst/>
              <a:cxnLst/>
              <a:rect l="l" t="t" r="r" b="b"/>
              <a:pathLst>
                <a:path w="1464" h="1086" extrusionOk="0">
                  <a:moveTo>
                    <a:pt x="400" y="0"/>
                  </a:moveTo>
                  <a:lnTo>
                    <a:pt x="1" y="355"/>
                  </a:lnTo>
                  <a:lnTo>
                    <a:pt x="134" y="487"/>
                  </a:lnTo>
                  <a:lnTo>
                    <a:pt x="222" y="222"/>
                  </a:lnTo>
                  <a:cubicBezTo>
                    <a:pt x="621" y="532"/>
                    <a:pt x="245" y="709"/>
                    <a:pt x="245" y="931"/>
                  </a:cubicBezTo>
                  <a:lnTo>
                    <a:pt x="599" y="1019"/>
                  </a:lnTo>
                  <a:cubicBezTo>
                    <a:pt x="639" y="929"/>
                    <a:pt x="679" y="893"/>
                    <a:pt x="717" y="893"/>
                  </a:cubicBezTo>
                  <a:cubicBezTo>
                    <a:pt x="763" y="893"/>
                    <a:pt x="806" y="946"/>
                    <a:pt x="843" y="1019"/>
                  </a:cubicBezTo>
                  <a:lnTo>
                    <a:pt x="1441" y="1086"/>
                  </a:lnTo>
                  <a:lnTo>
                    <a:pt x="1441" y="1086"/>
                  </a:lnTo>
                  <a:lnTo>
                    <a:pt x="1397" y="931"/>
                  </a:lnTo>
                  <a:cubicBezTo>
                    <a:pt x="1087" y="776"/>
                    <a:pt x="1064" y="554"/>
                    <a:pt x="1308" y="332"/>
                  </a:cubicBezTo>
                  <a:lnTo>
                    <a:pt x="1463" y="266"/>
                  </a:lnTo>
                  <a:lnTo>
                    <a:pt x="1064" y="133"/>
                  </a:lnTo>
                  <a:lnTo>
                    <a:pt x="1064" y="133"/>
                  </a:lnTo>
                  <a:cubicBezTo>
                    <a:pt x="1131" y="510"/>
                    <a:pt x="799" y="332"/>
                    <a:pt x="643" y="510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5" name="Google Shape;3187;p37">
              <a:extLst>
                <a:ext uri="{FF2B5EF4-FFF2-40B4-BE49-F238E27FC236}">
                  <a16:creationId xmlns:a16="http://schemas.microsoft.com/office/drawing/2014/main" id="{AA8257B5-1C5B-45D8-9292-1D832FF732A4}"/>
                </a:ext>
              </a:extLst>
            </p:cNvPr>
            <p:cNvSpPr/>
            <p:nvPr/>
          </p:nvSpPr>
          <p:spPr>
            <a:xfrm>
              <a:off x="6410300" y="4556875"/>
              <a:ext cx="38250" cy="26475"/>
            </a:xfrm>
            <a:custGeom>
              <a:avLst/>
              <a:gdLst/>
              <a:ahLst/>
              <a:cxnLst/>
              <a:rect l="l" t="t" r="r" b="b"/>
              <a:pathLst>
                <a:path w="1530" h="1059" extrusionOk="0">
                  <a:moveTo>
                    <a:pt x="1530" y="0"/>
                  </a:moveTo>
                  <a:cubicBezTo>
                    <a:pt x="1330" y="89"/>
                    <a:pt x="1153" y="178"/>
                    <a:pt x="998" y="244"/>
                  </a:cubicBezTo>
                  <a:cubicBezTo>
                    <a:pt x="932" y="269"/>
                    <a:pt x="866" y="287"/>
                    <a:pt x="808" y="287"/>
                  </a:cubicBezTo>
                  <a:cubicBezTo>
                    <a:pt x="710" y="287"/>
                    <a:pt x="635" y="234"/>
                    <a:pt x="621" y="67"/>
                  </a:cubicBezTo>
                  <a:lnTo>
                    <a:pt x="1" y="443"/>
                  </a:lnTo>
                  <a:lnTo>
                    <a:pt x="444" y="776"/>
                  </a:lnTo>
                  <a:cubicBezTo>
                    <a:pt x="444" y="754"/>
                    <a:pt x="444" y="709"/>
                    <a:pt x="444" y="709"/>
                  </a:cubicBezTo>
                  <a:lnTo>
                    <a:pt x="688" y="377"/>
                  </a:lnTo>
                  <a:lnTo>
                    <a:pt x="843" y="532"/>
                  </a:lnTo>
                  <a:lnTo>
                    <a:pt x="533" y="776"/>
                  </a:lnTo>
                  <a:cubicBezTo>
                    <a:pt x="699" y="964"/>
                    <a:pt x="787" y="1058"/>
                    <a:pt x="859" y="1058"/>
                  </a:cubicBezTo>
                  <a:cubicBezTo>
                    <a:pt x="931" y="1058"/>
                    <a:pt x="987" y="964"/>
                    <a:pt x="1086" y="776"/>
                  </a:cubicBezTo>
                  <a:lnTo>
                    <a:pt x="1020" y="709"/>
                  </a:lnTo>
                  <a:lnTo>
                    <a:pt x="1086" y="709"/>
                  </a:lnTo>
                  <a:cubicBezTo>
                    <a:pt x="1286" y="687"/>
                    <a:pt x="1485" y="687"/>
                    <a:pt x="1419" y="399"/>
                  </a:cubicBezTo>
                  <a:cubicBezTo>
                    <a:pt x="1441" y="288"/>
                    <a:pt x="1485" y="178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6" name="Google Shape;3188;p37">
              <a:extLst>
                <a:ext uri="{FF2B5EF4-FFF2-40B4-BE49-F238E27FC236}">
                  <a16:creationId xmlns:a16="http://schemas.microsoft.com/office/drawing/2014/main" id="{9062C1CD-F6AF-4E9D-834D-4EFC38820DD3}"/>
                </a:ext>
              </a:extLst>
            </p:cNvPr>
            <p:cNvSpPr/>
            <p:nvPr/>
          </p:nvSpPr>
          <p:spPr>
            <a:xfrm>
              <a:off x="6887225" y="4341400"/>
              <a:ext cx="33800" cy="30500"/>
            </a:xfrm>
            <a:custGeom>
              <a:avLst/>
              <a:gdLst/>
              <a:ahLst/>
              <a:cxnLst/>
              <a:rect l="l" t="t" r="r" b="b"/>
              <a:pathLst>
                <a:path w="1352" h="1220" extrusionOk="0">
                  <a:moveTo>
                    <a:pt x="554" y="355"/>
                  </a:moveTo>
                  <a:lnTo>
                    <a:pt x="776" y="554"/>
                  </a:lnTo>
                  <a:lnTo>
                    <a:pt x="687" y="643"/>
                  </a:lnTo>
                  <a:lnTo>
                    <a:pt x="488" y="444"/>
                  </a:lnTo>
                  <a:lnTo>
                    <a:pt x="554" y="355"/>
                  </a:lnTo>
                  <a:close/>
                  <a:moveTo>
                    <a:pt x="466" y="710"/>
                  </a:moveTo>
                  <a:lnTo>
                    <a:pt x="776" y="820"/>
                  </a:lnTo>
                  <a:lnTo>
                    <a:pt x="754" y="953"/>
                  </a:lnTo>
                  <a:lnTo>
                    <a:pt x="421" y="865"/>
                  </a:lnTo>
                  <a:lnTo>
                    <a:pt x="466" y="710"/>
                  </a:lnTo>
                  <a:close/>
                  <a:moveTo>
                    <a:pt x="23" y="1"/>
                  </a:moveTo>
                  <a:cubicBezTo>
                    <a:pt x="23" y="67"/>
                    <a:pt x="0" y="178"/>
                    <a:pt x="23" y="178"/>
                  </a:cubicBezTo>
                  <a:cubicBezTo>
                    <a:pt x="288" y="355"/>
                    <a:pt x="200" y="621"/>
                    <a:pt x="200" y="865"/>
                  </a:cubicBezTo>
                  <a:lnTo>
                    <a:pt x="488" y="1197"/>
                  </a:lnTo>
                  <a:lnTo>
                    <a:pt x="953" y="1219"/>
                  </a:lnTo>
                  <a:lnTo>
                    <a:pt x="1352" y="953"/>
                  </a:lnTo>
                  <a:lnTo>
                    <a:pt x="887" y="798"/>
                  </a:lnTo>
                  <a:cubicBezTo>
                    <a:pt x="865" y="665"/>
                    <a:pt x="842" y="510"/>
                    <a:pt x="842" y="355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7" name="Google Shape;3189;p37">
              <a:extLst>
                <a:ext uri="{FF2B5EF4-FFF2-40B4-BE49-F238E27FC236}">
                  <a16:creationId xmlns:a16="http://schemas.microsoft.com/office/drawing/2014/main" id="{97FE3CB0-4EFE-4F19-A948-630721A47865}"/>
                </a:ext>
              </a:extLst>
            </p:cNvPr>
            <p:cNvSpPr/>
            <p:nvPr/>
          </p:nvSpPr>
          <p:spPr>
            <a:xfrm>
              <a:off x="6858975" y="4334200"/>
              <a:ext cx="35475" cy="33800"/>
            </a:xfrm>
            <a:custGeom>
              <a:avLst/>
              <a:gdLst/>
              <a:ahLst/>
              <a:cxnLst/>
              <a:rect l="l" t="t" r="r" b="b"/>
              <a:pathLst>
                <a:path w="1419" h="1352" extrusionOk="0">
                  <a:moveTo>
                    <a:pt x="444" y="0"/>
                  </a:moveTo>
                  <a:cubicBezTo>
                    <a:pt x="288" y="222"/>
                    <a:pt x="133" y="444"/>
                    <a:pt x="0" y="687"/>
                  </a:cubicBezTo>
                  <a:lnTo>
                    <a:pt x="288" y="776"/>
                  </a:lnTo>
                  <a:lnTo>
                    <a:pt x="377" y="776"/>
                  </a:lnTo>
                  <a:lnTo>
                    <a:pt x="377" y="510"/>
                  </a:lnTo>
                  <a:lnTo>
                    <a:pt x="909" y="421"/>
                  </a:lnTo>
                  <a:lnTo>
                    <a:pt x="842" y="1108"/>
                  </a:lnTo>
                  <a:cubicBezTo>
                    <a:pt x="975" y="1175"/>
                    <a:pt x="1108" y="1263"/>
                    <a:pt x="1241" y="1352"/>
                  </a:cubicBezTo>
                  <a:lnTo>
                    <a:pt x="1330" y="1153"/>
                  </a:lnTo>
                  <a:cubicBezTo>
                    <a:pt x="1330" y="909"/>
                    <a:pt x="1418" y="643"/>
                    <a:pt x="1153" y="466"/>
                  </a:cubicBezTo>
                  <a:cubicBezTo>
                    <a:pt x="1130" y="466"/>
                    <a:pt x="1153" y="355"/>
                    <a:pt x="1153" y="289"/>
                  </a:cubicBezTo>
                  <a:lnTo>
                    <a:pt x="4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8" name="Google Shape;3190;p37">
              <a:extLst>
                <a:ext uri="{FF2B5EF4-FFF2-40B4-BE49-F238E27FC236}">
                  <a16:creationId xmlns:a16="http://schemas.microsoft.com/office/drawing/2014/main" id="{79857C4F-9ED0-49D1-88D8-BA0F87DDDB2A}"/>
                </a:ext>
              </a:extLst>
            </p:cNvPr>
            <p:cNvSpPr/>
            <p:nvPr/>
          </p:nvSpPr>
          <p:spPr>
            <a:xfrm>
              <a:off x="7037325" y="4559075"/>
              <a:ext cx="29400" cy="23300"/>
            </a:xfrm>
            <a:custGeom>
              <a:avLst/>
              <a:gdLst/>
              <a:ahLst/>
              <a:cxnLst/>
              <a:rect l="l" t="t" r="r" b="b"/>
              <a:pathLst>
                <a:path w="1176" h="932" extrusionOk="0">
                  <a:moveTo>
                    <a:pt x="1" y="1"/>
                  </a:moveTo>
                  <a:lnTo>
                    <a:pt x="1" y="754"/>
                  </a:lnTo>
                  <a:lnTo>
                    <a:pt x="555" y="931"/>
                  </a:lnTo>
                  <a:lnTo>
                    <a:pt x="665" y="931"/>
                  </a:lnTo>
                  <a:cubicBezTo>
                    <a:pt x="688" y="887"/>
                    <a:pt x="710" y="843"/>
                    <a:pt x="754" y="799"/>
                  </a:cubicBezTo>
                  <a:cubicBezTo>
                    <a:pt x="821" y="732"/>
                    <a:pt x="909" y="688"/>
                    <a:pt x="998" y="621"/>
                  </a:cubicBezTo>
                  <a:cubicBezTo>
                    <a:pt x="909" y="555"/>
                    <a:pt x="821" y="466"/>
                    <a:pt x="754" y="422"/>
                  </a:cubicBezTo>
                  <a:cubicBezTo>
                    <a:pt x="688" y="355"/>
                    <a:pt x="621" y="289"/>
                    <a:pt x="555" y="222"/>
                  </a:cubicBezTo>
                  <a:lnTo>
                    <a:pt x="621" y="156"/>
                  </a:lnTo>
                  <a:lnTo>
                    <a:pt x="998" y="333"/>
                  </a:lnTo>
                  <a:lnTo>
                    <a:pt x="1064" y="289"/>
                  </a:lnTo>
                  <a:lnTo>
                    <a:pt x="1175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9" name="Google Shape;3191;p37">
              <a:extLst>
                <a:ext uri="{FF2B5EF4-FFF2-40B4-BE49-F238E27FC236}">
                  <a16:creationId xmlns:a16="http://schemas.microsoft.com/office/drawing/2014/main" id="{D3F540DE-8E7F-4F58-B7C0-C0EF668E35AD}"/>
                </a:ext>
              </a:extLst>
            </p:cNvPr>
            <p:cNvSpPr/>
            <p:nvPr/>
          </p:nvSpPr>
          <p:spPr>
            <a:xfrm>
              <a:off x="6524425" y="4318700"/>
              <a:ext cx="22175" cy="32150"/>
            </a:xfrm>
            <a:custGeom>
              <a:avLst/>
              <a:gdLst/>
              <a:ahLst/>
              <a:cxnLst/>
              <a:rect l="l" t="t" r="r" b="b"/>
              <a:pathLst>
                <a:path w="887" h="1286" extrusionOk="0">
                  <a:moveTo>
                    <a:pt x="731" y="0"/>
                  </a:moveTo>
                  <a:lnTo>
                    <a:pt x="111" y="244"/>
                  </a:lnTo>
                  <a:lnTo>
                    <a:pt x="111" y="953"/>
                  </a:lnTo>
                  <a:lnTo>
                    <a:pt x="0" y="1041"/>
                  </a:lnTo>
                  <a:cubicBezTo>
                    <a:pt x="0" y="1130"/>
                    <a:pt x="22" y="1197"/>
                    <a:pt x="44" y="1285"/>
                  </a:cubicBezTo>
                  <a:lnTo>
                    <a:pt x="487" y="997"/>
                  </a:lnTo>
                  <a:lnTo>
                    <a:pt x="886" y="620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0" name="Google Shape;3192;p37">
              <a:extLst>
                <a:ext uri="{FF2B5EF4-FFF2-40B4-BE49-F238E27FC236}">
                  <a16:creationId xmlns:a16="http://schemas.microsoft.com/office/drawing/2014/main" id="{4E4670C8-F955-4417-B66A-90918A31C2DD}"/>
                </a:ext>
              </a:extLst>
            </p:cNvPr>
            <p:cNvSpPr/>
            <p:nvPr/>
          </p:nvSpPr>
          <p:spPr>
            <a:xfrm>
              <a:off x="6880025" y="4426700"/>
              <a:ext cx="31600" cy="26625"/>
            </a:xfrm>
            <a:custGeom>
              <a:avLst/>
              <a:gdLst/>
              <a:ahLst/>
              <a:cxnLst/>
              <a:rect l="l" t="t" r="r" b="b"/>
              <a:pathLst>
                <a:path w="1264" h="1065" extrusionOk="0">
                  <a:moveTo>
                    <a:pt x="222" y="1"/>
                  </a:moveTo>
                  <a:cubicBezTo>
                    <a:pt x="244" y="67"/>
                    <a:pt x="288" y="156"/>
                    <a:pt x="333" y="222"/>
                  </a:cubicBezTo>
                  <a:lnTo>
                    <a:pt x="399" y="311"/>
                  </a:lnTo>
                  <a:lnTo>
                    <a:pt x="23" y="665"/>
                  </a:lnTo>
                  <a:lnTo>
                    <a:pt x="0" y="754"/>
                  </a:lnTo>
                  <a:lnTo>
                    <a:pt x="178" y="820"/>
                  </a:lnTo>
                  <a:lnTo>
                    <a:pt x="311" y="909"/>
                  </a:lnTo>
                  <a:lnTo>
                    <a:pt x="466" y="998"/>
                  </a:lnTo>
                  <a:lnTo>
                    <a:pt x="643" y="1064"/>
                  </a:lnTo>
                  <a:lnTo>
                    <a:pt x="732" y="621"/>
                  </a:lnTo>
                  <a:lnTo>
                    <a:pt x="931" y="488"/>
                  </a:lnTo>
                  <a:lnTo>
                    <a:pt x="997" y="554"/>
                  </a:lnTo>
                  <a:lnTo>
                    <a:pt x="776" y="687"/>
                  </a:lnTo>
                  <a:lnTo>
                    <a:pt x="820" y="909"/>
                  </a:lnTo>
                  <a:lnTo>
                    <a:pt x="909" y="931"/>
                  </a:lnTo>
                  <a:cubicBezTo>
                    <a:pt x="1020" y="732"/>
                    <a:pt x="1153" y="510"/>
                    <a:pt x="1263" y="311"/>
                  </a:cubicBezTo>
                  <a:cubicBezTo>
                    <a:pt x="1130" y="266"/>
                    <a:pt x="1020" y="200"/>
                    <a:pt x="887" y="178"/>
                  </a:cubicBezTo>
                  <a:cubicBezTo>
                    <a:pt x="665" y="111"/>
                    <a:pt x="444" y="45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1" name="Google Shape;3193;p37">
              <a:extLst>
                <a:ext uri="{FF2B5EF4-FFF2-40B4-BE49-F238E27FC236}">
                  <a16:creationId xmlns:a16="http://schemas.microsoft.com/office/drawing/2014/main" id="{42340923-5517-4A0E-981E-2CE1111C945E}"/>
                </a:ext>
              </a:extLst>
            </p:cNvPr>
            <p:cNvSpPr/>
            <p:nvPr/>
          </p:nvSpPr>
          <p:spPr>
            <a:xfrm>
              <a:off x="6513325" y="4497600"/>
              <a:ext cx="31600" cy="23425"/>
            </a:xfrm>
            <a:custGeom>
              <a:avLst/>
              <a:gdLst/>
              <a:ahLst/>
              <a:cxnLst/>
              <a:rect l="l" t="t" r="r" b="b"/>
              <a:pathLst>
                <a:path w="1264" h="937" extrusionOk="0">
                  <a:moveTo>
                    <a:pt x="289" y="1"/>
                  </a:moveTo>
                  <a:lnTo>
                    <a:pt x="1" y="111"/>
                  </a:lnTo>
                  <a:lnTo>
                    <a:pt x="1" y="422"/>
                  </a:lnTo>
                  <a:cubicBezTo>
                    <a:pt x="23" y="577"/>
                    <a:pt x="45" y="754"/>
                    <a:pt x="67" y="909"/>
                  </a:cubicBezTo>
                  <a:cubicBezTo>
                    <a:pt x="133" y="928"/>
                    <a:pt x="194" y="937"/>
                    <a:pt x="254" y="937"/>
                  </a:cubicBezTo>
                  <a:cubicBezTo>
                    <a:pt x="536" y="937"/>
                    <a:pt x="756" y="742"/>
                    <a:pt x="976" y="577"/>
                  </a:cubicBezTo>
                  <a:lnTo>
                    <a:pt x="998" y="510"/>
                  </a:lnTo>
                  <a:lnTo>
                    <a:pt x="1042" y="577"/>
                  </a:lnTo>
                  <a:lnTo>
                    <a:pt x="1264" y="422"/>
                  </a:lnTo>
                  <a:lnTo>
                    <a:pt x="1242" y="266"/>
                  </a:lnTo>
                  <a:lnTo>
                    <a:pt x="1175" y="266"/>
                  </a:lnTo>
                  <a:lnTo>
                    <a:pt x="931" y="111"/>
                  </a:lnTo>
                  <a:lnTo>
                    <a:pt x="799" y="444"/>
                  </a:lnTo>
                  <a:lnTo>
                    <a:pt x="333" y="399"/>
                  </a:lnTo>
                  <a:cubicBezTo>
                    <a:pt x="311" y="244"/>
                    <a:pt x="289" y="11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2" name="Google Shape;3194;p37">
              <a:extLst>
                <a:ext uri="{FF2B5EF4-FFF2-40B4-BE49-F238E27FC236}">
                  <a16:creationId xmlns:a16="http://schemas.microsoft.com/office/drawing/2014/main" id="{202B2F83-F77C-4A2B-8B4C-851563753BC3}"/>
                </a:ext>
              </a:extLst>
            </p:cNvPr>
            <p:cNvSpPr/>
            <p:nvPr/>
          </p:nvSpPr>
          <p:spPr>
            <a:xfrm>
              <a:off x="7017950" y="4222875"/>
              <a:ext cx="31050" cy="23825"/>
            </a:xfrm>
            <a:custGeom>
              <a:avLst/>
              <a:gdLst/>
              <a:ahLst/>
              <a:cxnLst/>
              <a:rect l="l" t="t" r="r" b="b"/>
              <a:pathLst>
                <a:path w="1242" h="953" extrusionOk="0">
                  <a:moveTo>
                    <a:pt x="754" y="0"/>
                  </a:moveTo>
                  <a:lnTo>
                    <a:pt x="0" y="421"/>
                  </a:lnTo>
                  <a:cubicBezTo>
                    <a:pt x="178" y="465"/>
                    <a:pt x="355" y="532"/>
                    <a:pt x="510" y="620"/>
                  </a:cubicBezTo>
                  <a:cubicBezTo>
                    <a:pt x="576" y="643"/>
                    <a:pt x="621" y="753"/>
                    <a:pt x="665" y="820"/>
                  </a:cubicBezTo>
                  <a:lnTo>
                    <a:pt x="1108" y="953"/>
                  </a:lnTo>
                  <a:cubicBezTo>
                    <a:pt x="1175" y="864"/>
                    <a:pt x="1219" y="776"/>
                    <a:pt x="1241" y="687"/>
                  </a:cubicBezTo>
                  <a:cubicBezTo>
                    <a:pt x="1219" y="488"/>
                    <a:pt x="1219" y="288"/>
                    <a:pt x="1197" y="89"/>
                  </a:cubicBezTo>
                  <a:lnTo>
                    <a:pt x="887" y="22"/>
                  </a:lnTo>
                  <a:lnTo>
                    <a:pt x="864" y="111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3" name="Google Shape;3195;p37">
              <a:extLst>
                <a:ext uri="{FF2B5EF4-FFF2-40B4-BE49-F238E27FC236}">
                  <a16:creationId xmlns:a16="http://schemas.microsoft.com/office/drawing/2014/main" id="{B61937DF-A751-4D5E-B530-333B8534252B}"/>
                </a:ext>
              </a:extLst>
            </p:cNvPr>
            <p:cNvSpPr/>
            <p:nvPr/>
          </p:nvSpPr>
          <p:spPr>
            <a:xfrm>
              <a:off x="6913250" y="4279375"/>
              <a:ext cx="37700" cy="23825"/>
            </a:xfrm>
            <a:custGeom>
              <a:avLst/>
              <a:gdLst/>
              <a:ahLst/>
              <a:cxnLst/>
              <a:rect l="l" t="t" r="r" b="b"/>
              <a:pathLst>
                <a:path w="1508" h="953" extrusionOk="0">
                  <a:moveTo>
                    <a:pt x="400" y="0"/>
                  </a:moveTo>
                  <a:lnTo>
                    <a:pt x="400" y="22"/>
                  </a:lnTo>
                  <a:lnTo>
                    <a:pt x="444" y="288"/>
                  </a:lnTo>
                  <a:lnTo>
                    <a:pt x="1" y="576"/>
                  </a:lnTo>
                  <a:lnTo>
                    <a:pt x="1242" y="953"/>
                  </a:lnTo>
                  <a:lnTo>
                    <a:pt x="1507" y="576"/>
                  </a:lnTo>
                  <a:lnTo>
                    <a:pt x="1086" y="709"/>
                  </a:lnTo>
                  <a:cubicBezTo>
                    <a:pt x="1042" y="465"/>
                    <a:pt x="998" y="288"/>
                    <a:pt x="931" y="111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4" name="Google Shape;3196;p37">
              <a:extLst>
                <a:ext uri="{FF2B5EF4-FFF2-40B4-BE49-F238E27FC236}">
                  <a16:creationId xmlns:a16="http://schemas.microsoft.com/office/drawing/2014/main" id="{8E0837F4-E622-4588-AC08-31F22E76A000}"/>
                </a:ext>
              </a:extLst>
            </p:cNvPr>
            <p:cNvSpPr/>
            <p:nvPr/>
          </p:nvSpPr>
          <p:spPr>
            <a:xfrm>
              <a:off x="6437450" y="4358575"/>
              <a:ext cx="34925" cy="24950"/>
            </a:xfrm>
            <a:custGeom>
              <a:avLst/>
              <a:gdLst/>
              <a:ahLst/>
              <a:cxnLst/>
              <a:rect l="l" t="t" r="r" b="b"/>
              <a:pathLst>
                <a:path w="1397" h="998" extrusionOk="0">
                  <a:moveTo>
                    <a:pt x="1197" y="0"/>
                  </a:moveTo>
                  <a:lnTo>
                    <a:pt x="0" y="842"/>
                  </a:lnTo>
                  <a:lnTo>
                    <a:pt x="89" y="842"/>
                  </a:lnTo>
                  <a:cubicBezTo>
                    <a:pt x="223" y="859"/>
                    <a:pt x="395" y="939"/>
                    <a:pt x="518" y="939"/>
                  </a:cubicBezTo>
                  <a:cubicBezTo>
                    <a:pt x="559" y="939"/>
                    <a:pt x="594" y="930"/>
                    <a:pt x="621" y="909"/>
                  </a:cubicBezTo>
                  <a:cubicBezTo>
                    <a:pt x="718" y="836"/>
                    <a:pt x="789" y="783"/>
                    <a:pt x="858" y="783"/>
                  </a:cubicBezTo>
                  <a:cubicBezTo>
                    <a:pt x="915" y="783"/>
                    <a:pt x="972" y="819"/>
                    <a:pt x="1042" y="909"/>
                  </a:cubicBezTo>
                  <a:cubicBezTo>
                    <a:pt x="1086" y="975"/>
                    <a:pt x="1219" y="975"/>
                    <a:pt x="1330" y="997"/>
                  </a:cubicBezTo>
                  <a:lnTo>
                    <a:pt x="1396" y="820"/>
                  </a:lnTo>
                  <a:lnTo>
                    <a:pt x="1396" y="599"/>
                  </a:lnTo>
                  <a:lnTo>
                    <a:pt x="1108" y="510"/>
                  </a:lnTo>
                  <a:cubicBezTo>
                    <a:pt x="1153" y="311"/>
                    <a:pt x="1175" y="155"/>
                    <a:pt x="1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5" name="Google Shape;3197;p37">
              <a:extLst>
                <a:ext uri="{FF2B5EF4-FFF2-40B4-BE49-F238E27FC236}">
                  <a16:creationId xmlns:a16="http://schemas.microsoft.com/office/drawing/2014/main" id="{EFF11730-5BE2-4802-9304-B3384CB66ECB}"/>
                </a:ext>
              </a:extLst>
            </p:cNvPr>
            <p:cNvSpPr/>
            <p:nvPr/>
          </p:nvSpPr>
          <p:spPr>
            <a:xfrm>
              <a:off x="6842350" y="4169700"/>
              <a:ext cx="33825" cy="21625"/>
            </a:xfrm>
            <a:custGeom>
              <a:avLst/>
              <a:gdLst/>
              <a:ahLst/>
              <a:cxnLst/>
              <a:rect l="l" t="t" r="r" b="b"/>
              <a:pathLst>
                <a:path w="1353" h="865" extrusionOk="0">
                  <a:moveTo>
                    <a:pt x="1219" y="0"/>
                  </a:moveTo>
                  <a:cubicBezTo>
                    <a:pt x="1109" y="67"/>
                    <a:pt x="1020" y="89"/>
                    <a:pt x="909" y="111"/>
                  </a:cubicBezTo>
                  <a:cubicBezTo>
                    <a:pt x="710" y="89"/>
                    <a:pt x="533" y="67"/>
                    <a:pt x="333" y="44"/>
                  </a:cubicBezTo>
                  <a:lnTo>
                    <a:pt x="333" y="44"/>
                  </a:lnTo>
                  <a:cubicBezTo>
                    <a:pt x="400" y="133"/>
                    <a:pt x="1" y="89"/>
                    <a:pt x="244" y="266"/>
                  </a:cubicBezTo>
                  <a:cubicBezTo>
                    <a:pt x="267" y="266"/>
                    <a:pt x="156" y="421"/>
                    <a:pt x="112" y="510"/>
                  </a:cubicBezTo>
                  <a:lnTo>
                    <a:pt x="798" y="665"/>
                  </a:lnTo>
                  <a:lnTo>
                    <a:pt x="1064" y="598"/>
                  </a:lnTo>
                  <a:lnTo>
                    <a:pt x="976" y="820"/>
                  </a:lnTo>
                  <a:lnTo>
                    <a:pt x="1197" y="864"/>
                  </a:lnTo>
                  <a:cubicBezTo>
                    <a:pt x="1086" y="598"/>
                    <a:pt x="1286" y="355"/>
                    <a:pt x="1352" y="111"/>
                  </a:cubicBezTo>
                  <a:lnTo>
                    <a:pt x="12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6" name="Google Shape;3198;p37">
              <a:extLst>
                <a:ext uri="{FF2B5EF4-FFF2-40B4-BE49-F238E27FC236}">
                  <a16:creationId xmlns:a16="http://schemas.microsoft.com/office/drawing/2014/main" id="{95319C2B-BB7C-49BA-A3C2-EB42189FF02D}"/>
                </a:ext>
              </a:extLst>
            </p:cNvPr>
            <p:cNvSpPr/>
            <p:nvPr/>
          </p:nvSpPr>
          <p:spPr>
            <a:xfrm>
              <a:off x="6515550" y="4410075"/>
              <a:ext cx="30500" cy="29400"/>
            </a:xfrm>
            <a:custGeom>
              <a:avLst/>
              <a:gdLst/>
              <a:ahLst/>
              <a:cxnLst/>
              <a:rect l="l" t="t" r="r" b="b"/>
              <a:pathLst>
                <a:path w="1220" h="1176" extrusionOk="0">
                  <a:moveTo>
                    <a:pt x="399" y="1"/>
                  </a:moveTo>
                  <a:lnTo>
                    <a:pt x="133" y="67"/>
                  </a:lnTo>
                  <a:lnTo>
                    <a:pt x="355" y="311"/>
                  </a:lnTo>
                  <a:lnTo>
                    <a:pt x="244" y="555"/>
                  </a:lnTo>
                  <a:lnTo>
                    <a:pt x="244" y="710"/>
                  </a:lnTo>
                  <a:lnTo>
                    <a:pt x="311" y="776"/>
                  </a:lnTo>
                  <a:lnTo>
                    <a:pt x="1" y="909"/>
                  </a:lnTo>
                  <a:lnTo>
                    <a:pt x="1" y="1175"/>
                  </a:lnTo>
                  <a:lnTo>
                    <a:pt x="244" y="1087"/>
                  </a:lnTo>
                  <a:lnTo>
                    <a:pt x="311" y="1042"/>
                  </a:lnTo>
                  <a:lnTo>
                    <a:pt x="1219" y="555"/>
                  </a:lnTo>
                  <a:cubicBezTo>
                    <a:pt x="1175" y="444"/>
                    <a:pt x="1153" y="355"/>
                    <a:pt x="1086" y="245"/>
                  </a:cubicBezTo>
                  <a:lnTo>
                    <a:pt x="931" y="245"/>
                  </a:lnTo>
                  <a:cubicBezTo>
                    <a:pt x="864" y="362"/>
                    <a:pt x="813" y="407"/>
                    <a:pt x="771" y="407"/>
                  </a:cubicBezTo>
                  <a:cubicBezTo>
                    <a:pt x="703" y="407"/>
                    <a:pt x="662" y="288"/>
                    <a:pt x="621" y="178"/>
                  </a:cubicBezTo>
                  <a:lnTo>
                    <a:pt x="532" y="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7" name="Google Shape;3199;p37">
              <a:extLst>
                <a:ext uri="{FF2B5EF4-FFF2-40B4-BE49-F238E27FC236}">
                  <a16:creationId xmlns:a16="http://schemas.microsoft.com/office/drawing/2014/main" id="{AAE109AC-B7B9-4C0A-8591-DD7AF73FC615}"/>
                </a:ext>
              </a:extLst>
            </p:cNvPr>
            <p:cNvSpPr/>
            <p:nvPr/>
          </p:nvSpPr>
          <p:spPr>
            <a:xfrm>
              <a:off x="6891650" y="4260125"/>
              <a:ext cx="31600" cy="27025"/>
            </a:xfrm>
            <a:custGeom>
              <a:avLst/>
              <a:gdLst/>
              <a:ahLst/>
              <a:cxnLst/>
              <a:rect l="l" t="t" r="r" b="b"/>
              <a:pathLst>
                <a:path w="1264" h="1081" extrusionOk="0">
                  <a:moveTo>
                    <a:pt x="322" y="0"/>
                  </a:moveTo>
                  <a:cubicBezTo>
                    <a:pt x="289" y="0"/>
                    <a:pt x="255" y="6"/>
                    <a:pt x="222" y="17"/>
                  </a:cubicBezTo>
                  <a:cubicBezTo>
                    <a:pt x="284" y="222"/>
                    <a:pt x="459" y="465"/>
                    <a:pt x="99" y="465"/>
                  </a:cubicBezTo>
                  <a:cubicBezTo>
                    <a:pt x="70" y="465"/>
                    <a:pt x="37" y="463"/>
                    <a:pt x="1" y="460"/>
                  </a:cubicBezTo>
                  <a:lnTo>
                    <a:pt x="1" y="460"/>
                  </a:lnTo>
                  <a:lnTo>
                    <a:pt x="311" y="548"/>
                  </a:lnTo>
                  <a:lnTo>
                    <a:pt x="399" y="615"/>
                  </a:lnTo>
                  <a:lnTo>
                    <a:pt x="399" y="925"/>
                  </a:lnTo>
                  <a:lnTo>
                    <a:pt x="466" y="1080"/>
                  </a:lnTo>
                  <a:lnTo>
                    <a:pt x="798" y="1014"/>
                  </a:lnTo>
                  <a:lnTo>
                    <a:pt x="665" y="681"/>
                  </a:lnTo>
                  <a:lnTo>
                    <a:pt x="754" y="637"/>
                  </a:lnTo>
                  <a:lnTo>
                    <a:pt x="953" y="947"/>
                  </a:lnTo>
                  <a:lnTo>
                    <a:pt x="1241" y="770"/>
                  </a:lnTo>
                  <a:lnTo>
                    <a:pt x="1264" y="770"/>
                  </a:lnTo>
                  <a:cubicBezTo>
                    <a:pt x="1241" y="637"/>
                    <a:pt x="1219" y="526"/>
                    <a:pt x="1175" y="416"/>
                  </a:cubicBezTo>
                  <a:cubicBezTo>
                    <a:pt x="931" y="305"/>
                    <a:pt x="665" y="150"/>
                    <a:pt x="422" y="17"/>
                  </a:cubicBezTo>
                  <a:cubicBezTo>
                    <a:pt x="388" y="6"/>
                    <a:pt x="355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8" name="Google Shape;3200;p37">
              <a:extLst>
                <a:ext uri="{FF2B5EF4-FFF2-40B4-BE49-F238E27FC236}">
                  <a16:creationId xmlns:a16="http://schemas.microsoft.com/office/drawing/2014/main" id="{9772CD49-AB3A-4AEB-A48C-2ACF7B010843}"/>
                </a:ext>
              </a:extLst>
            </p:cNvPr>
            <p:cNvSpPr/>
            <p:nvPr/>
          </p:nvSpPr>
          <p:spPr>
            <a:xfrm>
              <a:off x="6908825" y="4350275"/>
              <a:ext cx="22175" cy="33250"/>
            </a:xfrm>
            <a:custGeom>
              <a:avLst/>
              <a:gdLst/>
              <a:ahLst/>
              <a:cxnLst/>
              <a:rect l="l" t="t" r="r" b="b"/>
              <a:pathLst>
                <a:path w="887" h="1330" extrusionOk="0">
                  <a:moveTo>
                    <a:pt x="1" y="0"/>
                  </a:moveTo>
                  <a:cubicBezTo>
                    <a:pt x="1" y="155"/>
                    <a:pt x="23" y="310"/>
                    <a:pt x="23" y="443"/>
                  </a:cubicBezTo>
                  <a:lnTo>
                    <a:pt x="488" y="598"/>
                  </a:lnTo>
                  <a:lnTo>
                    <a:pt x="89" y="864"/>
                  </a:lnTo>
                  <a:cubicBezTo>
                    <a:pt x="222" y="1307"/>
                    <a:pt x="599" y="1241"/>
                    <a:pt x="887" y="1329"/>
                  </a:cubicBezTo>
                  <a:cubicBezTo>
                    <a:pt x="865" y="1219"/>
                    <a:pt x="842" y="1086"/>
                    <a:pt x="842" y="1019"/>
                  </a:cubicBezTo>
                  <a:lnTo>
                    <a:pt x="842" y="798"/>
                  </a:lnTo>
                  <a:cubicBezTo>
                    <a:pt x="488" y="665"/>
                    <a:pt x="577" y="487"/>
                    <a:pt x="776" y="28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9" name="Google Shape;3201;p37">
              <a:extLst>
                <a:ext uri="{FF2B5EF4-FFF2-40B4-BE49-F238E27FC236}">
                  <a16:creationId xmlns:a16="http://schemas.microsoft.com/office/drawing/2014/main" id="{4E731E04-8BF1-4736-B834-8EF5C98090E1}"/>
                </a:ext>
              </a:extLst>
            </p:cNvPr>
            <p:cNvSpPr/>
            <p:nvPr/>
          </p:nvSpPr>
          <p:spPr>
            <a:xfrm>
              <a:off x="6554325" y="4478775"/>
              <a:ext cx="37700" cy="21075"/>
            </a:xfrm>
            <a:custGeom>
              <a:avLst/>
              <a:gdLst/>
              <a:ahLst/>
              <a:cxnLst/>
              <a:rect l="l" t="t" r="r" b="b"/>
              <a:pathLst>
                <a:path w="1508" h="843" extrusionOk="0">
                  <a:moveTo>
                    <a:pt x="754" y="0"/>
                  </a:moveTo>
                  <a:lnTo>
                    <a:pt x="754" y="266"/>
                  </a:lnTo>
                  <a:lnTo>
                    <a:pt x="0" y="532"/>
                  </a:lnTo>
                  <a:lnTo>
                    <a:pt x="156" y="820"/>
                  </a:lnTo>
                  <a:lnTo>
                    <a:pt x="244" y="842"/>
                  </a:lnTo>
                  <a:lnTo>
                    <a:pt x="732" y="665"/>
                  </a:lnTo>
                  <a:cubicBezTo>
                    <a:pt x="798" y="532"/>
                    <a:pt x="842" y="377"/>
                    <a:pt x="953" y="133"/>
                  </a:cubicBezTo>
                  <a:cubicBezTo>
                    <a:pt x="975" y="333"/>
                    <a:pt x="998" y="421"/>
                    <a:pt x="1020" y="532"/>
                  </a:cubicBezTo>
                  <a:lnTo>
                    <a:pt x="1330" y="355"/>
                  </a:lnTo>
                  <a:lnTo>
                    <a:pt x="1463" y="244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0" name="Google Shape;3202;p37">
              <a:extLst>
                <a:ext uri="{FF2B5EF4-FFF2-40B4-BE49-F238E27FC236}">
                  <a16:creationId xmlns:a16="http://schemas.microsoft.com/office/drawing/2014/main" id="{7BB82A2B-11B3-4501-A062-4141D76C7598}"/>
                </a:ext>
              </a:extLst>
            </p:cNvPr>
            <p:cNvSpPr/>
            <p:nvPr/>
          </p:nvSpPr>
          <p:spPr>
            <a:xfrm>
              <a:off x="6815775" y="4233400"/>
              <a:ext cx="32700" cy="27700"/>
            </a:xfrm>
            <a:custGeom>
              <a:avLst/>
              <a:gdLst/>
              <a:ahLst/>
              <a:cxnLst/>
              <a:rect l="l" t="t" r="r" b="b"/>
              <a:pathLst>
                <a:path w="1308" h="1108" extrusionOk="0">
                  <a:moveTo>
                    <a:pt x="466" y="0"/>
                  </a:moveTo>
                  <a:lnTo>
                    <a:pt x="466" y="620"/>
                  </a:lnTo>
                  <a:lnTo>
                    <a:pt x="67" y="709"/>
                  </a:lnTo>
                  <a:lnTo>
                    <a:pt x="0" y="842"/>
                  </a:lnTo>
                  <a:lnTo>
                    <a:pt x="687" y="1108"/>
                  </a:lnTo>
                  <a:cubicBezTo>
                    <a:pt x="731" y="1019"/>
                    <a:pt x="776" y="886"/>
                    <a:pt x="820" y="886"/>
                  </a:cubicBezTo>
                  <a:cubicBezTo>
                    <a:pt x="1307" y="842"/>
                    <a:pt x="1307" y="842"/>
                    <a:pt x="1086" y="399"/>
                  </a:cubicBezTo>
                  <a:lnTo>
                    <a:pt x="1019" y="310"/>
                  </a:lnTo>
                  <a:lnTo>
                    <a:pt x="1019" y="288"/>
                  </a:lnTo>
                  <a:lnTo>
                    <a:pt x="621" y="443"/>
                  </a:lnTo>
                  <a:lnTo>
                    <a:pt x="598" y="355"/>
                  </a:lnTo>
                  <a:cubicBezTo>
                    <a:pt x="665" y="244"/>
                    <a:pt x="709" y="155"/>
                    <a:pt x="776" y="67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1" name="Google Shape;3203;p37">
              <a:extLst>
                <a:ext uri="{FF2B5EF4-FFF2-40B4-BE49-F238E27FC236}">
                  <a16:creationId xmlns:a16="http://schemas.microsoft.com/office/drawing/2014/main" id="{88C0E7C3-8863-4964-ADC5-132E04B7BEFD}"/>
                </a:ext>
              </a:extLst>
            </p:cNvPr>
            <p:cNvSpPr/>
            <p:nvPr/>
          </p:nvSpPr>
          <p:spPr>
            <a:xfrm>
              <a:off x="6472350" y="4254425"/>
              <a:ext cx="35475" cy="24400"/>
            </a:xfrm>
            <a:custGeom>
              <a:avLst/>
              <a:gdLst/>
              <a:ahLst/>
              <a:cxnLst/>
              <a:rect l="l" t="t" r="r" b="b"/>
              <a:pathLst>
                <a:path w="1419" h="976" extrusionOk="0">
                  <a:moveTo>
                    <a:pt x="1263" y="1"/>
                  </a:moveTo>
                  <a:cubicBezTo>
                    <a:pt x="1042" y="67"/>
                    <a:pt x="842" y="156"/>
                    <a:pt x="643" y="245"/>
                  </a:cubicBezTo>
                  <a:cubicBezTo>
                    <a:pt x="443" y="378"/>
                    <a:pt x="244" y="533"/>
                    <a:pt x="67" y="710"/>
                  </a:cubicBezTo>
                  <a:lnTo>
                    <a:pt x="0" y="865"/>
                  </a:lnTo>
                  <a:lnTo>
                    <a:pt x="89" y="932"/>
                  </a:lnTo>
                  <a:cubicBezTo>
                    <a:pt x="205" y="779"/>
                    <a:pt x="315" y="726"/>
                    <a:pt x="420" y="726"/>
                  </a:cubicBezTo>
                  <a:cubicBezTo>
                    <a:pt x="637" y="726"/>
                    <a:pt x="841" y="946"/>
                    <a:pt x="1064" y="976"/>
                  </a:cubicBezTo>
                  <a:lnTo>
                    <a:pt x="1152" y="754"/>
                  </a:lnTo>
                  <a:lnTo>
                    <a:pt x="1064" y="688"/>
                  </a:lnTo>
                  <a:cubicBezTo>
                    <a:pt x="1042" y="688"/>
                    <a:pt x="1020" y="710"/>
                    <a:pt x="1020" y="710"/>
                  </a:cubicBezTo>
                  <a:lnTo>
                    <a:pt x="997" y="732"/>
                  </a:lnTo>
                  <a:lnTo>
                    <a:pt x="975" y="732"/>
                  </a:lnTo>
                  <a:lnTo>
                    <a:pt x="1020" y="710"/>
                  </a:lnTo>
                  <a:cubicBezTo>
                    <a:pt x="953" y="378"/>
                    <a:pt x="1263" y="422"/>
                    <a:pt x="1418" y="311"/>
                  </a:cubicBezTo>
                  <a:cubicBezTo>
                    <a:pt x="1352" y="223"/>
                    <a:pt x="1308" y="112"/>
                    <a:pt x="1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2" name="Google Shape;3204;p37">
              <a:extLst>
                <a:ext uri="{FF2B5EF4-FFF2-40B4-BE49-F238E27FC236}">
                  <a16:creationId xmlns:a16="http://schemas.microsoft.com/office/drawing/2014/main" id="{BF3E23A9-8A39-456C-B3CA-3CCC833B1CA2}"/>
                </a:ext>
              </a:extLst>
            </p:cNvPr>
            <p:cNvSpPr/>
            <p:nvPr/>
          </p:nvSpPr>
          <p:spPr>
            <a:xfrm>
              <a:off x="6841800" y="4329225"/>
              <a:ext cx="28275" cy="24950"/>
            </a:xfrm>
            <a:custGeom>
              <a:avLst/>
              <a:gdLst/>
              <a:ahLst/>
              <a:cxnLst/>
              <a:rect l="l" t="t" r="r" b="b"/>
              <a:pathLst>
                <a:path w="1131" h="998" extrusionOk="0">
                  <a:moveTo>
                    <a:pt x="820" y="377"/>
                  </a:moveTo>
                  <a:lnTo>
                    <a:pt x="820" y="465"/>
                  </a:lnTo>
                  <a:lnTo>
                    <a:pt x="555" y="465"/>
                  </a:lnTo>
                  <a:lnTo>
                    <a:pt x="555" y="399"/>
                  </a:lnTo>
                  <a:lnTo>
                    <a:pt x="820" y="377"/>
                  </a:lnTo>
                  <a:close/>
                  <a:moveTo>
                    <a:pt x="621" y="0"/>
                  </a:moveTo>
                  <a:lnTo>
                    <a:pt x="156" y="554"/>
                  </a:lnTo>
                  <a:lnTo>
                    <a:pt x="1" y="753"/>
                  </a:lnTo>
                  <a:lnTo>
                    <a:pt x="488" y="997"/>
                  </a:lnTo>
                  <a:lnTo>
                    <a:pt x="599" y="864"/>
                  </a:lnTo>
                  <a:lnTo>
                    <a:pt x="687" y="908"/>
                  </a:lnTo>
                  <a:cubicBezTo>
                    <a:pt x="843" y="665"/>
                    <a:pt x="975" y="443"/>
                    <a:pt x="1131" y="222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3" name="Google Shape;3205;p37">
              <a:extLst>
                <a:ext uri="{FF2B5EF4-FFF2-40B4-BE49-F238E27FC236}">
                  <a16:creationId xmlns:a16="http://schemas.microsoft.com/office/drawing/2014/main" id="{F33C8304-6E80-4BB2-AC74-76B82C987D0D}"/>
                </a:ext>
              </a:extLst>
            </p:cNvPr>
            <p:cNvSpPr/>
            <p:nvPr/>
          </p:nvSpPr>
          <p:spPr>
            <a:xfrm>
              <a:off x="6755400" y="4299300"/>
              <a:ext cx="29375" cy="23100"/>
            </a:xfrm>
            <a:custGeom>
              <a:avLst/>
              <a:gdLst/>
              <a:ahLst/>
              <a:cxnLst/>
              <a:rect l="l" t="t" r="r" b="b"/>
              <a:pathLst>
                <a:path w="1175" h="924" extrusionOk="0">
                  <a:moveTo>
                    <a:pt x="798" y="1"/>
                  </a:moveTo>
                  <a:lnTo>
                    <a:pt x="798" y="1"/>
                  </a:lnTo>
                  <a:cubicBezTo>
                    <a:pt x="909" y="377"/>
                    <a:pt x="598" y="311"/>
                    <a:pt x="421" y="355"/>
                  </a:cubicBezTo>
                  <a:cubicBezTo>
                    <a:pt x="266" y="355"/>
                    <a:pt x="133" y="333"/>
                    <a:pt x="0" y="311"/>
                  </a:cubicBezTo>
                  <a:lnTo>
                    <a:pt x="0" y="710"/>
                  </a:lnTo>
                  <a:cubicBezTo>
                    <a:pt x="145" y="854"/>
                    <a:pt x="336" y="923"/>
                    <a:pt x="538" y="923"/>
                  </a:cubicBezTo>
                  <a:cubicBezTo>
                    <a:pt x="645" y="923"/>
                    <a:pt x="756" y="903"/>
                    <a:pt x="864" y="865"/>
                  </a:cubicBezTo>
                  <a:cubicBezTo>
                    <a:pt x="864" y="732"/>
                    <a:pt x="909" y="577"/>
                    <a:pt x="953" y="444"/>
                  </a:cubicBezTo>
                  <a:cubicBezTo>
                    <a:pt x="975" y="355"/>
                    <a:pt x="1086" y="289"/>
                    <a:pt x="1175" y="222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4" name="Google Shape;3206;p37">
              <a:extLst>
                <a:ext uri="{FF2B5EF4-FFF2-40B4-BE49-F238E27FC236}">
                  <a16:creationId xmlns:a16="http://schemas.microsoft.com/office/drawing/2014/main" id="{17787F60-7529-4809-BAD6-EBE12ED858D4}"/>
                </a:ext>
              </a:extLst>
            </p:cNvPr>
            <p:cNvSpPr/>
            <p:nvPr/>
          </p:nvSpPr>
          <p:spPr>
            <a:xfrm>
              <a:off x="6498450" y="4174700"/>
              <a:ext cx="32075" cy="19375"/>
            </a:xfrm>
            <a:custGeom>
              <a:avLst/>
              <a:gdLst/>
              <a:ahLst/>
              <a:cxnLst/>
              <a:rect l="l" t="t" r="r" b="b"/>
              <a:pathLst>
                <a:path w="1283" h="775" extrusionOk="0">
                  <a:moveTo>
                    <a:pt x="377" y="0"/>
                  </a:moveTo>
                  <a:cubicBezTo>
                    <a:pt x="184" y="0"/>
                    <a:pt x="97" y="169"/>
                    <a:pt x="42" y="354"/>
                  </a:cubicBezTo>
                  <a:cubicBezTo>
                    <a:pt x="1" y="491"/>
                    <a:pt x="28" y="552"/>
                    <a:pt x="96" y="552"/>
                  </a:cubicBezTo>
                  <a:cubicBezTo>
                    <a:pt x="138" y="552"/>
                    <a:pt x="196" y="529"/>
                    <a:pt x="264" y="487"/>
                  </a:cubicBezTo>
                  <a:lnTo>
                    <a:pt x="352" y="775"/>
                  </a:lnTo>
                  <a:lnTo>
                    <a:pt x="1238" y="288"/>
                  </a:lnTo>
                  <a:lnTo>
                    <a:pt x="1283" y="22"/>
                  </a:lnTo>
                  <a:lnTo>
                    <a:pt x="1283" y="22"/>
                  </a:lnTo>
                  <a:lnTo>
                    <a:pt x="662" y="155"/>
                  </a:lnTo>
                  <a:cubicBezTo>
                    <a:pt x="618" y="88"/>
                    <a:pt x="574" y="44"/>
                    <a:pt x="507" y="22"/>
                  </a:cubicBezTo>
                  <a:cubicBezTo>
                    <a:pt x="459" y="7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5" name="Google Shape;3207;p37">
              <a:extLst>
                <a:ext uri="{FF2B5EF4-FFF2-40B4-BE49-F238E27FC236}">
                  <a16:creationId xmlns:a16="http://schemas.microsoft.com/office/drawing/2014/main" id="{85495E61-99F9-4465-9F30-78AD47850E6F}"/>
                </a:ext>
              </a:extLst>
            </p:cNvPr>
            <p:cNvSpPr/>
            <p:nvPr/>
          </p:nvSpPr>
          <p:spPr>
            <a:xfrm>
              <a:off x="6538825" y="4395125"/>
              <a:ext cx="29375" cy="29375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753" y="1"/>
                  </a:moveTo>
                  <a:lnTo>
                    <a:pt x="554" y="156"/>
                  </a:lnTo>
                  <a:lnTo>
                    <a:pt x="975" y="444"/>
                  </a:lnTo>
                  <a:lnTo>
                    <a:pt x="909" y="555"/>
                  </a:lnTo>
                  <a:lnTo>
                    <a:pt x="598" y="377"/>
                  </a:lnTo>
                  <a:cubicBezTo>
                    <a:pt x="532" y="532"/>
                    <a:pt x="488" y="688"/>
                    <a:pt x="399" y="909"/>
                  </a:cubicBezTo>
                  <a:cubicBezTo>
                    <a:pt x="332" y="776"/>
                    <a:pt x="288" y="688"/>
                    <a:pt x="244" y="621"/>
                  </a:cubicBezTo>
                  <a:lnTo>
                    <a:pt x="44" y="621"/>
                  </a:lnTo>
                  <a:cubicBezTo>
                    <a:pt x="0" y="621"/>
                    <a:pt x="0" y="643"/>
                    <a:pt x="0" y="665"/>
                  </a:cubicBezTo>
                  <a:lnTo>
                    <a:pt x="0" y="865"/>
                  </a:lnTo>
                  <a:cubicBezTo>
                    <a:pt x="44" y="865"/>
                    <a:pt x="99" y="855"/>
                    <a:pt x="130" y="855"/>
                  </a:cubicBezTo>
                  <a:cubicBezTo>
                    <a:pt x="145" y="855"/>
                    <a:pt x="155" y="857"/>
                    <a:pt x="155" y="865"/>
                  </a:cubicBezTo>
                  <a:cubicBezTo>
                    <a:pt x="200" y="976"/>
                    <a:pt x="244" y="1064"/>
                    <a:pt x="288" y="1175"/>
                  </a:cubicBezTo>
                  <a:lnTo>
                    <a:pt x="1174" y="73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6" name="Google Shape;3208;p37">
              <a:extLst>
                <a:ext uri="{FF2B5EF4-FFF2-40B4-BE49-F238E27FC236}">
                  <a16:creationId xmlns:a16="http://schemas.microsoft.com/office/drawing/2014/main" id="{1681D82B-C338-499C-82C1-75FD26B01D02}"/>
                </a:ext>
              </a:extLst>
            </p:cNvPr>
            <p:cNvSpPr/>
            <p:nvPr/>
          </p:nvSpPr>
          <p:spPr>
            <a:xfrm>
              <a:off x="6723825" y="4286000"/>
              <a:ext cx="29375" cy="21075"/>
            </a:xfrm>
            <a:custGeom>
              <a:avLst/>
              <a:gdLst/>
              <a:ahLst/>
              <a:cxnLst/>
              <a:rect l="l" t="t" r="r" b="b"/>
              <a:pathLst>
                <a:path w="1175" h="843" extrusionOk="0">
                  <a:moveTo>
                    <a:pt x="0" y="1"/>
                  </a:moveTo>
                  <a:lnTo>
                    <a:pt x="0" y="1"/>
                  </a:lnTo>
                  <a:cubicBezTo>
                    <a:pt x="89" y="267"/>
                    <a:pt x="155" y="555"/>
                    <a:pt x="266" y="821"/>
                  </a:cubicBezTo>
                  <a:cubicBezTo>
                    <a:pt x="266" y="843"/>
                    <a:pt x="355" y="843"/>
                    <a:pt x="399" y="843"/>
                  </a:cubicBezTo>
                  <a:lnTo>
                    <a:pt x="399" y="821"/>
                  </a:lnTo>
                  <a:cubicBezTo>
                    <a:pt x="399" y="821"/>
                    <a:pt x="399" y="799"/>
                    <a:pt x="399" y="799"/>
                  </a:cubicBezTo>
                  <a:lnTo>
                    <a:pt x="399" y="621"/>
                  </a:lnTo>
                  <a:lnTo>
                    <a:pt x="554" y="776"/>
                  </a:lnTo>
                  <a:lnTo>
                    <a:pt x="931" y="843"/>
                  </a:lnTo>
                  <a:lnTo>
                    <a:pt x="953" y="488"/>
                  </a:lnTo>
                  <a:lnTo>
                    <a:pt x="1175" y="311"/>
                  </a:lnTo>
                  <a:cubicBezTo>
                    <a:pt x="1042" y="245"/>
                    <a:pt x="909" y="178"/>
                    <a:pt x="754" y="156"/>
                  </a:cubicBezTo>
                  <a:cubicBezTo>
                    <a:pt x="510" y="90"/>
                    <a:pt x="244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7" name="Google Shape;3209;p37">
              <a:extLst>
                <a:ext uri="{FF2B5EF4-FFF2-40B4-BE49-F238E27FC236}">
                  <a16:creationId xmlns:a16="http://schemas.microsoft.com/office/drawing/2014/main" id="{72820289-112F-4E08-AC6B-70315B659822}"/>
                </a:ext>
              </a:extLst>
            </p:cNvPr>
            <p:cNvSpPr/>
            <p:nvPr/>
          </p:nvSpPr>
          <p:spPr>
            <a:xfrm>
              <a:off x="6966975" y="4464475"/>
              <a:ext cx="32725" cy="22075"/>
            </a:xfrm>
            <a:custGeom>
              <a:avLst/>
              <a:gdLst/>
              <a:ahLst/>
              <a:cxnLst/>
              <a:rect l="l" t="t" r="r" b="b"/>
              <a:pathLst>
                <a:path w="1309" h="883" extrusionOk="0">
                  <a:moveTo>
                    <a:pt x="382" y="0"/>
                  </a:moveTo>
                  <a:cubicBezTo>
                    <a:pt x="305" y="0"/>
                    <a:pt x="216" y="35"/>
                    <a:pt x="112" y="107"/>
                  </a:cubicBezTo>
                  <a:lnTo>
                    <a:pt x="1" y="395"/>
                  </a:lnTo>
                  <a:lnTo>
                    <a:pt x="222" y="727"/>
                  </a:lnTo>
                  <a:lnTo>
                    <a:pt x="1042" y="882"/>
                  </a:lnTo>
                  <a:lnTo>
                    <a:pt x="1308" y="727"/>
                  </a:lnTo>
                  <a:lnTo>
                    <a:pt x="821" y="506"/>
                  </a:lnTo>
                  <a:cubicBezTo>
                    <a:pt x="776" y="439"/>
                    <a:pt x="688" y="395"/>
                    <a:pt x="666" y="306"/>
                  </a:cubicBezTo>
                  <a:cubicBezTo>
                    <a:pt x="609" y="108"/>
                    <a:pt x="516" y="0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8" name="Google Shape;3210;p37">
              <a:extLst>
                <a:ext uri="{FF2B5EF4-FFF2-40B4-BE49-F238E27FC236}">
                  <a16:creationId xmlns:a16="http://schemas.microsoft.com/office/drawing/2014/main" id="{1CDF9FD7-401E-4574-B207-829775339342}"/>
                </a:ext>
              </a:extLst>
            </p:cNvPr>
            <p:cNvSpPr/>
            <p:nvPr/>
          </p:nvSpPr>
          <p:spPr>
            <a:xfrm>
              <a:off x="6572600" y="4379625"/>
              <a:ext cx="36575" cy="24950"/>
            </a:xfrm>
            <a:custGeom>
              <a:avLst/>
              <a:gdLst/>
              <a:ahLst/>
              <a:cxnLst/>
              <a:rect l="l" t="t" r="r" b="b"/>
              <a:pathLst>
                <a:path w="1463" h="998" extrusionOk="0">
                  <a:moveTo>
                    <a:pt x="976" y="0"/>
                  </a:moveTo>
                  <a:lnTo>
                    <a:pt x="953" y="22"/>
                  </a:lnTo>
                  <a:lnTo>
                    <a:pt x="754" y="89"/>
                  </a:lnTo>
                  <a:lnTo>
                    <a:pt x="1" y="377"/>
                  </a:lnTo>
                  <a:lnTo>
                    <a:pt x="377" y="532"/>
                  </a:lnTo>
                  <a:lnTo>
                    <a:pt x="599" y="643"/>
                  </a:lnTo>
                  <a:cubicBezTo>
                    <a:pt x="643" y="754"/>
                    <a:pt x="665" y="864"/>
                    <a:pt x="687" y="975"/>
                  </a:cubicBezTo>
                  <a:lnTo>
                    <a:pt x="776" y="997"/>
                  </a:lnTo>
                  <a:cubicBezTo>
                    <a:pt x="854" y="821"/>
                    <a:pt x="950" y="680"/>
                    <a:pt x="1139" y="680"/>
                  </a:cubicBezTo>
                  <a:cubicBezTo>
                    <a:pt x="1164" y="680"/>
                    <a:pt x="1191" y="682"/>
                    <a:pt x="1219" y="687"/>
                  </a:cubicBezTo>
                  <a:lnTo>
                    <a:pt x="1463" y="288"/>
                  </a:lnTo>
                  <a:lnTo>
                    <a:pt x="1374" y="244"/>
                  </a:lnTo>
                  <a:lnTo>
                    <a:pt x="931" y="377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9" name="Google Shape;3211;p37">
              <a:extLst>
                <a:ext uri="{FF2B5EF4-FFF2-40B4-BE49-F238E27FC236}">
                  <a16:creationId xmlns:a16="http://schemas.microsoft.com/office/drawing/2014/main" id="{473CA454-19DB-48CA-877F-CF1855A9290F}"/>
                </a:ext>
              </a:extLst>
            </p:cNvPr>
            <p:cNvSpPr/>
            <p:nvPr/>
          </p:nvSpPr>
          <p:spPr>
            <a:xfrm>
              <a:off x="6993025" y="4468800"/>
              <a:ext cx="35475" cy="25500"/>
            </a:xfrm>
            <a:custGeom>
              <a:avLst/>
              <a:gdLst/>
              <a:ahLst/>
              <a:cxnLst/>
              <a:rect l="l" t="t" r="r" b="b"/>
              <a:pathLst>
                <a:path w="1419" h="1020" extrusionOk="0">
                  <a:moveTo>
                    <a:pt x="864" y="0"/>
                  </a:moveTo>
                  <a:lnTo>
                    <a:pt x="399" y="156"/>
                  </a:lnTo>
                  <a:cubicBezTo>
                    <a:pt x="355" y="288"/>
                    <a:pt x="310" y="421"/>
                    <a:pt x="244" y="554"/>
                  </a:cubicBezTo>
                  <a:lnTo>
                    <a:pt x="0" y="709"/>
                  </a:lnTo>
                  <a:lnTo>
                    <a:pt x="333" y="798"/>
                  </a:lnTo>
                  <a:lnTo>
                    <a:pt x="709" y="599"/>
                  </a:lnTo>
                  <a:lnTo>
                    <a:pt x="754" y="709"/>
                  </a:lnTo>
                  <a:lnTo>
                    <a:pt x="621" y="865"/>
                  </a:lnTo>
                  <a:lnTo>
                    <a:pt x="1042" y="1020"/>
                  </a:lnTo>
                  <a:cubicBezTo>
                    <a:pt x="1064" y="798"/>
                    <a:pt x="1418" y="599"/>
                    <a:pt x="1019" y="311"/>
                  </a:cubicBezTo>
                  <a:lnTo>
                    <a:pt x="931" y="576"/>
                  </a:lnTo>
                  <a:lnTo>
                    <a:pt x="798" y="444"/>
                  </a:lnTo>
                  <a:lnTo>
                    <a:pt x="1197" y="8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0" name="Google Shape;3212;p37">
              <a:extLst>
                <a:ext uri="{FF2B5EF4-FFF2-40B4-BE49-F238E27FC236}">
                  <a16:creationId xmlns:a16="http://schemas.microsoft.com/office/drawing/2014/main" id="{29E32C6D-2B49-4D1E-A340-1CDD28B7F420}"/>
                </a:ext>
              </a:extLst>
            </p:cNvPr>
            <p:cNvSpPr/>
            <p:nvPr/>
          </p:nvSpPr>
          <p:spPr>
            <a:xfrm>
              <a:off x="6486200" y="4502575"/>
              <a:ext cx="25500" cy="27175"/>
            </a:xfrm>
            <a:custGeom>
              <a:avLst/>
              <a:gdLst/>
              <a:ahLst/>
              <a:cxnLst/>
              <a:rect l="l" t="t" r="r" b="b"/>
              <a:pathLst>
                <a:path w="1020" h="1087" extrusionOk="0">
                  <a:moveTo>
                    <a:pt x="864" y="1"/>
                  </a:moveTo>
                  <a:lnTo>
                    <a:pt x="310" y="378"/>
                  </a:lnTo>
                  <a:lnTo>
                    <a:pt x="0" y="754"/>
                  </a:lnTo>
                  <a:lnTo>
                    <a:pt x="532" y="843"/>
                  </a:lnTo>
                  <a:lnTo>
                    <a:pt x="576" y="732"/>
                  </a:lnTo>
                  <a:lnTo>
                    <a:pt x="709" y="998"/>
                  </a:lnTo>
                  <a:lnTo>
                    <a:pt x="776" y="1087"/>
                  </a:lnTo>
                  <a:lnTo>
                    <a:pt x="1019" y="954"/>
                  </a:lnTo>
                  <a:cubicBezTo>
                    <a:pt x="975" y="932"/>
                    <a:pt x="931" y="909"/>
                    <a:pt x="931" y="887"/>
                  </a:cubicBezTo>
                  <a:cubicBezTo>
                    <a:pt x="909" y="599"/>
                    <a:pt x="886" y="289"/>
                    <a:pt x="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1" name="Google Shape;3213;p37">
              <a:extLst>
                <a:ext uri="{FF2B5EF4-FFF2-40B4-BE49-F238E27FC236}">
                  <a16:creationId xmlns:a16="http://schemas.microsoft.com/office/drawing/2014/main" id="{89A0DB9B-EDB1-49F9-8B95-7D16121C649C}"/>
                </a:ext>
              </a:extLst>
            </p:cNvPr>
            <p:cNvSpPr/>
            <p:nvPr/>
          </p:nvSpPr>
          <p:spPr>
            <a:xfrm>
              <a:off x="6521100" y="4482650"/>
              <a:ext cx="29375" cy="26050"/>
            </a:xfrm>
            <a:custGeom>
              <a:avLst/>
              <a:gdLst/>
              <a:ahLst/>
              <a:cxnLst/>
              <a:rect l="l" t="t" r="r" b="b"/>
              <a:pathLst>
                <a:path w="1175" h="1042" extrusionOk="0">
                  <a:moveTo>
                    <a:pt x="1174" y="0"/>
                  </a:moveTo>
                  <a:cubicBezTo>
                    <a:pt x="709" y="0"/>
                    <a:pt x="288" y="222"/>
                    <a:pt x="0" y="576"/>
                  </a:cubicBezTo>
                  <a:cubicBezTo>
                    <a:pt x="0" y="709"/>
                    <a:pt x="44" y="842"/>
                    <a:pt x="44" y="997"/>
                  </a:cubicBezTo>
                  <a:lnTo>
                    <a:pt x="510" y="1042"/>
                  </a:lnTo>
                  <a:lnTo>
                    <a:pt x="643" y="709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2" name="Google Shape;3214;p37">
              <a:extLst>
                <a:ext uri="{FF2B5EF4-FFF2-40B4-BE49-F238E27FC236}">
                  <a16:creationId xmlns:a16="http://schemas.microsoft.com/office/drawing/2014/main" id="{857002CB-CD6A-44A7-AF0F-3FB4C0A2928C}"/>
                </a:ext>
              </a:extLst>
            </p:cNvPr>
            <p:cNvSpPr/>
            <p:nvPr/>
          </p:nvSpPr>
          <p:spPr>
            <a:xfrm>
              <a:off x="6747075" y="4293775"/>
              <a:ext cx="31600" cy="23275"/>
            </a:xfrm>
            <a:custGeom>
              <a:avLst/>
              <a:gdLst/>
              <a:ahLst/>
              <a:cxnLst/>
              <a:rect l="l" t="t" r="r" b="b"/>
              <a:pathLst>
                <a:path w="1264" h="931" extrusionOk="0">
                  <a:moveTo>
                    <a:pt x="887" y="310"/>
                  </a:moveTo>
                  <a:lnTo>
                    <a:pt x="909" y="355"/>
                  </a:lnTo>
                  <a:lnTo>
                    <a:pt x="688" y="443"/>
                  </a:lnTo>
                  <a:lnTo>
                    <a:pt x="666" y="355"/>
                  </a:lnTo>
                  <a:lnTo>
                    <a:pt x="887" y="310"/>
                  </a:lnTo>
                  <a:close/>
                  <a:moveTo>
                    <a:pt x="245" y="0"/>
                  </a:moveTo>
                  <a:lnTo>
                    <a:pt x="23" y="177"/>
                  </a:lnTo>
                  <a:lnTo>
                    <a:pt x="1" y="532"/>
                  </a:lnTo>
                  <a:lnTo>
                    <a:pt x="178" y="576"/>
                  </a:lnTo>
                  <a:cubicBezTo>
                    <a:pt x="112" y="687"/>
                    <a:pt x="67" y="798"/>
                    <a:pt x="1" y="886"/>
                  </a:cubicBezTo>
                  <a:lnTo>
                    <a:pt x="156" y="931"/>
                  </a:lnTo>
                  <a:lnTo>
                    <a:pt x="333" y="931"/>
                  </a:lnTo>
                  <a:lnTo>
                    <a:pt x="333" y="510"/>
                  </a:lnTo>
                  <a:cubicBezTo>
                    <a:pt x="466" y="554"/>
                    <a:pt x="599" y="576"/>
                    <a:pt x="754" y="576"/>
                  </a:cubicBezTo>
                  <a:cubicBezTo>
                    <a:pt x="931" y="532"/>
                    <a:pt x="1264" y="598"/>
                    <a:pt x="1131" y="222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3" name="Google Shape;3215;p37">
              <a:extLst>
                <a:ext uri="{FF2B5EF4-FFF2-40B4-BE49-F238E27FC236}">
                  <a16:creationId xmlns:a16="http://schemas.microsoft.com/office/drawing/2014/main" id="{95F166F5-E4EE-4CC3-87A8-D807D1023BE7}"/>
                </a:ext>
              </a:extLst>
            </p:cNvPr>
            <p:cNvSpPr/>
            <p:nvPr/>
          </p:nvSpPr>
          <p:spPr>
            <a:xfrm>
              <a:off x="6852875" y="4502025"/>
              <a:ext cx="23300" cy="26075"/>
            </a:xfrm>
            <a:custGeom>
              <a:avLst/>
              <a:gdLst/>
              <a:ahLst/>
              <a:cxnLst/>
              <a:rect l="l" t="t" r="r" b="b"/>
              <a:pathLst>
                <a:path w="932" h="1043" extrusionOk="0">
                  <a:moveTo>
                    <a:pt x="377" y="1"/>
                  </a:moveTo>
                  <a:lnTo>
                    <a:pt x="67" y="89"/>
                  </a:lnTo>
                  <a:lnTo>
                    <a:pt x="1" y="488"/>
                  </a:lnTo>
                  <a:lnTo>
                    <a:pt x="67" y="643"/>
                  </a:lnTo>
                  <a:cubicBezTo>
                    <a:pt x="89" y="643"/>
                    <a:pt x="112" y="621"/>
                    <a:pt x="134" y="621"/>
                  </a:cubicBezTo>
                  <a:lnTo>
                    <a:pt x="200" y="510"/>
                  </a:lnTo>
                  <a:lnTo>
                    <a:pt x="333" y="776"/>
                  </a:lnTo>
                  <a:lnTo>
                    <a:pt x="776" y="1042"/>
                  </a:lnTo>
                  <a:lnTo>
                    <a:pt x="931" y="798"/>
                  </a:lnTo>
                  <a:cubicBezTo>
                    <a:pt x="887" y="776"/>
                    <a:pt x="821" y="776"/>
                    <a:pt x="798" y="732"/>
                  </a:cubicBezTo>
                  <a:cubicBezTo>
                    <a:pt x="665" y="510"/>
                    <a:pt x="555" y="267"/>
                    <a:pt x="422" y="45"/>
                  </a:cubicBezTo>
                  <a:cubicBezTo>
                    <a:pt x="400" y="2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4" name="Google Shape;3216;p37">
              <a:extLst>
                <a:ext uri="{FF2B5EF4-FFF2-40B4-BE49-F238E27FC236}">
                  <a16:creationId xmlns:a16="http://schemas.microsoft.com/office/drawing/2014/main" id="{CEB9A530-077F-4F52-9C7C-3CA13241E8B5}"/>
                </a:ext>
              </a:extLst>
            </p:cNvPr>
            <p:cNvSpPr/>
            <p:nvPr/>
          </p:nvSpPr>
          <p:spPr>
            <a:xfrm>
              <a:off x="6592000" y="4462700"/>
              <a:ext cx="28275" cy="21625"/>
            </a:xfrm>
            <a:custGeom>
              <a:avLst/>
              <a:gdLst/>
              <a:ahLst/>
              <a:cxnLst/>
              <a:rect l="l" t="t" r="r" b="b"/>
              <a:pathLst>
                <a:path w="1131" h="865" extrusionOk="0">
                  <a:moveTo>
                    <a:pt x="554" y="1"/>
                  </a:moveTo>
                  <a:lnTo>
                    <a:pt x="0" y="111"/>
                  </a:lnTo>
                  <a:lnTo>
                    <a:pt x="355" y="222"/>
                  </a:lnTo>
                  <a:cubicBezTo>
                    <a:pt x="332" y="444"/>
                    <a:pt x="310" y="665"/>
                    <a:pt x="310" y="865"/>
                  </a:cubicBezTo>
                  <a:lnTo>
                    <a:pt x="665" y="643"/>
                  </a:lnTo>
                  <a:lnTo>
                    <a:pt x="753" y="843"/>
                  </a:lnTo>
                  <a:lnTo>
                    <a:pt x="1019" y="710"/>
                  </a:lnTo>
                  <a:lnTo>
                    <a:pt x="886" y="400"/>
                  </a:lnTo>
                  <a:lnTo>
                    <a:pt x="1130" y="400"/>
                  </a:lnTo>
                  <a:lnTo>
                    <a:pt x="753" y="244"/>
                  </a:lnTo>
                  <a:lnTo>
                    <a:pt x="421" y="267"/>
                  </a:lnTo>
                  <a:cubicBezTo>
                    <a:pt x="488" y="156"/>
                    <a:pt x="510" y="67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5" name="Google Shape;3217;p37">
              <a:extLst>
                <a:ext uri="{FF2B5EF4-FFF2-40B4-BE49-F238E27FC236}">
                  <a16:creationId xmlns:a16="http://schemas.microsoft.com/office/drawing/2014/main" id="{242B6915-5085-45E0-A9C7-554F332931A0}"/>
                </a:ext>
              </a:extLst>
            </p:cNvPr>
            <p:cNvSpPr/>
            <p:nvPr/>
          </p:nvSpPr>
          <p:spPr>
            <a:xfrm>
              <a:off x="6737675" y="4459375"/>
              <a:ext cx="41000" cy="14975"/>
            </a:xfrm>
            <a:custGeom>
              <a:avLst/>
              <a:gdLst/>
              <a:ahLst/>
              <a:cxnLst/>
              <a:rect l="l" t="t" r="r" b="b"/>
              <a:pathLst>
                <a:path w="1640" h="599" extrusionOk="0">
                  <a:moveTo>
                    <a:pt x="155" y="1"/>
                  </a:moveTo>
                  <a:cubicBezTo>
                    <a:pt x="111" y="67"/>
                    <a:pt x="67" y="156"/>
                    <a:pt x="0" y="222"/>
                  </a:cubicBezTo>
                  <a:lnTo>
                    <a:pt x="510" y="222"/>
                  </a:lnTo>
                  <a:lnTo>
                    <a:pt x="466" y="577"/>
                  </a:lnTo>
                  <a:lnTo>
                    <a:pt x="466" y="577"/>
                  </a:lnTo>
                  <a:lnTo>
                    <a:pt x="864" y="422"/>
                  </a:lnTo>
                  <a:lnTo>
                    <a:pt x="1152" y="599"/>
                  </a:lnTo>
                  <a:cubicBezTo>
                    <a:pt x="1241" y="577"/>
                    <a:pt x="1330" y="533"/>
                    <a:pt x="1418" y="510"/>
                  </a:cubicBezTo>
                  <a:cubicBezTo>
                    <a:pt x="1485" y="466"/>
                    <a:pt x="1551" y="422"/>
                    <a:pt x="1640" y="377"/>
                  </a:cubicBezTo>
                  <a:cubicBezTo>
                    <a:pt x="1507" y="311"/>
                    <a:pt x="1396" y="244"/>
                    <a:pt x="1263" y="200"/>
                  </a:cubicBezTo>
                  <a:cubicBezTo>
                    <a:pt x="886" y="134"/>
                    <a:pt x="532" y="67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6" name="Google Shape;3218;p37">
              <a:extLst>
                <a:ext uri="{FF2B5EF4-FFF2-40B4-BE49-F238E27FC236}">
                  <a16:creationId xmlns:a16="http://schemas.microsoft.com/office/drawing/2014/main" id="{945FE298-2B1C-41BF-97C3-6FF5927EDF37}"/>
                </a:ext>
              </a:extLst>
            </p:cNvPr>
            <p:cNvSpPr/>
            <p:nvPr/>
          </p:nvSpPr>
          <p:spPr>
            <a:xfrm>
              <a:off x="6696675" y="4204025"/>
              <a:ext cx="33275" cy="23300"/>
            </a:xfrm>
            <a:custGeom>
              <a:avLst/>
              <a:gdLst/>
              <a:ahLst/>
              <a:cxnLst/>
              <a:rect l="l" t="t" r="r" b="b"/>
              <a:pathLst>
                <a:path w="1331" h="932" extrusionOk="0">
                  <a:moveTo>
                    <a:pt x="1175" y="1"/>
                  </a:moveTo>
                  <a:lnTo>
                    <a:pt x="998" y="555"/>
                  </a:lnTo>
                  <a:lnTo>
                    <a:pt x="710" y="311"/>
                  </a:lnTo>
                  <a:cubicBezTo>
                    <a:pt x="643" y="283"/>
                    <a:pt x="575" y="269"/>
                    <a:pt x="508" y="269"/>
                  </a:cubicBezTo>
                  <a:cubicBezTo>
                    <a:pt x="262" y="269"/>
                    <a:pt x="35" y="448"/>
                    <a:pt x="1" y="710"/>
                  </a:cubicBezTo>
                  <a:lnTo>
                    <a:pt x="466" y="798"/>
                  </a:lnTo>
                  <a:cubicBezTo>
                    <a:pt x="571" y="746"/>
                    <a:pt x="671" y="698"/>
                    <a:pt x="754" y="698"/>
                  </a:cubicBezTo>
                  <a:cubicBezTo>
                    <a:pt x="847" y="698"/>
                    <a:pt x="918" y="757"/>
                    <a:pt x="953" y="931"/>
                  </a:cubicBezTo>
                  <a:lnTo>
                    <a:pt x="1086" y="931"/>
                  </a:lnTo>
                  <a:lnTo>
                    <a:pt x="1330" y="112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7" name="Google Shape;3219;p37">
              <a:extLst>
                <a:ext uri="{FF2B5EF4-FFF2-40B4-BE49-F238E27FC236}">
                  <a16:creationId xmlns:a16="http://schemas.microsoft.com/office/drawing/2014/main" id="{A6DA4723-A812-4E22-B29B-3F037D602385}"/>
                </a:ext>
              </a:extLst>
            </p:cNvPr>
            <p:cNvSpPr/>
            <p:nvPr/>
          </p:nvSpPr>
          <p:spPr>
            <a:xfrm>
              <a:off x="6832375" y="4154725"/>
              <a:ext cx="36600" cy="14425"/>
            </a:xfrm>
            <a:custGeom>
              <a:avLst/>
              <a:gdLst/>
              <a:ahLst/>
              <a:cxnLst/>
              <a:rect l="l" t="t" r="r" b="b"/>
              <a:pathLst>
                <a:path w="1464" h="577" extrusionOk="0">
                  <a:moveTo>
                    <a:pt x="821" y="267"/>
                  </a:moveTo>
                  <a:cubicBezTo>
                    <a:pt x="843" y="267"/>
                    <a:pt x="865" y="289"/>
                    <a:pt x="932" y="311"/>
                  </a:cubicBezTo>
                  <a:cubicBezTo>
                    <a:pt x="887" y="355"/>
                    <a:pt x="865" y="378"/>
                    <a:pt x="821" y="378"/>
                  </a:cubicBezTo>
                  <a:cubicBezTo>
                    <a:pt x="799" y="378"/>
                    <a:pt x="776" y="355"/>
                    <a:pt x="754" y="333"/>
                  </a:cubicBezTo>
                  <a:cubicBezTo>
                    <a:pt x="776" y="311"/>
                    <a:pt x="799" y="267"/>
                    <a:pt x="821" y="267"/>
                  </a:cubicBezTo>
                  <a:close/>
                  <a:moveTo>
                    <a:pt x="112" y="1"/>
                  </a:moveTo>
                  <a:cubicBezTo>
                    <a:pt x="67" y="67"/>
                    <a:pt x="1" y="112"/>
                    <a:pt x="1" y="178"/>
                  </a:cubicBezTo>
                  <a:cubicBezTo>
                    <a:pt x="23" y="311"/>
                    <a:pt x="67" y="444"/>
                    <a:pt x="112" y="577"/>
                  </a:cubicBezTo>
                  <a:lnTo>
                    <a:pt x="754" y="577"/>
                  </a:lnTo>
                  <a:lnTo>
                    <a:pt x="998" y="400"/>
                  </a:lnTo>
                  <a:lnTo>
                    <a:pt x="1463" y="488"/>
                  </a:lnTo>
                  <a:cubicBezTo>
                    <a:pt x="1375" y="422"/>
                    <a:pt x="1286" y="378"/>
                    <a:pt x="1197" y="355"/>
                  </a:cubicBezTo>
                  <a:cubicBezTo>
                    <a:pt x="843" y="222"/>
                    <a:pt x="466" y="112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8" name="Google Shape;3220;p37">
              <a:extLst>
                <a:ext uri="{FF2B5EF4-FFF2-40B4-BE49-F238E27FC236}">
                  <a16:creationId xmlns:a16="http://schemas.microsoft.com/office/drawing/2014/main" id="{F6F38905-3F1B-4E69-B83A-13011177C1CD}"/>
                </a:ext>
              </a:extLst>
            </p:cNvPr>
            <p:cNvSpPr/>
            <p:nvPr/>
          </p:nvSpPr>
          <p:spPr>
            <a:xfrm>
              <a:off x="7020150" y="4387500"/>
              <a:ext cx="16100" cy="26475"/>
            </a:xfrm>
            <a:custGeom>
              <a:avLst/>
              <a:gdLst/>
              <a:ahLst/>
              <a:cxnLst/>
              <a:rect l="l" t="t" r="r" b="b"/>
              <a:pathLst>
                <a:path w="644" h="1059" extrusionOk="0">
                  <a:moveTo>
                    <a:pt x="250" y="0"/>
                  </a:moveTo>
                  <a:cubicBezTo>
                    <a:pt x="170" y="0"/>
                    <a:pt x="83" y="31"/>
                    <a:pt x="1" y="62"/>
                  </a:cubicBezTo>
                  <a:lnTo>
                    <a:pt x="23" y="638"/>
                  </a:lnTo>
                  <a:lnTo>
                    <a:pt x="223" y="904"/>
                  </a:lnTo>
                  <a:lnTo>
                    <a:pt x="643" y="1059"/>
                  </a:lnTo>
                  <a:lnTo>
                    <a:pt x="422" y="594"/>
                  </a:lnTo>
                  <a:lnTo>
                    <a:pt x="488" y="173"/>
                  </a:lnTo>
                  <a:cubicBezTo>
                    <a:pt x="429" y="42"/>
                    <a:pt x="344" y="0"/>
                    <a:pt x="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9" name="Google Shape;3221;p37">
              <a:extLst>
                <a:ext uri="{FF2B5EF4-FFF2-40B4-BE49-F238E27FC236}">
                  <a16:creationId xmlns:a16="http://schemas.microsoft.com/office/drawing/2014/main" id="{D683AB89-8DE5-4625-B92C-9CE38CD580C3}"/>
                </a:ext>
              </a:extLst>
            </p:cNvPr>
            <p:cNvSpPr/>
            <p:nvPr/>
          </p:nvSpPr>
          <p:spPr>
            <a:xfrm>
              <a:off x="6761475" y="4213925"/>
              <a:ext cx="31050" cy="18925"/>
            </a:xfrm>
            <a:custGeom>
              <a:avLst/>
              <a:gdLst/>
              <a:ahLst/>
              <a:cxnLst/>
              <a:rect l="l" t="t" r="r" b="b"/>
              <a:pathLst>
                <a:path w="1242" h="757" extrusionOk="0">
                  <a:moveTo>
                    <a:pt x="488" y="0"/>
                  </a:moveTo>
                  <a:cubicBezTo>
                    <a:pt x="425" y="0"/>
                    <a:pt x="346" y="75"/>
                    <a:pt x="267" y="114"/>
                  </a:cubicBezTo>
                  <a:cubicBezTo>
                    <a:pt x="245" y="181"/>
                    <a:pt x="223" y="247"/>
                    <a:pt x="200" y="292"/>
                  </a:cubicBezTo>
                  <a:cubicBezTo>
                    <a:pt x="134" y="402"/>
                    <a:pt x="67" y="513"/>
                    <a:pt x="1" y="602"/>
                  </a:cubicBezTo>
                  <a:lnTo>
                    <a:pt x="134" y="602"/>
                  </a:lnTo>
                  <a:lnTo>
                    <a:pt x="909" y="757"/>
                  </a:lnTo>
                  <a:lnTo>
                    <a:pt x="998" y="624"/>
                  </a:lnTo>
                  <a:lnTo>
                    <a:pt x="932" y="535"/>
                  </a:lnTo>
                  <a:lnTo>
                    <a:pt x="688" y="513"/>
                  </a:lnTo>
                  <a:lnTo>
                    <a:pt x="710" y="380"/>
                  </a:lnTo>
                  <a:lnTo>
                    <a:pt x="1020" y="469"/>
                  </a:lnTo>
                  <a:lnTo>
                    <a:pt x="1242" y="292"/>
                  </a:lnTo>
                  <a:cubicBezTo>
                    <a:pt x="998" y="203"/>
                    <a:pt x="754" y="92"/>
                    <a:pt x="511" y="4"/>
                  </a:cubicBezTo>
                  <a:cubicBezTo>
                    <a:pt x="503" y="1"/>
                    <a:pt x="49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0" name="Google Shape;3222;p37">
              <a:extLst>
                <a:ext uri="{FF2B5EF4-FFF2-40B4-BE49-F238E27FC236}">
                  <a16:creationId xmlns:a16="http://schemas.microsoft.com/office/drawing/2014/main" id="{07608B3D-D9D0-45F3-9336-D7B8D5AC2992}"/>
                </a:ext>
              </a:extLst>
            </p:cNvPr>
            <p:cNvSpPr/>
            <p:nvPr/>
          </p:nvSpPr>
          <p:spPr>
            <a:xfrm>
              <a:off x="6425825" y="4549125"/>
              <a:ext cx="29375" cy="18550"/>
            </a:xfrm>
            <a:custGeom>
              <a:avLst/>
              <a:gdLst/>
              <a:ahLst/>
              <a:cxnLst/>
              <a:rect l="l" t="t" r="r" b="b"/>
              <a:pathLst>
                <a:path w="1175" h="742" extrusionOk="0">
                  <a:moveTo>
                    <a:pt x="510" y="0"/>
                  </a:moveTo>
                  <a:cubicBezTo>
                    <a:pt x="377" y="177"/>
                    <a:pt x="0" y="22"/>
                    <a:pt x="0" y="377"/>
                  </a:cubicBezTo>
                  <a:cubicBezTo>
                    <a:pt x="15" y="537"/>
                    <a:pt x="96" y="592"/>
                    <a:pt x="201" y="592"/>
                  </a:cubicBezTo>
                  <a:cubicBezTo>
                    <a:pt x="255" y="592"/>
                    <a:pt x="316" y="577"/>
                    <a:pt x="377" y="554"/>
                  </a:cubicBezTo>
                  <a:cubicBezTo>
                    <a:pt x="554" y="488"/>
                    <a:pt x="709" y="399"/>
                    <a:pt x="909" y="310"/>
                  </a:cubicBezTo>
                  <a:lnTo>
                    <a:pt x="909" y="310"/>
                  </a:lnTo>
                  <a:cubicBezTo>
                    <a:pt x="864" y="488"/>
                    <a:pt x="842" y="598"/>
                    <a:pt x="798" y="709"/>
                  </a:cubicBezTo>
                  <a:cubicBezTo>
                    <a:pt x="875" y="719"/>
                    <a:pt x="953" y="741"/>
                    <a:pt x="1017" y="741"/>
                  </a:cubicBezTo>
                  <a:cubicBezTo>
                    <a:pt x="1100" y="741"/>
                    <a:pt x="1162" y="704"/>
                    <a:pt x="1174" y="554"/>
                  </a:cubicBezTo>
                  <a:lnTo>
                    <a:pt x="1174" y="310"/>
                  </a:lnTo>
                  <a:cubicBezTo>
                    <a:pt x="997" y="288"/>
                    <a:pt x="842" y="244"/>
                    <a:pt x="687" y="199"/>
                  </a:cubicBezTo>
                  <a:cubicBezTo>
                    <a:pt x="621" y="177"/>
                    <a:pt x="554" y="67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1" name="Google Shape;3223;p37">
              <a:extLst>
                <a:ext uri="{FF2B5EF4-FFF2-40B4-BE49-F238E27FC236}">
                  <a16:creationId xmlns:a16="http://schemas.microsoft.com/office/drawing/2014/main" id="{C4FAD32A-1B09-4D76-A8ED-050187B47D1F}"/>
                </a:ext>
              </a:extLst>
            </p:cNvPr>
            <p:cNvSpPr/>
            <p:nvPr/>
          </p:nvSpPr>
          <p:spPr>
            <a:xfrm>
              <a:off x="6814100" y="4150850"/>
              <a:ext cx="21075" cy="26075"/>
            </a:xfrm>
            <a:custGeom>
              <a:avLst/>
              <a:gdLst/>
              <a:ahLst/>
              <a:cxnLst/>
              <a:rect l="l" t="t" r="r" b="b"/>
              <a:pathLst>
                <a:path w="843" h="1043" extrusionOk="0">
                  <a:moveTo>
                    <a:pt x="533" y="1"/>
                  </a:moveTo>
                  <a:lnTo>
                    <a:pt x="333" y="466"/>
                  </a:lnTo>
                  <a:lnTo>
                    <a:pt x="643" y="444"/>
                  </a:lnTo>
                  <a:lnTo>
                    <a:pt x="643" y="444"/>
                  </a:lnTo>
                  <a:cubicBezTo>
                    <a:pt x="544" y="577"/>
                    <a:pt x="455" y="632"/>
                    <a:pt x="372" y="632"/>
                  </a:cubicBezTo>
                  <a:cubicBezTo>
                    <a:pt x="289" y="632"/>
                    <a:pt x="211" y="577"/>
                    <a:pt x="134" y="488"/>
                  </a:cubicBezTo>
                  <a:lnTo>
                    <a:pt x="134" y="488"/>
                  </a:lnTo>
                  <a:cubicBezTo>
                    <a:pt x="1" y="909"/>
                    <a:pt x="89" y="998"/>
                    <a:pt x="688" y="1042"/>
                  </a:cubicBezTo>
                  <a:lnTo>
                    <a:pt x="776" y="776"/>
                  </a:lnTo>
                  <a:lnTo>
                    <a:pt x="843" y="732"/>
                  </a:lnTo>
                  <a:cubicBezTo>
                    <a:pt x="798" y="599"/>
                    <a:pt x="754" y="466"/>
                    <a:pt x="732" y="333"/>
                  </a:cubicBezTo>
                  <a:cubicBezTo>
                    <a:pt x="732" y="267"/>
                    <a:pt x="798" y="222"/>
                    <a:pt x="843" y="156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2" name="Google Shape;3224;p37">
              <a:extLst>
                <a:ext uri="{FF2B5EF4-FFF2-40B4-BE49-F238E27FC236}">
                  <a16:creationId xmlns:a16="http://schemas.microsoft.com/office/drawing/2014/main" id="{D843FB0F-A815-432A-81FC-3E7CFA54400C}"/>
                </a:ext>
              </a:extLst>
            </p:cNvPr>
            <p:cNvSpPr/>
            <p:nvPr/>
          </p:nvSpPr>
          <p:spPr>
            <a:xfrm>
              <a:off x="6950925" y="4542475"/>
              <a:ext cx="27175" cy="23825"/>
            </a:xfrm>
            <a:custGeom>
              <a:avLst/>
              <a:gdLst/>
              <a:ahLst/>
              <a:cxnLst/>
              <a:rect l="l" t="t" r="r" b="b"/>
              <a:pathLst>
                <a:path w="1087" h="953" extrusionOk="0">
                  <a:moveTo>
                    <a:pt x="355" y="0"/>
                  </a:moveTo>
                  <a:cubicBezTo>
                    <a:pt x="0" y="45"/>
                    <a:pt x="244" y="443"/>
                    <a:pt x="133" y="665"/>
                  </a:cubicBezTo>
                  <a:lnTo>
                    <a:pt x="288" y="731"/>
                  </a:lnTo>
                  <a:lnTo>
                    <a:pt x="377" y="598"/>
                  </a:lnTo>
                  <a:cubicBezTo>
                    <a:pt x="399" y="643"/>
                    <a:pt x="421" y="709"/>
                    <a:pt x="444" y="754"/>
                  </a:cubicBezTo>
                  <a:lnTo>
                    <a:pt x="1064" y="953"/>
                  </a:lnTo>
                  <a:cubicBezTo>
                    <a:pt x="1086" y="776"/>
                    <a:pt x="975" y="576"/>
                    <a:pt x="820" y="488"/>
                  </a:cubicBezTo>
                  <a:cubicBezTo>
                    <a:pt x="665" y="355"/>
                    <a:pt x="554" y="200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3" name="Google Shape;3225;p37">
              <a:extLst>
                <a:ext uri="{FF2B5EF4-FFF2-40B4-BE49-F238E27FC236}">
                  <a16:creationId xmlns:a16="http://schemas.microsoft.com/office/drawing/2014/main" id="{AA94260F-E32E-4DA7-B632-A3AC1CA49843}"/>
                </a:ext>
              </a:extLst>
            </p:cNvPr>
            <p:cNvSpPr/>
            <p:nvPr/>
          </p:nvSpPr>
          <p:spPr>
            <a:xfrm>
              <a:off x="6415300" y="4478225"/>
              <a:ext cx="28275" cy="14425"/>
            </a:xfrm>
            <a:custGeom>
              <a:avLst/>
              <a:gdLst/>
              <a:ahLst/>
              <a:cxnLst/>
              <a:rect l="l" t="t" r="r" b="b"/>
              <a:pathLst>
                <a:path w="1131" h="577" extrusionOk="0">
                  <a:moveTo>
                    <a:pt x="266" y="0"/>
                  </a:moveTo>
                  <a:lnTo>
                    <a:pt x="111" y="111"/>
                  </a:lnTo>
                  <a:cubicBezTo>
                    <a:pt x="67" y="177"/>
                    <a:pt x="45" y="266"/>
                    <a:pt x="0" y="332"/>
                  </a:cubicBezTo>
                  <a:lnTo>
                    <a:pt x="333" y="554"/>
                  </a:lnTo>
                  <a:cubicBezTo>
                    <a:pt x="410" y="463"/>
                    <a:pt x="485" y="431"/>
                    <a:pt x="559" y="431"/>
                  </a:cubicBezTo>
                  <a:cubicBezTo>
                    <a:pt x="719" y="431"/>
                    <a:pt x="875" y="576"/>
                    <a:pt x="1042" y="576"/>
                  </a:cubicBezTo>
                  <a:lnTo>
                    <a:pt x="1130" y="421"/>
                  </a:lnTo>
                  <a:lnTo>
                    <a:pt x="931" y="266"/>
                  </a:lnTo>
                  <a:lnTo>
                    <a:pt x="886" y="89"/>
                  </a:lnTo>
                  <a:cubicBezTo>
                    <a:pt x="798" y="67"/>
                    <a:pt x="621" y="67"/>
                    <a:pt x="532" y="44"/>
                  </a:cubicBezTo>
                  <a:cubicBezTo>
                    <a:pt x="443" y="44"/>
                    <a:pt x="355" y="22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4" name="Google Shape;3226;p37">
              <a:extLst>
                <a:ext uri="{FF2B5EF4-FFF2-40B4-BE49-F238E27FC236}">
                  <a16:creationId xmlns:a16="http://schemas.microsoft.com/office/drawing/2014/main" id="{7CBDA453-F1E5-49BA-82FA-92962421726B}"/>
                </a:ext>
              </a:extLst>
            </p:cNvPr>
            <p:cNvSpPr/>
            <p:nvPr/>
          </p:nvSpPr>
          <p:spPr>
            <a:xfrm>
              <a:off x="6817425" y="4400675"/>
              <a:ext cx="27725" cy="20500"/>
            </a:xfrm>
            <a:custGeom>
              <a:avLst/>
              <a:gdLst/>
              <a:ahLst/>
              <a:cxnLst/>
              <a:rect l="l" t="t" r="r" b="b"/>
              <a:pathLst>
                <a:path w="1109" h="820" extrusionOk="0">
                  <a:moveTo>
                    <a:pt x="244" y="0"/>
                  </a:moveTo>
                  <a:lnTo>
                    <a:pt x="1" y="155"/>
                  </a:lnTo>
                  <a:cubicBezTo>
                    <a:pt x="200" y="466"/>
                    <a:pt x="532" y="709"/>
                    <a:pt x="887" y="820"/>
                  </a:cubicBezTo>
                  <a:cubicBezTo>
                    <a:pt x="821" y="665"/>
                    <a:pt x="776" y="532"/>
                    <a:pt x="754" y="466"/>
                  </a:cubicBezTo>
                  <a:lnTo>
                    <a:pt x="1109" y="310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5" name="Google Shape;3227;p37">
              <a:extLst>
                <a:ext uri="{FF2B5EF4-FFF2-40B4-BE49-F238E27FC236}">
                  <a16:creationId xmlns:a16="http://schemas.microsoft.com/office/drawing/2014/main" id="{4FABFA9C-DD8B-4F70-98BD-B0B98D8BA507}"/>
                </a:ext>
              </a:extLst>
            </p:cNvPr>
            <p:cNvSpPr/>
            <p:nvPr/>
          </p:nvSpPr>
          <p:spPr>
            <a:xfrm>
              <a:off x="6557100" y="4392350"/>
              <a:ext cx="30475" cy="21075"/>
            </a:xfrm>
            <a:custGeom>
              <a:avLst/>
              <a:gdLst/>
              <a:ahLst/>
              <a:cxnLst/>
              <a:rect l="l" t="t" r="r" b="b"/>
              <a:pathLst>
                <a:path w="1219" h="843" extrusionOk="0">
                  <a:moveTo>
                    <a:pt x="598" y="400"/>
                  </a:moveTo>
                  <a:lnTo>
                    <a:pt x="554" y="643"/>
                  </a:lnTo>
                  <a:lnTo>
                    <a:pt x="532" y="400"/>
                  </a:lnTo>
                  <a:close/>
                  <a:moveTo>
                    <a:pt x="288" y="1"/>
                  </a:moveTo>
                  <a:lnTo>
                    <a:pt x="0" y="112"/>
                  </a:lnTo>
                  <a:lnTo>
                    <a:pt x="443" y="843"/>
                  </a:lnTo>
                  <a:lnTo>
                    <a:pt x="997" y="643"/>
                  </a:lnTo>
                  <a:lnTo>
                    <a:pt x="1064" y="488"/>
                  </a:lnTo>
                  <a:cubicBezTo>
                    <a:pt x="1130" y="378"/>
                    <a:pt x="1175" y="267"/>
                    <a:pt x="1219" y="134"/>
                  </a:cubicBezTo>
                  <a:lnTo>
                    <a:pt x="997" y="23"/>
                  </a:lnTo>
                  <a:lnTo>
                    <a:pt x="909" y="67"/>
                  </a:lnTo>
                  <a:lnTo>
                    <a:pt x="909" y="222"/>
                  </a:lnTo>
                  <a:lnTo>
                    <a:pt x="842" y="378"/>
                  </a:lnTo>
                  <a:cubicBezTo>
                    <a:pt x="820" y="333"/>
                    <a:pt x="776" y="267"/>
                    <a:pt x="731" y="222"/>
                  </a:cubicBezTo>
                  <a:lnTo>
                    <a:pt x="731" y="200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6" name="Google Shape;3228;p37">
              <a:extLst>
                <a:ext uri="{FF2B5EF4-FFF2-40B4-BE49-F238E27FC236}">
                  <a16:creationId xmlns:a16="http://schemas.microsoft.com/office/drawing/2014/main" id="{1F0DDFB8-7E81-4A5B-B48E-9E2FF08CE686}"/>
                </a:ext>
              </a:extLst>
            </p:cNvPr>
            <p:cNvSpPr/>
            <p:nvPr/>
          </p:nvSpPr>
          <p:spPr>
            <a:xfrm>
              <a:off x="6710525" y="4464375"/>
              <a:ext cx="33250" cy="18850"/>
            </a:xfrm>
            <a:custGeom>
              <a:avLst/>
              <a:gdLst/>
              <a:ahLst/>
              <a:cxnLst/>
              <a:rect l="l" t="t" r="r" b="b"/>
              <a:pathLst>
                <a:path w="1330" h="754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33"/>
                    <a:pt x="222" y="200"/>
                    <a:pt x="289" y="288"/>
                  </a:cubicBezTo>
                  <a:cubicBezTo>
                    <a:pt x="333" y="333"/>
                    <a:pt x="355" y="377"/>
                    <a:pt x="377" y="443"/>
                  </a:cubicBezTo>
                  <a:cubicBezTo>
                    <a:pt x="399" y="465"/>
                    <a:pt x="422" y="554"/>
                    <a:pt x="444" y="554"/>
                  </a:cubicBezTo>
                  <a:cubicBezTo>
                    <a:pt x="732" y="621"/>
                    <a:pt x="1042" y="687"/>
                    <a:pt x="1330" y="753"/>
                  </a:cubicBezTo>
                  <a:cubicBezTo>
                    <a:pt x="1330" y="731"/>
                    <a:pt x="1330" y="709"/>
                    <a:pt x="1330" y="687"/>
                  </a:cubicBezTo>
                  <a:lnTo>
                    <a:pt x="1020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7" name="Google Shape;3229;p37">
              <a:extLst>
                <a:ext uri="{FF2B5EF4-FFF2-40B4-BE49-F238E27FC236}">
                  <a16:creationId xmlns:a16="http://schemas.microsoft.com/office/drawing/2014/main" id="{35BB2F22-0869-479D-8ABB-D2D460EDEB73}"/>
                </a:ext>
              </a:extLst>
            </p:cNvPr>
            <p:cNvSpPr/>
            <p:nvPr/>
          </p:nvSpPr>
          <p:spPr>
            <a:xfrm>
              <a:off x="6743750" y="4469900"/>
              <a:ext cx="26625" cy="17200"/>
            </a:xfrm>
            <a:custGeom>
              <a:avLst/>
              <a:gdLst/>
              <a:ahLst/>
              <a:cxnLst/>
              <a:rect l="l" t="t" r="r" b="b"/>
              <a:pathLst>
                <a:path w="1065" h="688" extrusionOk="0">
                  <a:moveTo>
                    <a:pt x="643" y="1"/>
                  </a:moveTo>
                  <a:lnTo>
                    <a:pt x="223" y="156"/>
                  </a:lnTo>
                  <a:cubicBezTo>
                    <a:pt x="264" y="320"/>
                    <a:pt x="229" y="446"/>
                    <a:pt x="47" y="446"/>
                  </a:cubicBezTo>
                  <a:cubicBezTo>
                    <a:pt x="32" y="446"/>
                    <a:pt x="17" y="445"/>
                    <a:pt x="1" y="444"/>
                  </a:cubicBezTo>
                  <a:cubicBezTo>
                    <a:pt x="1" y="466"/>
                    <a:pt x="1" y="488"/>
                    <a:pt x="1" y="510"/>
                  </a:cubicBezTo>
                  <a:lnTo>
                    <a:pt x="1064" y="688"/>
                  </a:lnTo>
                  <a:lnTo>
                    <a:pt x="799" y="377"/>
                  </a:lnTo>
                  <a:lnTo>
                    <a:pt x="932" y="178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8" name="Google Shape;3230;p37">
              <a:extLst>
                <a:ext uri="{FF2B5EF4-FFF2-40B4-BE49-F238E27FC236}">
                  <a16:creationId xmlns:a16="http://schemas.microsoft.com/office/drawing/2014/main" id="{880912A5-2826-49F6-B65D-F6ED9E3912D4}"/>
                </a:ext>
              </a:extLst>
            </p:cNvPr>
            <p:cNvSpPr/>
            <p:nvPr/>
          </p:nvSpPr>
          <p:spPr>
            <a:xfrm>
              <a:off x="6421950" y="4459925"/>
              <a:ext cx="24375" cy="20525"/>
            </a:xfrm>
            <a:custGeom>
              <a:avLst/>
              <a:gdLst/>
              <a:ahLst/>
              <a:cxnLst/>
              <a:rect l="l" t="t" r="r" b="b"/>
              <a:pathLst>
                <a:path w="975" h="821" extrusionOk="0">
                  <a:moveTo>
                    <a:pt x="975" y="1"/>
                  </a:moveTo>
                  <a:lnTo>
                    <a:pt x="975" y="1"/>
                  </a:lnTo>
                  <a:cubicBezTo>
                    <a:pt x="554" y="45"/>
                    <a:pt x="177" y="333"/>
                    <a:pt x="0" y="732"/>
                  </a:cubicBezTo>
                  <a:cubicBezTo>
                    <a:pt x="89" y="754"/>
                    <a:pt x="133" y="776"/>
                    <a:pt x="266" y="776"/>
                  </a:cubicBezTo>
                  <a:cubicBezTo>
                    <a:pt x="377" y="799"/>
                    <a:pt x="510" y="821"/>
                    <a:pt x="620" y="821"/>
                  </a:cubicBezTo>
                  <a:lnTo>
                    <a:pt x="842" y="444"/>
                  </a:lnTo>
                  <a:lnTo>
                    <a:pt x="909" y="444"/>
                  </a:lnTo>
                  <a:cubicBezTo>
                    <a:pt x="931" y="267"/>
                    <a:pt x="953" y="134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9" name="Google Shape;3231;p37">
              <a:extLst>
                <a:ext uri="{FF2B5EF4-FFF2-40B4-BE49-F238E27FC236}">
                  <a16:creationId xmlns:a16="http://schemas.microsoft.com/office/drawing/2014/main" id="{F560E94B-29E1-41CA-AB1E-0281D3D894F3}"/>
                </a:ext>
              </a:extLst>
            </p:cNvPr>
            <p:cNvSpPr/>
            <p:nvPr/>
          </p:nvSpPr>
          <p:spPr>
            <a:xfrm>
              <a:off x="6537150" y="4476550"/>
              <a:ext cx="29375" cy="27725"/>
            </a:xfrm>
            <a:custGeom>
              <a:avLst/>
              <a:gdLst/>
              <a:ahLst/>
              <a:cxnLst/>
              <a:rect l="l" t="t" r="r" b="b"/>
              <a:pathLst>
                <a:path w="1175" h="1109" extrusionOk="0">
                  <a:moveTo>
                    <a:pt x="1175" y="1"/>
                  </a:moveTo>
                  <a:lnTo>
                    <a:pt x="555" y="244"/>
                  </a:lnTo>
                  <a:lnTo>
                    <a:pt x="1" y="953"/>
                  </a:lnTo>
                  <a:lnTo>
                    <a:pt x="244" y="1108"/>
                  </a:lnTo>
                  <a:cubicBezTo>
                    <a:pt x="333" y="931"/>
                    <a:pt x="444" y="754"/>
                    <a:pt x="555" y="599"/>
                  </a:cubicBezTo>
                  <a:cubicBezTo>
                    <a:pt x="687" y="466"/>
                    <a:pt x="843" y="333"/>
                    <a:pt x="998" y="222"/>
                  </a:cubicBezTo>
                  <a:cubicBezTo>
                    <a:pt x="1064" y="156"/>
                    <a:pt x="1131" y="67"/>
                    <a:pt x="1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0" name="Google Shape;3232;p37">
              <a:extLst>
                <a:ext uri="{FF2B5EF4-FFF2-40B4-BE49-F238E27FC236}">
                  <a16:creationId xmlns:a16="http://schemas.microsoft.com/office/drawing/2014/main" id="{0F12CC20-D71E-4999-95A2-C0F92D83CF23}"/>
                </a:ext>
              </a:extLst>
            </p:cNvPr>
            <p:cNvSpPr/>
            <p:nvPr/>
          </p:nvSpPr>
          <p:spPr>
            <a:xfrm>
              <a:off x="7086625" y="4560750"/>
              <a:ext cx="31600" cy="18300"/>
            </a:xfrm>
            <a:custGeom>
              <a:avLst/>
              <a:gdLst/>
              <a:ahLst/>
              <a:cxnLst/>
              <a:rect l="l" t="t" r="r" b="b"/>
              <a:pathLst>
                <a:path w="1264" h="732" extrusionOk="0">
                  <a:moveTo>
                    <a:pt x="178" y="0"/>
                  </a:moveTo>
                  <a:lnTo>
                    <a:pt x="156" y="178"/>
                  </a:lnTo>
                  <a:lnTo>
                    <a:pt x="1" y="488"/>
                  </a:lnTo>
                  <a:lnTo>
                    <a:pt x="865" y="732"/>
                  </a:lnTo>
                  <a:cubicBezTo>
                    <a:pt x="1264" y="510"/>
                    <a:pt x="710" y="599"/>
                    <a:pt x="776" y="488"/>
                  </a:cubicBezTo>
                  <a:lnTo>
                    <a:pt x="1175" y="443"/>
                  </a:lnTo>
                  <a:lnTo>
                    <a:pt x="887" y="31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1" name="Google Shape;3233;p37">
              <a:extLst>
                <a:ext uri="{FF2B5EF4-FFF2-40B4-BE49-F238E27FC236}">
                  <a16:creationId xmlns:a16="http://schemas.microsoft.com/office/drawing/2014/main" id="{42DE21FE-957B-47E0-832D-1D7425DDC26B}"/>
                </a:ext>
              </a:extLst>
            </p:cNvPr>
            <p:cNvSpPr/>
            <p:nvPr/>
          </p:nvSpPr>
          <p:spPr>
            <a:xfrm>
              <a:off x="6480100" y="4440550"/>
              <a:ext cx="27725" cy="19975"/>
            </a:xfrm>
            <a:custGeom>
              <a:avLst/>
              <a:gdLst/>
              <a:ahLst/>
              <a:cxnLst/>
              <a:rect l="l" t="t" r="r" b="b"/>
              <a:pathLst>
                <a:path w="1109" h="799" extrusionOk="0">
                  <a:moveTo>
                    <a:pt x="1" y="0"/>
                  </a:moveTo>
                  <a:lnTo>
                    <a:pt x="1" y="399"/>
                  </a:lnTo>
                  <a:lnTo>
                    <a:pt x="1" y="798"/>
                  </a:lnTo>
                  <a:lnTo>
                    <a:pt x="200" y="687"/>
                  </a:lnTo>
                  <a:lnTo>
                    <a:pt x="156" y="577"/>
                  </a:lnTo>
                  <a:lnTo>
                    <a:pt x="311" y="532"/>
                  </a:lnTo>
                  <a:lnTo>
                    <a:pt x="1108" y="222"/>
                  </a:lnTo>
                  <a:cubicBezTo>
                    <a:pt x="1047" y="181"/>
                    <a:pt x="948" y="64"/>
                    <a:pt x="880" y="64"/>
                  </a:cubicBezTo>
                  <a:cubicBezTo>
                    <a:pt x="875" y="64"/>
                    <a:pt x="870" y="65"/>
                    <a:pt x="865" y="67"/>
                  </a:cubicBezTo>
                  <a:cubicBezTo>
                    <a:pt x="749" y="102"/>
                    <a:pt x="631" y="120"/>
                    <a:pt x="513" y="120"/>
                  </a:cubicBezTo>
                  <a:cubicBezTo>
                    <a:pt x="336" y="120"/>
                    <a:pt x="160" y="8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2" name="Google Shape;3234;p37">
              <a:extLst>
                <a:ext uri="{FF2B5EF4-FFF2-40B4-BE49-F238E27FC236}">
                  <a16:creationId xmlns:a16="http://schemas.microsoft.com/office/drawing/2014/main" id="{E95D15EF-888F-4E6E-A356-8BE9597DD677}"/>
                </a:ext>
              </a:extLst>
            </p:cNvPr>
            <p:cNvSpPr/>
            <p:nvPr/>
          </p:nvSpPr>
          <p:spPr>
            <a:xfrm>
              <a:off x="6945925" y="4449975"/>
              <a:ext cx="19975" cy="23275"/>
            </a:xfrm>
            <a:custGeom>
              <a:avLst/>
              <a:gdLst/>
              <a:ahLst/>
              <a:cxnLst/>
              <a:rect l="l" t="t" r="r" b="b"/>
              <a:pathLst>
                <a:path w="799" h="931" extrusionOk="0">
                  <a:moveTo>
                    <a:pt x="23" y="0"/>
                  </a:moveTo>
                  <a:lnTo>
                    <a:pt x="90" y="155"/>
                  </a:lnTo>
                  <a:lnTo>
                    <a:pt x="333" y="155"/>
                  </a:lnTo>
                  <a:lnTo>
                    <a:pt x="156" y="310"/>
                  </a:lnTo>
                  <a:cubicBezTo>
                    <a:pt x="223" y="510"/>
                    <a:pt x="1" y="798"/>
                    <a:pt x="355" y="931"/>
                  </a:cubicBezTo>
                  <a:lnTo>
                    <a:pt x="488" y="931"/>
                  </a:lnTo>
                  <a:cubicBezTo>
                    <a:pt x="533" y="842"/>
                    <a:pt x="577" y="776"/>
                    <a:pt x="644" y="665"/>
                  </a:cubicBezTo>
                  <a:cubicBezTo>
                    <a:pt x="688" y="554"/>
                    <a:pt x="754" y="443"/>
                    <a:pt x="799" y="33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3" name="Google Shape;3235;p37">
              <a:extLst>
                <a:ext uri="{FF2B5EF4-FFF2-40B4-BE49-F238E27FC236}">
                  <a16:creationId xmlns:a16="http://schemas.microsoft.com/office/drawing/2014/main" id="{3080AB1E-0028-4F61-80B0-2D5BBEA4908C}"/>
                </a:ext>
              </a:extLst>
            </p:cNvPr>
            <p:cNvSpPr/>
            <p:nvPr/>
          </p:nvSpPr>
          <p:spPr>
            <a:xfrm>
              <a:off x="6763700" y="4469350"/>
              <a:ext cx="21075" cy="22850"/>
            </a:xfrm>
            <a:custGeom>
              <a:avLst/>
              <a:gdLst/>
              <a:ahLst/>
              <a:cxnLst/>
              <a:rect l="l" t="t" r="r" b="b"/>
              <a:pathLst>
                <a:path w="843" h="914" extrusionOk="0">
                  <a:moveTo>
                    <a:pt x="599" y="1"/>
                  </a:moveTo>
                  <a:cubicBezTo>
                    <a:pt x="532" y="23"/>
                    <a:pt x="466" y="67"/>
                    <a:pt x="399" y="111"/>
                  </a:cubicBezTo>
                  <a:cubicBezTo>
                    <a:pt x="311" y="156"/>
                    <a:pt x="222" y="178"/>
                    <a:pt x="134" y="200"/>
                  </a:cubicBezTo>
                  <a:lnTo>
                    <a:pt x="1" y="399"/>
                  </a:lnTo>
                  <a:lnTo>
                    <a:pt x="289" y="710"/>
                  </a:lnTo>
                  <a:cubicBezTo>
                    <a:pt x="361" y="797"/>
                    <a:pt x="425" y="913"/>
                    <a:pt x="516" y="913"/>
                  </a:cubicBezTo>
                  <a:cubicBezTo>
                    <a:pt x="564" y="913"/>
                    <a:pt x="619" y="882"/>
                    <a:pt x="687" y="798"/>
                  </a:cubicBezTo>
                  <a:lnTo>
                    <a:pt x="687" y="621"/>
                  </a:lnTo>
                  <a:cubicBezTo>
                    <a:pt x="773" y="514"/>
                    <a:pt x="445" y="221"/>
                    <a:pt x="802" y="221"/>
                  </a:cubicBezTo>
                  <a:cubicBezTo>
                    <a:pt x="815" y="221"/>
                    <a:pt x="828" y="221"/>
                    <a:pt x="843" y="222"/>
                  </a:cubicBezTo>
                  <a:lnTo>
                    <a:pt x="843" y="156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4" name="Google Shape;3236;p37">
              <a:extLst>
                <a:ext uri="{FF2B5EF4-FFF2-40B4-BE49-F238E27FC236}">
                  <a16:creationId xmlns:a16="http://schemas.microsoft.com/office/drawing/2014/main" id="{B57CC69F-79DF-4DC1-A8CE-D463CBDC6823}"/>
                </a:ext>
              </a:extLst>
            </p:cNvPr>
            <p:cNvSpPr/>
            <p:nvPr/>
          </p:nvSpPr>
          <p:spPr>
            <a:xfrm>
              <a:off x="6712200" y="4123725"/>
              <a:ext cx="19950" cy="22725"/>
            </a:xfrm>
            <a:custGeom>
              <a:avLst/>
              <a:gdLst/>
              <a:ahLst/>
              <a:cxnLst/>
              <a:rect l="l" t="t" r="r" b="b"/>
              <a:pathLst>
                <a:path w="798" h="909" extrusionOk="0">
                  <a:moveTo>
                    <a:pt x="576" y="0"/>
                  </a:moveTo>
                  <a:lnTo>
                    <a:pt x="510" y="288"/>
                  </a:lnTo>
                  <a:cubicBezTo>
                    <a:pt x="468" y="273"/>
                    <a:pt x="432" y="267"/>
                    <a:pt x="401" y="267"/>
                  </a:cubicBezTo>
                  <a:cubicBezTo>
                    <a:pt x="196" y="267"/>
                    <a:pt x="173" y="541"/>
                    <a:pt x="0" y="598"/>
                  </a:cubicBezTo>
                  <a:cubicBezTo>
                    <a:pt x="199" y="909"/>
                    <a:pt x="510" y="842"/>
                    <a:pt x="798" y="864"/>
                  </a:cubicBezTo>
                  <a:cubicBezTo>
                    <a:pt x="776" y="576"/>
                    <a:pt x="731" y="288"/>
                    <a:pt x="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5" name="Google Shape;3237;p37">
              <a:extLst>
                <a:ext uri="{FF2B5EF4-FFF2-40B4-BE49-F238E27FC236}">
                  <a16:creationId xmlns:a16="http://schemas.microsoft.com/office/drawing/2014/main" id="{C6D72967-8A48-4B36-A082-68753C35E1CD}"/>
                </a:ext>
              </a:extLst>
            </p:cNvPr>
            <p:cNvSpPr/>
            <p:nvPr/>
          </p:nvSpPr>
          <p:spPr>
            <a:xfrm>
              <a:off x="6911050" y="4440550"/>
              <a:ext cx="25500" cy="24400"/>
            </a:xfrm>
            <a:custGeom>
              <a:avLst/>
              <a:gdLst/>
              <a:ahLst/>
              <a:cxnLst/>
              <a:rect l="l" t="t" r="r" b="b"/>
              <a:pathLst>
                <a:path w="1020" h="976" extrusionOk="0">
                  <a:moveTo>
                    <a:pt x="244" y="0"/>
                  </a:moveTo>
                  <a:lnTo>
                    <a:pt x="155" y="266"/>
                  </a:lnTo>
                  <a:lnTo>
                    <a:pt x="355" y="421"/>
                  </a:lnTo>
                  <a:lnTo>
                    <a:pt x="0" y="466"/>
                  </a:lnTo>
                  <a:lnTo>
                    <a:pt x="0" y="599"/>
                  </a:lnTo>
                  <a:cubicBezTo>
                    <a:pt x="0" y="621"/>
                    <a:pt x="0" y="621"/>
                    <a:pt x="22" y="643"/>
                  </a:cubicBezTo>
                  <a:lnTo>
                    <a:pt x="377" y="643"/>
                  </a:lnTo>
                  <a:cubicBezTo>
                    <a:pt x="355" y="732"/>
                    <a:pt x="332" y="820"/>
                    <a:pt x="310" y="909"/>
                  </a:cubicBezTo>
                  <a:lnTo>
                    <a:pt x="621" y="975"/>
                  </a:lnTo>
                  <a:lnTo>
                    <a:pt x="1019" y="798"/>
                  </a:lnTo>
                  <a:lnTo>
                    <a:pt x="1019" y="687"/>
                  </a:lnTo>
                  <a:lnTo>
                    <a:pt x="753" y="532"/>
                  </a:lnTo>
                  <a:lnTo>
                    <a:pt x="465" y="532"/>
                  </a:lnTo>
                  <a:lnTo>
                    <a:pt x="46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6" name="Google Shape;3238;p37">
              <a:extLst>
                <a:ext uri="{FF2B5EF4-FFF2-40B4-BE49-F238E27FC236}">
                  <a16:creationId xmlns:a16="http://schemas.microsoft.com/office/drawing/2014/main" id="{E1B4B17E-5AA8-4B1F-B449-979C2C5B86A8}"/>
                </a:ext>
              </a:extLst>
            </p:cNvPr>
            <p:cNvSpPr/>
            <p:nvPr/>
          </p:nvSpPr>
          <p:spPr>
            <a:xfrm>
              <a:off x="6955900" y="4379625"/>
              <a:ext cx="27725" cy="21075"/>
            </a:xfrm>
            <a:custGeom>
              <a:avLst/>
              <a:gdLst/>
              <a:ahLst/>
              <a:cxnLst/>
              <a:rect l="l" t="t" r="r" b="b"/>
              <a:pathLst>
                <a:path w="1109" h="843" extrusionOk="0">
                  <a:moveTo>
                    <a:pt x="222" y="0"/>
                  </a:moveTo>
                  <a:cubicBezTo>
                    <a:pt x="134" y="178"/>
                    <a:pt x="67" y="288"/>
                    <a:pt x="1" y="377"/>
                  </a:cubicBezTo>
                  <a:lnTo>
                    <a:pt x="1" y="466"/>
                  </a:lnTo>
                  <a:lnTo>
                    <a:pt x="1020" y="842"/>
                  </a:lnTo>
                  <a:lnTo>
                    <a:pt x="1109" y="68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7" name="Google Shape;3239;p37">
              <a:extLst>
                <a:ext uri="{FF2B5EF4-FFF2-40B4-BE49-F238E27FC236}">
                  <a16:creationId xmlns:a16="http://schemas.microsoft.com/office/drawing/2014/main" id="{BDD79208-211A-4C78-8171-16E8D048F695}"/>
                </a:ext>
              </a:extLst>
            </p:cNvPr>
            <p:cNvSpPr/>
            <p:nvPr/>
          </p:nvSpPr>
          <p:spPr>
            <a:xfrm>
              <a:off x="6472350" y="4357475"/>
              <a:ext cx="26050" cy="23825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776" y="0"/>
                  </a:moveTo>
                  <a:cubicBezTo>
                    <a:pt x="754" y="111"/>
                    <a:pt x="731" y="199"/>
                    <a:pt x="687" y="288"/>
                  </a:cubicBezTo>
                  <a:cubicBezTo>
                    <a:pt x="665" y="377"/>
                    <a:pt x="599" y="443"/>
                    <a:pt x="554" y="532"/>
                  </a:cubicBezTo>
                  <a:lnTo>
                    <a:pt x="488" y="554"/>
                  </a:lnTo>
                  <a:lnTo>
                    <a:pt x="355" y="487"/>
                  </a:lnTo>
                  <a:cubicBezTo>
                    <a:pt x="296" y="468"/>
                    <a:pt x="219" y="395"/>
                    <a:pt x="187" y="395"/>
                  </a:cubicBezTo>
                  <a:cubicBezTo>
                    <a:pt x="183" y="395"/>
                    <a:pt x="180" y="396"/>
                    <a:pt x="178" y="399"/>
                  </a:cubicBezTo>
                  <a:cubicBezTo>
                    <a:pt x="111" y="465"/>
                    <a:pt x="45" y="554"/>
                    <a:pt x="0" y="643"/>
                  </a:cubicBezTo>
                  <a:lnTo>
                    <a:pt x="0" y="864"/>
                  </a:lnTo>
                  <a:lnTo>
                    <a:pt x="89" y="953"/>
                  </a:lnTo>
                  <a:lnTo>
                    <a:pt x="1042" y="288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8" name="Google Shape;3240;p37">
              <a:extLst>
                <a:ext uri="{FF2B5EF4-FFF2-40B4-BE49-F238E27FC236}">
                  <a16:creationId xmlns:a16="http://schemas.microsoft.com/office/drawing/2014/main" id="{FEF1F4BD-6F40-420A-AB18-4ECCECE1C9EE}"/>
                </a:ext>
              </a:extLst>
            </p:cNvPr>
            <p:cNvSpPr/>
            <p:nvPr/>
          </p:nvSpPr>
          <p:spPr>
            <a:xfrm>
              <a:off x="6895525" y="4434450"/>
              <a:ext cx="21625" cy="20525"/>
            </a:xfrm>
            <a:custGeom>
              <a:avLst/>
              <a:gdLst/>
              <a:ahLst/>
              <a:cxnLst/>
              <a:rect l="l" t="t" r="r" b="b"/>
              <a:pathLst>
                <a:path w="865" h="821" extrusionOk="0">
                  <a:moveTo>
                    <a:pt x="643" y="1"/>
                  </a:moveTo>
                  <a:cubicBezTo>
                    <a:pt x="510" y="200"/>
                    <a:pt x="400" y="400"/>
                    <a:pt x="289" y="621"/>
                  </a:cubicBezTo>
                  <a:lnTo>
                    <a:pt x="178" y="577"/>
                  </a:lnTo>
                  <a:lnTo>
                    <a:pt x="156" y="355"/>
                  </a:lnTo>
                  <a:lnTo>
                    <a:pt x="112" y="289"/>
                  </a:lnTo>
                  <a:cubicBezTo>
                    <a:pt x="89" y="444"/>
                    <a:pt x="45" y="599"/>
                    <a:pt x="1" y="732"/>
                  </a:cubicBezTo>
                  <a:lnTo>
                    <a:pt x="621" y="821"/>
                  </a:lnTo>
                  <a:lnTo>
                    <a:pt x="621" y="688"/>
                  </a:lnTo>
                  <a:lnTo>
                    <a:pt x="776" y="488"/>
                  </a:lnTo>
                  <a:cubicBezTo>
                    <a:pt x="798" y="400"/>
                    <a:pt x="843" y="311"/>
                    <a:pt x="865" y="222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9" name="Google Shape;3241;p37">
              <a:extLst>
                <a:ext uri="{FF2B5EF4-FFF2-40B4-BE49-F238E27FC236}">
                  <a16:creationId xmlns:a16="http://schemas.microsoft.com/office/drawing/2014/main" id="{F2E8EFDA-E977-45AF-B15E-87A2C97303D7}"/>
                </a:ext>
              </a:extLst>
            </p:cNvPr>
            <p:cNvSpPr/>
            <p:nvPr/>
          </p:nvSpPr>
          <p:spPr>
            <a:xfrm>
              <a:off x="6913800" y="4520300"/>
              <a:ext cx="30500" cy="19375"/>
            </a:xfrm>
            <a:custGeom>
              <a:avLst/>
              <a:gdLst/>
              <a:ahLst/>
              <a:cxnLst/>
              <a:rect l="l" t="t" r="r" b="b"/>
              <a:pathLst>
                <a:path w="1220" h="775" extrusionOk="0">
                  <a:moveTo>
                    <a:pt x="1" y="1"/>
                  </a:moveTo>
                  <a:cubicBezTo>
                    <a:pt x="178" y="156"/>
                    <a:pt x="355" y="333"/>
                    <a:pt x="511" y="533"/>
                  </a:cubicBezTo>
                  <a:cubicBezTo>
                    <a:pt x="611" y="696"/>
                    <a:pt x="719" y="774"/>
                    <a:pt x="838" y="774"/>
                  </a:cubicBezTo>
                  <a:cubicBezTo>
                    <a:pt x="929" y="774"/>
                    <a:pt x="1026" y="730"/>
                    <a:pt x="1131" y="643"/>
                  </a:cubicBezTo>
                  <a:lnTo>
                    <a:pt x="1220" y="511"/>
                  </a:lnTo>
                  <a:cubicBezTo>
                    <a:pt x="1189" y="359"/>
                    <a:pt x="1127" y="318"/>
                    <a:pt x="1051" y="318"/>
                  </a:cubicBezTo>
                  <a:cubicBezTo>
                    <a:pt x="961" y="318"/>
                    <a:pt x="851" y="378"/>
                    <a:pt x="754" y="378"/>
                  </a:cubicBezTo>
                  <a:cubicBezTo>
                    <a:pt x="742" y="375"/>
                    <a:pt x="727" y="374"/>
                    <a:pt x="711" y="374"/>
                  </a:cubicBezTo>
                  <a:cubicBezTo>
                    <a:pt x="685" y="374"/>
                    <a:pt x="656" y="376"/>
                    <a:pt x="629" y="376"/>
                  </a:cubicBezTo>
                  <a:cubicBezTo>
                    <a:pt x="552" y="376"/>
                    <a:pt x="492" y="356"/>
                    <a:pt x="577" y="200"/>
                  </a:cubicBezTo>
                  <a:lnTo>
                    <a:pt x="400" y="134"/>
                  </a:lnTo>
                  <a:lnTo>
                    <a:pt x="267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0" name="Google Shape;3242;p37">
              <a:extLst>
                <a:ext uri="{FF2B5EF4-FFF2-40B4-BE49-F238E27FC236}">
                  <a16:creationId xmlns:a16="http://schemas.microsoft.com/office/drawing/2014/main" id="{1B65BE2E-0EB0-4528-BF65-B6682B1CD314}"/>
                </a:ext>
              </a:extLst>
            </p:cNvPr>
            <p:cNvSpPr/>
            <p:nvPr/>
          </p:nvSpPr>
          <p:spPr>
            <a:xfrm>
              <a:off x="6688925" y="4200150"/>
              <a:ext cx="25500" cy="21625"/>
            </a:xfrm>
            <a:custGeom>
              <a:avLst/>
              <a:gdLst/>
              <a:ahLst/>
              <a:cxnLst/>
              <a:rect l="l" t="t" r="r" b="b"/>
              <a:pathLst>
                <a:path w="1020" h="865" extrusionOk="0">
                  <a:moveTo>
                    <a:pt x="244" y="1"/>
                  </a:moveTo>
                  <a:cubicBezTo>
                    <a:pt x="222" y="89"/>
                    <a:pt x="178" y="178"/>
                    <a:pt x="156" y="267"/>
                  </a:cubicBezTo>
                  <a:lnTo>
                    <a:pt x="0" y="776"/>
                  </a:lnTo>
                  <a:lnTo>
                    <a:pt x="311" y="865"/>
                  </a:lnTo>
                  <a:cubicBezTo>
                    <a:pt x="346" y="581"/>
                    <a:pt x="580" y="411"/>
                    <a:pt x="831" y="411"/>
                  </a:cubicBezTo>
                  <a:cubicBezTo>
                    <a:pt x="894" y="411"/>
                    <a:pt x="958" y="422"/>
                    <a:pt x="1020" y="444"/>
                  </a:cubicBezTo>
                  <a:cubicBezTo>
                    <a:pt x="988" y="333"/>
                    <a:pt x="957" y="234"/>
                    <a:pt x="861" y="234"/>
                  </a:cubicBezTo>
                  <a:cubicBezTo>
                    <a:pt x="822" y="234"/>
                    <a:pt x="773" y="250"/>
                    <a:pt x="709" y="289"/>
                  </a:cubicBezTo>
                  <a:cubicBezTo>
                    <a:pt x="709" y="289"/>
                    <a:pt x="643" y="178"/>
                    <a:pt x="599" y="134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1" name="Google Shape;3243;p37">
              <a:extLst>
                <a:ext uri="{FF2B5EF4-FFF2-40B4-BE49-F238E27FC236}">
                  <a16:creationId xmlns:a16="http://schemas.microsoft.com/office/drawing/2014/main" id="{B0FD35FA-0557-47C0-AEBF-AF589FF3769E}"/>
                </a:ext>
              </a:extLst>
            </p:cNvPr>
            <p:cNvSpPr/>
            <p:nvPr/>
          </p:nvSpPr>
          <p:spPr>
            <a:xfrm>
              <a:off x="6794725" y="4147525"/>
              <a:ext cx="23275" cy="20200"/>
            </a:xfrm>
            <a:custGeom>
              <a:avLst/>
              <a:gdLst/>
              <a:ahLst/>
              <a:cxnLst/>
              <a:rect l="l" t="t" r="r" b="b"/>
              <a:pathLst>
                <a:path w="931" h="808" extrusionOk="0">
                  <a:moveTo>
                    <a:pt x="776" y="1"/>
                  </a:moveTo>
                  <a:lnTo>
                    <a:pt x="621" y="267"/>
                  </a:lnTo>
                  <a:lnTo>
                    <a:pt x="421" y="533"/>
                  </a:lnTo>
                  <a:lnTo>
                    <a:pt x="155" y="245"/>
                  </a:lnTo>
                  <a:lnTo>
                    <a:pt x="45" y="245"/>
                  </a:lnTo>
                  <a:lnTo>
                    <a:pt x="0" y="289"/>
                  </a:lnTo>
                  <a:cubicBezTo>
                    <a:pt x="22" y="377"/>
                    <a:pt x="22" y="466"/>
                    <a:pt x="67" y="555"/>
                  </a:cubicBezTo>
                  <a:cubicBezTo>
                    <a:pt x="89" y="599"/>
                    <a:pt x="111" y="643"/>
                    <a:pt x="155" y="710"/>
                  </a:cubicBezTo>
                  <a:cubicBezTo>
                    <a:pt x="262" y="778"/>
                    <a:pt x="360" y="808"/>
                    <a:pt x="453" y="808"/>
                  </a:cubicBezTo>
                  <a:cubicBezTo>
                    <a:pt x="630" y="808"/>
                    <a:pt x="785" y="700"/>
                    <a:pt x="931" y="555"/>
                  </a:cubicBezTo>
                  <a:cubicBezTo>
                    <a:pt x="909" y="400"/>
                    <a:pt x="887" y="267"/>
                    <a:pt x="842" y="134"/>
                  </a:cubicBezTo>
                  <a:lnTo>
                    <a:pt x="7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2" name="Google Shape;3244;p37">
              <a:extLst>
                <a:ext uri="{FF2B5EF4-FFF2-40B4-BE49-F238E27FC236}">
                  <a16:creationId xmlns:a16="http://schemas.microsoft.com/office/drawing/2014/main" id="{04803174-1212-452E-8A37-10F670417898}"/>
                </a:ext>
              </a:extLst>
            </p:cNvPr>
            <p:cNvSpPr/>
            <p:nvPr/>
          </p:nvSpPr>
          <p:spPr>
            <a:xfrm>
              <a:off x="6786400" y="4395125"/>
              <a:ext cx="23850" cy="22850"/>
            </a:xfrm>
            <a:custGeom>
              <a:avLst/>
              <a:gdLst/>
              <a:ahLst/>
              <a:cxnLst/>
              <a:rect l="l" t="t" r="r" b="b"/>
              <a:pathLst>
                <a:path w="954" h="914" extrusionOk="0">
                  <a:moveTo>
                    <a:pt x="710" y="1"/>
                  </a:moveTo>
                  <a:lnTo>
                    <a:pt x="245" y="289"/>
                  </a:lnTo>
                  <a:lnTo>
                    <a:pt x="1" y="621"/>
                  </a:lnTo>
                  <a:lnTo>
                    <a:pt x="422" y="577"/>
                  </a:lnTo>
                  <a:cubicBezTo>
                    <a:pt x="490" y="679"/>
                    <a:pt x="453" y="914"/>
                    <a:pt x="595" y="914"/>
                  </a:cubicBezTo>
                  <a:cubicBezTo>
                    <a:pt x="638" y="914"/>
                    <a:pt x="695" y="893"/>
                    <a:pt x="776" y="843"/>
                  </a:cubicBezTo>
                  <a:lnTo>
                    <a:pt x="776" y="710"/>
                  </a:lnTo>
                  <a:lnTo>
                    <a:pt x="644" y="555"/>
                  </a:lnTo>
                  <a:lnTo>
                    <a:pt x="776" y="466"/>
                  </a:lnTo>
                  <a:cubicBezTo>
                    <a:pt x="843" y="355"/>
                    <a:pt x="887" y="244"/>
                    <a:pt x="954" y="111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3" name="Google Shape;3245;p37">
              <a:extLst>
                <a:ext uri="{FF2B5EF4-FFF2-40B4-BE49-F238E27FC236}">
                  <a16:creationId xmlns:a16="http://schemas.microsoft.com/office/drawing/2014/main" id="{CF93B38E-FAE6-4E69-81B9-1179D2F6582D}"/>
                </a:ext>
              </a:extLst>
            </p:cNvPr>
            <p:cNvSpPr/>
            <p:nvPr/>
          </p:nvSpPr>
          <p:spPr>
            <a:xfrm>
              <a:off x="6677850" y="4282500"/>
              <a:ext cx="28825" cy="16275"/>
            </a:xfrm>
            <a:custGeom>
              <a:avLst/>
              <a:gdLst/>
              <a:ahLst/>
              <a:cxnLst/>
              <a:rect l="l" t="t" r="r" b="b"/>
              <a:pathLst>
                <a:path w="1153" h="651" extrusionOk="0">
                  <a:moveTo>
                    <a:pt x="787" y="0"/>
                  </a:moveTo>
                  <a:cubicBezTo>
                    <a:pt x="590" y="0"/>
                    <a:pt x="390" y="46"/>
                    <a:pt x="200" y="141"/>
                  </a:cubicBezTo>
                  <a:cubicBezTo>
                    <a:pt x="155" y="230"/>
                    <a:pt x="111" y="318"/>
                    <a:pt x="67" y="429"/>
                  </a:cubicBezTo>
                  <a:cubicBezTo>
                    <a:pt x="45" y="495"/>
                    <a:pt x="22" y="584"/>
                    <a:pt x="0" y="650"/>
                  </a:cubicBezTo>
                  <a:cubicBezTo>
                    <a:pt x="89" y="650"/>
                    <a:pt x="266" y="650"/>
                    <a:pt x="266" y="628"/>
                  </a:cubicBezTo>
                  <a:cubicBezTo>
                    <a:pt x="285" y="498"/>
                    <a:pt x="327" y="461"/>
                    <a:pt x="378" y="461"/>
                  </a:cubicBezTo>
                  <a:cubicBezTo>
                    <a:pt x="442" y="461"/>
                    <a:pt x="520" y="519"/>
                    <a:pt x="582" y="519"/>
                  </a:cubicBezTo>
                  <a:cubicBezTo>
                    <a:pt x="587" y="519"/>
                    <a:pt x="593" y="519"/>
                    <a:pt x="599" y="518"/>
                  </a:cubicBezTo>
                  <a:lnTo>
                    <a:pt x="1064" y="207"/>
                  </a:lnTo>
                  <a:lnTo>
                    <a:pt x="1152" y="52"/>
                  </a:lnTo>
                  <a:cubicBezTo>
                    <a:pt x="1033" y="18"/>
                    <a:pt x="910" y="0"/>
                    <a:pt x="7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4" name="Google Shape;3246;p37">
              <a:extLst>
                <a:ext uri="{FF2B5EF4-FFF2-40B4-BE49-F238E27FC236}">
                  <a16:creationId xmlns:a16="http://schemas.microsoft.com/office/drawing/2014/main" id="{A0B0B574-E68E-4F35-A1CD-5143E20B9632}"/>
                </a:ext>
              </a:extLst>
            </p:cNvPr>
            <p:cNvSpPr/>
            <p:nvPr/>
          </p:nvSpPr>
          <p:spPr>
            <a:xfrm>
              <a:off x="6764800" y="4228950"/>
              <a:ext cx="27725" cy="16100"/>
            </a:xfrm>
            <a:custGeom>
              <a:avLst/>
              <a:gdLst/>
              <a:ahLst/>
              <a:cxnLst/>
              <a:rect l="l" t="t" r="r" b="b"/>
              <a:pathLst>
                <a:path w="1109" h="644" extrusionOk="0">
                  <a:moveTo>
                    <a:pt x="1" y="1"/>
                  </a:moveTo>
                  <a:lnTo>
                    <a:pt x="1" y="89"/>
                  </a:lnTo>
                  <a:lnTo>
                    <a:pt x="90" y="311"/>
                  </a:lnTo>
                  <a:lnTo>
                    <a:pt x="643" y="488"/>
                  </a:lnTo>
                  <a:lnTo>
                    <a:pt x="688" y="400"/>
                  </a:lnTo>
                  <a:cubicBezTo>
                    <a:pt x="688" y="422"/>
                    <a:pt x="710" y="444"/>
                    <a:pt x="710" y="488"/>
                  </a:cubicBezTo>
                  <a:lnTo>
                    <a:pt x="1109" y="643"/>
                  </a:lnTo>
                  <a:lnTo>
                    <a:pt x="776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5" name="Google Shape;3247;p37">
              <a:extLst>
                <a:ext uri="{FF2B5EF4-FFF2-40B4-BE49-F238E27FC236}">
                  <a16:creationId xmlns:a16="http://schemas.microsoft.com/office/drawing/2014/main" id="{20F7C9E7-1349-4F7B-96CA-049B2BBD504E}"/>
                </a:ext>
              </a:extLst>
            </p:cNvPr>
            <p:cNvSpPr/>
            <p:nvPr/>
          </p:nvSpPr>
          <p:spPr>
            <a:xfrm>
              <a:off x="6648500" y="4116525"/>
              <a:ext cx="18300" cy="19400"/>
            </a:xfrm>
            <a:custGeom>
              <a:avLst/>
              <a:gdLst/>
              <a:ahLst/>
              <a:cxnLst/>
              <a:rect l="l" t="t" r="r" b="b"/>
              <a:pathLst>
                <a:path w="732" h="776" extrusionOk="0">
                  <a:moveTo>
                    <a:pt x="465" y="0"/>
                  </a:moveTo>
                  <a:lnTo>
                    <a:pt x="67" y="67"/>
                  </a:lnTo>
                  <a:cubicBezTo>
                    <a:pt x="22" y="222"/>
                    <a:pt x="0" y="399"/>
                    <a:pt x="0" y="443"/>
                  </a:cubicBezTo>
                  <a:lnTo>
                    <a:pt x="487" y="776"/>
                  </a:lnTo>
                  <a:cubicBezTo>
                    <a:pt x="665" y="510"/>
                    <a:pt x="731" y="244"/>
                    <a:pt x="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6" name="Google Shape;3248;p37">
              <a:extLst>
                <a:ext uri="{FF2B5EF4-FFF2-40B4-BE49-F238E27FC236}">
                  <a16:creationId xmlns:a16="http://schemas.microsoft.com/office/drawing/2014/main" id="{3D2AC643-7334-4365-AD2B-4C0DB7E1EA12}"/>
                </a:ext>
              </a:extLst>
            </p:cNvPr>
            <p:cNvSpPr/>
            <p:nvPr/>
          </p:nvSpPr>
          <p:spPr>
            <a:xfrm>
              <a:off x="6936525" y="4449400"/>
              <a:ext cx="17750" cy="23850"/>
            </a:xfrm>
            <a:custGeom>
              <a:avLst/>
              <a:gdLst/>
              <a:ahLst/>
              <a:cxnLst/>
              <a:rect l="l" t="t" r="r" b="b"/>
              <a:pathLst>
                <a:path w="710" h="954" extrusionOk="0">
                  <a:moveTo>
                    <a:pt x="377" y="1"/>
                  </a:moveTo>
                  <a:lnTo>
                    <a:pt x="178" y="311"/>
                  </a:lnTo>
                  <a:lnTo>
                    <a:pt x="0" y="311"/>
                  </a:lnTo>
                  <a:lnTo>
                    <a:pt x="0" y="400"/>
                  </a:lnTo>
                  <a:cubicBezTo>
                    <a:pt x="22" y="533"/>
                    <a:pt x="45" y="666"/>
                    <a:pt x="67" y="776"/>
                  </a:cubicBezTo>
                  <a:lnTo>
                    <a:pt x="709" y="954"/>
                  </a:lnTo>
                  <a:cubicBezTo>
                    <a:pt x="377" y="821"/>
                    <a:pt x="599" y="533"/>
                    <a:pt x="532" y="333"/>
                  </a:cubicBezTo>
                  <a:lnTo>
                    <a:pt x="466" y="15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7" name="Google Shape;3249;p37">
              <a:extLst>
                <a:ext uri="{FF2B5EF4-FFF2-40B4-BE49-F238E27FC236}">
                  <a16:creationId xmlns:a16="http://schemas.microsoft.com/office/drawing/2014/main" id="{34CA6EB8-D2D7-4E75-BEB5-8621432B5FC9}"/>
                </a:ext>
              </a:extLst>
            </p:cNvPr>
            <p:cNvSpPr/>
            <p:nvPr/>
          </p:nvSpPr>
          <p:spPr>
            <a:xfrm>
              <a:off x="6595325" y="4132025"/>
              <a:ext cx="27700" cy="17200"/>
            </a:xfrm>
            <a:custGeom>
              <a:avLst/>
              <a:gdLst/>
              <a:ahLst/>
              <a:cxnLst/>
              <a:rect l="l" t="t" r="r" b="b"/>
              <a:pathLst>
                <a:path w="1108" h="688" extrusionOk="0">
                  <a:moveTo>
                    <a:pt x="443" y="0"/>
                  </a:moveTo>
                  <a:lnTo>
                    <a:pt x="0" y="510"/>
                  </a:lnTo>
                  <a:cubicBezTo>
                    <a:pt x="17" y="513"/>
                    <a:pt x="34" y="515"/>
                    <a:pt x="50" y="515"/>
                  </a:cubicBezTo>
                  <a:cubicBezTo>
                    <a:pt x="158" y="515"/>
                    <a:pt x="261" y="455"/>
                    <a:pt x="339" y="455"/>
                  </a:cubicBezTo>
                  <a:cubicBezTo>
                    <a:pt x="408" y="455"/>
                    <a:pt x="456" y="503"/>
                    <a:pt x="465" y="687"/>
                  </a:cubicBezTo>
                  <a:lnTo>
                    <a:pt x="1108" y="510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8" name="Google Shape;3250;p37">
              <a:extLst>
                <a:ext uri="{FF2B5EF4-FFF2-40B4-BE49-F238E27FC236}">
                  <a16:creationId xmlns:a16="http://schemas.microsoft.com/office/drawing/2014/main" id="{96245AB3-6C8A-49FF-9172-F415F0062F15}"/>
                </a:ext>
              </a:extLst>
            </p:cNvPr>
            <p:cNvSpPr/>
            <p:nvPr/>
          </p:nvSpPr>
          <p:spPr>
            <a:xfrm>
              <a:off x="7047850" y="4481650"/>
              <a:ext cx="16550" cy="19325"/>
            </a:xfrm>
            <a:custGeom>
              <a:avLst/>
              <a:gdLst/>
              <a:ahLst/>
              <a:cxnLst/>
              <a:rect l="l" t="t" r="r" b="b"/>
              <a:pathLst>
                <a:path w="662" h="773" extrusionOk="0">
                  <a:moveTo>
                    <a:pt x="367" y="0"/>
                  </a:moveTo>
                  <a:cubicBezTo>
                    <a:pt x="293" y="0"/>
                    <a:pt x="200" y="14"/>
                    <a:pt x="89" y="40"/>
                  </a:cubicBezTo>
                  <a:lnTo>
                    <a:pt x="67" y="129"/>
                  </a:lnTo>
                  <a:lnTo>
                    <a:pt x="377" y="306"/>
                  </a:lnTo>
                  <a:lnTo>
                    <a:pt x="289" y="417"/>
                  </a:lnTo>
                  <a:lnTo>
                    <a:pt x="67" y="129"/>
                  </a:lnTo>
                  <a:cubicBezTo>
                    <a:pt x="45" y="240"/>
                    <a:pt x="23" y="373"/>
                    <a:pt x="1" y="506"/>
                  </a:cubicBezTo>
                  <a:lnTo>
                    <a:pt x="45" y="661"/>
                  </a:lnTo>
                  <a:cubicBezTo>
                    <a:pt x="149" y="713"/>
                    <a:pt x="261" y="772"/>
                    <a:pt x="367" y="772"/>
                  </a:cubicBezTo>
                  <a:cubicBezTo>
                    <a:pt x="441" y="772"/>
                    <a:pt x="513" y="743"/>
                    <a:pt x="577" y="661"/>
                  </a:cubicBezTo>
                  <a:cubicBezTo>
                    <a:pt x="577" y="594"/>
                    <a:pt x="577" y="528"/>
                    <a:pt x="577" y="461"/>
                  </a:cubicBezTo>
                  <a:cubicBezTo>
                    <a:pt x="661" y="141"/>
                    <a:pt x="604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9" name="Google Shape;3251;p37">
              <a:extLst>
                <a:ext uri="{FF2B5EF4-FFF2-40B4-BE49-F238E27FC236}">
                  <a16:creationId xmlns:a16="http://schemas.microsoft.com/office/drawing/2014/main" id="{99D59182-8AC9-4581-801A-A15DC533AFAD}"/>
                </a:ext>
              </a:extLst>
            </p:cNvPr>
            <p:cNvSpPr/>
            <p:nvPr/>
          </p:nvSpPr>
          <p:spPr>
            <a:xfrm>
              <a:off x="6965875" y="4458125"/>
              <a:ext cx="24400" cy="19000"/>
            </a:xfrm>
            <a:custGeom>
              <a:avLst/>
              <a:gdLst/>
              <a:ahLst/>
              <a:cxnLst/>
              <a:rect l="l" t="t" r="r" b="b"/>
              <a:pathLst>
                <a:path w="976" h="760" extrusionOk="0">
                  <a:moveTo>
                    <a:pt x="327" y="0"/>
                  </a:moveTo>
                  <a:cubicBezTo>
                    <a:pt x="218" y="0"/>
                    <a:pt x="108" y="18"/>
                    <a:pt x="1" y="51"/>
                  </a:cubicBezTo>
                  <a:lnTo>
                    <a:pt x="156" y="361"/>
                  </a:lnTo>
                  <a:cubicBezTo>
                    <a:pt x="252" y="289"/>
                    <a:pt x="336" y="254"/>
                    <a:pt x="410" y="254"/>
                  </a:cubicBezTo>
                  <a:cubicBezTo>
                    <a:pt x="541" y="254"/>
                    <a:pt x="639" y="362"/>
                    <a:pt x="710" y="560"/>
                  </a:cubicBezTo>
                  <a:cubicBezTo>
                    <a:pt x="732" y="649"/>
                    <a:pt x="798" y="693"/>
                    <a:pt x="865" y="760"/>
                  </a:cubicBezTo>
                  <a:lnTo>
                    <a:pt x="976" y="361"/>
                  </a:lnTo>
                  <a:lnTo>
                    <a:pt x="843" y="162"/>
                  </a:lnTo>
                  <a:cubicBezTo>
                    <a:pt x="690" y="50"/>
                    <a:pt x="510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0" name="Google Shape;3252;p37">
              <a:extLst>
                <a:ext uri="{FF2B5EF4-FFF2-40B4-BE49-F238E27FC236}">
                  <a16:creationId xmlns:a16="http://schemas.microsoft.com/office/drawing/2014/main" id="{C6C6E93B-A047-4778-8C36-6FEBC8242F46}"/>
                </a:ext>
              </a:extLst>
            </p:cNvPr>
            <p:cNvSpPr/>
            <p:nvPr/>
          </p:nvSpPr>
          <p:spPr>
            <a:xfrm>
              <a:off x="6438550" y="4536375"/>
              <a:ext cx="16650" cy="20525"/>
            </a:xfrm>
            <a:custGeom>
              <a:avLst/>
              <a:gdLst/>
              <a:ahLst/>
              <a:cxnLst/>
              <a:rect l="l" t="t" r="r" b="b"/>
              <a:pathLst>
                <a:path w="666" h="821" extrusionOk="0">
                  <a:moveTo>
                    <a:pt x="577" y="0"/>
                  </a:moveTo>
                  <a:lnTo>
                    <a:pt x="1" y="510"/>
                  </a:lnTo>
                  <a:cubicBezTo>
                    <a:pt x="45" y="577"/>
                    <a:pt x="112" y="687"/>
                    <a:pt x="178" y="709"/>
                  </a:cubicBezTo>
                  <a:cubicBezTo>
                    <a:pt x="333" y="754"/>
                    <a:pt x="488" y="798"/>
                    <a:pt x="665" y="820"/>
                  </a:cubicBezTo>
                  <a:cubicBezTo>
                    <a:pt x="665" y="643"/>
                    <a:pt x="643" y="444"/>
                    <a:pt x="643" y="266"/>
                  </a:cubicBezTo>
                  <a:cubicBezTo>
                    <a:pt x="621" y="178"/>
                    <a:pt x="599" y="89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1" name="Google Shape;3253;p37">
              <a:extLst>
                <a:ext uri="{FF2B5EF4-FFF2-40B4-BE49-F238E27FC236}">
                  <a16:creationId xmlns:a16="http://schemas.microsoft.com/office/drawing/2014/main" id="{A203ED7D-44FB-4758-978F-130B4E6B1700}"/>
                </a:ext>
              </a:extLst>
            </p:cNvPr>
            <p:cNvSpPr/>
            <p:nvPr/>
          </p:nvSpPr>
          <p:spPr>
            <a:xfrm>
              <a:off x="6671750" y="4459925"/>
              <a:ext cx="27175" cy="14425"/>
            </a:xfrm>
            <a:custGeom>
              <a:avLst/>
              <a:gdLst/>
              <a:ahLst/>
              <a:cxnLst/>
              <a:rect l="l" t="t" r="r" b="b"/>
              <a:pathLst>
                <a:path w="1087" h="577" extrusionOk="0">
                  <a:moveTo>
                    <a:pt x="820" y="1"/>
                  </a:moveTo>
                  <a:lnTo>
                    <a:pt x="510" y="289"/>
                  </a:lnTo>
                  <a:lnTo>
                    <a:pt x="1" y="355"/>
                  </a:lnTo>
                  <a:lnTo>
                    <a:pt x="1" y="555"/>
                  </a:lnTo>
                  <a:lnTo>
                    <a:pt x="577" y="577"/>
                  </a:lnTo>
                  <a:lnTo>
                    <a:pt x="931" y="444"/>
                  </a:lnTo>
                  <a:lnTo>
                    <a:pt x="1086" y="267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2" name="Google Shape;3254;p37">
              <a:extLst>
                <a:ext uri="{FF2B5EF4-FFF2-40B4-BE49-F238E27FC236}">
                  <a16:creationId xmlns:a16="http://schemas.microsoft.com/office/drawing/2014/main" id="{2CAE99BD-2B79-40D6-A259-1C85AE26F42F}"/>
                </a:ext>
              </a:extLst>
            </p:cNvPr>
            <p:cNvSpPr/>
            <p:nvPr/>
          </p:nvSpPr>
          <p:spPr>
            <a:xfrm>
              <a:off x="6795275" y="4473225"/>
              <a:ext cx="18850" cy="19425"/>
            </a:xfrm>
            <a:custGeom>
              <a:avLst/>
              <a:gdLst/>
              <a:ahLst/>
              <a:cxnLst/>
              <a:rect l="l" t="t" r="r" b="b"/>
              <a:pathLst>
                <a:path w="754" h="777" extrusionOk="0">
                  <a:moveTo>
                    <a:pt x="23" y="1"/>
                  </a:moveTo>
                  <a:cubicBezTo>
                    <a:pt x="23" y="89"/>
                    <a:pt x="0" y="200"/>
                    <a:pt x="45" y="267"/>
                  </a:cubicBezTo>
                  <a:cubicBezTo>
                    <a:pt x="200" y="444"/>
                    <a:pt x="355" y="621"/>
                    <a:pt x="510" y="776"/>
                  </a:cubicBezTo>
                  <a:cubicBezTo>
                    <a:pt x="577" y="688"/>
                    <a:pt x="665" y="532"/>
                    <a:pt x="754" y="399"/>
                  </a:cubicBezTo>
                  <a:cubicBezTo>
                    <a:pt x="643" y="1"/>
                    <a:pt x="266" y="89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3" name="Google Shape;3255;p37">
              <a:extLst>
                <a:ext uri="{FF2B5EF4-FFF2-40B4-BE49-F238E27FC236}">
                  <a16:creationId xmlns:a16="http://schemas.microsoft.com/office/drawing/2014/main" id="{0F381F4D-5F92-4081-A96D-FB0CC11C958D}"/>
                </a:ext>
              </a:extLst>
            </p:cNvPr>
            <p:cNvSpPr/>
            <p:nvPr/>
          </p:nvSpPr>
          <p:spPr>
            <a:xfrm>
              <a:off x="6497825" y="4342450"/>
              <a:ext cx="27725" cy="15050"/>
            </a:xfrm>
            <a:custGeom>
              <a:avLst/>
              <a:gdLst/>
              <a:ahLst/>
              <a:cxnLst/>
              <a:rect l="l" t="t" r="r" b="b"/>
              <a:pathLst>
                <a:path w="1109" h="602" extrusionOk="0">
                  <a:moveTo>
                    <a:pt x="892" y="0"/>
                  </a:moveTo>
                  <a:cubicBezTo>
                    <a:pt x="776" y="0"/>
                    <a:pt x="766" y="249"/>
                    <a:pt x="625" y="249"/>
                  </a:cubicBezTo>
                  <a:cubicBezTo>
                    <a:pt x="617" y="249"/>
                    <a:pt x="608" y="248"/>
                    <a:pt x="599" y="247"/>
                  </a:cubicBezTo>
                  <a:lnTo>
                    <a:pt x="444" y="114"/>
                  </a:lnTo>
                  <a:lnTo>
                    <a:pt x="1" y="158"/>
                  </a:lnTo>
                  <a:cubicBezTo>
                    <a:pt x="1" y="180"/>
                    <a:pt x="1" y="202"/>
                    <a:pt x="1" y="247"/>
                  </a:cubicBezTo>
                  <a:lnTo>
                    <a:pt x="488" y="446"/>
                  </a:lnTo>
                  <a:lnTo>
                    <a:pt x="710" y="601"/>
                  </a:lnTo>
                  <a:lnTo>
                    <a:pt x="1108" y="335"/>
                  </a:lnTo>
                  <a:cubicBezTo>
                    <a:pt x="1086" y="247"/>
                    <a:pt x="1064" y="180"/>
                    <a:pt x="1064" y="114"/>
                  </a:cubicBezTo>
                  <a:cubicBezTo>
                    <a:pt x="987" y="31"/>
                    <a:pt x="933" y="0"/>
                    <a:pt x="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4" name="Google Shape;3256;p37">
              <a:extLst>
                <a:ext uri="{FF2B5EF4-FFF2-40B4-BE49-F238E27FC236}">
                  <a16:creationId xmlns:a16="http://schemas.microsoft.com/office/drawing/2014/main" id="{54BA38F8-BD51-4CB5-8D01-01D48C24C131}"/>
                </a:ext>
              </a:extLst>
            </p:cNvPr>
            <p:cNvSpPr/>
            <p:nvPr/>
          </p:nvSpPr>
          <p:spPr>
            <a:xfrm>
              <a:off x="6800250" y="4309825"/>
              <a:ext cx="18325" cy="19075"/>
            </a:xfrm>
            <a:custGeom>
              <a:avLst/>
              <a:gdLst/>
              <a:ahLst/>
              <a:cxnLst/>
              <a:rect l="l" t="t" r="r" b="b"/>
              <a:pathLst>
                <a:path w="733" h="763" extrusionOk="0">
                  <a:moveTo>
                    <a:pt x="1" y="1"/>
                  </a:moveTo>
                  <a:cubicBezTo>
                    <a:pt x="1" y="23"/>
                    <a:pt x="1" y="45"/>
                    <a:pt x="1" y="67"/>
                  </a:cubicBezTo>
                  <a:cubicBezTo>
                    <a:pt x="67" y="200"/>
                    <a:pt x="112" y="333"/>
                    <a:pt x="156" y="466"/>
                  </a:cubicBezTo>
                  <a:cubicBezTo>
                    <a:pt x="224" y="653"/>
                    <a:pt x="332" y="762"/>
                    <a:pt x="498" y="762"/>
                  </a:cubicBezTo>
                  <a:cubicBezTo>
                    <a:pt x="549" y="762"/>
                    <a:pt x="604" y="752"/>
                    <a:pt x="666" y="732"/>
                  </a:cubicBezTo>
                  <a:lnTo>
                    <a:pt x="422" y="422"/>
                  </a:lnTo>
                  <a:lnTo>
                    <a:pt x="422" y="422"/>
                  </a:lnTo>
                  <a:lnTo>
                    <a:pt x="732" y="444"/>
                  </a:lnTo>
                  <a:lnTo>
                    <a:pt x="510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5" name="Google Shape;3257;p37">
              <a:extLst>
                <a:ext uri="{FF2B5EF4-FFF2-40B4-BE49-F238E27FC236}">
                  <a16:creationId xmlns:a16="http://schemas.microsoft.com/office/drawing/2014/main" id="{1A534ED8-63EF-4001-A58D-9C0B0419FB61}"/>
                </a:ext>
              </a:extLst>
            </p:cNvPr>
            <p:cNvSpPr/>
            <p:nvPr/>
          </p:nvSpPr>
          <p:spPr>
            <a:xfrm>
              <a:off x="6610825" y="4457725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333" y="0"/>
                  </a:moveTo>
                  <a:lnTo>
                    <a:pt x="0" y="466"/>
                  </a:lnTo>
                  <a:lnTo>
                    <a:pt x="399" y="599"/>
                  </a:lnTo>
                  <a:lnTo>
                    <a:pt x="444" y="909"/>
                  </a:lnTo>
                  <a:lnTo>
                    <a:pt x="510" y="909"/>
                  </a:lnTo>
                  <a:lnTo>
                    <a:pt x="643" y="599"/>
                  </a:lnTo>
                  <a:lnTo>
                    <a:pt x="687" y="155"/>
                  </a:lnTo>
                  <a:cubicBezTo>
                    <a:pt x="643" y="89"/>
                    <a:pt x="599" y="45"/>
                    <a:pt x="5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6" name="Google Shape;3258;p37">
              <a:extLst>
                <a:ext uri="{FF2B5EF4-FFF2-40B4-BE49-F238E27FC236}">
                  <a16:creationId xmlns:a16="http://schemas.microsoft.com/office/drawing/2014/main" id="{B0C9CCC0-77C0-4C1C-8E42-3337A3F5CFF7}"/>
                </a:ext>
              </a:extLst>
            </p:cNvPr>
            <p:cNvSpPr/>
            <p:nvPr/>
          </p:nvSpPr>
          <p:spPr>
            <a:xfrm>
              <a:off x="6744875" y="4378500"/>
              <a:ext cx="16075" cy="22200"/>
            </a:xfrm>
            <a:custGeom>
              <a:avLst/>
              <a:gdLst/>
              <a:ahLst/>
              <a:cxnLst/>
              <a:rect l="l" t="t" r="r" b="b"/>
              <a:pathLst>
                <a:path w="643" h="888" extrusionOk="0">
                  <a:moveTo>
                    <a:pt x="67" y="1"/>
                  </a:moveTo>
                  <a:cubicBezTo>
                    <a:pt x="22" y="223"/>
                    <a:pt x="0" y="378"/>
                    <a:pt x="0" y="444"/>
                  </a:cubicBezTo>
                  <a:lnTo>
                    <a:pt x="510" y="887"/>
                  </a:lnTo>
                  <a:lnTo>
                    <a:pt x="643" y="887"/>
                  </a:lnTo>
                  <a:lnTo>
                    <a:pt x="643" y="48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7" name="Google Shape;3259;p37">
              <a:extLst>
                <a:ext uri="{FF2B5EF4-FFF2-40B4-BE49-F238E27FC236}">
                  <a16:creationId xmlns:a16="http://schemas.microsoft.com/office/drawing/2014/main" id="{247327ED-4461-4686-AC58-50BE98CB7437}"/>
                </a:ext>
              </a:extLst>
            </p:cNvPr>
            <p:cNvSpPr/>
            <p:nvPr/>
          </p:nvSpPr>
          <p:spPr>
            <a:xfrm>
              <a:off x="6720500" y="4372425"/>
              <a:ext cx="24400" cy="11100"/>
            </a:xfrm>
            <a:custGeom>
              <a:avLst/>
              <a:gdLst/>
              <a:ahLst/>
              <a:cxnLst/>
              <a:rect l="l" t="t" r="r" b="b"/>
              <a:pathLst>
                <a:path w="976" h="444" extrusionOk="0">
                  <a:moveTo>
                    <a:pt x="288" y="0"/>
                  </a:moveTo>
                  <a:lnTo>
                    <a:pt x="0" y="133"/>
                  </a:lnTo>
                  <a:lnTo>
                    <a:pt x="0" y="443"/>
                  </a:lnTo>
                  <a:lnTo>
                    <a:pt x="466" y="421"/>
                  </a:lnTo>
                  <a:lnTo>
                    <a:pt x="975" y="13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8" name="Google Shape;3260;p37">
              <a:extLst>
                <a:ext uri="{FF2B5EF4-FFF2-40B4-BE49-F238E27FC236}">
                  <a16:creationId xmlns:a16="http://schemas.microsoft.com/office/drawing/2014/main" id="{40BF5C39-7357-45AA-B836-48FF0E45185B}"/>
                </a:ext>
              </a:extLst>
            </p:cNvPr>
            <p:cNvSpPr/>
            <p:nvPr/>
          </p:nvSpPr>
          <p:spPr>
            <a:xfrm>
              <a:off x="6703875" y="4203475"/>
              <a:ext cx="22175" cy="13875"/>
            </a:xfrm>
            <a:custGeom>
              <a:avLst/>
              <a:gdLst/>
              <a:ahLst/>
              <a:cxnLst/>
              <a:rect l="l" t="t" r="r" b="b"/>
              <a:pathLst>
                <a:path w="887" h="555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45"/>
                    <a:pt x="111" y="156"/>
                    <a:pt x="111" y="156"/>
                  </a:cubicBezTo>
                  <a:cubicBezTo>
                    <a:pt x="169" y="117"/>
                    <a:pt x="215" y="101"/>
                    <a:pt x="253" y="101"/>
                  </a:cubicBezTo>
                  <a:cubicBezTo>
                    <a:pt x="347" y="101"/>
                    <a:pt x="390" y="200"/>
                    <a:pt x="422" y="311"/>
                  </a:cubicBezTo>
                  <a:lnTo>
                    <a:pt x="422" y="333"/>
                  </a:lnTo>
                  <a:lnTo>
                    <a:pt x="688" y="555"/>
                  </a:lnTo>
                  <a:cubicBezTo>
                    <a:pt x="754" y="377"/>
                    <a:pt x="820" y="200"/>
                    <a:pt x="887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9" name="Google Shape;3261;p37">
              <a:extLst>
                <a:ext uri="{FF2B5EF4-FFF2-40B4-BE49-F238E27FC236}">
                  <a16:creationId xmlns:a16="http://schemas.microsoft.com/office/drawing/2014/main" id="{A3681F76-EF67-4D61-829C-22A0EC2F536E}"/>
                </a:ext>
              </a:extLst>
            </p:cNvPr>
            <p:cNvSpPr/>
            <p:nvPr/>
          </p:nvSpPr>
          <p:spPr>
            <a:xfrm>
              <a:off x="6423050" y="4399000"/>
              <a:ext cx="29925" cy="14325"/>
            </a:xfrm>
            <a:custGeom>
              <a:avLst/>
              <a:gdLst/>
              <a:ahLst/>
              <a:cxnLst/>
              <a:rect l="l" t="t" r="r" b="b"/>
              <a:pathLst>
                <a:path w="1197" h="573" extrusionOk="0">
                  <a:moveTo>
                    <a:pt x="1197" y="1"/>
                  </a:moveTo>
                  <a:lnTo>
                    <a:pt x="377" y="200"/>
                  </a:lnTo>
                  <a:lnTo>
                    <a:pt x="0" y="400"/>
                  </a:lnTo>
                  <a:cubicBezTo>
                    <a:pt x="62" y="532"/>
                    <a:pt x="135" y="573"/>
                    <a:pt x="210" y="573"/>
                  </a:cubicBezTo>
                  <a:cubicBezTo>
                    <a:pt x="325" y="573"/>
                    <a:pt x="448" y="479"/>
                    <a:pt x="554" y="466"/>
                  </a:cubicBezTo>
                  <a:lnTo>
                    <a:pt x="643" y="377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0" name="Google Shape;3262;p37">
              <a:extLst>
                <a:ext uri="{FF2B5EF4-FFF2-40B4-BE49-F238E27FC236}">
                  <a16:creationId xmlns:a16="http://schemas.microsoft.com/office/drawing/2014/main" id="{1DD030F1-5DB5-485F-9178-B3F101972DAD}"/>
                </a:ext>
              </a:extLst>
            </p:cNvPr>
            <p:cNvSpPr/>
            <p:nvPr/>
          </p:nvSpPr>
          <p:spPr>
            <a:xfrm>
              <a:off x="6921575" y="4356900"/>
              <a:ext cx="22725" cy="15000"/>
            </a:xfrm>
            <a:custGeom>
              <a:avLst/>
              <a:gdLst/>
              <a:ahLst/>
              <a:cxnLst/>
              <a:rect l="l" t="t" r="r" b="b"/>
              <a:pathLst>
                <a:path w="909" h="600" extrusionOk="0">
                  <a:moveTo>
                    <a:pt x="266" y="1"/>
                  </a:moveTo>
                  <a:cubicBezTo>
                    <a:pt x="67" y="200"/>
                    <a:pt x="0" y="378"/>
                    <a:pt x="332" y="510"/>
                  </a:cubicBezTo>
                  <a:lnTo>
                    <a:pt x="399" y="245"/>
                  </a:lnTo>
                  <a:lnTo>
                    <a:pt x="488" y="245"/>
                  </a:lnTo>
                  <a:cubicBezTo>
                    <a:pt x="532" y="355"/>
                    <a:pt x="576" y="488"/>
                    <a:pt x="620" y="599"/>
                  </a:cubicBezTo>
                  <a:lnTo>
                    <a:pt x="909" y="510"/>
                  </a:lnTo>
                  <a:lnTo>
                    <a:pt x="909" y="355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1" name="Google Shape;3263;p37">
              <a:extLst>
                <a:ext uri="{FF2B5EF4-FFF2-40B4-BE49-F238E27FC236}">
                  <a16:creationId xmlns:a16="http://schemas.microsoft.com/office/drawing/2014/main" id="{ECC7DDF1-FF8F-42F1-9CBC-57327F7F8A6A}"/>
                </a:ext>
              </a:extLst>
            </p:cNvPr>
            <p:cNvSpPr/>
            <p:nvPr/>
          </p:nvSpPr>
          <p:spPr>
            <a:xfrm>
              <a:off x="6519975" y="4237275"/>
              <a:ext cx="27175" cy="12425"/>
            </a:xfrm>
            <a:custGeom>
              <a:avLst/>
              <a:gdLst/>
              <a:ahLst/>
              <a:cxnLst/>
              <a:rect l="l" t="t" r="r" b="b"/>
              <a:pathLst>
                <a:path w="1087" h="497" extrusionOk="0">
                  <a:moveTo>
                    <a:pt x="577" y="0"/>
                  </a:moveTo>
                  <a:lnTo>
                    <a:pt x="134" y="222"/>
                  </a:lnTo>
                  <a:cubicBezTo>
                    <a:pt x="89" y="310"/>
                    <a:pt x="45" y="377"/>
                    <a:pt x="1" y="465"/>
                  </a:cubicBezTo>
                  <a:cubicBezTo>
                    <a:pt x="44" y="487"/>
                    <a:pt x="106" y="497"/>
                    <a:pt x="178" y="497"/>
                  </a:cubicBezTo>
                  <a:cubicBezTo>
                    <a:pt x="473" y="497"/>
                    <a:pt x="944" y="333"/>
                    <a:pt x="1086" y="155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2" name="Google Shape;3264;p37">
              <a:extLst>
                <a:ext uri="{FF2B5EF4-FFF2-40B4-BE49-F238E27FC236}">
                  <a16:creationId xmlns:a16="http://schemas.microsoft.com/office/drawing/2014/main" id="{17F0A814-4105-436F-BD3A-49ABDD0B6855}"/>
                </a:ext>
              </a:extLst>
            </p:cNvPr>
            <p:cNvSpPr/>
            <p:nvPr/>
          </p:nvSpPr>
          <p:spPr>
            <a:xfrm>
              <a:off x="6869500" y="4256650"/>
              <a:ext cx="14425" cy="23750"/>
            </a:xfrm>
            <a:custGeom>
              <a:avLst/>
              <a:gdLst/>
              <a:ahLst/>
              <a:cxnLst/>
              <a:rect l="l" t="t" r="r" b="b"/>
              <a:pathLst>
                <a:path w="577" h="950" extrusionOk="0">
                  <a:moveTo>
                    <a:pt x="333" y="1"/>
                  </a:moveTo>
                  <a:cubicBezTo>
                    <a:pt x="0" y="178"/>
                    <a:pt x="0" y="178"/>
                    <a:pt x="178" y="466"/>
                  </a:cubicBezTo>
                  <a:lnTo>
                    <a:pt x="488" y="399"/>
                  </a:lnTo>
                  <a:lnTo>
                    <a:pt x="178" y="710"/>
                  </a:lnTo>
                  <a:cubicBezTo>
                    <a:pt x="178" y="732"/>
                    <a:pt x="178" y="754"/>
                    <a:pt x="200" y="776"/>
                  </a:cubicBezTo>
                  <a:cubicBezTo>
                    <a:pt x="202" y="776"/>
                    <a:pt x="205" y="775"/>
                    <a:pt x="208" y="775"/>
                  </a:cubicBezTo>
                  <a:cubicBezTo>
                    <a:pt x="280" y="775"/>
                    <a:pt x="391" y="949"/>
                    <a:pt x="474" y="949"/>
                  </a:cubicBezTo>
                  <a:cubicBezTo>
                    <a:pt x="522" y="949"/>
                    <a:pt x="561" y="891"/>
                    <a:pt x="576" y="710"/>
                  </a:cubicBezTo>
                  <a:lnTo>
                    <a:pt x="576" y="39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3" name="Google Shape;3265;p37">
              <a:extLst>
                <a:ext uri="{FF2B5EF4-FFF2-40B4-BE49-F238E27FC236}">
                  <a16:creationId xmlns:a16="http://schemas.microsoft.com/office/drawing/2014/main" id="{1DB23DE3-2E54-4DB6-877B-5AF5FD6BBFF8}"/>
                </a:ext>
              </a:extLst>
            </p:cNvPr>
            <p:cNvSpPr/>
            <p:nvPr/>
          </p:nvSpPr>
          <p:spPr>
            <a:xfrm>
              <a:off x="6872275" y="4422275"/>
              <a:ext cx="17750" cy="21625"/>
            </a:xfrm>
            <a:custGeom>
              <a:avLst/>
              <a:gdLst/>
              <a:ahLst/>
              <a:cxnLst/>
              <a:rect l="l" t="t" r="r" b="b"/>
              <a:pathLst>
                <a:path w="710" h="865" extrusionOk="0">
                  <a:moveTo>
                    <a:pt x="0" y="0"/>
                  </a:moveTo>
                  <a:lnTo>
                    <a:pt x="0" y="399"/>
                  </a:lnTo>
                  <a:lnTo>
                    <a:pt x="89" y="466"/>
                  </a:lnTo>
                  <a:cubicBezTo>
                    <a:pt x="133" y="399"/>
                    <a:pt x="155" y="333"/>
                    <a:pt x="200" y="266"/>
                  </a:cubicBezTo>
                  <a:lnTo>
                    <a:pt x="310" y="311"/>
                  </a:lnTo>
                  <a:lnTo>
                    <a:pt x="222" y="554"/>
                  </a:lnTo>
                  <a:lnTo>
                    <a:pt x="310" y="864"/>
                  </a:lnTo>
                  <a:lnTo>
                    <a:pt x="333" y="842"/>
                  </a:lnTo>
                  <a:lnTo>
                    <a:pt x="709" y="488"/>
                  </a:lnTo>
                  <a:lnTo>
                    <a:pt x="621" y="399"/>
                  </a:lnTo>
                  <a:cubicBezTo>
                    <a:pt x="598" y="311"/>
                    <a:pt x="554" y="244"/>
                    <a:pt x="53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4" name="Google Shape;3266;p37">
              <a:extLst>
                <a:ext uri="{FF2B5EF4-FFF2-40B4-BE49-F238E27FC236}">
                  <a16:creationId xmlns:a16="http://schemas.microsoft.com/office/drawing/2014/main" id="{8D16F0B1-4B75-4B3A-95DD-946060D9E92A}"/>
                </a:ext>
              </a:extLst>
            </p:cNvPr>
            <p:cNvSpPr/>
            <p:nvPr/>
          </p:nvSpPr>
          <p:spPr>
            <a:xfrm>
              <a:off x="6862850" y="4428375"/>
              <a:ext cx="17750" cy="17350"/>
            </a:xfrm>
            <a:custGeom>
              <a:avLst/>
              <a:gdLst/>
              <a:ahLst/>
              <a:cxnLst/>
              <a:rect l="l" t="t" r="r" b="b"/>
              <a:pathLst>
                <a:path w="710" h="694" extrusionOk="0">
                  <a:moveTo>
                    <a:pt x="178" y="0"/>
                  </a:moveTo>
                  <a:lnTo>
                    <a:pt x="1" y="310"/>
                  </a:lnTo>
                  <a:cubicBezTo>
                    <a:pt x="62" y="570"/>
                    <a:pt x="165" y="693"/>
                    <a:pt x="369" y="693"/>
                  </a:cubicBezTo>
                  <a:cubicBezTo>
                    <a:pt x="461" y="693"/>
                    <a:pt x="572" y="668"/>
                    <a:pt x="710" y="620"/>
                  </a:cubicBezTo>
                  <a:lnTo>
                    <a:pt x="621" y="310"/>
                  </a:lnTo>
                  <a:lnTo>
                    <a:pt x="466" y="222"/>
                  </a:lnTo>
                  <a:lnTo>
                    <a:pt x="377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5" name="Google Shape;3267;p37">
              <a:extLst>
                <a:ext uri="{FF2B5EF4-FFF2-40B4-BE49-F238E27FC236}">
                  <a16:creationId xmlns:a16="http://schemas.microsoft.com/office/drawing/2014/main" id="{912D75F3-3F5E-47E2-B2F5-51AE95F1C513}"/>
                </a:ext>
              </a:extLst>
            </p:cNvPr>
            <p:cNvSpPr/>
            <p:nvPr/>
          </p:nvSpPr>
          <p:spPr>
            <a:xfrm>
              <a:off x="6831275" y="4168575"/>
              <a:ext cx="21075" cy="13325"/>
            </a:xfrm>
            <a:custGeom>
              <a:avLst/>
              <a:gdLst/>
              <a:ahLst/>
              <a:cxnLst/>
              <a:rect l="l" t="t" r="r" b="b"/>
              <a:pathLst>
                <a:path w="843" h="533" extrusionOk="0">
                  <a:moveTo>
                    <a:pt x="156" y="1"/>
                  </a:moveTo>
                  <a:lnTo>
                    <a:pt x="111" y="67"/>
                  </a:lnTo>
                  <a:lnTo>
                    <a:pt x="1" y="333"/>
                  </a:lnTo>
                  <a:lnTo>
                    <a:pt x="577" y="533"/>
                  </a:lnTo>
                  <a:cubicBezTo>
                    <a:pt x="621" y="466"/>
                    <a:pt x="710" y="289"/>
                    <a:pt x="710" y="289"/>
                  </a:cubicBezTo>
                  <a:cubicBezTo>
                    <a:pt x="466" y="112"/>
                    <a:pt x="843" y="178"/>
                    <a:pt x="798" y="67"/>
                  </a:cubicBezTo>
                  <a:cubicBezTo>
                    <a:pt x="798" y="67"/>
                    <a:pt x="798" y="45"/>
                    <a:pt x="798" y="23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6" name="Google Shape;3268;p37">
              <a:extLst>
                <a:ext uri="{FF2B5EF4-FFF2-40B4-BE49-F238E27FC236}">
                  <a16:creationId xmlns:a16="http://schemas.microsoft.com/office/drawing/2014/main" id="{D9DFBA3F-DE3B-47A1-8425-7AB69B33A4E2}"/>
                </a:ext>
              </a:extLst>
            </p:cNvPr>
            <p:cNvSpPr/>
            <p:nvPr/>
          </p:nvSpPr>
          <p:spPr>
            <a:xfrm>
              <a:off x="6677300" y="4200150"/>
              <a:ext cx="15525" cy="20525"/>
            </a:xfrm>
            <a:custGeom>
              <a:avLst/>
              <a:gdLst/>
              <a:ahLst/>
              <a:cxnLst/>
              <a:rect l="l" t="t" r="r" b="b"/>
              <a:pathLst>
                <a:path w="621" h="821" extrusionOk="0">
                  <a:moveTo>
                    <a:pt x="0" y="1"/>
                  </a:moveTo>
                  <a:cubicBezTo>
                    <a:pt x="67" y="267"/>
                    <a:pt x="155" y="532"/>
                    <a:pt x="222" y="820"/>
                  </a:cubicBezTo>
                  <a:lnTo>
                    <a:pt x="465" y="776"/>
                  </a:lnTo>
                  <a:lnTo>
                    <a:pt x="621" y="267"/>
                  </a:lnTo>
                  <a:lnTo>
                    <a:pt x="488" y="156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7" name="Google Shape;3269;p37">
              <a:extLst>
                <a:ext uri="{FF2B5EF4-FFF2-40B4-BE49-F238E27FC236}">
                  <a16:creationId xmlns:a16="http://schemas.microsoft.com/office/drawing/2014/main" id="{782DD044-0719-42F9-BAAF-F0CA5E781308}"/>
                </a:ext>
              </a:extLst>
            </p:cNvPr>
            <p:cNvSpPr/>
            <p:nvPr/>
          </p:nvSpPr>
          <p:spPr>
            <a:xfrm>
              <a:off x="6903275" y="4276050"/>
              <a:ext cx="21075" cy="17750"/>
            </a:xfrm>
            <a:custGeom>
              <a:avLst/>
              <a:gdLst/>
              <a:ahLst/>
              <a:cxnLst/>
              <a:rect l="l" t="t" r="r" b="b"/>
              <a:pathLst>
                <a:path w="843" h="710" extrusionOk="0">
                  <a:moveTo>
                    <a:pt x="289" y="0"/>
                  </a:moveTo>
                  <a:lnTo>
                    <a:pt x="200" y="44"/>
                  </a:lnTo>
                  <a:lnTo>
                    <a:pt x="333" y="377"/>
                  </a:lnTo>
                  <a:lnTo>
                    <a:pt x="1" y="465"/>
                  </a:lnTo>
                  <a:lnTo>
                    <a:pt x="400" y="709"/>
                  </a:lnTo>
                  <a:lnTo>
                    <a:pt x="843" y="421"/>
                  </a:lnTo>
                  <a:lnTo>
                    <a:pt x="799" y="155"/>
                  </a:lnTo>
                  <a:lnTo>
                    <a:pt x="488" y="33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8" name="Google Shape;3270;p37">
              <a:extLst>
                <a:ext uri="{FF2B5EF4-FFF2-40B4-BE49-F238E27FC236}">
                  <a16:creationId xmlns:a16="http://schemas.microsoft.com/office/drawing/2014/main" id="{087DABC9-84ED-43C3-8E25-3D790E9D18EE}"/>
                </a:ext>
              </a:extLst>
            </p:cNvPr>
            <p:cNvSpPr/>
            <p:nvPr/>
          </p:nvSpPr>
          <p:spPr>
            <a:xfrm>
              <a:off x="6883900" y="4266625"/>
              <a:ext cx="17750" cy="18550"/>
            </a:xfrm>
            <a:custGeom>
              <a:avLst/>
              <a:gdLst/>
              <a:ahLst/>
              <a:cxnLst/>
              <a:rect l="l" t="t" r="r" b="b"/>
              <a:pathLst>
                <a:path w="710" h="742" extrusionOk="0">
                  <a:moveTo>
                    <a:pt x="0" y="0"/>
                  </a:moveTo>
                  <a:lnTo>
                    <a:pt x="0" y="311"/>
                  </a:lnTo>
                  <a:cubicBezTo>
                    <a:pt x="67" y="377"/>
                    <a:pt x="111" y="444"/>
                    <a:pt x="156" y="510"/>
                  </a:cubicBezTo>
                  <a:cubicBezTo>
                    <a:pt x="267" y="637"/>
                    <a:pt x="378" y="741"/>
                    <a:pt x="522" y="741"/>
                  </a:cubicBezTo>
                  <a:cubicBezTo>
                    <a:pt x="578" y="741"/>
                    <a:pt x="640" y="725"/>
                    <a:pt x="709" y="687"/>
                  </a:cubicBezTo>
                  <a:lnTo>
                    <a:pt x="709" y="377"/>
                  </a:lnTo>
                  <a:lnTo>
                    <a:pt x="621" y="288"/>
                  </a:lnTo>
                  <a:lnTo>
                    <a:pt x="333" y="222"/>
                  </a:lnTo>
                  <a:lnTo>
                    <a:pt x="156" y="222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9" name="Google Shape;3271;p37">
              <a:extLst>
                <a:ext uri="{FF2B5EF4-FFF2-40B4-BE49-F238E27FC236}">
                  <a16:creationId xmlns:a16="http://schemas.microsoft.com/office/drawing/2014/main" id="{A18B2B1A-33D5-4C92-AE0D-8D92BC018B84}"/>
                </a:ext>
              </a:extLst>
            </p:cNvPr>
            <p:cNvSpPr/>
            <p:nvPr/>
          </p:nvSpPr>
          <p:spPr>
            <a:xfrm>
              <a:off x="6513325" y="4324775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555" y="1"/>
                  </a:moveTo>
                  <a:lnTo>
                    <a:pt x="1" y="377"/>
                  </a:lnTo>
                  <a:lnTo>
                    <a:pt x="23" y="466"/>
                  </a:lnTo>
                  <a:lnTo>
                    <a:pt x="555" y="710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0" name="Google Shape;3272;p37">
              <a:extLst>
                <a:ext uri="{FF2B5EF4-FFF2-40B4-BE49-F238E27FC236}">
                  <a16:creationId xmlns:a16="http://schemas.microsoft.com/office/drawing/2014/main" id="{99155D78-2166-46D9-BCA8-0C92E5316AB6}"/>
                </a:ext>
              </a:extLst>
            </p:cNvPr>
            <p:cNvSpPr/>
            <p:nvPr/>
          </p:nvSpPr>
          <p:spPr>
            <a:xfrm>
              <a:off x="6855650" y="4421725"/>
              <a:ext cx="16650" cy="16075"/>
            </a:xfrm>
            <a:custGeom>
              <a:avLst/>
              <a:gdLst/>
              <a:ahLst/>
              <a:cxnLst/>
              <a:rect l="l" t="t" r="r" b="b"/>
              <a:pathLst>
                <a:path w="666" h="643" extrusionOk="0">
                  <a:moveTo>
                    <a:pt x="466" y="0"/>
                  </a:moveTo>
                  <a:cubicBezTo>
                    <a:pt x="355" y="67"/>
                    <a:pt x="266" y="177"/>
                    <a:pt x="178" y="266"/>
                  </a:cubicBezTo>
                  <a:cubicBezTo>
                    <a:pt x="111" y="377"/>
                    <a:pt x="45" y="510"/>
                    <a:pt x="1" y="643"/>
                  </a:cubicBezTo>
                  <a:lnTo>
                    <a:pt x="266" y="576"/>
                  </a:lnTo>
                  <a:lnTo>
                    <a:pt x="466" y="266"/>
                  </a:lnTo>
                  <a:lnTo>
                    <a:pt x="665" y="421"/>
                  </a:lnTo>
                  <a:cubicBezTo>
                    <a:pt x="665" y="288"/>
                    <a:pt x="665" y="155"/>
                    <a:pt x="665" y="44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1" name="Google Shape;3273;p37">
              <a:extLst>
                <a:ext uri="{FF2B5EF4-FFF2-40B4-BE49-F238E27FC236}">
                  <a16:creationId xmlns:a16="http://schemas.microsoft.com/office/drawing/2014/main" id="{8F15AC42-B41E-4CD8-BCAB-35911C2BA411}"/>
                </a:ext>
              </a:extLst>
            </p:cNvPr>
            <p:cNvSpPr/>
            <p:nvPr/>
          </p:nvSpPr>
          <p:spPr>
            <a:xfrm>
              <a:off x="6804700" y="4397900"/>
              <a:ext cx="12750" cy="20525"/>
            </a:xfrm>
            <a:custGeom>
              <a:avLst/>
              <a:gdLst/>
              <a:ahLst/>
              <a:cxnLst/>
              <a:rect l="l" t="t" r="r" b="b"/>
              <a:pathLst>
                <a:path w="510" h="821" extrusionOk="0">
                  <a:moveTo>
                    <a:pt x="222" y="0"/>
                  </a:moveTo>
                  <a:cubicBezTo>
                    <a:pt x="155" y="111"/>
                    <a:pt x="111" y="244"/>
                    <a:pt x="44" y="355"/>
                  </a:cubicBezTo>
                  <a:lnTo>
                    <a:pt x="67" y="599"/>
                  </a:lnTo>
                  <a:lnTo>
                    <a:pt x="67" y="754"/>
                  </a:lnTo>
                  <a:lnTo>
                    <a:pt x="443" y="820"/>
                  </a:lnTo>
                  <a:cubicBezTo>
                    <a:pt x="465" y="643"/>
                    <a:pt x="0" y="399"/>
                    <a:pt x="510" y="266"/>
                  </a:cubicBezTo>
                  <a:lnTo>
                    <a:pt x="510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2" name="Google Shape;3274;p37">
              <a:extLst>
                <a:ext uri="{FF2B5EF4-FFF2-40B4-BE49-F238E27FC236}">
                  <a16:creationId xmlns:a16="http://schemas.microsoft.com/office/drawing/2014/main" id="{07393C49-8A2A-45F8-90F4-9F91743E7B80}"/>
                </a:ext>
              </a:extLst>
            </p:cNvPr>
            <p:cNvSpPr/>
            <p:nvPr/>
          </p:nvSpPr>
          <p:spPr>
            <a:xfrm>
              <a:off x="6525525" y="4399000"/>
              <a:ext cx="21075" cy="15550"/>
            </a:xfrm>
            <a:custGeom>
              <a:avLst/>
              <a:gdLst/>
              <a:ahLst/>
              <a:cxnLst/>
              <a:rect l="l" t="t" r="r" b="b"/>
              <a:pathLst>
                <a:path w="843" h="622" extrusionOk="0">
                  <a:moveTo>
                    <a:pt x="842" y="1"/>
                  </a:moveTo>
                  <a:lnTo>
                    <a:pt x="0" y="466"/>
                  </a:lnTo>
                  <a:lnTo>
                    <a:pt x="133" y="533"/>
                  </a:lnTo>
                  <a:lnTo>
                    <a:pt x="222" y="488"/>
                  </a:lnTo>
                  <a:lnTo>
                    <a:pt x="222" y="621"/>
                  </a:lnTo>
                  <a:lnTo>
                    <a:pt x="532" y="488"/>
                  </a:lnTo>
                  <a:cubicBezTo>
                    <a:pt x="532" y="466"/>
                    <a:pt x="532" y="466"/>
                    <a:pt x="576" y="466"/>
                  </a:cubicBezTo>
                  <a:lnTo>
                    <a:pt x="842" y="31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3" name="Google Shape;3275;p37">
              <a:extLst>
                <a:ext uri="{FF2B5EF4-FFF2-40B4-BE49-F238E27FC236}">
                  <a16:creationId xmlns:a16="http://schemas.microsoft.com/office/drawing/2014/main" id="{59B04A64-5C33-4D40-8D90-5CF37ACF5397}"/>
                </a:ext>
              </a:extLst>
            </p:cNvPr>
            <p:cNvSpPr/>
            <p:nvPr/>
          </p:nvSpPr>
          <p:spPr>
            <a:xfrm>
              <a:off x="6418625" y="4391250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133" y="1"/>
                  </a:moveTo>
                  <a:lnTo>
                    <a:pt x="0" y="222"/>
                  </a:lnTo>
                  <a:cubicBezTo>
                    <a:pt x="44" y="377"/>
                    <a:pt x="89" y="532"/>
                    <a:pt x="133" y="710"/>
                  </a:cubicBezTo>
                  <a:lnTo>
                    <a:pt x="200" y="710"/>
                  </a:lnTo>
                  <a:lnTo>
                    <a:pt x="554" y="510"/>
                  </a:lnTo>
                  <a:lnTo>
                    <a:pt x="532" y="22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4" name="Google Shape;3276;p37">
              <a:extLst>
                <a:ext uri="{FF2B5EF4-FFF2-40B4-BE49-F238E27FC236}">
                  <a16:creationId xmlns:a16="http://schemas.microsoft.com/office/drawing/2014/main" id="{43146F23-0A9B-46FC-8B1A-3F11DB92BC1A}"/>
                </a:ext>
              </a:extLst>
            </p:cNvPr>
            <p:cNvSpPr/>
            <p:nvPr/>
          </p:nvSpPr>
          <p:spPr>
            <a:xfrm>
              <a:off x="6411975" y="4309275"/>
              <a:ext cx="16075" cy="17200"/>
            </a:xfrm>
            <a:custGeom>
              <a:avLst/>
              <a:gdLst/>
              <a:ahLst/>
              <a:cxnLst/>
              <a:rect l="l" t="t" r="r" b="b"/>
              <a:pathLst>
                <a:path w="643" h="688" extrusionOk="0">
                  <a:moveTo>
                    <a:pt x="377" y="0"/>
                  </a:moveTo>
                  <a:lnTo>
                    <a:pt x="0" y="266"/>
                  </a:lnTo>
                  <a:cubicBezTo>
                    <a:pt x="89" y="377"/>
                    <a:pt x="178" y="466"/>
                    <a:pt x="288" y="554"/>
                  </a:cubicBezTo>
                  <a:cubicBezTo>
                    <a:pt x="399" y="621"/>
                    <a:pt x="510" y="665"/>
                    <a:pt x="643" y="687"/>
                  </a:cubicBezTo>
                  <a:lnTo>
                    <a:pt x="510" y="355"/>
                  </a:lnTo>
                  <a:cubicBezTo>
                    <a:pt x="532" y="333"/>
                    <a:pt x="576" y="244"/>
                    <a:pt x="643" y="133"/>
                  </a:cubicBezTo>
                  <a:lnTo>
                    <a:pt x="643" y="133"/>
                  </a:lnTo>
                  <a:lnTo>
                    <a:pt x="377" y="20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5" name="Google Shape;3277;p37">
              <a:extLst>
                <a:ext uri="{FF2B5EF4-FFF2-40B4-BE49-F238E27FC236}">
                  <a16:creationId xmlns:a16="http://schemas.microsoft.com/office/drawing/2014/main" id="{EA4771D2-D3CB-48AE-A083-B9362B39975E}"/>
                </a:ext>
              </a:extLst>
            </p:cNvPr>
            <p:cNvSpPr/>
            <p:nvPr/>
          </p:nvSpPr>
          <p:spPr>
            <a:xfrm>
              <a:off x="6503925" y="4412300"/>
              <a:ext cx="20525" cy="16100"/>
            </a:xfrm>
            <a:custGeom>
              <a:avLst/>
              <a:gdLst/>
              <a:ahLst/>
              <a:cxnLst/>
              <a:rect l="l" t="t" r="r" b="b"/>
              <a:pathLst>
                <a:path w="821" h="644" extrusionOk="0">
                  <a:moveTo>
                    <a:pt x="598" y="1"/>
                  </a:moveTo>
                  <a:lnTo>
                    <a:pt x="244" y="178"/>
                  </a:lnTo>
                  <a:cubicBezTo>
                    <a:pt x="341" y="333"/>
                    <a:pt x="285" y="403"/>
                    <a:pt x="135" y="403"/>
                  </a:cubicBezTo>
                  <a:cubicBezTo>
                    <a:pt x="114" y="403"/>
                    <a:pt x="91" y="402"/>
                    <a:pt x="67" y="399"/>
                  </a:cubicBezTo>
                  <a:lnTo>
                    <a:pt x="0" y="643"/>
                  </a:lnTo>
                  <a:lnTo>
                    <a:pt x="133" y="643"/>
                  </a:lnTo>
                  <a:lnTo>
                    <a:pt x="687" y="488"/>
                  </a:lnTo>
                  <a:lnTo>
                    <a:pt x="820" y="244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6" name="Google Shape;3278;p37">
              <a:extLst>
                <a:ext uri="{FF2B5EF4-FFF2-40B4-BE49-F238E27FC236}">
                  <a16:creationId xmlns:a16="http://schemas.microsoft.com/office/drawing/2014/main" id="{9487F98F-D883-4BE9-B6C7-457BF562C368}"/>
                </a:ext>
              </a:extLst>
            </p:cNvPr>
            <p:cNvSpPr/>
            <p:nvPr/>
          </p:nvSpPr>
          <p:spPr>
            <a:xfrm>
              <a:off x="6724375" y="4206250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222" y="0"/>
                  </a:moveTo>
                  <a:lnTo>
                    <a:pt x="0" y="842"/>
                  </a:lnTo>
                  <a:lnTo>
                    <a:pt x="244" y="909"/>
                  </a:lnTo>
                  <a:lnTo>
                    <a:pt x="466" y="532"/>
                  </a:lnTo>
                  <a:cubicBezTo>
                    <a:pt x="444" y="421"/>
                    <a:pt x="421" y="311"/>
                    <a:pt x="377" y="200"/>
                  </a:cubicBezTo>
                  <a:lnTo>
                    <a:pt x="687" y="6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7" name="Google Shape;3279;p37">
              <a:extLst>
                <a:ext uri="{FF2B5EF4-FFF2-40B4-BE49-F238E27FC236}">
                  <a16:creationId xmlns:a16="http://schemas.microsoft.com/office/drawing/2014/main" id="{23490A32-B474-42BD-8B49-0C952D1280E6}"/>
                </a:ext>
              </a:extLst>
            </p:cNvPr>
            <p:cNvSpPr/>
            <p:nvPr/>
          </p:nvSpPr>
          <p:spPr>
            <a:xfrm>
              <a:off x="6585900" y="4465475"/>
              <a:ext cx="14975" cy="19975"/>
            </a:xfrm>
            <a:custGeom>
              <a:avLst/>
              <a:gdLst/>
              <a:ahLst/>
              <a:cxnLst/>
              <a:rect l="l" t="t" r="r" b="b"/>
              <a:pathLst>
                <a:path w="599" h="799" extrusionOk="0">
                  <a:moveTo>
                    <a:pt x="244" y="0"/>
                  </a:moveTo>
                  <a:lnTo>
                    <a:pt x="0" y="67"/>
                  </a:lnTo>
                  <a:cubicBezTo>
                    <a:pt x="111" y="178"/>
                    <a:pt x="222" y="289"/>
                    <a:pt x="311" y="421"/>
                  </a:cubicBezTo>
                  <a:cubicBezTo>
                    <a:pt x="333" y="421"/>
                    <a:pt x="266" y="510"/>
                    <a:pt x="244" y="554"/>
                  </a:cubicBezTo>
                  <a:lnTo>
                    <a:pt x="200" y="798"/>
                  </a:lnTo>
                  <a:lnTo>
                    <a:pt x="399" y="798"/>
                  </a:lnTo>
                  <a:lnTo>
                    <a:pt x="554" y="754"/>
                  </a:lnTo>
                  <a:cubicBezTo>
                    <a:pt x="576" y="554"/>
                    <a:pt x="576" y="333"/>
                    <a:pt x="599" y="111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8" name="Google Shape;3280;p37">
              <a:extLst>
                <a:ext uri="{FF2B5EF4-FFF2-40B4-BE49-F238E27FC236}">
                  <a16:creationId xmlns:a16="http://schemas.microsoft.com/office/drawing/2014/main" id="{CB51C98F-64C8-41AF-91C7-A94E9F2DE2D2}"/>
                </a:ext>
              </a:extLst>
            </p:cNvPr>
            <p:cNvSpPr/>
            <p:nvPr/>
          </p:nvSpPr>
          <p:spPr>
            <a:xfrm>
              <a:off x="6958125" y="4457725"/>
              <a:ext cx="13875" cy="24950"/>
            </a:xfrm>
            <a:custGeom>
              <a:avLst/>
              <a:gdLst/>
              <a:ahLst/>
              <a:cxnLst/>
              <a:rect l="l" t="t" r="r" b="b"/>
              <a:pathLst>
                <a:path w="555" h="998" extrusionOk="0">
                  <a:moveTo>
                    <a:pt x="311" y="0"/>
                  </a:moveTo>
                  <a:cubicBezTo>
                    <a:pt x="266" y="111"/>
                    <a:pt x="200" y="244"/>
                    <a:pt x="156" y="333"/>
                  </a:cubicBezTo>
                  <a:cubicBezTo>
                    <a:pt x="111" y="443"/>
                    <a:pt x="67" y="532"/>
                    <a:pt x="0" y="621"/>
                  </a:cubicBezTo>
                  <a:cubicBezTo>
                    <a:pt x="0" y="997"/>
                    <a:pt x="333" y="909"/>
                    <a:pt x="554" y="997"/>
                  </a:cubicBezTo>
                  <a:lnTo>
                    <a:pt x="333" y="665"/>
                  </a:lnTo>
                  <a:lnTo>
                    <a:pt x="466" y="377"/>
                  </a:lnTo>
                  <a:lnTo>
                    <a:pt x="311" y="67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9" name="Google Shape;3281;p37">
              <a:extLst>
                <a:ext uri="{FF2B5EF4-FFF2-40B4-BE49-F238E27FC236}">
                  <a16:creationId xmlns:a16="http://schemas.microsoft.com/office/drawing/2014/main" id="{31926098-DBA0-4223-A3E8-9C73C5AF5014}"/>
                </a:ext>
              </a:extLst>
            </p:cNvPr>
            <p:cNvSpPr/>
            <p:nvPr/>
          </p:nvSpPr>
          <p:spPr>
            <a:xfrm>
              <a:off x="6817425" y="4231175"/>
              <a:ext cx="10000" cy="19975"/>
            </a:xfrm>
            <a:custGeom>
              <a:avLst/>
              <a:gdLst/>
              <a:ahLst/>
              <a:cxnLst/>
              <a:rect l="l" t="t" r="r" b="b"/>
              <a:pathLst>
                <a:path w="400" h="799" extrusionOk="0">
                  <a:moveTo>
                    <a:pt x="178" y="0"/>
                  </a:moveTo>
                  <a:lnTo>
                    <a:pt x="1" y="798"/>
                  </a:lnTo>
                  <a:lnTo>
                    <a:pt x="400" y="709"/>
                  </a:lnTo>
                  <a:lnTo>
                    <a:pt x="400" y="89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0" name="Google Shape;3282;p37">
              <a:extLst>
                <a:ext uri="{FF2B5EF4-FFF2-40B4-BE49-F238E27FC236}">
                  <a16:creationId xmlns:a16="http://schemas.microsoft.com/office/drawing/2014/main" id="{96C4D24A-58B2-47B5-8279-14CD2112C3E4}"/>
                </a:ext>
              </a:extLst>
            </p:cNvPr>
            <p:cNvSpPr/>
            <p:nvPr/>
          </p:nvSpPr>
          <p:spPr>
            <a:xfrm>
              <a:off x="6833500" y="4242800"/>
              <a:ext cx="23825" cy="17750"/>
            </a:xfrm>
            <a:custGeom>
              <a:avLst/>
              <a:gdLst/>
              <a:ahLst/>
              <a:cxnLst/>
              <a:rect l="l" t="t" r="r" b="b"/>
              <a:pathLst>
                <a:path w="953" h="710" extrusionOk="0">
                  <a:moveTo>
                    <a:pt x="377" y="1"/>
                  </a:moveTo>
                  <a:cubicBezTo>
                    <a:pt x="621" y="444"/>
                    <a:pt x="598" y="444"/>
                    <a:pt x="133" y="488"/>
                  </a:cubicBezTo>
                  <a:cubicBezTo>
                    <a:pt x="67" y="488"/>
                    <a:pt x="45" y="643"/>
                    <a:pt x="0" y="710"/>
                  </a:cubicBezTo>
                  <a:lnTo>
                    <a:pt x="133" y="688"/>
                  </a:lnTo>
                  <a:cubicBezTo>
                    <a:pt x="399" y="577"/>
                    <a:pt x="665" y="466"/>
                    <a:pt x="931" y="355"/>
                  </a:cubicBezTo>
                  <a:cubicBezTo>
                    <a:pt x="953" y="355"/>
                    <a:pt x="931" y="267"/>
                    <a:pt x="931" y="200"/>
                  </a:cubicBezTo>
                  <a:lnTo>
                    <a:pt x="731" y="200"/>
                  </a:lnTo>
                  <a:lnTo>
                    <a:pt x="776" y="134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1" name="Google Shape;3283;p37">
              <a:extLst>
                <a:ext uri="{FF2B5EF4-FFF2-40B4-BE49-F238E27FC236}">
                  <a16:creationId xmlns:a16="http://schemas.microsoft.com/office/drawing/2014/main" id="{32CDBF43-270C-4418-89A2-19A47616403E}"/>
                </a:ext>
              </a:extLst>
            </p:cNvPr>
            <p:cNvSpPr/>
            <p:nvPr/>
          </p:nvSpPr>
          <p:spPr>
            <a:xfrm>
              <a:off x="6927225" y="4443325"/>
              <a:ext cx="19300" cy="13875"/>
            </a:xfrm>
            <a:custGeom>
              <a:avLst/>
              <a:gdLst/>
              <a:ahLst/>
              <a:cxnLst/>
              <a:rect l="l" t="t" r="r" b="b"/>
              <a:pathLst>
                <a:path w="772" h="555" extrusionOk="0">
                  <a:moveTo>
                    <a:pt x="306" y="0"/>
                  </a:moveTo>
                  <a:cubicBezTo>
                    <a:pt x="306" y="45"/>
                    <a:pt x="306" y="67"/>
                    <a:pt x="306" y="89"/>
                  </a:cubicBezTo>
                  <a:lnTo>
                    <a:pt x="350" y="133"/>
                  </a:lnTo>
                  <a:lnTo>
                    <a:pt x="262" y="133"/>
                  </a:lnTo>
                  <a:cubicBezTo>
                    <a:pt x="231" y="128"/>
                    <a:pt x="205" y="126"/>
                    <a:pt x="183" y="126"/>
                  </a:cubicBezTo>
                  <a:cubicBezTo>
                    <a:pt x="0" y="126"/>
                    <a:pt x="106" y="280"/>
                    <a:pt x="106" y="399"/>
                  </a:cubicBezTo>
                  <a:lnTo>
                    <a:pt x="372" y="554"/>
                  </a:lnTo>
                  <a:lnTo>
                    <a:pt x="550" y="554"/>
                  </a:lnTo>
                  <a:lnTo>
                    <a:pt x="771" y="24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2" name="Google Shape;3284;p37">
              <a:extLst>
                <a:ext uri="{FF2B5EF4-FFF2-40B4-BE49-F238E27FC236}">
                  <a16:creationId xmlns:a16="http://schemas.microsoft.com/office/drawing/2014/main" id="{804FAA7F-0DF8-435A-BBC3-16D8DF79CC87}"/>
                </a:ext>
              </a:extLst>
            </p:cNvPr>
            <p:cNvSpPr/>
            <p:nvPr/>
          </p:nvSpPr>
          <p:spPr>
            <a:xfrm>
              <a:off x="6944275" y="4365350"/>
              <a:ext cx="27725" cy="10600"/>
            </a:xfrm>
            <a:custGeom>
              <a:avLst/>
              <a:gdLst/>
              <a:ahLst/>
              <a:cxnLst/>
              <a:rect l="l" t="t" r="r" b="b"/>
              <a:pathLst>
                <a:path w="1109" h="424" extrusionOk="0">
                  <a:moveTo>
                    <a:pt x="212" y="1"/>
                  </a:moveTo>
                  <a:cubicBezTo>
                    <a:pt x="142" y="1"/>
                    <a:pt x="71" y="6"/>
                    <a:pt x="1" y="17"/>
                  </a:cubicBezTo>
                  <a:lnTo>
                    <a:pt x="1" y="172"/>
                  </a:lnTo>
                  <a:cubicBezTo>
                    <a:pt x="38" y="172"/>
                    <a:pt x="76" y="172"/>
                    <a:pt x="113" y="172"/>
                  </a:cubicBezTo>
                  <a:cubicBezTo>
                    <a:pt x="318" y="172"/>
                    <a:pt x="515" y="188"/>
                    <a:pt x="665" y="394"/>
                  </a:cubicBezTo>
                  <a:cubicBezTo>
                    <a:pt x="687" y="416"/>
                    <a:pt x="727" y="424"/>
                    <a:pt x="775" y="424"/>
                  </a:cubicBezTo>
                  <a:cubicBezTo>
                    <a:pt x="872" y="424"/>
                    <a:pt x="1005" y="394"/>
                    <a:pt x="1108" y="394"/>
                  </a:cubicBezTo>
                  <a:cubicBezTo>
                    <a:pt x="887" y="136"/>
                    <a:pt x="559" y="1"/>
                    <a:pt x="2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3" name="Google Shape;3285;p37">
              <a:extLst>
                <a:ext uri="{FF2B5EF4-FFF2-40B4-BE49-F238E27FC236}">
                  <a16:creationId xmlns:a16="http://schemas.microsoft.com/office/drawing/2014/main" id="{AEDB3C0D-7CE5-4563-ABF1-F61641AF92D5}"/>
                </a:ext>
              </a:extLst>
            </p:cNvPr>
            <p:cNvSpPr/>
            <p:nvPr/>
          </p:nvSpPr>
          <p:spPr>
            <a:xfrm>
              <a:off x="6798050" y="4144775"/>
              <a:ext cx="16075" cy="16075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399" y="0"/>
                  </a:moveTo>
                  <a:lnTo>
                    <a:pt x="111" y="177"/>
                  </a:lnTo>
                  <a:lnTo>
                    <a:pt x="0" y="332"/>
                  </a:lnTo>
                  <a:lnTo>
                    <a:pt x="288" y="643"/>
                  </a:lnTo>
                  <a:lnTo>
                    <a:pt x="488" y="355"/>
                  </a:lnTo>
                  <a:lnTo>
                    <a:pt x="643" y="111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4" name="Google Shape;3286;p37">
              <a:extLst>
                <a:ext uri="{FF2B5EF4-FFF2-40B4-BE49-F238E27FC236}">
                  <a16:creationId xmlns:a16="http://schemas.microsoft.com/office/drawing/2014/main" id="{94C7C239-7900-4E8C-8B55-2509F4D3378F}"/>
                </a:ext>
              </a:extLst>
            </p:cNvPr>
            <p:cNvSpPr/>
            <p:nvPr/>
          </p:nvSpPr>
          <p:spPr>
            <a:xfrm>
              <a:off x="6862850" y="4250550"/>
              <a:ext cx="15525" cy="19425"/>
            </a:xfrm>
            <a:custGeom>
              <a:avLst/>
              <a:gdLst/>
              <a:ahLst/>
              <a:cxnLst/>
              <a:rect l="l" t="t" r="r" b="b"/>
              <a:pathLst>
                <a:path w="621" h="777" extrusionOk="0">
                  <a:moveTo>
                    <a:pt x="222" y="1"/>
                  </a:moveTo>
                  <a:cubicBezTo>
                    <a:pt x="222" y="67"/>
                    <a:pt x="178" y="156"/>
                    <a:pt x="156" y="222"/>
                  </a:cubicBezTo>
                  <a:cubicBezTo>
                    <a:pt x="1" y="444"/>
                    <a:pt x="89" y="754"/>
                    <a:pt x="311" y="776"/>
                  </a:cubicBezTo>
                  <a:lnTo>
                    <a:pt x="377" y="710"/>
                  </a:lnTo>
                  <a:lnTo>
                    <a:pt x="466" y="710"/>
                  </a:lnTo>
                  <a:cubicBezTo>
                    <a:pt x="266" y="422"/>
                    <a:pt x="266" y="422"/>
                    <a:pt x="621" y="245"/>
                  </a:cubicBezTo>
                  <a:cubicBezTo>
                    <a:pt x="599" y="222"/>
                    <a:pt x="599" y="178"/>
                    <a:pt x="599" y="156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5" name="Google Shape;3287;p37">
              <a:extLst>
                <a:ext uri="{FF2B5EF4-FFF2-40B4-BE49-F238E27FC236}">
                  <a16:creationId xmlns:a16="http://schemas.microsoft.com/office/drawing/2014/main" id="{F3E4D32E-EE9C-4CC3-A38F-ABD5AF6E2E71}"/>
                </a:ext>
              </a:extLst>
            </p:cNvPr>
            <p:cNvSpPr/>
            <p:nvPr/>
          </p:nvSpPr>
          <p:spPr>
            <a:xfrm>
              <a:off x="6784200" y="4228950"/>
              <a:ext cx="25500" cy="21075"/>
            </a:xfrm>
            <a:custGeom>
              <a:avLst/>
              <a:gdLst/>
              <a:ahLst/>
              <a:cxnLst/>
              <a:rect l="l" t="t" r="r" b="b"/>
              <a:pathLst>
                <a:path w="1020" h="843" extrusionOk="0">
                  <a:moveTo>
                    <a:pt x="89" y="1"/>
                  </a:moveTo>
                  <a:lnTo>
                    <a:pt x="0" y="156"/>
                  </a:lnTo>
                  <a:lnTo>
                    <a:pt x="333" y="643"/>
                  </a:lnTo>
                  <a:lnTo>
                    <a:pt x="1020" y="843"/>
                  </a:lnTo>
                  <a:cubicBezTo>
                    <a:pt x="953" y="798"/>
                    <a:pt x="864" y="732"/>
                    <a:pt x="798" y="710"/>
                  </a:cubicBezTo>
                  <a:cubicBezTo>
                    <a:pt x="532" y="621"/>
                    <a:pt x="399" y="488"/>
                    <a:pt x="488" y="2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6" name="Google Shape;3288;p37">
              <a:extLst>
                <a:ext uri="{FF2B5EF4-FFF2-40B4-BE49-F238E27FC236}">
                  <a16:creationId xmlns:a16="http://schemas.microsoft.com/office/drawing/2014/main" id="{90596CCB-D9D3-4D02-A656-C8B0228D08B2}"/>
                </a:ext>
              </a:extLst>
            </p:cNvPr>
            <p:cNvSpPr/>
            <p:nvPr/>
          </p:nvSpPr>
          <p:spPr>
            <a:xfrm>
              <a:off x="6868950" y="4344725"/>
              <a:ext cx="12750" cy="17200"/>
            </a:xfrm>
            <a:custGeom>
              <a:avLst/>
              <a:gdLst/>
              <a:ahLst/>
              <a:cxnLst/>
              <a:rect l="l" t="t" r="r" b="b"/>
              <a:pathLst>
                <a:path w="510" h="688" extrusionOk="0">
                  <a:moveTo>
                    <a:pt x="510" y="0"/>
                  </a:moveTo>
                  <a:lnTo>
                    <a:pt x="0" y="89"/>
                  </a:lnTo>
                  <a:lnTo>
                    <a:pt x="0" y="377"/>
                  </a:lnTo>
                  <a:cubicBezTo>
                    <a:pt x="42" y="371"/>
                    <a:pt x="85" y="365"/>
                    <a:pt x="124" y="365"/>
                  </a:cubicBezTo>
                  <a:cubicBezTo>
                    <a:pt x="233" y="365"/>
                    <a:pt x="315" y="410"/>
                    <a:pt x="266" y="621"/>
                  </a:cubicBezTo>
                  <a:lnTo>
                    <a:pt x="443" y="687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7" name="Google Shape;3289;p37">
              <a:extLst>
                <a:ext uri="{FF2B5EF4-FFF2-40B4-BE49-F238E27FC236}">
                  <a16:creationId xmlns:a16="http://schemas.microsoft.com/office/drawing/2014/main" id="{1FE99E80-71E7-4240-82E7-3FF96D81DB85}"/>
                </a:ext>
              </a:extLst>
            </p:cNvPr>
            <p:cNvSpPr/>
            <p:nvPr/>
          </p:nvSpPr>
          <p:spPr>
            <a:xfrm>
              <a:off x="6886125" y="4258875"/>
              <a:ext cx="17350" cy="13350"/>
            </a:xfrm>
            <a:custGeom>
              <a:avLst/>
              <a:gdLst/>
              <a:ahLst/>
              <a:cxnLst/>
              <a:rect l="l" t="t" r="r" b="b"/>
              <a:pathLst>
                <a:path w="694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22" y="89"/>
                    <a:pt x="89" y="244"/>
                    <a:pt x="89" y="310"/>
                  </a:cubicBezTo>
                  <a:cubicBezTo>
                    <a:pt x="67" y="377"/>
                    <a:pt x="67" y="443"/>
                    <a:pt x="67" y="532"/>
                  </a:cubicBezTo>
                  <a:lnTo>
                    <a:pt x="244" y="532"/>
                  </a:lnTo>
                  <a:cubicBezTo>
                    <a:pt x="262" y="533"/>
                    <a:pt x="279" y="533"/>
                    <a:pt x="296" y="533"/>
                  </a:cubicBezTo>
                  <a:cubicBezTo>
                    <a:pt x="694" y="533"/>
                    <a:pt x="507" y="280"/>
                    <a:pt x="443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8" name="Google Shape;3290;p37">
              <a:extLst>
                <a:ext uri="{FF2B5EF4-FFF2-40B4-BE49-F238E27FC236}">
                  <a16:creationId xmlns:a16="http://schemas.microsoft.com/office/drawing/2014/main" id="{7761397E-FC0B-471A-8E69-3FBD2E214AAC}"/>
                </a:ext>
              </a:extLst>
            </p:cNvPr>
            <p:cNvSpPr/>
            <p:nvPr/>
          </p:nvSpPr>
          <p:spPr>
            <a:xfrm>
              <a:off x="6544900" y="4399000"/>
              <a:ext cx="18300" cy="18875"/>
            </a:xfrm>
            <a:custGeom>
              <a:avLst/>
              <a:gdLst/>
              <a:ahLst/>
              <a:cxnLst/>
              <a:rect l="l" t="t" r="r" b="b"/>
              <a:pathLst>
                <a:path w="732" h="755" extrusionOk="0">
                  <a:moveTo>
                    <a:pt x="67" y="1"/>
                  </a:moveTo>
                  <a:lnTo>
                    <a:pt x="67" y="333"/>
                  </a:lnTo>
                  <a:lnTo>
                    <a:pt x="1" y="466"/>
                  </a:lnTo>
                  <a:cubicBezTo>
                    <a:pt x="23" y="533"/>
                    <a:pt x="67" y="599"/>
                    <a:pt x="156" y="754"/>
                  </a:cubicBezTo>
                  <a:cubicBezTo>
                    <a:pt x="222" y="533"/>
                    <a:pt x="289" y="377"/>
                    <a:pt x="333" y="222"/>
                  </a:cubicBezTo>
                  <a:lnTo>
                    <a:pt x="643" y="400"/>
                  </a:lnTo>
                  <a:lnTo>
                    <a:pt x="732" y="289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9" name="Google Shape;3291;p37">
              <a:extLst>
                <a:ext uri="{FF2B5EF4-FFF2-40B4-BE49-F238E27FC236}">
                  <a16:creationId xmlns:a16="http://schemas.microsoft.com/office/drawing/2014/main" id="{8CB687FA-A062-464E-B65F-1F73552667A3}"/>
                </a:ext>
              </a:extLst>
            </p:cNvPr>
            <p:cNvSpPr/>
            <p:nvPr/>
          </p:nvSpPr>
          <p:spPr>
            <a:xfrm>
              <a:off x="6423600" y="4489000"/>
              <a:ext cx="17750" cy="15275"/>
            </a:xfrm>
            <a:custGeom>
              <a:avLst/>
              <a:gdLst/>
              <a:ahLst/>
              <a:cxnLst/>
              <a:rect l="l" t="t" r="r" b="b"/>
              <a:pathLst>
                <a:path w="710" h="611" extrusionOk="0">
                  <a:moveTo>
                    <a:pt x="227" y="0"/>
                  </a:moveTo>
                  <a:cubicBezTo>
                    <a:pt x="153" y="0"/>
                    <a:pt x="78" y="32"/>
                    <a:pt x="1" y="123"/>
                  </a:cubicBezTo>
                  <a:lnTo>
                    <a:pt x="289" y="610"/>
                  </a:lnTo>
                  <a:lnTo>
                    <a:pt x="710" y="145"/>
                  </a:lnTo>
                  <a:cubicBezTo>
                    <a:pt x="543" y="145"/>
                    <a:pt x="387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0" name="Google Shape;3292;p37">
              <a:extLst>
                <a:ext uri="{FF2B5EF4-FFF2-40B4-BE49-F238E27FC236}">
                  <a16:creationId xmlns:a16="http://schemas.microsoft.com/office/drawing/2014/main" id="{4BF3E9D3-87F4-4467-B20E-02D2B8052960}"/>
                </a:ext>
              </a:extLst>
            </p:cNvPr>
            <p:cNvSpPr/>
            <p:nvPr/>
          </p:nvSpPr>
          <p:spPr>
            <a:xfrm>
              <a:off x="6815775" y="4150300"/>
              <a:ext cx="14425" cy="16375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56"/>
                    <a:pt x="45" y="289"/>
                    <a:pt x="67" y="422"/>
                  </a:cubicBezTo>
                  <a:lnTo>
                    <a:pt x="67" y="510"/>
                  </a:lnTo>
                  <a:cubicBezTo>
                    <a:pt x="144" y="599"/>
                    <a:pt x="222" y="654"/>
                    <a:pt x="305" y="654"/>
                  </a:cubicBezTo>
                  <a:cubicBezTo>
                    <a:pt x="388" y="654"/>
                    <a:pt x="477" y="599"/>
                    <a:pt x="576" y="466"/>
                  </a:cubicBezTo>
                  <a:lnTo>
                    <a:pt x="576" y="466"/>
                  </a:lnTo>
                  <a:lnTo>
                    <a:pt x="266" y="488"/>
                  </a:lnTo>
                  <a:lnTo>
                    <a:pt x="4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1" name="Google Shape;3293;p37">
              <a:extLst>
                <a:ext uri="{FF2B5EF4-FFF2-40B4-BE49-F238E27FC236}">
                  <a16:creationId xmlns:a16="http://schemas.microsoft.com/office/drawing/2014/main" id="{0E3D5E8C-79B7-4B7B-9CC3-281661A6F237}"/>
                </a:ext>
              </a:extLst>
            </p:cNvPr>
            <p:cNvSpPr/>
            <p:nvPr/>
          </p:nvSpPr>
          <p:spPr>
            <a:xfrm>
              <a:off x="6426375" y="4383500"/>
              <a:ext cx="16075" cy="13325"/>
            </a:xfrm>
            <a:custGeom>
              <a:avLst/>
              <a:gdLst/>
              <a:ahLst/>
              <a:cxnLst/>
              <a:rect l="l" t="t" r="r" b="b"/>
              <a:pathLst>
                <a:path w="643" h="533" extrusionOk="0">
                  <a:moveTo>
                    <a:pt x="443" y="0"/>
                  </a:moveTo>
                  <a:lnTo>
                    <a:pt x="0" y="178"/>
                  </a:lnTo>
                  <a:lnTo>
                    <a:pt x="288" y="532"/>
                  </a:lnTo>
                  <a:lnTo>
                    <a:pt x="643" y="444"/>
                  </a:lnTo>
                  <a:cubicBezTo>
                    <a:pt x="554" y="266"/>
                    <a:pt x="510" y="133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2" name="Google Shape;3294;p37">
              <a:extLst>
                <a:ext uri="{FF2B5EF4-FFF2-40B4-BE49-F238E27FC236}">
                  <a16:creationId xmlns:a16="http://schemas.microsoft.com/office/drawing/2014/main" id="{C3A29A03-DCD2-4D5F-9CB7-294CC0AE8AF9}"/>
                </a:ext>
              </a:extLst>
            </p:cNvPr>
            <p:cNvSpPr/>
            <p:nvPr/>
          </p:nvSpPr>
          <p:spPr>
            <a:xfrm>
              <a:off x="6788075" y="4138675"/>
              <a:ext cx="19975" cy="12750"/>
            </a:xfrm>
            <a:custGeom>
              <a:avLst/>
              <a:gdLst/>
              <a:ahLst/>
              <a:cxnLst/>
              <a:rect l="l" t="t" r="r" b="b"/>
              <a:pathLst>
                <a:path w="799" h="510" extrusionOk="0">
                  <a:moveTo>
                    <a:pt x="333" y="0"/>
                  </a:moveTo>
                  <a:lnTo>
                    <a:pt x="178" y="222"/>
                  </a:lnTo>
                  <a:cubicBezTo>
                    <a:pt x="156" y="355"/>
                    <a:pt x="0" y="510"/>
                    <a:pt x="288" y="510"/>
                  </a:cubicBezTo>
                  <a:cubicBezTo>
                    <a:pt x="316" y="401"/>
                    <a:pt x="351" y="334"/>
                    <a:pt x="405" y="334"/>
                  </a:cubicBezTo>
                  <a:cubicBezTo>
                    <a:pt x="439" y="334"/>
                    <a:pt x="481" y="361"/>
                    <a:pt x="532" y="421"/>
                  </a:cubicBezTo>
                  <a:lnTo>
                    <a:pt x="798" y="26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3" name="Google Shape;3295;p37">
              <a:extLst>
                <a:ext uri="{FF2B5EF4-FFF2-40B4-BE49-F238E27FC236}">
                  <a16:creationId xmlns:a16="http://schemas.microsoft.com/office/drawing/2014/main" id="{3C04D58D-2DE1-4DEF-A4D3-A091C78574AF}"/>
                </a:ext>
              </a:extLst>
            </p:cNvPr>
            <p:cNvSpPr/>
            <p:nvPr/>
          </p:nvSpPr>
          <p:spPr>
            <a:xfrm>
              <a:off x="6836825" y="4505350"/>
              <a:ext cx="17750" cy="14400"/>
            </a:xfrm>
            <a:custGeom>
              <a:avLst/>
              <a:gdLst/>
              <a:ahLst/>
              <a:cxnLst/>
              <a:rect l="l" t="t" r="r" b="b"/>
              <a:pathLst>
                <a:path w="710" h="576" extrusionOk="0">
                  <a:moveTo>
                    <a:pt x="89" y="1"/>
                  </a:moveTo>
                  <a:lnTo>
                    <a:pt x="0" y="222"/>
                  </a:lnTo>
                  <a:cubicBezTo>
                    <a:pt x="64" y="444"/>
                    <a:pt x="263" y="575"/>
                    <a:pt x="469" y="575"/>
                  </a:cubicBezTo>
                  <a:cubicBezTo>
                    <a:pt x="551" y="575"/>
                    <a:pt x="633" y="555"/>
                    <a:pt x="709" y="510"/>
                  </a:cubicBezTo>
                  <a:lnTo>
                    <a:pt x="643" y="333"/>
                  </a:lnTo>
                  <a:lnTo>
                    <a:pt x="244" y="4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4" name="Google Shape;3296;p37">
              <a:extLst>
                <a:ext uri="{FF2B5EF4-FFF2-40B4-BE49-F238E27FC236}">
                  <a16:creationId xmlns:a16="http://schemas.microsoft.com/office/drawing/2014/main" id="{8279452C-4B3B-4855-B50B-C4770153040B}"/>
                </a:ext>
              </a:extLst>
            </p:cNvPr>
            <p:cNvSpPr/>
            <p:nvPr/>
          </p:nvSpPr>
          <p:spPr>
            <a:xfrm>
              <a:off x="6987475" y="4462150"/>
              <a:ext cx="27725" cy="10550"/>
            </a:xfrm>
            <a:custGeom>
              <a:avLst/>
              <a:gdLst/>
              <a:ahLst/>
              <a:cxnLst/>
              <a:rect l="l" t="t" r="r" b="b"/>
              <a:pathLst>
                <a:path w="1109" h="422" extrusionOk="0">
                  <a:moveTo>
                    <a:pt x="1" y="1"/>
                  </a:moveTo>
                  <a:lnTo>
                    <a:pt x="112" y="200"/>
                  </a:lnTo>
                  <a:lnTo>
                    <a:pt x="643" y="422"/>
                  </a:lnTo>
                  <a:lnTo>
                    <a:pt x="1109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5" name="Google Shape;3297;p37">
              <a:extLst>
                <a:ext uri="{FF2B5EF4-FFF2-40B4-BE49-F238E27FC236}">
                  <a16:creationId xmlns:a16="http://schemas.microsoft.com/office/drawing/2014/main" id="{71265C17-0FD4-4933-A774-29BD5ECB83EB}"/>
                </a:ext>
              </a:extLst>
            </p:cNvPr>
            <p:cNvSpPr/>
            <p:nvPr/>
          </p:nvSpPr>
          <p:spPr>
            <a:xfrm>
              <a:off x="6453525" y="4277700"/>
              <a:ext cx="13850" cy="14100"/>
            </a:xfrm>
            <a:custGeom>
              <a:avLst/>
              <a:gdLst/>
              <a:ahLst/>
              <a:cxnLst/>
              <a:rect l="l" t="t" r="r" b="b"/>
              <a:pathLst>
                <a:path w="554" h="564" extrusionOk="0">
                  <a:moveTo>
                    <a:pt x="377" y="1"/>
                  </a:moveTo>
                  <a:lnTo>
                    <a:pt x="0" y="311"/>
                  </a:lnTo>
                  <a:cubicBezTo>
                    <a:pt x="60" y="501"/>
                    <a:pt x="157" y="564"/>
                    <a:pt x="266" y="564"/>
                  </a:cubicBezTo>
                  <a:cubicBezTo>
                    <a:pt x="360" y="564"/>
                    <a:pt x="462" y="517"/>
                    <a:pt x="554" y="466"/>
                  </a:cubicBezTo>
                  <a:cubicBezTo>
                    <a:pt x="487" y="311"/>
                    <a:pt x="421" y="156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6" name="Google Shape;3298;p37">
              <a:extLst>
                <a:ext uri="{FF2B5EF4-FFF2-40B4-BE49-F238E27FC236}">
                  <a16:creationId xmlns:a16="http://schemas.microsoft.com/office/drawing/2014/main" id="{0EE78E83-9BEA-4522-9311-564E6A289FD5}"/>
                </a:ext>
              </a:extLst>
            </p:cNvPr>
            <p:cNvSpPr/>
            <p:nvPr/>
          </p:nvSpPr>
          <p:spPr>
            <a:xfrm>
              <a:off x="6624675" y="4377400"/>
              <a:ext cx="19400" cy="13875"/>
            </a:xfrm>
            <a:custGeom>
              <a:avLst/>
              <a:gdLst/>
              <a:ahLst/>
              <a:cxnLst/>
              <a:rect l="l" t="t" r="r" b="b"/>
              <a:pathLst>
                <a:path w="776" h="555" extrusionOk="0">
                  <a:moveTo>
                    <a:pt x="709" y="1"/>
                  </a:moveTo>
                  <a:cubicBezTo>
                    <a:pt x="532" y="67"/>
                    <a:pt x="355" y="156"/>
                    <a:pt x="200" y="267"/>
                  </a:cubicBezTo>
                  <a:cubicBezTo>
                    <a:pt x="67" y="355"/>
                    <a:pt x="0" y="488"/>
                    <a:pt x="244" y="555"/>
                  </a:cubicBezTo>
                  <a:lnTo>
                    <a:pt x="399" y="555"/>
                  </a:lnTo>
                  <a:lnTo>
                    <a:pt x="776" y="89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7" name="Google Shape;3299;p37">
              <a:extLst>
                <a:ext uri="{FF2B5EF4-FFF2-40B4-BE49-F238E27FC236}">
                  <a16:creationId xmlns:a16="http://schemas.microsoft.com/office/drawing/2014/main" id="{BDDFAA7E-1A72-4384-9AB7-05CA55AA9630}"/>
                </a:ext>
              </a:extLst>
            </p:cNvPr>
            <p:cNvSpPr/>
            <p:nvPr/>
          </p:nvSpPr>
          <p:spPr>
            <a:xfrm>
              <a:off x="6921575" y="4271050"/>
              <a:ext cx="17175" cy="10550"/>
            </a:xfrm>
            <a:custGeom>
              <a:avLst/>
              <a:gdLst/>
              <a:ahLst/>
              <a:cxnLst/>
              <a:rect l="l" t="t" r="r" b="b"/>
              <a:pathLst>
                <a:path w="687" h="422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11"/>
                    <a:pt x="44" y="222"/>
                    <a:pt x="67" y="333"/>
                  </a:cubicBezTo>
                  <a:lnTo>
                    <a:pt x="598" y="422"/>
                  </a:lnTo>
                  <a:lnTo>
                    <a:pt x="687" y="422"/>
                  </a:lnTo>
                  <a:cubicBezTo>
                    <a:pt x="665" y="399"/>
                    <a:pt x="665" y="377"/>
                    <a:pt x="687" y="355"/>
                  </a:cubicBezTo>
                  <a:lnTo>
                    <a:pt x="687" y="2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8" name="Google Shape;3300;p37">
              <a:extLst>
                <a:ext uri="{FF2B5EF4-FFF2-40B4-BE49-F238E27FC236}">
                  <a16:creationId xmlns:a16="http://schemas.microsoft.com/office/drawing/2014/main" id="{A9235877-E608-43EC-992D-ECE46164DBAD}"/>
                </a:ext>
              </a:extLst>
            </p:cNvPr>
            <p:cNvSpPr/>
            <p:nvPr/>
          </p:nvSpPr>
          <p:spPr>
            <a:xfrm>
              <a:off x="6981950" y="4558450"/>
              <a:ext cx="14425" cy="13950"/>
            </a:xfrm>
            <a:custGeom>
              <a:avLst/>
              <a:gdLst/>
              <a:ahLst/>
              <a:cxnLst/>
              <a:rect l="l" t="t" r="r" b="b"/>
              <a:pathLst>
                <a:path w="577" h="558" extrusionOk="0">
                  <a:moveTo>
                    <a:pt x="84" y="1"/>
                  </a:moveTo>
                  <a:cubicBezTo>
                    <a:pt x="58" y="1"/>
                    <a:pt x="30" y="2"/>
                    <a:pt x="0" y="4"/>
                  </a:cubicBezTo>
                  <a:lnTo>
                    <a:pt x="133" y="292"/>
                  </a:lnTo>
                  <a:lnTo>
                    <a:pt x="288" y="469"/>
                  </a:lnTo>
                  <a:lnTo>
                    <a:pt x="576" y="558"/>
                  </a:lnTo>
                  <a:cubicBezTo>
                    <a:pt x="455" y="114"/>
                    <a:pt x="353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9" name="Google Shape;3301;p37">
              <a:extLst>
                <a:ext uri="{FF2B5EF4-FFF2-40B4-BE49-F238E27FC236}">
                  <a16:creationId xmlns:a16="http://schemas.microsoft.com/office/drawing/2014/main" id="{098C3482-2F9E-450A-93B9-2A0760F8A115}"/>
                </a:ext>
              </a:extLst>
            </p:cNvPr>
            <p:cNvSpPr/>
            <p:nvPr/>
          </p:nvSpPr>
          <p:spPr>
            <a:xfrm>
              <a:off x="6651250" y="4451300"/>
              <a:ext cx="15000" cy="11550"/>
            </a:xfrm>
            <a:custGeom>
              <a:avLst/>
              <a:gdLst/>
              <a:ahLst/>
              <a:cxnLst/>
              <a:rect l="l" t="t" r="r" b="b"/>
              <a:pathLst>
                <a:path w="600" h="462" extrusionOk="0">
                  <a:moveTo>
                    <a:pt x="376" y="1"/>
                  </a:moveTo>
                  <a:cubicBezTo>
                    <a:pt x="257" y="1"/>
                    <a:pt x="149" y="85"/>
                    <a:pt x="23" y="169"/>
                  </a:cubicBezTo>
                  <a:cubicBezTo>
                    <a:pt x="1" y="235"/>
                    <a:pt x="1" y="302"/>
                    <a:pt x="1" y="390"/>
                  </a:cubicBezTo>
                  <a:cubicBezTo>
                    <a:pt x="76" y="441"/>
                    <a:pt x="139" y="461"/>
                    <a:pt x="193" y="461"/>
                  </a:cubicBezTo>
                  <a:cubicBezTo>
                    <a:pt x="378" y="461"/>
                    <a:pt x="462" y="222"/>
                    <a:pt x="599" y="102"/>
                  </a:cubicBezTo>
                  <a:cubicBezTo>
                    <a:pt x="518" y="29"/>
                    <a:pt x="445" y="1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0" name="Google Shape;3302;p37">
              <a:extLst>
                <a:ext uri="{FF2B5EF4-FFF2-40B4-BE49-F238E27FC236}">
                  <a16:creationId xmlns:a16="http://schemas.microsoft.com/office/drawing/2014/main" id="{5E84C02A-9CB5-4CAD-BF56-C02FE699D859}"/>
                </a:ext>
              </a:extLst>
            </p:cNvPr>
            <p:cNvSpPr/>
            <p:nvPr/>
          </p:nvSpPr>
          <p:spPr>
            <a:xfrm>
              <a:off x="6452950" y="4443875"/>
              <a:ext cx="11675" cy="17750"/>
            </a:xfrm>
            <a:custGeom>
              <a:avLst/>
              <a:gdLst/>
              <a:ahLst/>
              <a:cxnLst/>
              <a:rect l="l" t="t" r="r" b="b"/>
              <a:pathLst>
                <a:path w="467" h="710" extrusionOk="0">
                  <a:moveTo>
                    <a:pt x="466" y="0"/>
                  </a:moveTo>
                  <a:lnTo>
                    <a:pt x="1" y="399"/>
                  </a:lnTo>
                  <a:lnTo>
                    <a:pt x="245" y="709"/>
                  </a:lnTo>
                  <a:cubicBezTo>
                    <a:pt x="289" y="599"/>
                    <a:pt x="333" y="510"/>
                    <a:pt x="378" y="399"/>
                  </a:cubicBezTo>
                  <a:cubicBezTo>
                    <a:pt x="422" y="266"/>
                    <a:pt x="444" y="133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1" name="Google Shape;3303;p37">
              <a:extLst>
                <a:ext uri="{FF2B5EF4-FFF2-40B4-BE49-F238E27FC236}">
                  <a16:creationId xmlns:a16="http://schemas.microsoft.com/office/drawing/2014/main" id="{DDA2EC7A-D943-439B-886F-E7D853FF6D6E}"/>
                </a:ext>
              </a:extLst>
            </p:cNvPr>
            <p:cNvSpPr/>
            <p:nvPr/>
          </p:nvSpPr>
          <p:spPr>
            <a:xfrm>
              <a:off x="6733800" y="4305400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89" y="0"/>
                  </a:moveTo>
                  <a:lnTo>
                    <a:pt x="0" y="45"/>
                  </a:lnTo>
                  <a:lnTo>
                    <a:pt x="0" y="67"/>
                  </a:lnTo>
                  <a:lnTo>
                    <a:pt x="0" y="200"/>
                  </a:lnTo>
                  <a:lnTo>
                    <a:pt x="244" y="244"/>
                  </a:lnTo>
                  <a:lnTo>
                    <a:pt x="288" y="311"/>
                  </a:lnTo>
                  <a:lnTo>
                    <a:pt x="532" y="443"/>
                  </a:lnTo>
                  <a:cubicBezTo>
                    <a:pt x="598" y="333"/>
                    <a:pt x="643" y="244"/>
                    <a:pt x="709" y="111"/>
                  </a:cubicBezTo>
                  <a:lnTo>
                    <a:pt x="532" y="6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2" name="Google Shape;3304;p37">
              <a:extLst>
                <a:ext uri="{FF2B5EF4-FFF2-40B4-BE49-F238E27FC236}">
                  <a16:creationId xmlns:a16="http://schemas.microsoft.com/office/drawing/2014/main" id="{02C97759-513D-4EEF-AAB9-678F898A601C}"/>
                </a:ext>
              </a:extLst>
            </p:cNvPr>
            <p:cNvSpPr/>
            <p:nvPr/>
          </p:nvSpPr>
          <p:spPr>
            <a:xfrm>
              <a:off x="6467925" y="4203475"/>
              <a:ext cx="14425" cy="12225"/>
            </a:xfrm>
            <a:custGeom>
              <a:avLst/>
              <a:gdLst/>
              <a:ahLst/>
              <a:cxnLst/>
              <a:rect l="l" t="t" r="r" b="b"/>
              <a:pathLst>
                <a:path w="577" h="489" extrusionOk="0">
                  <a:moveTo>
                    <a:pt x="22" y="1"/>
                  </a:moveTo>
                  <a:lnTo>
                    <a:pt x="0" y="289"/>
                  </a:lnTo>
                  <a:cubicBezTo>
                    <a:pt x="22" y="355"/>
                    <a:pt x="44" y="422"/>
                    <a:pt x="44" y="488"/>
                  </a:cubicBezTo>
                  <a:lnTo>
                    <a:pt x="576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3" name="Google Shape;3305;p37">
              <a:extLst>
                <a:ext uri="{FF2B5EF4-FFF2-40B4-BE49-F238E27FC236}">
                  <a16:creationId xmlns:a16="http://schemas.microsoft.com/office/drawing/2014/main" id="{80446079-BA5B-40B4-A35A-AB23831B9F36}"/>
                </a:ext>
              </a:extLst>
            </p:cNvPr>
            <p:cNvSpPr/>
            <p:nvPr/>
          </p:nvSpPr>
          <p:spPr>
            <a:xfrm>
              <a:off x="6507800" y="4502575"/>
              <a:ext cx="7225" cy="23850"/>
            </a:xfrm>
            <a:custGeom>
              <a:avLst/>
              <a:gdLst/>
              <a:ahLst/>
              <a:cxnLst/>
              <a:rect l="l" t="t" r="r" b="b"/>
              <a:pathLst>
                <a:path w="289" h="954" extrusionOk="0">
                  <a:moveTo>
                    <a:pt x="0" y="1"/>
                  </a:moveTo>
                  <a:cubicBezTo>
                    <a:pt x="22" y="289"/>
                    <a:pt x="45" y="599"/>
                    <a:pt x="67" y="887"/>
                  </a:cubicBezTo>
                  <a:cubicBezTo>
                    <a:pt x="67" y="909"/>
                    <a:pt x="133" y="932"/>
                    <a:pt x="155" y="954"/>
                  </a:cubicBezTo>
                  <a:lnTo>
                    <a:pt x="288" y="710"/>
                  </a:lnTo>
                  <a:cubicBezTo>
                    <a:pt x="266" y="533"/>
                    <a:pt x="244" y="378"/>
                    <a:pt x="222" y="223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4" name="Google Shape;3306;p37">
              <a:extLst>
                <a:ext uri="{FF2B5EF4-FFF2-40B4-BE49-F238E27FC236}">
                  <a16:creationId xmlns:a16="http://schemas.microsoft.com/office/drawing/2014/main" id="{B2C83D41-37F3-440B-BDF7-3A4C638DB3D4}"/>
                </a:ext>
              </a:extLst>
            </p:cNvPr>
            <p:cNvSpPr/>
            <p:nvPr/>
          </p:nvSpPr>
          <p:spPr>
            <a:xfrm>
              <a:off x="6563750" y="4314825"/>
              <a:ext cx="16075" cy="15525"/>
            </a:xfrm>
            <a:custGeom>
              <a:avLst/>
              <a:gdLst/>
              <a:ahLst/>
              <a:cxnLst/>
              <a:rect l="l" t="t" r="r" b="b"/>
              <a:pathLst>
                <a:path w="643" h="621" extrusionOk="0">
                  <a:moveTo>
                    <a:pt x="288" y="0"/>
                  </a:moveTo>
                  <a:cubicBezTo>
                    <a:pt x="222" y="266"/>
                    <a:pt x="0" y="421"/>
                    <a:pt x="244" y="620"/>
                  </a:cubicBezTo>
                  <a:lnTo>
                    <a:pt x="643" y="39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5" name="Google Shape;3307;p37">
              <a:extLst>
                <a:ext uri="{FF2B5EF4-FFF2-40B4-BE49-F238E27FC236}">
                  <a16:creationId xmlns:a16="http://schemas.microsoft.com/office/drawing/2014/main" id="{F2E359F7-A538-4577-92A3-A0357BF62B0E}"/>
                </a:ext>
              </a:extLst>
            </p:cNvPr>
            <p:cNvSpPr/>
            <p:nvPr/>
          </p:nvSpPr>
          <p:spPr>
            <a:xfrm>
              <a:off x="6497825" y="4334200"/>
              <a:ext cx="16100" cy="12200"/>
            </a:xfrm>
            <a:custGeom>
              <a:avLst/>
              <a:gdLst/>
              <a:ahLst/>
              <a:cxnLst/>
              <a:rect l="l" t="t" r="r" b="b"/>
              <a:pathLst>
                <a:path w="644" h="488" extrusionOk="0">
                  <a:moveTo>
                    <a:pt x="599" y="0"/>
                  </a:moveTo>
                  <a:lnTo>
                    <a:pt x="266" y="111"/>
                  </a:lnTo>
                  <a:lnTo>
                    <a:pt x="1" y="421"/>
                  </a:lnTo>
                  <a:cubicBezTo>
                    <a:pt x="23" y="444"/>
                    <a:pt x="23" y="466"/>
                    <a:pt x="1" y="488"/>
                  </a:cubicBezTo>
                  <a:lnTo>
                    <a:pt x="444" y="466"/>
                  </a:lnTo>
                  <a:lnTo>
                    <a:pt x="643" y="8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6" name="Google Shape;3308;p37">
              <a:extLst>
                <a:ext uri="{FF2B5EF4-FFF2-40B4-BE49-F238E27FC236}">
                  <a16:creationId xmlns:a16="http://schemas.microsoft.com/office/drawing/2014/main" id="{7EE39950-438D-40D9-B2A2-37991A47820C}"/>
                </a:ext>
              </a:extLst>
            </p:cNvPr>
            <p:cNvSpPr/>
            <p:nvPr/>
          </p:nvSpPr>
          <p:spPr>
            <a:xfrm>
              <a:off x="6602525" y="4457725"/>
              <a:ext cx="16625" cy="12200"/>
            </a:xfrm>
            <a:custGeom>
              <a:avLst/>
              <a:gdLst/>
              <a:ahLst/>
              <a:cxnLst/>
              <a:rect l="l" t="t" r="r" b="b"/>
              <a:pathLst>
                <a:path w="665" h="488" extrusionOk="0">
                  <a:moveTo>
                    <a:pt x="665" y="0"/>
                  </a:moveTo>
                  <a:lnTo>
                    <a:pt x="155" y="200"/>
                  </a:lnTo>
                  <a:cubicBezTo>
                    <a:pt x="111" y="266"/>
                    <a:pt x="67" y="355"/>
                    <a:pt x="0" y="488"/>
                  </a:cubicBezTo>
                  <a:lnTo>
                    <a:pt x="332" y="466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7" name="Google Shape;3309;p37">
              <a:extLst>
                <a:ext uri="{FF2B5EF4-FFF2-40B4-BE49-F238E27FC236}">
                  <a16:creationId xmlns:a16="http://schemas.microsoft.com/office/drawing/2014/main" id="{3AD35DE7-B9A0-40F3-926E-EFDFBC7E01B5}"/>
                </a:ext>
              </a:extLst>
            </p:cNvPr>
            <p:cNvSpPr/>
            <p:nvPr/>
          </p:nvSpPr>
          <p:spPr>
            <a:xfrm>
              <a:off x="6671750" y="4449700"/>
              <a:ext cx="12775" cy="19125"/>
            </a:xfrm>
            <a:custGeom>
              <a:avLst/>
              <a:gdLst/>
              <a:ahLst/>
              <a:cxnLst/>
              <a:rect l="l" t="t" r="r" b="b"/>
              <a:pathLst>
                <a:path w="511" h="765" extrusionOk="0">
                  <a:moveTo>
                    <a:pt x="223" y="0"/>
                  </a:moveTo>
                  <a:cubicBezTo>
                    <a:pt x="179" y="0"/>
                    <a:pt x="128" y="40"/>
                    <a:pt x="67" y="144"/>
                  </a:cubicBezTo>
                  <a:cubicBezTo>
                    <a:pt x="333" y="388"/>
                    <a:pt x="89" y="565"/>
                    <a:pt x="1" y="764"/>
                  </a:cubicBezTo>
                  <a:lnTo>
                    <a:pt x="510" y="698"/>
                  </a:lnTo>
                  <a:cubicBezTo>
                    <a:pt x="111" y="587"/>
                    <a:pt x="377" y="366"/>
                    <a:pt x="399" y="188"/>
                  </a:cubicBezTo>
                  <a:cubicBezTo>
                    <a:pt x="346" y="94"/>
                    <a:pt x="292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8" name="Google Shape;3310;p37">
              <a:extLst>
                <a:ext uri="{FF2B5EF4-FFF2-40B4-BE49-F238E27FC236}">
                  <a16:creationId xmlns:a16="http://schemas.microsoft.com/office/drawing/2014/main" id="{2A1EBAE8-D94D-4DB1-BC37-DC06927FE334}"/>
                </a:ext>
              </a:extLst>
            </p:cNvPr>
            <p:cNvSpPr/>
            <p:nvPr/>
          </p:nvSpPr>
          <p:spPr>
            <a:xfrm>
              <a:off x="7002425" y="4399550"/>
              <a:ext cx="23300" cy="11125"/>
            </a:xfrm>
            <a:custGeom>
              <a:avLst/>
              <a:gdLst/>
              <a:ahLst/>
              <a:cxnLst/>
              <a:rect l="l" t="t" r="r" b="b"/>
              <a:pathLst>
                <a:path w="932" h="445" extrusionOk="0">
                  <a:moveTo>
                    <a:pt x="378" y="1"/>
                  </a:moveTo>
                  <a:cubicBezTo>
                    <a:pt x="333" y="156"/>
                    <a:pt x="1" y="23"/>
                    <a:pt x="112" y="311"/>
                  </a:cubicBezTo>
                  <a:lnTo>
                    <a:pt x="932" y="444"/>
                  </a:lnTo>
                  <a:lnTo>
                    <a:pt x="732" y="156"/>
                  </a:lnTo>
                  <a:lnTo>
                    <a:pt x="511" y="222"/>
                  </a:lnTo>
                  <a:cubicBezTo>
                    <a:pt x="511" y="178"/>
                    <a:pt x="488" y="156"/>
                    <a:pt x="488" y="134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9" name="Google Shape;3311;p37">
              <a:extLst>
                <a:ext uri="{FF2B5EF4-FFF2-40B4-BE49-F238E27FC236}">
                  <a16:creationId xmlns:a16="http://schemas.microsoft.com/office/drawing/2014/main" id="{DCFA0FEC-4BF0-4842-BC41-C4B8A93A4FB0}"/>
                </a:ext>
              </a:extLst>
            </p:cNvPr>
            <p:cNvSpPr/>
            <p:nvPr/>
          </p:nvSpPr>
          <p:spPr>
            <a:xfrm>
              <a:off x="6817425" y="4503700"/>
              <a:ext cx="21625" cy="8325"/>
            </a:xfrm>
            <a:custGeom>
              <a:avLst/>
              <a:gdLst/>
              <a:ahLst/>
              <a:cxnLst/>
              <a:rect l="l" t="t" r="r" b="b"/>
              <a:pathLst>
                <a:path w="865" h="333" extrusionOk="0">
                  <a:moveTo>
                    <a:pt x="178" y="0"/>
                  </a:moveTo>
                  <a:lnTo>
                    <a:pt x="179" y="3"/>
                  </a:lnTo>
                  <a:lnTo>
                    <a:pt x="179" y="3"/>
                  </a:lnTo>
                  <a:lnTo>
                    <a:pt x="200" y="0"/>
                  </a:lnTo>
                  <a:close/>
                  <a:moveTo>
                    <a:pt x="179" y="3"/>
                  </a:moveTo>
                  <a:lnTo>
                    <a:pt x="1" y="22"/>
                  </a:lnTo>
                  <a:lnTo>
                    <a:pt x="377" y="222"/>
                  </a:lnTo>
                  <a:lnTo>
                    <a:pt x="577" y="333"/>
                  </a:lnTo>
                  <a:lnTo>
                    <a:pt x="776" y="288"/>
                  </a:lnTo>
                  <a:lnTo>
                    <a:pt x="865" y="67"/>
                  </a:lnTo>
                  <a:lnTo>
                    <a:pt x="865" y="45"/>
                  </a:lnTo>
                  <a:lnTo>
                    <a:pt x="222" y="89"/>
                  </a:lnTo>
                  <a:lnTo>
                    <a:pt x="17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0" name="Google Shape;3312;p37">
              <a:extLst>
                <a:ext uri="{FF2B5EF4-FFF2-40B4-BE49-F238E27FC236}">
                  <a16:creationId xmlns:a16="http://schemas.microsoft.com/office/drawing/2014/main" id="{C712BE1F-81F9-4F54-A564-813B0562EB67}"/>
                </a:ext>
              </a:extLst>
            </p:cNvPr>
            <p:cNvSpPr/>
            <p:nvPr/>
          </p:nvSpPr>
          <p:spPr>
            <a:xfrm>
              <a:off x="6718275" y="4383500"/>
              <a:ext cx="13325" cy="11375"/>
            </a:xfrm>
            <a:custGeom>
              <a:avLst/>
              <a:gdLst/>
              <a:ahLst/>
              <a:cxnLst/>
              <a:rect l="l" t="t" r="r" b="b"/>
              <a:pathLst>
                <a:path w="533" h="455" extrusionOk="0">
                  <a:moveTo>
                    <a:pt x="89" y="0"/>
                  </a:moveTo>
                  <a:lnTo>
                    <a:pt x="1" y="244"/>
                  </a:lnTo>
                  <a:lnTo>
                    <a:pt x="23" y="311"/>
                  </a:lnTo>
                  <a:cubicBezTo>
                    <a:pt x="80" y="416"/>
                    <a:pt x="133" y="455"/>
                    <a:pt x="186" y="455"/>
                  </a:cubicBezTo>
                  <a:cubicBezTo>
                    <a:pt x="255" y="455"/>
                    <a:pt x="324" y="386"/>
                    <a:pt x="400" y="311"/>
                  </a:cubicBezTo>
                  <a:cubicBezTo>
                    <a:pt x="444" y="200"/>
                    <a:pt x="488" y="111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1" name="Google Shape;3313;p37">
              <a:extLst>
                <a:ext uri="{FF2B5EF4-FFF2-40B4-BE49-F238E27FC236}">
                  <a16:creationId xmlns:a16="http://schemas.microsoft.com/office/drawing/2014/main" id="{FF0E390A-D463-46D2-BF27-F1C6D317B331}"/>
                </a:ext>
              </a:extLst>
            </p:cNvPr>
            <p:cNvSpPr/>
            <p:nvPr/>
          </p:nvSpPr>
          <p:spPr>
            <a:xfrm>
              <a:off x="6869500" y="4170800"/>
              <a:ext cx="13325" cy="20525"/>
            </a:xfrm>
            <a:custGeom>
              <a:avLst/>
              <a:gdLst/>
              <a:ahLst/>
              <a:cxnLst/>
              <a:rect l="l" t="t" r="r" b="b"/>
              <a:pathLst>
                <a:path w="533" h="821" extrusionOk="0">
                  <a:moveTo>
                    <a:pt x="466" y="0"/>
                  </a:moveTo>
                  <a:lnTo>
                    <a:pt x="288" y="67"/>
                  </a:lnTo>
                  <a:cubicBezTo>
                    <a:pt x="200" y="311"/>
                    <a:pt x="0" y="554"/>
                    <a:pt x="111" y="820"/>
                  </a:cubicBezTo>
                  <a:cubicBezTo>
                    <a:pt x="377" y="643"/>
                    <a:pt x="532" y="333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2" name="Google Shape;3314;p37">
              <a:extLst>
                <a:ext uri="{FF2B5EF4-FFF2-40B4-BE49-F238E27FC236}">
                  <a16:creationId xmlns:a16="http://schemas.microsoft.com/office/drawing/2014/main" id="{D328DE46-0962-4CC8-B422-257921EF91B4}"/>
                </a:ext>
              </a:extLst>
            </p:cNvPr>
            <p:cNvSpPr/>
            <p:nvPr/>
          </p:nvSpPr>
          <p:spPr>
            <a:xfrm>
              <a:off x="6409750" y="4396800"/>
              <a:ext cx="12225" cy="12200"/>
            </a:xfrm>
            <a:custGeom>
              <a:avLst/>
              <a:gdLst/>
              <a:ahLst/>
              <a:cxnLst/>
              <a:rect l="l" t="t" r="r" b="b"/>
              <a:pathLst>
                <a:path w="489" h="488" extrusionOk="0">
                  <a:moveTo>
                    <a:pt x="355" y="0"/>
                  </a:moveTo>
                  <a:lnTo>
                    <a:pt x="23" y="111"/>
                  </a:lnTo>
                  <a:lnTo>
                    <a:pt x="1" y="244"/>
                  </a:lnTo>
                  <a:lnTo>
                    <a:pt x="488" y="488"/>
                  </a:lnTo>
                  <a:cubicBezTo>
                    <a:pt x="444" y="310"/>
                    <a:pt x="399" y="155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3" name="Google Shape;3315;p37">
              <a:extLst>
                <a:ext uri="{FF2B5EF4-FFF2-40B4-BE49-F238E27FC236}">
                  <a16:creationId xmlns:a16="http://schemas.microsoft.com/office/drawing/2014/main" id="{810BC699-3C8B-43FB-8A29-6BC3D1E87C7A}"/>
                </a:ext>
              </a:extLst>
            </p:cNvPr>
            <p:cNvSpPr/>
            <p:nvPr/>
          </p:nvSpPr>
          <p:spPr>
            <a:xfrm>
              <a:off x="6490075" y="4420600"/>
              <a:ext cx="15525" cy="9450"/>
            </a:xfrm>
            <a:custGeom>
              <a:avLst/>
              <a:gdLst/>
              <a:ahLst/>
              <a:cxnLst/>
              <a:rect l="l" t="t" r="r" b="b"/>
              <a:pathLst>
                <a:path w="621" h="378" extrusionOk="0">
                  <a:moveTo>
                    <a:pt x="554" y="1"/>
                  </a:moveTo>
                  <a:lnTo>
                    <a:pt x="0" y="378"/>
                  </a:lnTo>
                  <a:lnTo>
                    <a:pt x="311" y="378"/>
                  </a:lnTo>
                  <a:cubicBezTo>
                    <a:pt x="311" y="355"/>
                    <a:pt x="311" y="333"/>
                    <a:pt x="311" y="311"/>
                  </a:cubicBezTo>
                  <a:lnTo>
                    <a:pt x="399" y="222"/>
                  </a:lnTo>
                  <a:lnTo>
                    <a:pt x="554" y="311"/>
                  </a:lnTo>
                  <a:lnTo>
                    <a:pt x="621" y="67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4" name="Google Shape;3316;p37">
              <a:extLst>
                <a:ext uri="{FF2B5EF4-FFF2-40B4-BE49-F238E27FC236}">
                  <a16:creationId xmlns:a16="http://schemas.microsoft.com/office/drawing/2014/main" id="{7DCF65DB-B1ED-433C-9E40-ED162A39EE47}"/>
                </a:ext>
              </a:extLst>
            </p:cNvPr>
            <p:cNvSpPr/>
            <p:nvPr/>
          </p:nvSpPr>
          <p:spPr>
            <a:xfrm>
              <a:off x="6455175" y="4543025"/>
              <a:ext cx="6125" cy="19400"/>
            </a:xfrm>
            <a:custGeom>
              <a:avLst/>
              <a:gdLst/>
              <a:ahLst/>
              <a:cxnLst/>
              <a:rect l="l" t="t" r="r" b="b"/>
              <a:pathLst>
                <a:path w="245" h="776" extrusionOk="0">
                  <a:moveTo>
                    <a:pt x="0" y="0"/>
                  </a:moveTo>
                  <a:lnTo>
                    <a:pt x="0" y="554"/>
                  </a:lnTo>
                  <a:lnTo>
                    <a:pt x="23" y="776"/>
                  </a:lnTo>
                  <a:lnTo>
                    <a:pt x="244" y="709"/>
                  </a:lnTo>
                  <a:lnTo>
                    <a:pt x="244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5" name="Google Shape;3317;p37">
              <a:extLst>
                <a:ext uri="{FF2B5EF4-FFF2-40B4-BE49-F238E27FC236}">
                  <a16:creationId xmlns:a16="http://schemas.microsoft.com/office/drawing/2014/main" id="{491CAF1A-FCC3-404D-858A-8F7432F44305}"/>
                </a:ext>
              </a:extLst>
            </p:cNvPr>
            <p:cNvSpPr/>
            <p:nvPr/>
          </p:nvSpPr>
          <p:spPr>
            <a:xfrm>
              <a:off x="6850675" y="4164150"/>
              <a:ext cx="22175" cy="8325"/>
            </a:xfrm>
            <a:custGeom>
              <a:avLst/>
              <a:gdLst/>
              <a:ahLst/>
              <a:cxnLst/>
              <a:rect l="l" t="t" r="r" b="b"/>
              <a:pathLst>
                <a:path w="887" h="333" extrusionOk="0">
                  <a:moveTo>
                    <a:pt x="266" y="1"/>
                  </a:moveTo>
                  <a:lnTo>
                    <a:pt x="0" y="200"/>
                  </a:lnTo>
                  <a:cubicBezTo>
                    <a:pt x="0" y="222"/>
                    <a:pt x="0" y="244"/>
                    <a:pt x="0" y="266"/>
                  </a:cubicBezTo>
                  <a:cubicBezTo>
                    <a:pt x="200" y="289"/>
                    <a:pt x="399" y="311"/>
                    <a:pt x="576" y="333"/>
                  </a:cubicBezTo>
                  <a:cubicBezTo>
                    <a:pt x="687" y="311"/>
                    <a:pt x="798" y="266"/>
                    <a:pt x="886" y="222"/>
                  </a:cubicBezTo>
                  <a:lnTo>
                    <a:pt x="709" y="1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6" name="Google Shape;3318;p37">
              <a:extLst>
                <a:ext uri="{FF2B5EF4-FFF2-40B4-BE49-F238E27FC236}">
                  <a16:creationId xmlns:a16="http://schemas.microsoft.com/office/drawing/2014/main" id="{ABB6F394-751E-4C45-BBBE-C3376F6C5C6B}"/>
                </a:ext>
              </a:extLst>
            </p:cNvPr>
            <p:cNvSpPr/>
            <p:nvPr/>
          </p:nvSpPr>
          <p:spPr>
            <a:xfrm>
              <a:off x="6592000" y="4396600"/>
              <a:ext cx="14975" cy="7975"/>
            </a:xfrm>
            <a:custGeom>
              <a:avLst/>
              <a:gdLst/>
              <a:ahLst/>
              <a:cxnLst/>
              <a:rect l="l" t="t" r="r" b="b"/>
              <a:pathLst>
                <a:path w="599" h="319" extrusionOk="0">
                  <a:moveTo>
                    <a:pt x="363" y="1"/>
                  </a:moveTo>
                  <a:cubicBezTo>
                    <a:pt x="174" y="1"/>
                    <a:pt x="78" y="142"/>
                    <a:pt x="0" y="318"/>
                  </a:cubicBezTo>
                  <a:lnTo>
                    <a:pt x="598" y="163"/>
                  </a:lnTo>
                  <a:cubicBezTo>
                    <a:pt x="554" y="119"/>
                    <a:pt x="488" y="75"/>
                    <a:pt x="443" y="8"/>
                  </a:cubicBezTo>
                  <a:cubicBezTo>
                    <a:pt x="415" y="3"/>
                    <a:pt x="388" y="1"/>
                    <a:pt x="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7" name="Google Shape;3319;p37">
              <a:extLst>
                <a:ext uri="{FF2B5EF4-FFF2-40B4-BE49-F238E27FC236}">
                  <a16:creationId xmlns:a16="http://schemas.microsoft.com/office/drawing/2014/main" id="{13B793D5-2CC4-410F-996E-F8F590A2C6F4}"/>
                </a:ext>
              </a:extLst>
            </p:cNvPr>
            <p:cNvSpPr/>
            <p:nvPr/>
          </p:nvSpPr>
          <p:spPr>
            <a:xfrm>
              <a:off x="7029025" y="4472675"/>
              <a:ext cx="12200" cy="11100"/>
            </a:xfrm>
            <a:custGeom>
              <a:avLst/>
              <a:gdLst/>
              <a:ahLst/>
              <a:cxnLst/>
              <a:rect l="l" t="t" r="r" b="b"/>
              <a:pathLst>
                <a:path w="488" h="444" extrusionOk="0">
                  <a:moveTo>
                    <a:pt x="0" y="1"/>
                  </a:moveTo>
                  <a:lnTo>
                    <a:pt x="0" y="421"/>
                  </a:lnTo>
                  <a:cubicBezTo>
                    <a:pt x="133" y="244"/>
                    <a:pt x="488" y="444"/>
                    <a:pt x="421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8" name="Google Shape;3320;p37">
              <a:extLst>
                <a:ext uri="{FF2B5EF4-FFF2-40B4-BE49-F238E27FC236}">
                  <a16:creationId xmlns:a16="http://schemas.microsoft.com/office/drawing/2014/main" id="{345EB899-D8F9-41AA-A7CE-468FF4BAEB7A}"/>
                </a:ext>
              </a:extLst>
            </p:cNvPr>
            <p:cNvSpPr/>
            <p:nvPr/>
          </p:nvSpPr>
          <p:spPr>
            <a:xfrm>
              <a:off x="6922675" y="4442200"/>
              <a:ext cx="12200" cy="11125"/>
            </a:xfrm>
            <a:custGeom>
              <a:avLst/>
              <a:gdLst/>
              <a:ahLst/>
              <a:cxnLst/>
              <a:rect l="l" t="t" r="r" b="b"/>
              <a:pathLst>
                <a:path w="488" h="445" extrusionOk="0">
                  <a:moveTo>
                    <a:pt x="0" y="1"/>
                  </a:moveTo>
                  <a:lnTo>
                    <a:pt x="0" y="422"/>
                  </a:lnTo>
                  <a:lnTo>
                    <a:pt x="288" y="444"/>
                  </a:lnTo>
                  <a:cubicBezTo>
                    <a:pt x="269" y="325"/>
                    <a:pt x="196" y="171"/>
                    <a:pt x="370" y="171"/>
                  </a:cubicBezTo>
                  <a:cubicBezTo>
                    <a:pt x="391" y="171"/>
                    <a:pt x="415" y="173"/>
                    <a:pt x="444" y="178"/>
                  </a:cubicBezTo>
                  <a:lnTo>
                    <a:pt x="488" y="134"/>
                  </a:lnTo>
                  <a:cubicBezTo>
                    <a:pt x="488" y="112"/>
                    <a:pt x="488" y="90"/>
                    <a:pt x="488" y="4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9" name="Google Shape;3321;p37">
              <a:extLst>
                <a:ext uri="{FF2B5EF4-FFF2-40B4-BE49-F238E27FC236}">
                  <a16:creationId xmlns:a16="http://schemas.microsoft.com/office/drawing/2014/main" id="{739E883F-9E25-4085-98C6-E51AB5441BD3}"/>
                </a:ext>
              </a:extLst>
            </p:cNvPr>
            <p:cNvSpPr/>
            <p:nvPr/>
          </p:nvSpPr>
          <p:spPr>
            <a:xfrm>
              <a:off x="6564300" y="4389025"/>
              <a:ext cx="17750" cy="8350"/>
            </a:xfrm>
            <a:custGeom>
              <a:avLst/>
              <a:gdLst/>
              <a:ahLst/>
              <a:cxnLst/>
              <a:rect l="l" t="t" r="r" b="b"/>
              <a:pathLst>
                <a:path w="710" h="334" extrusionOk="0">
                  <a:moveTo>
                    <a:pt x="333" y="1"/>
                  </a:moveTo>
                  <a:lnTo>
                    <a:pt x="0" y="134"/>
                  </a:lnTo>
                  <a:lnTo>
                    <a:pt x="466" y="333"/>
                  </a:lnTo>
                  <a:lnTo>
                    <a:pt x="443" y="178"/>
                  </a:lnTo>
                  <a:lnTo>
                    <a:pt x="443" y="178"/>
                  </a:lnTo>
                  <a:lnTo>
                    <a:pt x="621" y="200"/>
                  </a:lnTo>
                  <a:lnTo>
                    <a:pt x="709" y="156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0" name="Google Shape;3322;p37">
              <a:extLst>
                <a:ext uri="{FF2B5EF4-FFF2-40B4-BE49-F238E27FC236}">
                  <a16:creationId xmlns:a16="http://schemas.microsoft.com/office/drawing/2014/main" id="{D4D5B166-0D1D-476D-A3DC-B05C35E87AB2}"/>
                </a:ext>
              </a:extLst>
            </p:cNvPr>
            <p:cNvSpPr/>
            <p:nvPr/>
          </p:nvSpPr>
          <p:spPr>
            <a:xfrm>
              <a:off x="6473450" y="4180225"/>
              <a:ext cx="10000" cy="14975"/>
            </a:xfrm>
            <a:custGeom>
              <a:avLst/>
              <a:gdLst/>
              <a:ahLst/>
              <a:cxnLst/>
              <a:rect l="l" t="t" r="r" b="b"/>
              <a:pathLst>
                <a:path w="400" h="599" extrusionOk="0">
                  <a:moveTo>
                    <a:pt x="355" y="0"/>
                  </a:moveTo>
                  <a:lnTo>
                    <a:pt x="67" y="288"/>
                  </a:lnTo>
                  <a:cubicBezTo>
                    <a:pt x="1" y="532"/>
                    <a:pt x="156" y="576"/>
                    <a:pt x="333" y="598"/>
                  </a:cubicBezTo>
                  <a:cubicBezTo>
                    <a:pt x="355" y="598"/>
                    <a:pt x="377" y="576"/>
                    <a:pt x="399" y="554"/>
                  </a:cubicBezTo>
                  <a:lnTo>
                    <a:pt x="244" y="421"/>
                  </a:lnTo>
                  <a:cubicBezTo>
                    <a:pt x="289" y="244"/>
                    <a:pt x="333" y="133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1" name="Google Shape;3323;p37">
              <a:extLst>
                <a:ext uri="{FF2B5EF4-FFF2-40B4-BE49-F238E27FC236}">
                  <a16:creationId xmlns:a16="http://schemas.microsoft.com/office/drawing/2014/main" id="{877B205A-C9F8-4B36-AB09-93785ADDF26F}"/>
                </a:ext>
              </a:extLst>
            </p:cNvPr>
            <p:cNvSpPr/>
            <p:nvPr/>
          </p:nvSpPr>
          <p:spPr>
            <a:xfrm>
              <a:off x="6669525" y="4380925"/>
              <a:ext cx="12225" cy="8900"/>
            </a:xfrm>
            <a:custGeom>
              <a:avLst/>
              <a:gdLst/>
              <a:ahLst/>
              <a:cxnLst/>
              <a:rect l="l" t="t" r="r" b="b"/>
              <a:pathLst>
                <a:path w="489" h="356" extrusionOk="0">
                  <a:moveTo>
                    <a:pt x="197" y="1"/>
                  </a:moveTo>
                  <a:cubicBezTo>
                    <a:pt x="95" y="1"/>
                    <a:pt x="12" y="41"/>
                    <a:pt x="1" y="236"/>
                  </a:cubicBezTo>
                  <a:cubicBezTo>
                    <a:pt x="11" y="233"/>
                    <a:pt x="21" y="232"/>
                    <a:pt x="31" y="232"/>
                  </a:cubicBezTo>
                  <a:cubicBezTo>
                    <a:pt x="130" y="232"/>
                    <a:pt x="237" y="355"/>
                    <a:pt x="340" y="355"/>
                  </a:cubicBezTo>
                  <a:cubicBezTo>
                    <a:pt x="391" y="355"/>
                    <a:pt x="441" y="325"/>
                    <a:pt x="488" y="236"/>
                  </a:cubicBezTo>
                  <a:lnTo>
                    <a:pt x="488" y="15"/>
                  </a:lnTo>
                  <a:cubicBezTo>
                    <a:pt x="469" y="20"/>
                    <a:pt x="447" y="22"/>
                    <a:pt x="425" y="22"/>
                  </a:cubicBezTo>
                  <a:cubicBezTo>
                    <a:pt x="352" y="22"/>
                    <a:pt x="270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2" name="Google Shape;3324;p37">
              <a:extLst>
                <a:ext uri="{FF2B5EF4-FFF2-40B4-BE49-F238E27FC236}">
                  <a16:creationId xmlns:a16="http://schemas.microsoft.com/office/drawing/2014/main" id="{3AF89394-81E6-4503-A08C-9CDC74C321CF}"/>
                </a:ext>
              </a:extLst>
            </p:cNvPr>
            <p:cNvSpPr/>
            <p:nvPr/>
          </p:nvSpPr>
          <p:spPr>
            <a:xfrm>
              <a:off x="7066700" y="4489000"/>
              <a:ext cx="9975" cy="13200"/>
            </a:xfrm>
            <a:custGeom>
              <a:avLst/>
              <a:gdLst/>
              <a:ahLst/>
              <a:cxnLst/>
              <a:rect l="l" t="t" r="r" b="b"/>
              <a:pathLst>
                <a:path w="399" h="528" extrusionOk="0">
                  <a:moveTo>
                    <a:pt x="274" y="0"/>
                  </a:moveTo>
                  <a:cubicBezTo>
                    <a:pt x="94" y="0"/>
                    <a:pt x="150" y="304"/>
                    <a:pt x="0" y="322"/>
                  </a:cubicBezTo>
                  <a:cubicBezTo>
                    <a:pt x="25" y="460"/>
                    <a:pt x="64" y="527"/>
                    <a:pt x="122" y="527"/>
                  </a:cubicBezTo>
                  <a:cubicBezTo>
                    <a:pt x="166" y="527"/>
                    <a:pt x="221" y="488"/>
                    <a:pt x="288" y="411"/>
                  </a:cubicBezTo>
                  <a:lnTo>
                    <a:pt x="399" y="212"/>
                  </a:lnTo>
                  <a:lnTo>
                    <a:pt x="399" y="34"/>
                  </a:lnTo>
                  <a:cubicBezTo>
                    <a:pt x="347" y="10"/>
                    <a:pt x="307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3" name="Google Shape;3325;p37">
              <a:extLst>
                <a:ext uri="{FF2B5EF4-FFF2-40B4-BE49-F238E27FC236}">
                  <a16:creationId xmlns:a16="http://schemas.microsoft.com/office/drawing/2014/main" id="{D72DC74E-8AA2-4EFE-BB53-9E1E6EB1C915}"/>
                </a:ext>
              </a:extLst>
            </p:cNvPr>
            <p:cNvSpPr/>
            <p:nvPr/>
          </p:nvSpPr>
          <p:spPr>
            <a:xfrm>
              <a:off x="6926550" y="4459375"/>
              <a:ext cx="12200" cy="10000"/>
            </a:xfrm>
            <a:custGeom>
              <a:avLst/>
              <a:gdLst/>
              <a:ahLst/>
              <a:cxnLst/>
              <a:rect l="l" t="t" r="r" b="b"/>
              <a:pathLst>
                <a:path w="488" h="400" extrusionOk="0">
                  <a:moveTo>
                    <a:pt x="399" y="1"/>
                  </a:moveTo>
                  <a:lnTo>
                    <a:pt x="1" y="222"/>
                  </a:lnTo>
                  <a:lnTo>
                    <a:pt x="488" y="400"/>
                  </a:lnTo>
                  <a:cubicBezTo>
                    <a:pt x="444" y="267"/>
                    <a:pt x="421" y="134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4" name="Google Shape;3326;p37">
              <a:extLst>
                <a:ext uri="{FF2B5EF4-FFF2-40B4-BE49-F238E27FC236}">
                  <a16:creationId xmlns:a16="http://schemas.microsoft.com/office/drawing/2014/main" id="{CA08C9BB-B90E-4608-84D0-3F5D26378E84}"/>
                </a:ext>
              </a:extLst>
            </p:cNvPr>
            <p:cNvSpPr/>
            <p:nvPr/>
          </p:nvSpPr>
          <p:spPr>
            <a:xfrm>
              <a:off x="6459050" y="4188525"/>
              <a:ext cx="11650" cy="15525"/>
            </a:xfrm>
            <a:custGeom>
              <a:avLst/>
              <a:gdLst/>
              <a:ahLst/>
              <a:cxnLst/>
              <a:rect l="l" t="t" r="r" b="b"/>
              <a:pathLst>
                <a:path w="466" h="621" extrusionOk="0">
                  <a:moveTo>
                    <a:pt x="466" y="0"/>
                  </a:moveTo>
                  <a:lnTo>
                    <a:pt x="1" y="466"/>
                  </a:lnTo>
                  <a:lnTo>
                    <a:pt x="89" y="621"/>
                  </a:lnTo>
                  <a:lnTo>
                    <a:pt x="89" y="59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5" name="Google Shape;3327;p37">
              <a:extLst>
                <a:ext uri="{FF2B5EF4-FFF2-40B4-BE49-F238E27FC236}">
                  <a16:creationId xmlns:a16="http://schemas.microsoft.com/office/drawing/2014/main" id="{6A7DBEE6-4816-46EF-BF93-6C3025FA894E}"/>
                </a:ext>
              </a:extLst>
            </p:cNvPr>
            <p:cNvSpPr/>
            <p:nvPr/>
          </p:nvSpPr>
          <p:spPr>
            <a:xfrm>
              <a:off x="6764800" y="4397275"/>
              <a:ext cx="13875" cy="9500"/>
            </a:xfrm>
            <a:custGeom>
              <a:avLst/>
              <a:gdLst/>
              <a:ahLst/>
              <a:cxnLst/>
              <a:rect l="l" t="t" r="r" b="b"/>
              <a:pathLst>
                <a:path w="555" h="380" extrusionOk="0">
                  <a:moveTo>
                    <a:pt x="261" y="0"/>
                  </a:moveTo>
                  <a:cubicBezTo>
                    <a:pt x="161" y="0"/>
                    <a:pt x="69" y="54"/>
                    <a:pt x="1" y="225"/>
                  </a:cubicBezTo>
                  <a:cubicBezTo>
                    <a:pt x="97" y="214"/>
                    <a:pt x="199" y="178"/>
                    <a:pt x="285" y="178"/>
                  </a:cubicBezTo>
                  <a:cubicBezTo>
                    <a:pt x="378" y="178"/>
                    <a:pt x="454" y="220"/>
                    <a:pt x="488" y="380"/>
                  </a:cubicBezTo>
                  <a:cubicBezTo>
                    <a:pt x="510" y="291"/>
                    <a:pt x="533" y="181"/>
                    <a:pt x="555" y="92"/>
                  </a:cubicBezTo>
                  <a:cubicBezTo>
                    <a:pt x="458" y="49"/>
                    <a:pt x="355" y="0"/>
                    <a:pt x="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6" name="Google Shape;3328;p37">
              <a:extLst>
                <a:ext uri="{FF2B5EF4-FFF2-40B4-BE49-F238E27FC236}">
                  <a16:creationId xmlns:a16="http://schemas.microsoft.com/office/drawing/2014/main" id="{7EBEA706-244F-4A7A-8913-ACBE0830CE2D}"/>
                </a:ext>
              </a:extLst>
            </p:cNvPr>
            <p:cNvSpPr/>
            <p:nvPr/>
          </p:nvSpPr>
          <p:spPr>
            <a:xfrm>
              <a:off x="6650150" y="4381275"/>
              <a:ext cx="9450" cy="10000"/>
            </a:xfrm>
            <a:custGeom>
              <a:avLst/>
              <a:gdLst/>
              <a:ahLst/>
              <a:cxnLst/>
              <a:rect l="l" t="t" r="r" b="b"/>
              <a:pathLst>
                <a:path w="378" h="400" extrusionOk="0">
                  <a:moveTo>
                    <a:pt x="311" y="1"/>
                  </a:moveTo>
                  <a:lnTo>
                    <a:pt x="1" y="156"/>
                  </a:lnTo>
                  <a:lnTo>
                    <a:pt x="133" y="400"/>
                  </a:lnTo>
                  <a:lnTo>
                    <a:pt x="377" y="244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7" name="Google Shape;3329;p37">
              <a:extLst>
                <a:ext uri="{FF2B5EF4-FFF2-40B4-BE49-F238E27FC236}">
                  <a16:creationId xmlns:a16="http://schemas.microsoft.com/office/drawing/2014/main" id="{F9815B8C-2F46-4D58-A1AF-E33BEA7FF03D}"/>
                </a:ext>
              </a:extLst>
            </p:cNvPr>
            <p:cNvSpPr/>
            <p:nvPr/>
          </p:nvSpPr>
          <p:spPr>
            <a:xfrm>
              <a:off x="6579800" y="4299850"/>
              <a:ext cx="12225" cy="9450"/>
            </a:xfrm>
            <a:custGeom>
              <a:avLst/>
              <a:gdLst/>
              <a:ahLst/>
              <a:cxnLst/>
              <a:rect l="l" t="t" r="r" b="b"/>
              <a:pathLst>
                <a:path w="489" h="378" extrusionOk="0">
                  <a:moveTo>
                    <a:pt x="488" y="1"/>
                  </a:moveTo>
                  <a:lnTo>
                    <a:pt x="1" y="112"/>
                  </a:lnTo>
                  <a:cubicBezTo>
                    <a:pt x="23" y="200"/>
                    <a:pt x="45" y="289"/>
                    <a:pt x="67" y="377"/>
                  </a:cubicBezTo>
                  <a:lnTo>
                    <a:pt x="89" y="377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8" name="Google Shape;3330;p37">
              <a:extLst>
                <a:ext uri="{FF2B5EF4-FFF2-40B4-BE49-F238E27FC236}">
                  <a16:creationId xmlns:a16="http://schemas.microsoft.com/office/drawing/2014/main" id="{15827D2C-6108-48DA-BA90-79DDB1D9FE72}"/>
                </a:ext>
              </a:extLst>
            </p:cNvPr>
            <p:cNvSpPr/>
            <p:nvPr/>
          </p:nvSpPr>
          <p:spPr>
            <a:xfrm>
              <a:off x="6536600" y="4334200"/>
              <a:ext cx="12200" cy="11400"/>
            </a:xfrm>
            <a:custGeom>
              <a:avLst/>
              <a:gdLst/>
              <a:ahLst/>
              <a:cxnLst/>
              <a:rect l="l" t="t" r="r" b="b"/>
              <a:pathLst>
                <a:path w="488" h="456" extrusionOk="0">
                  <a:moveTo>
                    <a:pt x="399" y="0"/>
                  </a:moveTo>
                  <a:lnTo>
                    <a:pt x="0" y="377"/>
                  </a:lnTo>
                  <a:cubicBezTo>
                    <a:pt x="80" y="432"/>
                    <a:pt x="147" y="455"/>
                    <a:pt x="203" y="455"/>
                  </a:cubicBezTo>
                  <a:cubicBezTo>
                    <a:pt x="348" y="455"/>
                    <a:pt x="424" y="300"/>
                    <a:pt x="488" y="156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9" name="Google Shape;3331;p37">
              <a:extLst>
                <a:ext uri="{FF2B5EF4-FFF2-40B4-BE49-F238E27FC236}">
                  <a16:creationId xmlns:a16="http://schemas.microsoft.com/office/drawing/2014/main" id="{E4EC3935-0A31-4FFB-A259-C2EC5ED185EE}"/>
                </a:ext>
              </a:extLst>
            </p:cNvPr>
            <p:cNvSpPr/>
            <p:nvPr/>
          </p:nvSpPr>
          <p:spPr>
            <a:xfrm>
              <a:off x="7022375" y="4555200"/>
              <a:ext cx="12200" cy="10550"/>
            </a:xfrm>
            <a:custGeom>
              <a:avLst/>
              <a:gdLst/>
              <a:ahLst/>
              <a:cxnLst/>
              <a:rect l="l" t="t" r="r" b="b"/>
              <a:pathLst>
                <a:path w="488" h="422" extrusionOk="0">
                  <a:moveTo>
                    <a:pt x="1" y="1"/>
                  </a:moveTo>
                  <a:cubicBezTo>
                    <a:pt x="67" y="134"/>
                    <a:pt x="156" y="245"/>
                    <a:pt x="266" y="422"/>
                  </a:cubicBezTo>
                  <a:lnTo>
                    <a:pt x="488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0" name="Google Shape;3332;p37">
              <a:extLst>
                <a:ext uri="{FF2B5EF4-FFF2-40B4-BE49-F238E27FC236}">
                  <a16:creationId xmlns:a16="http://schemas.microsoft.com/office/drawing/2014/main" id="{F60234D3-89FA-4FFE-A77D-F2D0CD46BEEB}"/>
                </a:ext>
              </a:extLst>
            </p:cNvPr>
            <p:cNvSpPr/>
            <p:nvPr/>
          </p:nvSpPr>
          <p:spPr>
            <a:xfrm>
              <a:off x="6682825" y="4382400"/>
              <a:ext cx="11100" cy="10350"/>
            </a:xfrm>
            <a:custGeom>
              <a:avLst/>
              <a:gdLst/>
              <a:ahLst/>
              <a:cxnLst/>
              <a:rect l="l" t="t" r="r" b="b"/>
              <a:pathLst>
                <a:path w="444" h="414" extrusionOk="0">
                  <a:moveTo>
                    <a:pt x="289" y="0"/>
                  </a:moveTo>
                  <a:lnTo>
                    <a:pt x="1" y="177"/>
                  </a:lnTo>
                  <a:cubicBezTo>
                    <a:pt x="37" y="357"/>
                    <a:pt x="105" y="414"/>
                    <a:pt x="192" y="414"/>
                  </a:cubicBezTo>
                  <a:cubicBezTo>
                    <a:pt x="266" y="414"/>
                    <a:pt x="352" y="373"/>
                    <a:pt x="444" y="332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1" name="Google Shape;3333;p37">
              <a:extLst>
                <a:ext uri="{FF2B5EF4-FFF2-40B4-BE49-F238E27FC236}">
                  <a16:creationId xmlns:a16="http://schemas.microsoft.com/office/drawing/2014/main" id="{5C892984-58AA-4820-A123-8BBD3C95147B}"/>
                </a:ext>
              </a:extLst>
            </p:cNvPr>
            <p:cNvSpPr/>
            <p:nvPr/>
          </p:nvSpPr>
          <p:spPr>
            <a:xfrm>
              <a:off x="6680625" y="4129800"/>
              <a:ext cx="13850" cy="10000"/>
            </a:xfrm>
            <a:custGeom>
              <a:avLst/>
              <a:gdLst/>
              <a:ahLst/>
              <a:cxnLst/>
              <a:rect l="l" t="t" r="r" b="b"/>
              <a:pathLst>
                <a:path w="554" h="400" extrusionOk="0">
                  <a:moveTo>
                    <a:pt x="155" y="1"/>
                  </a:moveTo>
                  <a:lnTo>
                    <a:pt x="0" y="377"/>
                  </a:lnTo>
                  <a:lnTo>
                    <a:pt x="355" y="400"/>
                  </a:lnTo>
                  <a:lnTo>
                    <a:pt x="554" y="289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2" name="Google Shape;3334;p37">
              <a:extLst>
                <a:ext uri="{FF2B5EF4-FFF2-40B4-BE49-F238E27FC236}">
                  <a16:creationId xmlns:a16="http://schemas.microsoft.com/office/drawing/2014/main" id="{15D48E46-EA6B-4842-AAE0-7148D9472A02}"/>
                </a:ext>
              </a:extLst>
            </p:cNvPr>
            <p:cNvSpPr/>
            <p:nvPr/>
          </p:nvSpPr>
          <p:spPr>
            <a:xfrm>
              <a:off x="6792500" y="4395125"/>
              <a:ext cx="11650" cy="6675"/>
            </a:xfrm>
            <a:custGeom>
              <a:avLst/>
              <a:gdLst/>
              <a:ahLst/>
              <a:cxnLst/>
              <a:rect l="l" t="t" r="r" b="b"/>
              <a:pathLst>
                <a:path w="466" h="267" extrusionOk="0">
                  <a:moveTo>
                    <a:pt x="222" y="1"/>
                  </a:moveTo>
                  <a:lnTo>
                    <a:pt x="1" y="267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3" name="Google Shape;3335;p37">
              <a:extLst>
                <a:ext uri="{FF2B5EF4-FFF2-40B4-BE49-F238E27FC236}">
                  <a16:creationId xmlns:a16="http://schemas.microsoft.com/office/drawing/2014/main" id="{05E443CF-A8D2-4966-AA45-1D853F816144}"/>
                </a:ext>
              </a:extLst>
            </p:cNvPr>
            <p:cNvSpPr/>
            <p:nvPr/>
          </p:nvSpPr>
          <p:spPr>
            <a:xfrm>
              <a:off x="6730475" y="4219550"/>
              <a:ext cx="14425" cy="9975"/>
            </a:xfrm>
            <a:custGeom>
              <a:avLst/>
              <a:gdLst/>
              <a:ahLst/>
              <a:cxnLst/>
              <a:rect l="l" t="t" r="r" b="b"/>
              <a:pathLst>
                <a:path w="577" h="399" extrusionOk="0">
                  <a:moveTo>
                    <a:pt x="222" y="0"/>
                  </a:moveTo>
                  <a:lnTo>
                    <a:pt x="0" y="377"/>
                  </a:lnTo>
                  <a:lnTo>
                    <a:pt x="244" y="399"/>
                  </a:lnTo>
                  <a:cubicBezTo>
                    <a:pt x="355" y="244"/>
                    <a:pt x="576" y="11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4" name="Google Shape;3336;p37">
              <a:extLst>
                <a:ext uri="{FF2B5EF4-FFF2-40B4-BE49-F238E27FC236}">
                  <a16:creationId xmlns:a16="http://schemas.microsoft.com/office/drawing/2014/main" id="{256B77A6-68D1-4384-8ED4-A7255A414409}"/>
                </a:ext>
              </a:extLst>
            </p:cNvPr>
            <p:cNvSpPr/>
            <p:nvPr/>
          </p:nvSpPr>
          <p:spPr>
            <a:xfrm>
              <a:off x="6974750" y="454357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266" y="1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576" y="13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5" name="Google Shape;3337;p37">
              <a:extLst>
                <a:ext uri="{FF2B5EF4-FFF2-40B4-BE49-F238E27FC236}">
                  <a16:creationId xmlns:a16="http://schemas.microsoft.com/office/drawing/2014/main" id="{957BC7E0-926F-4950-97FD-CB37ABC70116}"/>
                </a:ext>
              </a:extLst>
            </p:cNvPr>
            <p:cNvSpPr/>
            <p:nvPr/>
          </p:nvSpPr>
          <p:spPr>
            <a:xfrm>
              <a:off x="6557100" y="4138125"/>
              <a:ext cx="11100" cy="14975"/>
            </a:xfrm>
            <a:custGeom>
              <a:avLst/>
              <a:gdLst/>
              <a:ahLst/>
              <a:cxnLst/>
              <a:rect l="l" t="t" r="r" b="b"/>
              <a:pathLst>
                <a:path w="444" h="599" extrusionOk="0">
                  <a:moveTo>
                    <a:pt x="443" y="0"/>
                  </a:moveTo>
                  <a:lnTo>
                    <a:pt x="288" y="67"/>
                  </a:lnTo>
                  <a:cubicBezTo>
                    <a:pt x="355" y="244"/>
                    <a:pt x="0" y="465"/>
                    <a:pt x="355" y="598"/>
                  </a:cubicBezTo>
                  <a:cubicBezTo>
                    <a:pt x="377" y="399"/>
                    <a:pt x="421" y="20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6" name="Google Shape;3338;p37">
              <a:extLst>
                <a:ext uri="{FF2B5EF4-FFF2-40B4-BE49-F238E27FC236}">
                  <a16:creationId xmlns:a16="http://schemas.microsoft.com/office/drawing/2014/main" id="{4C6D2B9C-8C5F-4808-A09B-8E3C9777F157}"/>
                </a:ext>
              </a:extLst>
            </p:cNvPr>
            <p:cNvSpPr/>
            <p:nvPr/>
          </p:nvSpPr>
          <p:spPr>
            <a:xfrm>
              <a:off x="7096050" y="4560750"/>
              <a:ext cx="13875" cy="7775"/>
            </a:xfrm>
            <a:custGeom>
              <a:avLst/>
              <a:gdLst/>
              <a:ahLst/>
              <a:cxnLst/>
              <a:rect l="l" t="t" r="r" b="b"/>
              <a:pathLst>
                <a:path w="555" h="311" extrusionOk="0">
                  <a:moveTo>
                    <a:pt x="0" y="0"/>
                  </a:moveTo>
                  <a:lnTo>
                    <a:pt x="510" y="311"/>
                  </a:lnTo>
                  <a:lnTo>
                    <a:pt x="554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7" name="Google Shape;3339;p37">
              <a:extLst>
                <a:ext uri="{FF2B5EF4-FFF2-40B4-BE49-F238E27FC236}">
                  <a16:creationId xmlns:a16="http://schemas.microsoft.com/office/drawing/2014/main" id="{C26D6B37-AE65-42EA-8B4E-9CD474E2DF27}"/>
                </a:ext>
              </a:extLst>
            </p:cNvPr>
            <p:cNvSpPr/>
            <p:nvPr/>
          </p:nvSpPr>
          <p:spPr>
            <a:xfrm>
              <a:off x="6421375" y="4566275"/>
              <a:ext cx="10000" cy="10000"/>
            </a:xfrm>
            <a:custGeom>
              <a:avLst/>
              <a:gdLst/>
              <a:ahLst/>
              <a:cxnLst/>
              <a:rect l="l" t="t" r="r" b="b"/>
              <a:pathLst>
                <a:path w="400" h="400" extrusionOk="0">
                  <a:moveTo>
                    <a:pt x="223" y="1"/>
                  </a:moveTo>
                  <a:lnTo>
                    <a:pt x="1" y="311"/>
                  </a:lnTo>
                  <a:lnTo>
                    <a:pt x="1" y="400"/>
                  </a:lnTo>
                  <a:lnTo>
                    <a:pt x="67" y="400"/>
                  </a:lnTo>
                  <a:lnTo>
                    <a:pt x="400" y="134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8" name="Google Shape;3340;p37">
              <a:extLst>
                <a:ext uri="{FF2B5EF4-FFF2-40B4-BE49-F238E27FC236}">
                  <a16:creationId xmlns:a16="http://schemas.microsoft.com/office/drawing/2014/main" id="{87519FD1-7403-4AF3-B2BA-DF7781C31C08}"/>
                </a:ext>
              </a:extLst>
            </p:cNvPr>
            <p:cNvSpPr/>
            <p:nvPr/>
          </p:nvSpPr>
          <p:spPr>
            <a:xfrm>
              <a:off x="6876150" y="4523625"/>
              <a:ext cx="10000" cy="7800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399" y="1"/>
                  </a:moveTo>
                  <a:lnTo>
                    <a:pt x="89" y="67"/>
                  </a:lnTo>
                  <a:cubicBezTo>
                    <a:pt x="67" y="112"/>
                    <a:pt x="22" y="178"/>
                    <a:pt x="0" y="222"/>
                  </a:cubicBezTo>
                  <a:lnTo>
                    <a:pt x="399" y="311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9" name="Google Shape;3341;p37">
              <a:extLst>
                <a:ext uri="{FF2B5EF4-FFF2-40B4-BE49-F238E27FC236}">
                  <a16:creationId xmlns:a16="http://schemas.microsoft.com/office/drawing/2014/main" id="{82532C1D-5C8D-4921-ABB9-8975D4847C92}"/>
                </a:ext>
              </a:extLst>
            </p:cNvPr>
            <p:cNvSpPr/>
            <p:nvPr/>
          </p:nvSpPr>
          <p:spPr>
            <a:xfrm>
              <a:off x="6610825" y="4124275"/>
              <a:ext cx="10550" cy="12200"/>
            </a:xfrm>
            <a:custGeom>
              <a:avLst/>
              <a:gdLst/>
              <a:ahLst/>
              <a:cxnLst/>
              <a:rect l="l" t="t" r="r" b="b"/>
              <a:pathLst>
                <a:path w="422" h="488" extrusionOk="0">
                  <a:moveTo>
                    <a:pt x="178" y="0"/>
                  </a:moveTo>
                  <a:lnTo>
                    <a:pt x="0" y="45"/>
                  </a:lnTo>
                  <a:lnTo>
                    <a:pt x="377" y="488"/>
                  </a:lnTo>
                  <a:lnTo>
                    <a:pt x="421" y="44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0" name="Google Shape;3342;p37">
              <a:extLst>
                <a:ext uri="{FF2B5EF4-FFF2-40B4-BE49-F238E27FC236}">
                  <a16:creationId xmlns:a16="http://schemas.microsoft.com/office/drawing/2014/main" id="{4F243159-4DD7-42E8-9B87-B380A6933DCB}"/>
                </a:ext>
              </a:extLst>
            </p:cNvPr>
            <p:cNvSpPr/>
            <p:nvPr/>
          </p:nvSpPr>
          <p:spPr>
            <a:xfrm>
              <a:off x="6877250" y="4255000"/>
              <a:ext cx="10550" cy="11650"/>
            </a:xfrm>
            <a:custGeom>
              <a:avLst/>
              <a:gdLst/>
              <a:ahLst/>
              <a:cxnLst/>
              <a:rect l="l" t="t" r="r" b="b"/>
              <a:pathLst>
                <a:path w="422" h="466" extrusionOk="0">
                  <a:moveTo>
                    <a:pt x="1" y="0"/>
                  </a:moveTo>
                  <a:cubicBezTo>
                    <a:pt x="23" y="22"/>
                    <a:pt x="23" y="44"/>
                    <a:pt x="23" y="67"/>
                  </a:cubicBezTo>
                  <a:lnTo>
                    <a:pt x="266" y="465"/>
                  </a:lnTo>
                  <a:lnTo>
                    <a:pt x="422" y="465"/>
                  </a:lnTo>
                  <a:cubicBezTo>
                    <a:pt x="399" y="355"/>
                    <a:pt x="377" y="244"/>
                    <a:pt x="355" y="15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1" name="Google Shape;3343;p37">
              <a:extLst>
                <a:ext uri="{FF2B5EF4-FFF2-40B4-BE49-F238E27FC236}">
                  <a16:creationId xmlns:a16="http://schemas.microsoft.com/office/drawing/2014/main" id="{75F5B0B9-395F-48D6-AF4E-B1F1D60553B0}"/>
                </a:ext>
              </a:extLst>
            </p:cNvPr>
            <p:cNvSpPr/>
            <p:nvPr/>
          </p:nvSpPr>
          <p:spPr>
            <a:xfrm>
              <a:off x="6851225" y="4494675"/>
              <a:ext cx="11100" cy="9600"/>
            </a:xfrm>
            <a:custGeom>
              <a:avLst/>
              <a:gdLst/>
              <a:ahLst/>
              <a:cxnLst/>
              <a:rect l="l" t="t" r="r" b="b"/>
              <a:pathLst>
                <a:path w="444" h="384" extrusionOk="0">
                  <a:moveTo>
                    <a:pt x="114" y="0"/>
                  </a:moveTo>
                  <a:cubicBezTo>
                    <a:pt x="78" y="0"/>
                    <a:pt x="40" y="3"/>
                    <a:pt x="0" y="7"/>
                  </a:cubicBezTo>
                  <a:cubicBezTo>
                    <a:pt x="45" y="95"/>
                    <a:pt x="67" y="162"/>
                    <a:pt x="89" y="228"/>
                  </a:cubicBezTo>
                  <a:lnTo>
                    <a:pt x="133" y="383"/>
                  </a:lnTo>
                  <a:lnTo>
                    <a:pt x="443" y="273"/>
                  </a:lnTo>
                  <a:cubicBezTo>
                    <a:pt x="407" y="54"/>
                    <a:pt x="281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2" name="Google Shape;3344;p37">
              <a:extLst>
                <a:ext uri="{FF2B5EF4-FFF2-40B4-BE49-F238E27FC236}">
                  <a16:creationId xmlns:a16="http://schemas.microsoft.com/office/drawing/2014/main" id="{AED461C4-D842-42CB-A042-EED0B7EF8933}"/>
                </a:ext>
              </a:extLst>
            </p:cNvPr>
            <p:cNvSpPr/>
            <p:nvPr/>
          </p:nvSpPr>
          <p:spPr>
            <a:xfrm>
              <a:off x="6890000" y="4363000"/>
              <a:ext cx="9425" cy="8900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89" y="1"/>
                  </a:moveTo>
                  <a:lnTo>
                    <a:pt x="0" y="200"/>
                  </a:lnTo>
                  <a:lnTo>
                    <a:pt x="377" y="35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3" name="Google Shape;3345;p37">
              <a:extLst>
                <a:ext uri="{FF2B5EF4-FFF2-40B4-BE49-F238E27FC236}">
                  <a16:creationId xmlns:a16="http://schemas.microsoft.com/office/drawing/2014/main" id="{67C8E3E4-82BA-4A8D-B650-D7DC424D38F8}"/>
                </a:ext>
              </a:extLst>
            </p:cNvPr>
            <p:cNvSpPr/>
            <p:nvPr/>
          </p:nvSpPr>
          <p:spPr>
            <a:xfrm>
              <a:off x="6830725" y="4235050"/>
              <a:ext cx="10550" cy="8875"/>
            </a:xfrm>
            <a:custGeom>
              <a:avLst/>
              <a:gdLst/>
              <a:ahLst/>
              <a:cxnLst/>
              <a:rect l="l" t="t" r="r" b="b"/>
              <a:pathLst>
                <a:path w="422" h="355" extrusionOk="0">
                  <a:moveTo>
                    <a:pt x="178" y="1"/>
                  </a:moveTo>
                  <a:cubicBezTo>
                    <a:pt x="111" y="89"/>
                    <a:pt x="67" y="178"/>
                    <a:pt x="0" y="266"/>
                  </a:cubicBezTo>
                  <a:lnTo>
                    <a:pt x="23" y="355"/>
                  </a:lnTo>
                  <a:lnTo>
                    <a:pt x="421" y="2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4" name="Google Shape;3346;p37">
              <a:extLst>
                <a:ext uri="{FF2B5EF4-FFF2-40B4-BE49-F238E27FC236}">
                  <a16:creationId xmlns:a16="http://schemas.microsoft.com/office/drawing/2014/main" id="{1981F17F-445A-414C-8E01-66486A8D9717}"/>
                </a:ext>
              </a:extLst>
            </p:cNvPr>
            <p:cNvSpPr/>
            <p:nvPr/>
          </p:nvSpPr>
          <p:spPr>
            <a:xfrm>
              <a:off x="6490075" y="4340850"/>
              <a:ext cx="8325" cy="7775"/>
            </a:xfrm>
            <a:custGeom>
              <a:avLst/>
              <a:gdLst/>
              <a:ahLst/>
              <a:cxnLst/>
              <a:rect l="l" t="t" r="r" b="b"/>
              <a:pathLst>
                <a:path w="333" h="311" extrusionOk="0">
                  <a:moveTo>
                    <a:pt x="333" y="0"/>
                  </a:moveTo>
                  <a:lnTo>
                    <a:pt x="22" y="222"/>
                  </a:lnTo>
                  <a:cubicBezTo>
                    <a:pt x="0" y="244"/>
                    <a:pt x="0" y="266"/>
                    <a:pt x="0" y="288"/>
                  </a:cubicBezTo>
                  <a:lnTo>
                    <a:pt x="22" y="288"/>
                  </a:lnTo>
                  <a:lnTo>
                    <a:pt x="311" y="311"/>
                  </a:lnTo>
                  <a:cubicBezTo>
                    <a:pt x="311" y="288"/>
                    <a:pt x="311" y="244"/>
                    <a:pt x="311" y="222"/>
                  </a:cubicBezTo>
                  <a:cubicBezTo>
                    <a:pt x="333" y="200"/>
                    <a:pt x="333" y="178"/>
                    <a:pt x="311" y="155"/>
                  </a:cubicBezTo>
                  <a:cubicBezTo>
                    <a:pt x="311" y="111"/>
                    <a:pt x="311" y="45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5" name="Google Shape;3347;p37">
              <a:extLst>
                <a:ext uri="{FF2B5EF4-FFF2-40B4-BE49-F238E27FC236}">
                  <a16:creationId xmlns:a16="http://schemas.microsoft.com/office/drawing/2014/main" id="{F78EF271-17FB-44FD-A572-82792BD60FE4}"/>
                </a:ext>
              </a:extLst>
            </p:cNvPr>
            <p:cNvSpPr/>
            <p:nvPr/>
          </p:nvSpPr>
          <p:spPr>
            <a:xfrm>
              <a:off x="6708875" y="4220975"/>
              <a:ext cx="11650" cy="6350"/>
            </a:xfrm>
            <a:custGeom>
              <a:avLst/>
              <a:gdLst/>
              <a:ahLst/>
              <a:cxnLst/>
              <a:rect l="l" t="t" r="r" b="b"/>
              <a:pathLst>
                <a:path w="466" h="254" extrusionOk="0">
                  <a:moveTo>
                    <a:pt x="264" y="0"/>
                  </a:moveTo>
                  <a:cubicBezTo>
                    <a:pt x="185" y="0"/>
                    <a:pt x="92" y="47"/>
                    <a:pt x="0" y="98"/>
                  </a:cubicBezTo>
                  <a:lnTo>
                    <a:pt x="465" y="253"/>
                  </a:lnTo>
                  <a:cubicBezTo>
                    <a:pt x="430" y="63"/>
                    <a:pt x="356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6" name="Google Shape;3348;p37">
              <a:extLst>
                <a:ext uri="{FF2B5EF4-FFF2-40B4-BE49-F238E27FC236}">
                  <a16:creationId xmlns:a16="http://schemas.microsoft.com/office/drawing/2014/main" id="{A0AFC470-A181-46DA-B0F3-4DCE4F862F0D}"/>
                </a:ext>
              </a:extLst>
            </p:cNvPr>
            <p:cNvSpPr/>
            <p:nvPr/>
          </p:nvSpPr>
          <p:spPr>
            <a:xfrm>
              <a:off x="6767025" y="4148650"/>
              <a:ext cx="11100" cy="8325"/>
            </a:xfrm>
            <a:custGeom>
              <a:avLst/>
              <a:gdLst/>
              <a:ahLst/>
              <a:cxnLst/>
              <a:rect l="l" t="t" r="r" b="b"/>
              <a:pathLst>
                <a:path w="444" h="333" extrusionOk="0">
                  <a:moveTo>
                    <a:pt x="1" y="0"/>
                  </a:moveTo>
                  <a:lnTo>
                    <a:pt x="67" y="244"/>
                  </a:lnTo>
                  <a:lnTo>
                    <a:pt x="333" y="332"/>
                  </a:lnTo>
                  <a:lnTo>
                    <a:pt x="444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7" name="Google Shape;3349;p37">
              <a:extLst>
                <a:ext uri="{FF2B5EF4-FFF2-40B4-BE49-F238E27FC236}">
                  <a16:creationId xmlns:a16="http://schemas.microsoft.com/office/drawing/2014/main" id="{423DC463-C8F0-48B4-8BE0-24C014FB2858}"/>
                </a:ext>
              </a:extLst>
            </p:cNvPr>
            <p:cNvSpPr/>
            <p:nvPr/>
          </p:nvSpPr>
          <p:spPr>
            <a:xfrm>
              <a:off x="6957575" y="4200700"/>
              <a:ext cx="8875" cy="9450"/>
            </a:xfrm>
            <a:custGeom>
              <a:avLst/>
              <a:gdLst/>
              <a:ahLst/>
              <a:cxnLst/>
              <a:rect l="l" t="t" r="r" b="b"/>
              <a:pathLst>
                <a:path w="355" h="378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67"/>
                    <a:pt x="45" y="156"/>
                    <a:pt x="89" y="245"/>
                  </a:cubicBezTo>
                  <a:cubicBezTo>
                    <a:pt x="111" y="311"/>
                    <a:pt x="200" y="333"/>
                    <a:pt x="266" y="377"/>
                  </a:cubicBezTo>
                  <a:lnTo>
                    <a:pt x="355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8" name="Google Shape;3350;p37">
              <a:extLst>
                <a:ext uri="{FF2B5EF4-FFF2-40B4-BE49-F238E27FC236}">
                  <a16:creationId xmlns:a16="http://schemas.microsoft.com/office/drawing/2014/main" id="{D0589972-F367-44B1-AEB4-F8FF2C851AF2}"/>
                </a:ext>
              </a:extLst>
            </p:cNvPr>
            <p:cNvSpPr/>
            <p:nvPr/>
          </p:nvSpPr>
          <p:spPr>
            <a:xfrm>
              <a:off x="6421950" y="4387925"/>
              <a:ext cx="11100" cy="8900"/>
            </a:xfrm>
            <a:custGeom>
              <a:avLst/>
              <a:gdLst/>
              <a:ahLst/>
              <a:cxnLst/>
              <a:rect l="l" t="t" r="r" b="b"/>
              <a:pathLst>
                <a:path w="444" h="356" extrusionOk="0">
                  <a:moveTo>
                    <a:pt x="177" y="1"/>
                  </a:moveTo>
                  <a:lnTo>
                    <a:pt x="0" y="134"/>
                  </a:lnTo>
                  <a:lnTo>
                    <a:pt x="399" y="355"/>
                  </a:lnTo>
                  <a:lnTo>
                    <a:pt x="443" y="355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9" name="Google Shape;3351;p37">
              <a:extLst>
                <a:ext uri="{FF2B5EF4-FFF2-40B4-BE49-F238E27FC236}">
                  <a16:creationId xmlns:a16="http://schemas.microsoft.com/office/drawing/2014/main" id="{AB8FAB2D-CFB1-4E7B-92F8-E562D8AD1141}"/>
                </a:ext>
              </a:extLst>
            </p:cNvPr>
            <p:cNvSpPr/>
            <p:nvPr/>
          </p:nvSpPr>
          <p:spPr>
            <a:xfrm>
              <a:off x="7052300" y="4225075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0" y="1"/>
                  </a:moveTo>
                  <a:cubicBezTo>
                    <a:pt x="0" y="134"/>
                    <a:pt x="22" y="267"/>
                    <a:pt x="22" y="444"/>
                  </a:cubicBezTo>
                  <a:lnTo>
                    <a:pt x="310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0" name="Google Shape;3352;p37">
              <a:extLst>
                <a:ext uri="{FF2B5EF4-FFF2-40B4-BE49-F238E27FC236}">
                  <a16:creationId xmlns:a16="http://schemas.microsoft.com/office/drawing/2014/main" id="{F712F186-5BEA-49A3-B5A2-8BAC61C58361}"/>
                </a:ext>
              </a:extLst>
            </p:cNvPr>
            <p:cNvSpPr/>
            <p:nvPr/>
          </p:nvSpPr>
          <p:spPr>
            <a:xfrm>
              <a:off x="6986375" y="4210125"/>
              <a:ext cx="14975" cy="6400"/>
            </a:xfrm>
            <a:custGeom>
              <a:avLst/>
              <a:gdLst/>
              <a:ahLst/>
              <a:cxnLst/>
              <a:rect l="l" t="t" r="r" b="b"/>
              <a:pathLst>
                <a:path w="599" h="256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199"/>
                    <a:pt x="154" y="256"/>
                    <a:pt x="266" y="256"/>
                  </a:cubicBezTo>
                  <a:cubicBezTo>
                    <a:pt x="368" y="256"/>
                    <a:pt x="483" y="209"/>
                    <a:pt x="599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1" name="Google Shape;3353;p37">
              <a:extLst>
                <a:ext uri="{FF2B5EF4-FFF2-40B4-BE49-F238E27FC236}">
                  <a16:creationId xmlns:a16="http://schemas.microsoft.com/office/drawing/2014/main" id="{7E75C3A5-12F0-46F2-AA91-075A9F404502}"/>
                </a:ext>
              </a:extLst>
            </p:cNvPr>
            <p:cNvSpPr/>
            <p:nvPr/>
          </p:nvSpPr>
          <p:spPr>
            <a:xfrm>
              <a:off x="6503925" y="4250550"/>
              <a:ext cx="7775" cy="12225"/>
            </a:xfrm>
            <a:custGeom>
              <a:avLst/>
              <a:gdLst/>
              <a:ahLst/>
              <a:cxnLst/>
              <a:rect l="l" t="t" r="r" b="b"/>
              <a:pathLst>
                <a:path w="311" h="489" extrusionOk="0">
                  <a:moveTo>
                    <a:pt x="155" y="1"/>
                  </a:moveTo>
                  <a:lnTo>
                    <a:pt x="0" y="156"/>
                  </a:lnTo>
                  <a:cubicBezTo>
                    <a:pt x="45" y="267"/>
                    <a:pt x="89" y="378"/>
                    <a:pt x="155" y="466"/>
                  </a:cubicBezTo>
                  <a:lnTo>
                    <a:pt x="310" y="488"/>
                  </a:lnTo>
                  <a:lnTo>
                    <a:pt x="310" y="31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2" name="Google Shape;3354;p37">
              <a:extLst>
                <a:ext uri="{FF2B5EF4-FFF2-40B4-BE49-F238E27FC236}">
                  <a16:creationId xmlns:a16="http://schemas.microsoft.com/office/drawing/2014/main" id="{03D20993-DB17-42CE-9664-47D0B3C709A5}"/>
                </a:ext>
              </a:extLst>
            </p:cNvPr>
            <p:cNvSpPr/>
            <p:nvPr/>
          </p:nvSpPr>
          <p:spPr>
            <a:xfrm>
              <a:off x="6865825" y="4354075"/>
              <a:ext cx="11025" cy="5925"/>
            </a:xfrm>
            <a:custGeom>
              <a:avLst/>
              <a:gdLst/>
              <a:ahLst/>
              <a:cxnLst/>
              <a:rect l="l" t="t" r="r" b="b"/>
              <a:pathLst>
                <a:path w="441" h="237" extrusionOk="0">
                  <a:moveTo>
                    <a:pt x="242" y="0"/>
                  </a:moveTo>
                  <a:cubicBezTo>
                    <a:pt x="204" y="0"/>
                    <a:pt x="164" y="3"/>
                    <a:pt x="125" y="3"/>
                  </a:cubicBezTo>
                  <a:lnTo>
                    <a:pt x="14" y="3"/>
                  </a:lnTo>
                  <a:cubicBezTo>
                    <a:pt x="0" y="200"/>
                    <a:pt x="94" y="236"/>
                    <a:pt x="204" y="236"/>
                  </a:cubicBezTo>
                  <a:cubicBezTo>
                    <a:pt x="267" y="236"/>
                    <a:pt x="335" y="225"/>
                    <a:pt x="391" y="225"/>
                  </a:cubicBezTo>
                  <a:cubicBezTo>
                    <a:pt x="441" y="25"/>
                    <a:pt x="354" y="0"/>
                    <a:pt x="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3" name="Google Shape;3355;p37">
              <a:extLst>
                <a:ext uri="{FF2B5EF4-FFF2-40B4-BE49-F238E27FC236}">
                  <a16:creationId xmlns:a16="http://schemas.microsoft.com/office/drawing/2014/main" id="{80F72124-D18F-4443-A0CE-C0013292FC3C}"/>
                </a:ext>
              </a:extLst>
            </p:cNvPr>
            <p:cNvSpPr/>
            <p:nvPr/>
          </p:nvSpPr>
          <p:spPr>
            <a:xfrm>
              <a:off x="6583675" y="4395675"/>
              <a:ext cx="6125" cy="12775"/>
            </a:xfrm>
            <a:custGeom>
              <a:avLst/>
              <a:gdLst/>
              <a:ahLst/>
              <a:cxnLst/>
              <a:rect l="l" t="t" r="r" b="b"/>
              <a:pathLst>
                <a:path w="245" h="511" extrusionOk="0">
                  <a:moveTo>
                    <a:pt x="156" y="1"/>
                  </a:moveTo>
                  <a:cubicBezTo>
                    <a:pt x="112" y="134"/>
                    <a:pt x="67" y="245"/>
                    <a:pt x="1" y="355"/>
                  </a:cubicBezTo>
                  <a:lnTo>
                    <a:pt x="45" y="510"/>
                  </a:lnTo>
                  <a:lnTo>
                    <a:pt x="244" y="333"/>
                  </a:lnTo>
                  <a:cubicBezTo>
                    <a:pt x="222" y="222"/>
                    <a:pt x="200" y="112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4" name="Google Shape;3356;p37">
              <a:extLst>
                <a:ext uri="{FF2B5EF4-FFF2-40B4-BE49-F238E27FC236}">
                  <a16:creationId xmlns:a16="http://schemas.microsoft.com/office/drawing/2014/main" id="{0FB782D9-2836-4100-A11B-EB95C847B43A}"/>
                </a:ext>
              </a:extLst>
            </p:cNvPr>
            <p:cNvSpPr/>
            <p:nvPr/>
          </p:nvSpPr>
          <p:spPr>
            <a:xfrm>
              <a:off x="6484525" y="4512000"/>
              <a:ext cx="9450" cy="9450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377" y="1"/>
                  </a:moveTo>
                  <a:lnTo>
                    <a:pt x="1" y="222"/>
                  </a:lnTo>
                  <a:lnTo>
                    <a:pt x="67" y="37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5" name="Google Shape;3357;p37">
              <a:extLst>
                <a:ext uri="{FF2B5EF4-FFF2-40B4-BE49-F238E27FC236}">
                  <a16:creationId xmlns:a16="http://schemas.microsoft.com/office/drawing/2014/main" id="{7D745472-214B-4D9C-8C92-08849D175D93}"/>
                </a:ext>
              </a:extLst>
            </p:cNvPr>
            <p:cNvSpPr/>
            <p:nvPr/>
          </p:nvSpPr>
          <p:spPr>
            <a:xfrm>
              <a:off x="6703325" y="4386275"/>
              <a:ext cx="9450" cy="6675"/>
            </a:xfrm>
            <a:custGeom>
              <a:avLst/>
              <a:gdLst/>
              <a:ahLst/>
              <a:cxnLst/>
              <a:rect l="l" t="t" r="r" b="b"/>
              <a:pathLst>
                <a:path w="378" h="267" extrusionOk="0">
                  <a:moveTo>
                    <a:pt x="289" y="0"/>
                  </a:moveTo>
                  <a:lnTo>
                    <a:pt x="1" y="244"/>
                  </a:lnTo>
                  <a:lnTo>
                    <a:pt x="377" y="266"/>
                  </a:lnTo>
                  <a:cubicBezTo>
                    <a:pt x="355" y="177"/>
                    <a:pt x="333" y="89"/>
                    <a:pt x="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6" name="Google Shape;3358;p37">
              <a:extLst>
                <a:ext uri="{FF2B5EF4-FFF2-40B4-BE49-F238E27FC236}">
                  <a16:creationId xmlns:a16="http://schemas.microsoft.com/office/drawing/2014/main" id="{6429F2E1-E6B2-499F-A288-FFA543C6AE54}"/>
                </a:ext>
              </a:extLst>
            </p:cNvPr>
            <p:cNvSpPr/>
            <p:nvPr/>
          </p:nvSpPr>
          <p:spPr>
            <a:xfrm>
              <a:off x="6564300" y="41536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67" y="1"/>
                  </a:moveTo>
                  <a:lnTo>
                    <a:pt x="0" y="222"/>
                  </a:lnTo>
                  <a:lnTo>
                    <a:pt x="288" y="355"/>
                  </a:lnTo>
                  <a:lnTo>
                    <a:pt x="488" y="22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7" name="Google Shape;3359;p37">
              <a:extLst>
                <a:ext uri="{FF2B5EF4-FFF2-40B4-BE49-F238E27FC236}">
                  <a16:creationId xmlns:a16="http://schemas.microsoft.com/office/drawing/2014/main" id="{43AD9CF6-11B1-445B-BF89-1F79E3DBCC50}"/>
                </a:ext>
              </a:extLst>
            </p:cNvPr>
            <p:cNvSpPr/>
            <p:nvPr/>
          </p:nvSpPr>
          <p:spPr>
            <a:xfrm>
              <a:off x="6911600" y="4456050"/>
              <a:ext cx="9425" cy="6675"/>
            </a:xfrm>
            <a:custGeom>
              <a:avLst/>
              <a:gdLst/>
              <a:ahLst/>
              <a:cxnLst/>
              <a:rect l="l" t="t" r="r" b="b"/>
              <a:pathLst>
                <a:path w="377" h="267" extrusionOk="0">
                  <a:moveTo>
                    <a:pt x="377" y="1"/>
                  </a:moveTo>
                  <a:lnTo>
                    <a:pt x="0" y="23"/>
                  </a:lnTo>
                  <a:lnTo>
                    <a:pt x="310" y="267"/>
                  </a:lnTo>
                  <a:cubicBezTo>
                    <a:pt x="333" y="200"/>
                    <a:pt x="333" y="112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8" name="Google Shape;3360;p37">
              <a:extLst>
                <a:ext uri="{FF2B5EF4-FFF2-40B4-BE49-F238E27FC236}">
                  <a16:creationId xmlns:a16="http://schemas.microsoft.com/office/drawing/2014/main" id="{0A85998B-2B67-4C1D-9F1C-E92B5FB9F2FF}"/>
                </a:ext>
              </a:extLst>
            </p:cNvPr>
            <p:cNvSpPr/>
            <p:nvPr/>
          </p:nvSpPr>
          <p:spPr>
            <a:xfrm>
              <a:off x="6777000" y="4320900"/>
              <a:ext cx="11650" cy="6125"/>
            </a:xfrm>
            <a:custGeom>
              <a:avLst/>
              <a:gdLst/>
              <a:ahLst/>
              <a:cxnLst/>
              <a:rect l="l" t="t" r="r" b="b"/>
              <a:pathLst>
                <a:path w="466" h="245" extrusionOk="0">
                  <a:moveTo>
                    <a:pt x="0" y="1"/>
                  </a:moveTo>
                  <a:cubicBezTo>
                    <a:pt x="16" y="224"/>
                    <a:pt x="147" y="241"/>
                    <a:pt x="294" y="241"/>
                  </a:cubicBezTo>
                  <a:cubicBezTo>
                    <a:pt x="319" y="241"/>
                    <a:pt x="345" y="240"/>
                    <a:pt x="370" y="240"/>
                  </a:cubicBezTo>
                  <a:cubicBezTo>
                    <a:pt x="402" y="240"/>
                    <a:pt x="435" y="241"/>
                    <a:pt x="466" y="24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9" name="Google Shape;3361;p37">
              <a:extLst>
                <a:ext uri="{FF2B5EF4-FFF2-40B4-BE49-F238E27FC236}">
                  <a16:creationId xmlns:a16="http://schemas.microsoft.com/office/drawing/2014/main" id="{6C35A08F-ED19-48F7-8551-25EB37779C61}"/>
                </a:ext>
              </a:extLst>
            </p:cNvPr>
            <p:cNvSpPr/>
            <p:nvPr/>
          </p:nvSpPr>
          <p:spPr>
            <a:xfrm>
              <a:off x="7001325" y="4483750"/>
              <a:ext cx="10550" cy="6675"/>
            </a:xfrm>
            <a:custGeom>
              <a:avLst/>
              <a:gdLst/>
              <a:ahLst/>
              <a:cxnLst/>
              <a:rect l="l" t="t" r="r" b="b"/>
              <a:pathLst>
                <a:path w="422" h="267" extrusionOk="0">
                  <a:moveTo>
                    <a:pt x="377" y="1"/>
                  </a:moveTo>
                  <a:lnTo>
                    <a:pt x="1" y="200"/>
                  </a:lnTo>
                  <a:lnTo>
                    <a:pt x="67" y="200"/>
                  </a:lnTo>
                  <a:lnTo>
                    <a:pt x="222" y="267"/>
                  </a:lnTo>
                  <a:lnTo>
                    <a:pt x="289" y="267"/>
                  </a:lnTo>
                  <a:lnTo>
                    <a:pt x="422" y="11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0" name="Google Shape;3362;p37">
              <a:extLst>
                <a:ext uri="{FF2B5EF4-FFF2-40B4-BE49-F238E27FC236}">
                  <a16:creationId xmlns:a16="http://schemas.microsoft.com/office/drawing/2014/main" id="{8EC63D81-67A9-4E50-ABF2-ACC90E0D8302}"/>
                </a:ext>
              </a:extLst>
            </p:cNvPr>
            <p:cNvSpPr/>
            <p:nvPr/>
          </p:nvSpPr>
          <p:spPr>
            <a:xfrm>
              <a:off x="6788625" y="4137575"/>
              <a:ext cx="7225" cy="6650"/>
            </a:xfrm>
            <a:custGeom>
              <a:avLst/>
              <a:gdLst/>
              <a:ahLst/>
              <a:cxnLst/>
              <a:rect l="l" t="t" r="r" b="b"/>
              <a:pathLst>
                <a:path w="289" h="266" extrusionOk="0">
                  <a:moveTo>
                    <a:pt x="1" y="0"/>
                  </a:moveTo>
                  <a:lnTo>
                    <a:pt x="156" y="266"/>
                  </a:lnTo>
                  <a:lnTo>
                    <a:pt x="2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1" name="Google Shape;3363;p37">
              <a:extLst>
                <a:ext uri="{FF2B5EF4-FFF2-40B4-BE49-F238E27FC236}">
                  <a16:creationId xmlns:a16="http://schemas.microsoft.com/office/drawing/2014/main" id="{5077E9C5-562E-47F7-AF8B-7D2A5F74F312}"/>
                </a:ext>
              </a:extLst>
            </p:cNvPr>
            <p:cNvSpPr/>
            <p:nvPr/>
          </p:nvSpPr>
          <p:spPr>
            <a:xfrm>
              <a:off x="6640175" y="4135375"/>
              <a:ext cx="11650" cy="6100"/>
            </a:xfrm>
            <a:custGeom>
              <a:avLst/>
              <a:gdLst/>
              <a:ahLst/>
              <a:cxnLst/>
              <a:rect l="l" t="t" r="r" b="b"/>
              <a:pathLst>
                <a:path w="466" h="244" extrusionOk="0">
                  <a:moveTo>
                    <a:pt x="173" y="1"/>
                  </a:moveTo>
                  <a:cubicBezTo>
                    <a:pt x="112" y="1"/>
                    <a:pt x="53" y="61"/>
                    <a:pt x="1" y="243"/>
                  </a:cubicBezTo>
                  <a:lnTo>
                    <a:pt x="466" y="199"/>
                  </a:lnTo>
                  <a:cubicBezTo>
                    <a:pt x="372" y="145"/>
                    <a:pt x="269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2" name="Google Shape;3364;p37">
              <a:extLst>
                <a:ext uri="{FF2B5EF4-FFF2-40B4-BE49-F238E27FC236}">
                  <a16:creationId xmlns:a16="http://schemas.microsoft.com/office/drawing/2014/main" id="{3B1326A1-A129-45F7-AC29-D720E4B1C1AA}"/>
                </a:ext>
              </a:extLst>
            </p:cNvPr>
            <p:cNvSpPr/>
            <p:nvPr/>
          </p:nvSpPr>
          <p:spPr>
            <a:xfrm>
              <a:off x="6942625" y="4217775"/>
              <a:ext cx="9975" cy="5675"/>
            </a:xfrm>
            <a:custGeom>
              <a:avLst/>
              <a:gdLst/>
              <a:ahLst/>
              <a:cxnLst/>
              <a:rect l="l" t="t" r="r" b="b"/>
              <a:pathLst>
                <a:path w="399" h="227" extrusionOk="0">
                  <a:moveTo>
                    <a:pt x="266" y="1"/>
                  </a:moveTo>
                  <a:cubicBezTo>
                    <a:pt x="186" y="1"/>
                    <a:pt x="83" y="69"/>
                    <a:pt x="0" y="93"/>
                  </a:cubicBezTo>
                  <a:lnTo>
                    <a:pt x="399" y="226"/>
                  </a:lnTo>
                  <a:cubicBezTo>
                    <a:pt x="389" y="52"/>
                    <a:pt x="336" y="1"/>
                    <a:pt x="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3" name="Google Shape;3365;p37">
              <a:extLst>
                <a:ext uri="{FF2B5EF4-FFF2-40B4-BE49-F238E27FC236}">
                  <a16:creationId xmlns:a16="http://schemas.microsoft.com/office/drawing/2014/main" id="{03C36E83-7D50-4FBC-8F0D-4F92E295A38E}"/>
                </a:ext>
              </a:extLst>
            </p:cNvPr>
            <p:cNvSpPr/>
            <p:nvPr/>
          </p:nvSpPr>
          <p:spPr>
            <a:xfrm>
              <a:off x="6713850" y="4369650"/>
              <a:ext cx="13325" cy="6125"/>
            </a:xfrm>
            <a:custGeom>
              <a:avLst/>
              <a:gdLst/>
              <a:ahLst/>
              <a:cxnLst/>
              <a:rect l="l" t="t" r="r" b="b"/>
              <a:pathLst>
                <a:path w="533" h="245" extrusionOk="0">
                  <a:moveTo>
                    <a:pt x="0" y="0"/>
                  </a:moveTo>
                  <a:lnTo>
                    <a:pt x="244" y="244"/>
                  </a:lnTo>
                  <a:lnTo>
                    <a:pt x="532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4" name="Google Shape;3366;p37">
              <a:extLst>
                <a:ext uri="{FF2B5EF4-FFF2-40B4-BE49-F238E27FC236}">
                  <a16:creationId xmlns:a16="http://schemas.microsoft.com/office/drawing/2014/main" id="{79E718C4-6507-457E-8CC0-1D8E07CBFC28}"/>
                </a:ext>
              </a:extLst>
            </p:cNvPr>
            <p:cNvSpPr/>
            <p:nvPr/>
          </p:nvSpPr>
          <p:spPr>
            <a:xfrm>
              <a:off x="6820200" y="4483200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33"/>
                    <a:pt x="67" y="266"/>
                    <a:pt x="111" y="444"/>
                  </a:cubicBezTo>
                  <a:lnTo>
                    <a:pt x="311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5" name="Google Shape;3367;p37">
              <a:extLst>
                <a:ext uri="{FF2B5EF4-FFF2-40B4-BE49-F238E27FC236}">
                  <a16:creationId xmlns:a16="http://schemas.microsoft.com/office/drawing/2014/main" id="{52561EE6-A44B-4EA5-9469-5C07F59EBB7D}"/>
                </a:ext>
              </a:extLst>
            </p:cNvPr>
            <p:cNvSpPr/>
            <p:nvPr/>
          </p:nvSpPr>
          <p:spPr>
            <a:xfrm>
              <a:off x="6572600" y="4482650"/>
              <a:ext cx="7225" cy="13325"/>
            </a:xfrm>
            <a:custGeom>
              <a:avLst/>
              <a:gdLst/>
              <a:ahLst/>
              <a:cxnLst/>
              <a:rect l="l" t="t" r="r" b="b"/>
              <a:pathLst>
                <a:path w="289" h="533" extrusionOk="0">
                  <a:moveTo>
                    <a:pt x="222" y="0"/>
                  </a:moveTo>
                  <a:cubicBezTo>
                    <a:pt x="111" y="266"/>
                    <a:pt x="67" y="399"/>
                    <a:pt x="1" y="532"/>
                  </a:cubicBezTo>
                  <a:lnTo>
                    <a:pt x="289" y="377"/>
                  </a:lnTo>
                  <a:cubicBezTo>
                    <a:pt x="267" y="288"/>
                    <a:pt x="244" y="178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6" name="Google Shape;3368;p37">
              <a:extLst>
                <a:ext uri="{FF2B5EF4-FFF2-40B4-BE49-F238E27FC236}">
                  <a16:creationId xmlns:a16="http://schemas.microsoft.com/office/drawing/2014/main" id="{9EEACF69-1C9C-4FFA-8076-22906A2F71CB}"/>
                </a:ext>
              </a:extLst>
            </p:cNvPr>
            <p:cNvSpPr/>
            <p:nvPr/>
          </p:nvSpPr>
          <p:spPr>
            <a:xfrm>
              <a:off x="6515000" y="424280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333" y="1"/>
                  </a:moveTo>
                  <a:lnTo>
                    <a:pt x="0" y="244"/>
                  </a:lnTo>
                  <a:lnTo>
                    <a:pt x="200" y="244"/>
                  </a:lnTo>
                  <a:cubicBezTo>
                    <a:pt x="244" y="156"/>
                    <a:pt x="288" y="89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7" name="Google Shape;3369;p37">
              <a:extLst>
                <a:ext uri="{FF2B5EF4-FFF2-40B4-BE49-F238E27FC236}">
                  <a16:creationId xmlns:a16="http://schemas.microsoft.com/office/drawing/2014/main" id="{3339F5AB-2FF3-4313-A513-AD4A8A1BEEEE}"/>
                </a:ext>
              </a:extLst>
            </p:cNvPr>
            <p:cNvSpPr/>
            <p:nvPr/>
          </p:nvSpPr>
          <p:spPr>
            <a:xfrm>
              <a:off x="6651800" y="4286000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333" y="1"/>
                  </a:moveTo>
                  <a:lnTo>
                    <a:pt x="1" y="23"/>
                  </a:lnTo>
                  <a:lnTo>
                    <a:pt x="289" y="333"/>
                  </a:lnTo>
                  <a:cubicBezTo>
                    <a:pt x="311" y="156"/>
                    <a:pt x="333" y="67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8" name="Google Shape;3370;p37">
              <a:extLst>
                <a:ext uri="{FF2B5EF4-FFF2-40B4-BE49-F238E27FC236}">
                  <a16:creationId xmlns:a16="http://schemas.microsoft.com/office/drawing/2014/main" id="{8C70D140-09A8-4DA8-9E31-F4DA51096F73}"/>
                </a:ext>
              </a:extLst>
            </p:cNvPr>
            <p:cNvSpPr/>
            <p:nvPr/>
          </p:nvSpPr>
          <p:spPr>
            <a:xfrm>
              <a:off x="6450750" y="42184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9" y="112"/>
                    <a:pt x="0" y="67"/>
                    <a:pt x="244" y="355"/>
                  </a:cubicBezTo>
                  <a:lnTo>
                    <a:pt x="443" y="245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9" name="Google Shape;3371;p37">
              <a:extLst>
                <a:ext uri="{FF2B5EF4-FFF2-40B4-BE49-F238E27FC236}">
                  <a16:creationId xmlns:a16="http://schemas.microsoft.com/office/drawing/2014/main" id="{6FC7FDCF-ECEB-449A-984F-E83EFBDA1C93}"/>
                </a:ext>
              </a:extLst>
            </p:cNvPr>
            <p:cNvSpPr/>
            <p:nvPr/>
          </p:nvSpPr>
          <p:spPr>
            <a:xfrm>
              <a:off x="6408650" y="4480975"/>
              <a:ext cx="9450" cy="5575"/>
            </a:xfrm>
            <a:custGeom>
              <a:avLst/>
              <a:gdLst/>
              <a:ahLst/>
              <a:cxnLst/>
              <a:rect l="l" t="t" r="r" b="b"/>
              <a:pathLst>
                <a:path w="378" h="223" extrusionOk="0">
                  <a:moveTo>
                    <a:pt x="377" y="1"/>
                  </a:moveTo>
                  <a:lnTo>
                    <a:pt x="0" y="89"/>
                  </a:lnTo>
                  <a:lnTo>
                    <a:pt x="23" y="200"/>
                  </a:lnTo>
                  <a:lnTo>
                    <a:pt x="266" y="222"/>
                  </a:lnTo>
                  <a:cubicBezTo>
                    <a:pt x="311" y="156"/>
                    <a:pt x="333" y="67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0" name="Google Shape;3372;p37">
              <a:extLst>
                <a:ext uri="{FF2B5EF4-FFF2-40B4-BE49-F238E27FC236}">
                  <a16:creationId xmlns:a16="http://schemas.microsoft.com/office/drawing/2014/main" id="{6D493B1B-2CB2-43EF-8F4E-D2296B1F552A}"/>
                </a:ext>
              </a:extLst>
            </p:cNvPr>
            <p:cNvSpPr/>
            <p:nvPr/>
          </p:nvSpPr>
          <p:spPr>
            <a:xfrm>
              <a:off x="6654025" y="4368000"/>
              <a:ext cx="7775" cy="5500"/>
            </a:xfrm>
            <a:custGeom>
              <a:avLst/>
              <a:gdLst/>
              <a:ahLst/>
              <a:cxnLst/>
              <a:rect l="l" t="t" r="r" b="b"/>
              <a:pathLst>
                <a:path w="31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65"/>
                    <a:pt x="45" y="219"/>
                    <a:pt x="93" y="219"/>
                  </a:cubicBezTo>
                  <a:cubicBezTo>
                    <a:pt x="154" y="219"/>
                    <a:pt x="236" y="129"/>
                    <a:pt x="311" y="6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1" name="Google Shape;3373;p37">
              <a:extLst>
                <a:ext uri="{FF2B5EF4-FFF2-40B4-BE49-F238E27FC236}">
                  <a16:creationId xmlns:a16="http://schemas.microsoft.com/office/drawing/2014/main" id="{9C1FB574-F7A3-441B-B9F0-D42D7E5F79E8}"/>
                </a:ext>
              </a:extLst>
            </p:cNvPr>
            <p:cNvSpPr/>
            <p:nvPr/>
          </p:nvSpPr>
          <p:spPr>
            <a:xfrm>
              <a:off x="6623575" y="4473225"/>
              <a:ext cx="11100" cy="7225"/>
            </a:xfrm>
            <a:custGeom>
              <a:avLst/>
              <a:gdLst/>
              <a:ahLst/>
              <a:cxnLst/>
              <a:rect l="l" t="t" r="r" b="b"/>
              <a:pathLst>
                <a:path w="444" h="289" extrusionOk="0">
                  <a:moveTo>
                    <a:pt x="133" y="1"/>
                  </a:moveTo>
                  <a:lnTo>
                    <a:pt x="0" y="289"/>
                  </a:lnTo>
                  <a:lnTo>
                    <a:pt x="0" y="289"/>
                  </a:lnTo>
                  <a:lnTo>
                    <a:pt x="443" y="13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2" name="Google Shape;3374;p37">
              <a:extLst>
                <a:ext uri="{FF2B5EF4-FFF2-40B4-BE49-F238E27FC236}">
                  <a16:creationId xmlns:a16="http://schemas.microsoft.com/office/drawing/2014/main" id="{FFED1EF9-EFAD-44CB-9D84-1792ABC6D8A3}"/>
                </a:ext>
              </a:extLst>
            </p:cNvPr>
            <p:cNvSpPr/>
            <p:nvPr/>
          </p:nvSpPr>
          <p:spPr>
            <a:xfrm>
              <a:off x="6988025" y="4293775"/>
              <a:ext cx="7225" cy="10550"/>
            </a:xfrm>
            <a:custGeom>
              <a:avLst/>
              <a:gdLst/>
              <a:ahLst/>
              <a:cxnLst/>
              <a:rect l="l" t="t" r="r" b="b"/>
              <a:pathLst>
                <a:path w="289" h="422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55"/>
                    <a:pt x="90" y="288"/>
                    <a:pt x="134" y="421"/>
                  </a:cubicBezTo>
                  <a:cubicBezTo>
                    <a:pt x="178" y="332"/>
                    <a:pt x="245" y="266"/>
                    <a:pt x="289" y="1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3" name="Google Shape;3375;p37">
              <a:extLst>
                <a:ext uri="{FF2B5EF4-FFF2-40B4-BE49-F238E27FC236}">
                  <a16:creationId xmlns:a16="http://schemas.microsoft.com/office/drawing/2014/main" id="{0B57EEC2-707E-4D0C-81BD-9DFA648732BD}"/>
                </a:ext>
              </a:extLst>
            </p:cNvPr>
            <p:cNvSpPr/>
            <p:nvPr/>
          </p:nvSpPr>
          <p:spPr>
            <a:xfrm>
              <a:off x="6955900" y="4303350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0" y="0"/>
                  </a:moveTo>
                  <a:cubicBezTo>
                    <a:pt x="123" y="0"/>
                    <a:pt x="72" y="18"/>
                    <a:pt x="1" y="60"/>
                  </a:cubicBezTo>
                  <a:cubicBezTo>
                    <a:pt x="112" y="149"/>
                    <a:pt x="222" y="237"/>
                    <a:pt x="333" y="304"/>
                  </a:cubicBezTo>
                  <a:cubicBezTo>
                    <a:pt x="246" y="234"/>
                    <a:pt x="29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4" name="Google Shape;3376;p37">
              <a:extLst>
                <a:ext uri="{FF2B5EF4-FFF2-40B4-BE49-F238E27FC236}">
                  <a16:creationId xmlns:a16="http://schemas.microsoft.com/office/drawing/2014/main" id="{F385A386-DDA5-4409-B746-889F85D3DEF0}"/>
                </a:ext>
              </a:extLst>
            </p:cNvPr>
            <p:cNvSpPr/>
            <p:nvPr/>
          </p:nvSpPr>
          <p:spPr>
            <a:xfrm>
              <a:off x="6686150" y="4471025"/>
              <a:ext cx="8900" cy="3900"/>
            </a:xfrm>
            <a:custGeom>
              <a:avLst/>
              <a:gdLst/>
              <a:ahLst/>
              <a:cxnLst/>
              <a:rect l="l" t="t" r="r" b="b"/>
              <a:pathLst>
                <a:path w="356" h="156" extrusionOk="0">
                  <a:moveTo>
                    <a:pt x="355" y="0"/>
                  </a:moveTo>
                  <a:lnTo>
                    <a:pt x="1" y="133"/>
                  </a:lnTo>
                  <a:lnTo>
                    <a:pt x="355" y="15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5" name="Google Shape;3377;p37">
              <a:extLst>
                <a:ext uri="{FF2B5EF4-FFF2-40B4-BE49-F238E27FC236}">
                  <a16:creationId xmlns:a16="http://schemas.microsoft.com/office/drawing/2014/main" id="{50608CA4-BB07-4328-ADC3-2D2A7E6F00C9}"/>
                </a:ext>
              </a:extLst>
            </p:cNvPr>
            <p:cNvSpPr/>
            <p:nvPr/>
          </p:nvSpPr>
          <p:spPr>
            <a:xfrm>
              <a:off x="7056725" y="4238375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133" y="0"/>
                  </a:moveTo>
                  <a:lnTo>
                    <a:pt x="0" y="399"/>
                  </a:lnTo>
                  <a:lnTo>
                    <a:pt x="288" y="399"/>
                  </a:lnTo>
                  <a:cubicBezTo>
                    <a:pt x="244" y="288"/>
                    <a:pt x="200" y="20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6" name="Google Shape;3378;p37">
              <a:extLst>
                <a:ext uri="{FF2B5EF4-FFF2-40B4-BE49-F238E27FC236}">
                  <a16:creationId xmlns:a16="http://schemas.microsoft.com/office/drawing/2014/main" id="{EFF48AB2-F99C-407D-ADFC-133D01A63DC9}"/>
                </a:ext>
              </a:extLst>
            </p:cNvPr>
            <p:cNvSpPr/>
            <p:nvPr/>
          </p:nvSpPr>
          <p:spPr>
            <a:xfrm>
              <a:off x="6634650" y="4302625"/>
              <a:ext cx="5550" cy="6125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33" y="1"/>
                  </a:moveTo>
                  <a:lnTo>
                    <a:pt x="0" y="222"/>
                  </a:lnTo>
                  <a:lnTo>
                    <a:pt x="222" y="244"/>
                  </a:lnTo>
                  <a:cubicBezTo>
                    <a:pt x="200" y="178"/>
                    <a:pt x="177" y="89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7" name="Google Shape;3379;p37">
              <a:extLst>
                <a:ext uri="{FF2B5EF4-FFF2-40B4-BE49-F238E27FC236}">
                  <a16:creationId xmlns:a16="http://schemas.microsoft.com/office/drawing/2014/main" id="{7BED897D-C77D-4DBD-B1BD-8A00CED4C366}"/>
                </a:ext>
              </a:extLst>
            </p:cNvPr>
            <p:cNvSpPr/>
            <p:nvPr/>
          </p:nvSpPr>
          <p:spPr>
            <a:xfrm>
              <a:off x="6680050" y="4367425"/>
              <a:ext cx="6125" cy="7800"/>
            </a:xfrm>
            <a:custGeom>
              <a:avLst/>
              <a:gdLst/>
              <a:ahLst/>
              <a:cxnLst/>
              <a:rect l="l" t="t" r="r" b="b"/>
              <a:pathLst>
                <a:path w="245" h="312" extrusionOk="0">
                  <a:moveTo>
                    <a:pt x="45" y="1"/>
                  </a:moveTo>
                  <a:cubicBezTo>
                    <a:pt x="23" y="112"/>
                    <a:pt x="23" y="200"/>
                    <a:pt x="1" y="311"/>
                  </a:cubicBezTo>
                  <a:lnTo>
                    <a:pt x="245" y="311"/>
                  </a:lnTo>
                  <a:lnTo>
                    <a:pt x="223" y="112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8" name="Google Shape;3380;p37">
              <a:extLst>
                <a:ext uri="{FF2B5EF4-FFF2-40B4-BE49-F238E27FC236}">
                  <a16:creationId xmlns:a16="http://schemas.microsoft.com/office/drawing/2014/main" id="{3898671C-6E91-431D-8CA7-04A3B40C466E}"/>
                </a:ext>
              </a:extLst>
            </p:cNvPr>
            <p:cNvSpPr/>
            <p:nvPr/>
          </p:nvSpPr>
          <p:spPr>
            <a:xfrm>
              <a:off x="6624675" y="4454950"/>
              <a:ext cx="7775" cy="667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311" y="1"/>
                  </a:moveTo>
                  <a:lnTo>
                    <a:pt x="0" y="111"/>
                  </a:lnTo>
                  <a:cubicBezTo>
                    <a:pt x="45" y="156"/>
                    <a:pt x="89" y="200"/>
                    <a:pt x="133" y="266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9" name="Google Shape;3381;p37">
              <a:extLst>
                <a:ext uri="{FF2B5EF4-FFF2-40B4-BE49-F238E27FC236}">
                  <a16:creationId xmlns:a16="http://schemas.microsoft.com/office/drawing/2014/main" id="{BC952220-F074-456F-88A1-624258EFCF18}"/>
                </a:ext>
              </a:extLst>
            </p:cNvPr>
            <p:cNvSpPr/>
            <p:nvPr/>
          </p:nvSpPr>
          <p:spPr>
            <a:xfrm>
              <a:off x="6441325" y="4314825"/>
              <a:ext cx="3900" cy="8325"/>
            </a:xfrm>
            <a:custGeom>
              <a:avLst/>
              <a:gdLst/>
              <a:ahLst/>
              <a:cxnLst/>
              <a:rect l="l" t="t" r="r" b="b"/>
              <a:pathLst>
                <a:path w="156" h="333" extrusionOk="0">
                  <a:moveTo>
                    <a:pt x="1" y="0"/>
                  </a:moveTo>
                  <a:lnTo>
                    <a:pt x="23" y="332"/>
                  </a:lnTo>
                  <a:lnTo>
                    <a:pt x="156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0" name="Google Shape;3382;p37">
              <a:extLst>
                <a:ext uri="{FF2B5EF4-FFF2-40B4-BE49-F238E27FC236}">
                  <a16:creationId xmlns:a16="http://schemas.microsoft.com/office/drawing/2014/main" id="{BEE16F63-795D-4E41-8A54-E80E54FCACCC}"/>
                </a:ext>
              </a:extLst>
            </p:cNvPr>
            <p:cNvSpPr/>
            <p:nvPr/>
          </p:nvSpPr>
          <p:spPr>
            <a:xfrm>
              <a:off x="7078875" y="4242250"/>
              <a:ext cx="9450" cy="8325"/>
            </a:xfrm>
            <a:custGeom>
              <a:avLst/>
              <a:gdLst/>
              <a:ahLst/>
              <a:cxnLst/>
              <a:rect l="l" t="t" r="r" b="b"/>
              <a:pathLst>
                <a:path w="378" h="333" extrusionOk="0">
                  <a:moveTo>
                    <a:pt x="156" y="1"/>
                  </a:moveTo>
                  <a:lnTo>
                    <a:pt x="1" y="244"/>
                  </a:lnTo>
                  <a:lnTo>
                    <a:pt x="377" y="333"/>
                  </a:lnTo>
                  <a:lnTo>
                    <a:pt x="377" y="33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1" name="Google Shape;3383;p37">
              <a:extLst>
                <a:ext uri="{FF2B5EF4-FFF2-40B4-BE49-F238E27FC236}">
                  <a16:creationId xmlns:a16="http://schemas.microsoft.com/office/drawing/2014/main" id="{BE6BDDEF-065C-41A8-84BE-01601E296A1D}"/>
                </a:ext>
              </a:extLst>
            </p:cNvPr>
            <p:cNvSpPr/>
            <p:nvPr/>
          </p:nvSpPr>
          <p:spPr>
            <a:xfrm>
              <a:off x="6908825" y="4203425"/>
              <a:ext cx="10000" cy="5050"/>
            </a:xfrm>
            <a:custGeom>
              <a:avLst/>
              <a:gdLst/>
              <a:ahLst/>
              <a:cxnLst/>
              <a:rect l="l" t="t" r="r" b="b"/>
              <a:pathLst>
                <a:path w="400" h="202" extrusionOk="0">
                  <a:moveTo>
                    <a:pt x="131" y="1"/>
                  </a:moveTo>
                  <a:cubicBezTo>
                    <a:pt x="80" y="1"/>
                    <a:pt x="34" y="46"/>
                    <a:pt x="1" y="180"/>
                  </a:cubicBezTo>
                  <a:lnTo>
                    <a:pt x="111" y="202"/>
                  </a:lnTo>
                  <a:lnTo>
                    <a:pt x="399" y="180"/>
                  </a:lnTo>
                  <a:cubicBezTo>
                    <a:pt x="317" y="125"/>
                    <a:pt x="217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2" name="Google Shape;3384;p37">
              <a:extLst>
                <a:ext uri="{FF2B5EF4-FFF2-40B4-BE49-F238E27FC236}">
                  <a16:creationId xmlns:a16="http://schemas.microsoft.com/office/drawing/2014/main" id="{CD7753A1-D8CC-4339-849F-BAA2FFFF8BEF}"/>
                </a:ext>
              </a:extLst>
            </p:cNvPr>
            <p:cNvSpPr/>
            <p:nvPr/>
          </p:nvSpPr>
          <p:spPr>
            <a:xfrm>
              <a:off x="6685050" y="4200150"/>
              <a:ext cx="6125" cy="3900"/>
            </a:xfrm>
            <a:custGeom>
              <a:avLst/>
              <a:gdLst/>
              <a:ahLst/>
              <a:cxnLst/>
              <a:rect l="l" t="t" r="r" b="b"/>
              <a:pathLst>
                <a:path w="245" h="156" extrusionOk="0">
                  <a:moveTo>
                    <a:pt x="0" y="1"/>
                  </a:moveTo>
                  <a:lnTo>
                    <a:pt x="178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3" name="Google Shape;3385;p37">
              <a:extLst>
                <a:ext uri="{FF2B5EF4-FFF2-40B4-BE49-F238E27FC236}">
                  <a16:creationId xmlns:a16="http://schemas.microsoft.com/office/drawing/2014/main" id="{AC954C30-3D2D-41B6-884E-3F67D59CD215}"/>
                </a:ext>
              </a:extLst>
            </p:cNvPr>
            <p:cNvSpPr/>
            <p:nvPr/>
          </p:nvSpPr>
          <p:spPr>
            <a:xfrm>
              <a:off x="6451300" y="4199600"/>
              <a:ext cx="9450" cy="7225"/>
            </a:xfrm>
            <a:custGeom>
              <a:avLst/>
              <a:gdLst/>
              <a:ahLst/>
              <a:cxnLst/>
              <a:rect l="l" t="t" r="r" b="b"/>
              <a:pathLst>
                <a:path w="378" h="289" extrusionOk="0">
                  <a:moveTo>
                    <a:pt x="311" y="1"/>
                  </a:moveTo>
                  <a:lnTo>
                    <a:pt x="155" y="67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377" y="178"/>
                  </a:lnTo>
                  <a:cubicBezTo>
                    <a:pt x="355" y="111"/>
                    <a:pt x="333" y="67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4" name="Google Shape;3386;p37">
              <a:extLst>
                <a:ext uri="{FF2B5EF4-FFF2-40B4-BE49-F238E27FC236}">
                  <a16:creationId xmlns:a16="http://schemas.microsoft.com/office/drawing/2014/main" id="{6FD34DAE-55BB-4861-BC7E-69D38278DACD}"/>
                </a:ext>
              </a:extLst>
            </p:cNvPr>
            <p:cNvSpPr/>
            <p:nvPr/>
          </p:nvSpPr>
          <p:spPr>
            <a:xfrm>
              <a:off x="6587550" y="4484850"/>
              <a:ext cx="8350" cy="2800"/>
            </a:xfrm>
            <a:custGeom>
              <a:avLst/>
              <a:gdLst/>
              <a:ahLst/>
              <a:cxnLst/>
              <a:rect l="l" t="t" r="r" b="b"/>
              <a:pathLst>
                <a:path w="334" h="112" extrusionOk="0">
                  <a:moveTo>
                    <a:pt x="134" y="1"/>
                  </a:moveTo>
                  <a:lnTo>
                    <a:pt x="1" y="112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5" name="Google Shape;3387;p37">
              <a:extLst>
                <a:ext uri="{FF2B5EF4-FFF2-40B4-BE49-F238E27FC236}">
                  <a16:creationId xmlns:a16="http://schemas.microsoft.com/office/drawing/2014/main" id="{98FAAAB6-D603-4F4C-8080-6BF8B51CFC25}"/>
                </a:ext>
              </a:extLst>
            </p:cNvPr>
            <p:cNvSpPr/>
            <p:nvPr/>
          </p:nvSpPr>
          <p:spPr>
            <a:xfrm>
              <a:off x="6687250" y="4301525"/>
              <a:ext cx="7225" cy="5550"/>
            </a:xfrm>
            <a:custGeom>
              <a:avLst/>
              <a:gdLst/>
              <a:ahLst/>
              <a:cxnLst/>
              <a:rect l="l" t="t" r="r" b="b"/>
              <a:pathLst>
                <a:path w="289" h="222" extrusionOk="0">
                  <a:moveTo>
                    <a:pt x="1" y="0"/>
                  </a:moveTo>
                  <a:lnTo>
                    <a:pt x="90" y="222"/>
                  </a:lnTo>
                  <a:lnTo>
                    <a:pt x="289" y="22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6" name="Google Shape;3388;p37">
              <a:extLst>
                <a:ext uri="{FF2B5EF4-FFF2-40B4-BE49-F238E27FC236}">
                  <a16:creationId xmlns:a16="http://schemas.microsoft.com/office/drawing/2014/main" id="{DC0D2BC0-FA6F-4EA7-B48B-D13DEF72F3E5}"/>
                </a:ext>
              </a:extLst>
            </p:cNvPr>
            <p:cNvSpPr/>
            <p:nvPr/>
          </p:nvSpPr>
          <p:spPr>
            <a:xfrm>
              <a:off x="6783650" y="44893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0" y="0"/>
                  </a:moveTo>
                  <a:lnTo>
                    <a:pt x="222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7" name="Google Shape;3389;p37">
              <a:extLst>
                <a:ext uri="{FF2B5EF4-FFF2-40B4-BE49-F238E27FC236}">
                  <a16:creationId xmlns:a16="http://schemas.microsoft.com/office/drawing/2014/main" id="{77EFEE70-E12D-4293-9621-F697BD75D142}"/>
                </a:ext>
              </a:extLst>
            </p:cNvPr>
            <p:cNvSpPr/>
            <p:nvPr/>
          </p:nvSpPr>
          <p:spPr>
            <a:xfrm>
              <a:off x="7013525" y="4217875"/>
              <a:ext cx="9425" cy="5850"/>
            </a:xfrm>
            <a:custGeom>
              <a:avLst/>
              <a:gdLst/>
              <a:ahLst/>
              <a:cxnLst/>
              <a:rect l="l" t="t" r="r" b="b"/>
              <a:pathLst>
                <a:path w="377" h="234" extrusionOk="0">
                  <a:moveTo>
                    <a:pt x="0" y="1"/>
                  </a:moveTo>
                  <a:lnTo>
                    <a:pt x="0" y="1"/>
                  </a:lnTo>
                  <a:cubicBezTo>
                    <a:pt x="161" y="162"/>
                    <a:pt x="232" y="233"/>
                    <a:pt x="279" y="233"/>
                  </a:cubicBezTo>
                  <a:cubicBezTo>
                    <a:pt x="316" y="233"/>
                    <a:pt x="338" y="189"/>
                    <a:pt x="377" y="1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8" name="Google Shape;3390;p37">
              <a:extLst>
                <a:ext uri="{FF2B5EF4-FFF2-40B4-BE49-F238E27FC236}">
                  <a16:creationId xmlns:a16="http://schemas.microsoft.com/office/drawing/2014/main" id="{88A61D6F-4AB3-4089-A7B0-06D30F3B321C}"/>
                </a:ext>
              </a:extLst>
            </p:cNvPr>
            <p:cNvSpPr/>
            <p:nvPr/>
          </p:nvSpPr>
          <p:spPr>
            <a:xfrm>
              <a:off x="6834600" y="4490400"/>
              <a:ext cx="7225" cy="7775"/>
            </a:xfrm>
            <a:custGeom>
              <a:avLst/>
              <a:gdLst/>
              <a:ahLst/>
              <a:cxnLst/>
              <a:rect l="l" t="t" r="r" b="b"/>
              <a:pathLst>
                <a:path w="289" h="311" extrusionOk="0">
                  <a:moveTo>
                    <a:pt x="1" y="1"/>
                  </a:moveTo>
                  <a:lnTo>
                    <a:pt x="178" y="311"/>
                  </a:lnTo>
                  <a:lnTo>
                    <a:pt x="266" y="266"/>
                  </a:lnTo>
                  <a:lnTo>
                    <a:pt x="289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9" name="Google Shape;3391;p37">
              <a:extLst>
                <a:ext uri="{FF2B5EF4-FFF2-40B4-BE49-F238E27FC236}">
                  <a16:creationId xmlns:a16="http://schemas.microsoft.com/office/drawing/2014/main" id="{8367C7BE-3EA1-4EE2-987E-3760900EDD42}"/>
                </a:ext>
              </a:extLst>
            </p:cNvPr>
            <p:cNvSpPr/>
            <p:nvPr/>
          </p:nvSpPr>
          <p:spPr>
            <a:xfrm>
              <a:off x="6447425" y="4201250"/>
              <a:ext cx="7775" cy="5575"/>
            </a:xfrm>
            <a:custGeom>
              <a:avLst/>
              <a:gdLst/>
              <a:ahLst/>
              <a:cxnLst/>
              <a:rect l="l" t="t" r="r" b="b"/>
              <a:pathLst>
                <a:path w="311" h="223" extrusionOk="0">
                  <a:moveTo>
                    <a:pt x="310" y="1"/>
                  </a:moveTo>
                  <a:lnTo>
                    <a:pt x="0" y="134"/>
                  </a:lnTo>
                  <a:lnTo>
                    <a:pt x="0" y="223"/>
                  </a:lnTo>
                  <a:lnTo>
                    <a:pt x="155" y="2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0" name="Google Shape;3392;p37">
              <a:extLst>
                <a:ext uri="{FF2B5EF4-FFF2-40B4-BE49-F238E27FC236}">
                  <a16:creationId xmlns:a16="http://schemas.microsoft.com/office/drawing/2014/main" id="{2838080D-3697-4E92-9A9B-BF89919EF3A2}"/>
                </a:ext>
              </a:extLst>
            </p:cNvPr>
            <p:cNvSpPr/>
            <p:nvPr/>
          </p:nvSpPr>
          <p:spPr>
            <a:xfrm>
              <a:off x="6449625" y="4312050"/>
              <a:ext cx="7225" cy="5000"/>
            </a:xfrm>
            <a:custGeom>
              <a:avLst/>
              <a:gdLst/>
              <a:ahLst/>
              <a:cxnLst/>
              <a:rect l="l" t="t" r="r" b="b"/>
              <a:pathLst>
                <a:path w="289" h="200" extrusionOk="0">
                  <a:moveTo>
                    <a:pt x="1" y="200"/>
                  </a:move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1" name="Google Shape;3393;p37">
              <a:extLst>
                <a:ext uri="{FF2B5EF4-FFF2-40B4-BE49-F238E27FC236}">
                  <a16:creationId xmlns:a16="http://schemas.microsoft.com/office/drawing/2014/main" id="{4E566AB2-CF51-428B-8F88-8313C7CBA4E6}"/>
                </a:ext>
              </a:extLst>
            </p:cNvPr>
            <p:cNvSpPr/>
            <p:nvPr/>
          </p:nvSpPr>
          <p:spPr>
            <a:xfrm>
              <a:off x="6680050" y="4301525"/>
              <a:ext cx="9450" cy="5550"/>
            </a:xfrm>
            <a:custGeom>
              <a:avLst/>
              <a:gdLst/>
              <a:ahLst/>
              <a:cxnLst/>
              <a:rect l="l" t="t" r="r" b="b"/>
              <a:pathLst>
                <a:path w="378" h="222" extrusionOk="0">
                  <a:moveTo>
                    <a:pt x="289" y="0"/>
                  </a:moveTo>
                  <a:lnTo>
                    <a:pt x="1" y="222"/>
                  </a:lnTo>
                  <a:lnTo>
                    <a:pt x="378" y="22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2" name="Google Shape;3394;p37">
              <a:extLst>
                <a:ext uri="{FF2B5EF4-FFF2-40B4-BE49-F238E27FC236}">
                  <a16:creationId xmlns:a16="http://schemas.microsoft.com/office/drawing/2014/main" id="{382391AB-9A87-4493-89A4-B595FEB4214F}"/>
                </a:ext>
              </a:extLst>
            </p:cNvPr>
            <p:cNvSpPr/>
            <p:nvPr/>
          </p:nvSpPr>
          <p:spPr>
            <a:xfrm>
              <a:off x="6557100" y="4160825"/>
              <a:ext cx="5000" cy="6675"/>
            </a:xfrm>
            <a:custGeom>
              <a:avLst/>
              <a:gdLst/>
              <a:ahLst/>
              <a:cxnLst/>
              <a:rect l="l" t="t" r="r" b="b"/>
              <a:pathLst>
                <a:path w="200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20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3" name="Google Shape;3395;p37">
              <a:extLst>
                <a:ext uri="{FF2B5EF4-FFF2-40B4-BE49-F238E27FC236}">
                  <a16:creationId xmlns:a16="http://schemas.microsoft.com/office/drawing/2014/main" id="{1866A067-6BAA-4CBA-A15D-2008D80D71A0}"/>
                </a:ext>
              </a:extLst>
            </p:cNvPr>
            <p:cNvSpPr/>
            <p:nvPr/>
          </p:nvSpPr>
          <p:spPr>
            <a:xfrm>
              <a:off x="6614150" y="4472675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266" y="1"/>
                  </a:moveTo>
                  <a:lnTo>
                    <a:pt x="0" y="23"/>
                  </a:lnTo>
                  <a:lnTo>
                    <a:pt x="133" y="311"/>
                  </a:lnTo>
                  <a:lnTo>
                    <a:pt x="311" y="3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4" name="Google Shape;3396;p37">
              <a:extLst>
                <a:ext uri="{FF2B5EF4-FFF2-40B4-BE49-F238E27FC236}">
                  <a16:creationId xmlns:a16="http://schemas.microsoft.com/office/drawing/2014/main" id="{2A957F9F-E04B-4193-8B52-AADC1A5A6184}"/>
                </a:ext>
              </a:extLst>
            </p:cNvPr>
            <p:cNvSpPr/>
            <p:nvPr/>
          </p:nvSpPr>
          <p:spPr>
            <a:xfrm>
              <a:off x="6497825" y="4336975"/>
              <a:ext cx="6675" cy="7775"/>
            </a:xfrm>
            <a:custGeom>
              <a:avLst/>
              <a:gdLst/>
              <a:ahLst/>
              <a:cxnLst/>
              <a:rect l="l" t="t" r="r" b="b"/>
              <a:pathLst>
                <a:path w="267" h="311" extrusionOk="0">
                  <a:moveTo>
                    <a:pt x="266" y="0"/>
                  </a:moveTo>
                  <a:lnTo>
                    <a:pt x="1" y="133"/>
                  </a:lnTo>
                  <a:lnTo>
                    <a:pt x="1" y="31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5" name="Google Shape;3397;p37">
              <a:extLst>
                <a:ext uri="{FF2B5EF4-FFF2-40B4-BE49-F238E27FC236}">
                  <a16:creationId xmlns:a16="http://schemas.microsoft.com/office/drawing/2014/main" id="{6382E481-A9D1-4BB1-B54F-EA76CF0FCBCF}"/>
                </a:ext>
              </a:extLst>
            </p:cNvPr>
            <p:cNvSpPr/>
            <p:nvPr/>
          </p:nvSpPr>
          <p:spPr>
            <a:xfrm>
              <a:off x="6872275" y="4521975"/>
              <a:ext cx="6100" cy="7225"/>
            </a:xfrm>
            <a:custGeom>
              <a:avLst/>
              <a:gdLst/>
              <a:ahLst/>
              <a:cxnLst/>
              <a:rect l="l" t="t" r="r" b="b"/>
              <a:pathLst>
                <a:path w="244" h="289" extrusionOk="0">
                  <a:moveTo>
                    <a:pt x="155" y="0"/>
                  </a:moveTo>
                  <a:lnTo>
                    <a:pt x="0" y="222"/>
                  </a:lnTo>
                  <a:lnTo>
                    <a:pt x="133" y="288"/>
                  </a:lnTo>
                  <a:cubicBezTo>
                    <a:pt x="177" y="244"/>
                    <a:pt x="200" y="178"/>
                    <a:pt x="244" y="133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6" name="Google Shape;3398;p37">
              <a:extLst>
                <a:ext uri="{FF2B5EF4-FFF2-40B4-BE49-F238E27FC236}">
                  <a16:creationId xmlns:a16="http://schemas.microsoft.com/office/drawing/2014/main" id="{194E3711-A868-41C2-934E-4C9B5A8AFB08}"/>
                </a:ext>
              </a:extLst>
            </p:cNvPr>
            <p:cNvSpPr/>
            <p:nvPr/>
          </p:nvSpPr>
          <p:spPr>
            <a:xfrm>
              <a:off x="6497275" y="4527500"/>
              <a:ext cx="8325" cy="5575"/>
            </a:xfrm>
            <a:custGeom>
              <a:avLst/>
              <a:gdLst/>
              <a:ahLst/>
              <a:cxnLst/>
              <a:rect l="l" t="t" r="r" b="b"/>
              <a:pathLst>
                <a:path w="333" h="223" extrusionOk="0">
                  <a:moveTo>
                    <a:pt x="266" y="1"/>
                  </a:moveTo>
                  <a:lnTo>
                    <a:pt x="0" y="223"/>
                  </a:lnTo>
                  <a:lnTo>
                    <a:pt x="333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7" name="Google Shape;3399;p37">
              <a:extLst>
                <a:ext uri="{FF2B5EF4-FFF2-40B4-BE49-F238E27FC236}">
                  <a16:creationId xmlns:a16="http://schemas.microsoft.com/office/drawing/2014/main" id="{BA9E8F1D-0984-4274-BBE8-3AABDFA715F2}"/>
                </a:ext>
              </a:extLst>
            </p:cNvPr>
            <p:cNvSpPr/>
            <p:nvPr/>
          </p:nvSpPr>
          <p:spPr>
            <a:xfrm>
              <a:off x="6505575" y="4416725"/>
              <a:ext cx="6900" cy="5675"/>
            </a:xfrm>
            <a:custGeom>
              <a:avLst/>
              <a:gdLst/>
              <a:ahLst/>
              <a:cxnLst/>
              <a:rect l="l" t="t" r="r" b="b"/>
              <a:pathLst>
                <a:path w="276" h="227" extrusionOk="0">
                  <a:moveTo>
                    <a:pt x="178" y="1"/>
                  </a:moveTo>
                  <a:lnTo>
                    <a:pt x="1" y="156"/>
                  </a:lnTo>
                  <a:cubicBezTo>
                    <a:pt x="1" y="178"/>
                    <a:pt x="1" y="200"/>
                    <a:pt x="1" y="222"/>
                  </a:cubicBezTo>
                  <a:cubicBezTo>
                    <a:pt x="25" y="225"/>
                    <a:pt x="48" y="226"/>
                    <a:pt x="69" y="226"/>
                  </a:cubicBezTo>
                  <a:cubicBezTo>
                    <a:pt x="219" y="226"/>
                    <a:pt x="275" y="156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8" name="Google Shape;3400;p37">
              <a:extLst>
                <a:ext uri="{FF2B5EF4-FFF2-40B4-BE49-F238E27FC236}">
                  <a16:creationId xmlns:a16="http://schemas.microsoft.com/office/drawing/2014/main" id="{4914F0D2-BAAF-4587-9C2E-BE3125C98D5D}"/>
                </a:ext>
              </a:extLst>
            </p:cNvPr>
            <p:cNvSpPr/>
            <p:nvPr/>
          </p:nvSpPr>
          <p:spPr>
            <a:xfrm>
              <a:off x="6811900" y="4229500"/>
              <a:ext cx="6100" cy="5025"/>
            </a:xfrm>
            <a:custGeom>
              <a:avLst/>
              <a:gdLst/>
              <a:ahLst/>
              <a:cxnLst/>
              <a:rect l="l" t="t" r="r" b="b"/>
              <a:pathLst>
                <a:path w="244" h="201" extrusionOk="0">
                  <a:moveTo>
                    <a:pt x="0" y="1"/>
                  </a:moveTo>
                  <a:cubicBezTo>
                    <a:pt x="44" y="67"/>
                    <a:pt x="89" y="134"/>
                    <a:pt x="133" y="200"/>
                  </a:cubicBezTo>
                  <a:cubicBezTo>
                    <a:pt x="155" y="134"/>
                    <a:pt x="200" y="67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9" name="Google Shape;3401;p37">
              <a:extLst>
                <a:ext uri="{FF2B5EF4-FFF2-40B4-BE49-F238E27FC236}">
                  <a16:creationId xmlns:a16="http://schemas.microsoft.com/office/drawing/2014/main" id="{E0B2AAE6-05D8-4C00-8FFE-C9AAA85CCC7A}"/>
                </a:ext>
              </a:extLst>
            </p:cNvPr>
            <p:cNvSpPr/>
            <p:nvPr/>
          </p:nvSpPr>
          <p:spPr>
            <a:xfrm>
              <a:off x="7062800" y="4309825"/>
              <a:ext cx="3925" cy="6125"/>
            </a:xfrm>
            <a:custGeom>
              <a:avLst/>
              <a:gdLst/>
              <a:ahLst/>
              <a:cxnLst/>
              <a:rect l="l" t="t" r="r" b="b"/>
              <a:pathLst>
                <a:path w="157" h="245" extrusionOk="0">
                  <a:moveTo>
                    <a:pt x="1" y="1"/>
                  </a:moveTo>
                  <a:cubicBezTo>
                    <a:pt x="23" y="89"/>
                    <a:pt x="45" y="156"/>
                    <a:pt x="90" y="244"/>
                  </a:cubicBez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0" name="Google Shape;3402;p37">
              <a:extLst>
                <a:ext uri="{FF2B5EF4-FFF2-40B4-BE49-F238E27FC236}">
                  <a16:creationId xmlns:a16="http://schemas.microsoft.com/office/drawing/2014/main" id="{CA21A187-0413-4B86-9781-6FD2D01026BE}"/>
                </a:ext>
              </a:extLst>
            </p:cNvPr>
            <p:cNvSpPr/>
            <p:nvPr/>
          </p:nvSpPr>
          <p:spPr>
            <a:xfrm>
              <a:off x="7024600" y="4327000"/>
              <a:ext cx="8325" cy="1675"/>
            </a:xfrm>
            <a:custGeom>
              <a:avLst/>
              <a:gdLst/>
              <a:ahLst/>
              <a:cxnLst/>
              <a:rect l="l" t="t" r="r" b="b"/>
              <a:pathLst>
                <a:path w="333" h="67" extrusionOk="0">
                  <a:moveTo>
                    <a:pt x="0" y="0"/>
                  </a:moveTo>
                  <a:lnTo>
                    <a:pt x="333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1" name="Google Shape;3403;p37">
              <a:extLst>
                <a:ext uri="{FF2B5EF4-FFF2-40B4-BE49-F238E27FC236}">
                  <a16:creationId xmlns:a16="http://schemas.microsoft.com/office/drawing/2014/main" id="{6503F008-7A50-4DE4-9E13-3E37B321E12F}"/>
                </a:ext>
              </a:extLst>
            </p:cNvPr>
            <p:cNvSpPr/>
            <p:nvPr/>
          </p:nvSpPr>
          <p:spPr>
            <a:xfrm>
              <a:off x="6651250" y="4200700"/>
              <a:ext cx="7225" cy="3950"/>
            </a:xfrm>
            <a:custGeom>
              <a:avLst/>
              <a:gdLst/>
              <a:ahLst/>
              <a:cxnLst/>
              <a:rect l="l" t="t" r="r" b="b"/>
              <a:pathLst>
                <a:path w="289" h="158" extrusionOk="0">
                  <a:moveTo>
                    <a:pt x="1" y="1"/>
                  </a:moveTo>
                  <a:cubicBezTo>
                    <a:pt x="54" y="67"/>
                    <a:pt x="107" y="157"/>
                    <a:pt x="165" y="157"/>
                  </a:cubicBezTo>
                  <a:cubicBezTo>
                    <a:pt x="203" y="157"/>
                    <a:pt x="244" y="117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2" name="Google Shape;3404;p37">
              <a:extLst>
                <a:ext uri="{FF2B5EF4-FFF2-40B4-BE49-F238E27FC236}">
                  <a16:creationId xmlns:a16="http://schemas.microsoft.com/office/drawing/2014/main" id="{41A0F98C-B347-4C08-884B-991A160CB3A8}"/>
                </a:ext>
              </a:extLst>
            </p:cNvPr>
            <p:cNvSpPr/>
            <p:nvPr/>
          </p:nvSpPr>
          <p:spPr>
            <a:xfrm>
              <a:off x="7007425" y="432035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133" y="1"/>
                  </a:moveTo>
                  <a:lnTo>
                    <a:pt x="0" y="156"/>
                  </a:lnTo>
                  <a:lnTo>
                    <a:pt x="333" y="24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3" name="Google Shape;3405;p37">
              <a:extLst>
                <a:ext uri="{FF2B5EF4-FFF2-40B4-BE49-F238E27FC236}">
                  <a16:creationId xmlns:a16="http://schemas.microsoft.com/office/drawing/2014/main" id="{F00E4497-385D-4553-9B31-6AEB12E9DA26}"/>
                </a:ext>
              </a:extLst>
            </p:cNvPr>
            <p:cNvSpPr/>
            <p:nvPr/>
          </p:nvSpPr>
          <p:spPr>
            <a:xfrm>
              <a:off x="6636300" y="4369650"/>
              <a:ext cx="6125" cy="7225"/>
            </a:xfrm>
            <a:custGeom>
              <a:avLst/>
              <a:gdLst/>
              <a:ahLst/>
              <a:cxnLst/>
              <a:rect l="l" t="t" r="r" b="b"/>
              <a:pathLst>
                <a:path w="245" h="289" extrusionOk="0">
                  <a:moveTo>
                    <a:pt x="1" y="0"/>
                  </a:moveTo>
                  <a:cubicBezTo>
                    <a:pt x="23" y="67"/>
                    <a:pt x="23" y="133"/>
                    <a:pt x="67" y="289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4" name="Google Shape;3406;p37">
              <a:extLst>
                <a:ext uri="{FF2B5EF4-FFF2-40B4-BE49-F238E27FC236}">
                  <a16:creationId xmlns:a16="http://schemas.microsoft.com/office/drawing/2014/main" id="{7FD769FA-D4EA-4D0A-9C48-7C8AC5B93682}"/>
                </a:ext>
              </a:extLst>
            </p:cNvPr>
            <p:cNvSpPr/>
            <p:nvPr/>
          </p:nvSpPr>
          <p:spPr>
            <a:xfrm>
              <a:off x="6505575" y="4357475"/>
              <a:ext cx="6125" cy="6100"/>
            </a:xfrm>
            <a:custGeom>
              <a:avLst/>
              <a:gdLst/>
              <a:ahLst/>
              <a:cxnLst/>
              <a:rect l="l" t="t" r="r" b="b"/>
              <a:pathLst>
                <a:path w="245" h="244" extrusionOk="0">
                  <a:moveTo>
                    <a:pt x="156" y="0"/>
                  </a:moveTo>
                  <a:cubicBezTo>
                    <a:pt x="89" y="89"/>
                    <a:pt x="45" y="177"/>
                    <a:pt x="1" y="244"/>
                  </a:cubicBezTo>
                  <a:lnTo>
                    <a:pt x="244" y="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5" name="Google Shape;3407;p37">
              <a:extLst>
                <a:ext uri="{FF2B5EF4-FFF2-40B4-BE49-F238E27FC236}">
                  <a16:creationId xmlns:a16="http://schemas.microsoft.com/office/drawing/2014/main" id="{71902EB0-4F00-45D8-90D9-477C490C924E}"/>
                </a:ext>
              </a:extLst>
            </p:cNvPr>
            <p:cNvSpPr/>
            <p:nvPr/>
          </p:nvSpPr>
          <p:spPr>
            <a:xfrm>
              <a:off x="6438550" y="4484850"/>
              <a:ext cx="8900" cy="3925"/>
            </a:xfrm>
            <a:custGeom>
              <a:avLst/>
              <a:gdLst/>
              <a:ahLst/>
              <a:cxnLst/>
              <a:rect l="l" t="t" r="r" b="b"/>
              <a:pathLst>
                <a:path w="356" h="157" extrusionOk="0">
                  <a:moveTo>
                    <a:pt x="1" y="1"/>
                  </a:moveTo>
                  <a:lnTo>
                    <a:pt x="200" y="156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6" name="Google Shape;3408;p37">
              <a:extLst>
                <a:ext uri="{FF2B5EF4-FFF2-40B4-BE49-F238E27FC236}">
                  <a16:creationId xmlns:a16="http://schemas.microsoft.com/office/drawing/2014/main" id="{5E3725FE-DEF1-4BFC-B16B-2446BBF1C59B}"/>
                </a:ext>
              </a:extLst>
            </p:cNvPr>
            <p:cNvSpPr/>
            <p:nvPr/>
          </p:nvSpPr>
          <p:spPr>
            <a:xfrm>
              <a:off x="7027925" y="4493025"/>
              <a:ext cx="6100" cy="2950"/>
            </a:xfrm>
            <a:custGeom>
              <a:avLst/>
              <a:gdLst/>
              <a:ahLst/>
              <a:cxnLst/>
              <a:rect l="l" t="t" r="r" b="b"/>
              <a:pathLst>
                <a:path w="244" h="118" extrusionOk="0">
                  <a:moveTo>
                    <a:pt x="121" y="0"/>
                  </a:moveTo>
                  <a:cubicBezTo>
                    <a:pt x="83" y="0"/>
                    <a:pt x="41" y="35"/>
                    <a:pt x="0" y="117"/>
                  </a:cubicBezTo>
                  <a:lnTo>
                    <a:pt x="244" y="117"/>
                  </a:lnTo>
                  <a:cubicBezTo>
                    <a:pt x="208" y="4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7" name="Google Shape;3409;p37">
              <a:extLst>
                <a:ext uri="{FF2B5EF4-FFF2-40B4-BE49-F238E27FC236}">
                  <a16:creationId xmlns:a16="http://schemas.microsoft.com/office/drawing/2014/main" id="{363D375E-EDB6-4E05-8AAB-D19331AE3552}"/>
                </a:ext>
              </a:extLst>
            </p:cNvPr>
            <p:cNvSpPr/>
            <p:nvPr/>
          </p:nvSpPr>
          <p:spPr>
            <a:xfrm>
              <a:off x="6663450" y="4283800"/>
              <a:ext cx="6675" cy="7225"/>
            </a:xfrm>
            <a:custGeom>
              <a:avLst/>
              <a:gdLst/>
              <a:ahLst/>
              <a:cxnLst/>
              <a:rect l="l" t="t" r="r" b="b"/>
              <a:pathLst>
                <a:path w="267" h="289" extrusionOk="0">
                  <a:moveTo>
                    <a:pt x="266" y="0"/>
                  </a:moveTo>
                  <a:lnTo>
                    <a:pt x="0" y="89"/>
                  </a:lnTo>
                  <a:lnTo>
                    <a:pt x="200" y="288"/>
                  </a:lnTo>
                  <a:lnTo>
                    <a:pt x="266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8" name="Google Shape;3410;p37">
              <a:extLst>
                <a:ext uri="{FF2B5EF4-FFF2-40B4-BE49-F238E27FC236}">
                  <a16:creationId xmlns:a16="http://schemas.microsoft.com/office/drawing/2014/main" id="{8F0EBB98-6DEE-4183-BF91-2A82397A25A5}"/>
                </a:ext>
              </a:extLst>
            </p:cNvPr>
            <p:cNvSpPr/>
            <p:nvPr/>
          </p:nvSpPr>
          <p:spPr>
            <a:xfrm>
              <a:off x="6509450" y="4500375"/>
              <a:ext cx="4475" cy="7775"/>
            </a:xfrm>
            <a:custGeom>
              <a:avLst/>
              <a:gdLst/>
              <a:ahLst/>
              <a:cxnLst/>
              <a:rect l="l" t="t" r="r" b="b"/>
              <a:pathLst>
                <a:path w="179" h="311" extrusionOk="0">
                  <a:moveTo>
                    <a:pt x="178" y="0"/>
                  </a:moveTo>
                  <a:lnTo>
                    <a:pt x="1" y="89"/>
                  </a:lnTo>
                  <a:lnTo>
                    <a:pt x="156" y="311"/>
                  </a:lnTo>
                  <a:cubicBezTo>
                    <a:pt x="178" y="200"/>
                    <a:pt x="178" y="111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9" name="Google Shape;3411;p37">
              <a:extLst>
                <a:ext uri="{FF2B5EF4-FFF2-40B4-BE49-F238E27FC236}">
                  <a16:creationId xmlns:a16="http://schemas.microsoft.com/office/drawing/2014/main" id="{0882A0B8-FFEF-4E1D-BE0A-F3CF6CE259AA}"/>
                </a:ext>
              </a:extLst>
            </p:cNvPr>
            <p:cNvSpPr/>
            <p:nvPr/>
          </p:nvSpPr>
          <p:spPr>
            <a:xfrm>
              <a:off x="6856200" y="4514225"/>
              <a:ext cx="5025" cy="7225"/>
            </a:xfrm>
            <a:custGeom>
              <a:avLst/>
              <a:gdLst/>
              <a:ahLst/>
              <a:cxnLst/>
              <a:rect l="l" t="t" r="r" b="b"/>
              <a:pathLst>
                <a:path w="201" h="289" extrusionOk="0">
                  <a:moveTo>
                    <a:pt x="67" y="0"/>
                  </a:moveTo>
                  <a:lnTo>
                    <a:pt x="1" y="133"/>
                  </a:lnTo>
                  <a:lnTo>
                    <a:pt x="200" y="288"/>
                  </a:lnTo>
                  <a:lnTo>
                    <a:pt x="200" y="28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0" name="Google Shape;3412;p37">
              <a:extLst>
                <a:ext uri="{FF2B5EF4-FFF2-40B4-BE49-F238E27FC236}">
                  <a16:creationId xmlns:a16="http://schemas.microsoft.com/office/drawing/2014/main" id="{C34B0ECA-542B-4FDD-A386-6BB9D3DB9A29}"/>
                </a:ext>
              </a:extLst>
            </p:cNvPr>
            <p:cNvSpPr/>
            <p:nvPr/>
          </p:nvSpPr>
          <p:spPr>
            <a:xfrm>
              <a:off x="6817425" y="4399000"/>
              <a:ext cx="6125" cy="5575"/>
            </a:xfrm>
            <a:custGeom>
              <a:avLst/>
              <a:gdLst/>
              <a:ahLst/>
              <a:cxnLst/>
              <a:rect l="l" t="t" r="r" b="b"/>
              <a:pathLst>
                <a:path w="245" h="223" extrusionOk="0">
                  <a:moveTo>
                    <a:pt x="1" y="1"/>
                  </a:moveTo>
                  <a:lnTo>
                    <a:pt x="1" y="222"/>
                  </a:lnTo>
                  <a:lnTo>
                    <a:pt x="244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1" name="Google Shape;3413;p37">
              <a:extLst>
                <a:ext uri="{FF2B5EF4-FFF2-40B4-BE49-F238E27FC236}">
                  <a16:creationId xmlns:a16="http://schemas.microsoft.com/office/drawing/2014/main" id="{3474717F-E55A-4EDF-9F17-1F2B680A5931}"/>
                </a:ext>
              </a:extLst>
            </p:cNvPr>
            <p:cNvSpPr/>
            <p:nvPr/>
          </p:nvSpPr>
          <p:spPr>
            <a:xfrm>
              <a:off x="6748750" y="4226750"/>
              <a:ext cx="7225" cy="3900"/>
            </a:xfrm>
            <a:custGeom>
              <a:avLst/>
              <a:gdLst/>
              <a:ahLst/>
              <a:cxnLst/>
              <a:rect l="l" t="t" r="r" b="b"/>
              <a:pathLst>
                <a:path w="289" h="156" extrusionOk="0">
                  <a:moveTo>
                    <a:pt x="67" y="0"/>
                  </a:moveTo>
                  <a:lnTo>
                    <a:pt x="23" y="44"/>
                  </a:lnTo>
                  <a:cubicBezTo>
                    <a:pt x="0" y="89"/>
                    <a:pt x="0" y="111"/>
                    <a:pt x="0" y="155"/>
                  </a:cubicBezTo>
                  <a:lnTo>
                    <a:pt x="288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2" name="Google Shape;3414;p37">
              <a:extLst>
                <a:ext uri="{FF2B5EF4-FFF2-40B4-BE49-F238E27FC236}">
                  <a16:creationId xmlns:a16="http://schemas.microsoft.com/office/drawing/2014/main" id="{C81A6309-A66E-4E1C-86FC-B55FCA7921C0}"/>
                </a:ext>
              </a:extLst>
            </p:cNvPr>
            <p:cNvSpPr/>
            <p:nvPr/>
          </p:nvSpPr>
          <p:spPr>
            <a:xfrm>
              <a:off x="6796375" y="4329225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134" y="0"/>
                  </a:moveTo>
                  <a:lnTo>
                    <a:pt x="1" y="133"/>
                  </a:lnTo>
                  <a:lnTo>
                    <a:pt x="222" y="13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3" name="Google Shape;3415;p37">
              <a:extLst>
                <a:ext uri="{FF2B5EF4-FFF2-40B4-BE49-F238E27FC236}">
                  <a16:creationId xmlns:a16="http://schemas.microsoft.com/office/drawing/2014/main" id="{451006FF-8B9D-4942-BBB1-B7EB71C2DCB7}"/>
                </a:ext>
              </a:extLst>
            </p:cNvPr>
            <p:cNvSpPr/>
            <p:nvPr/>
          </p:nvSpPr>
          <p:spPr>
            <a:xfrm>
              <a:off x="6675075" y="4213450"/>
              <a:ext cx="4450" cy="7775"/>
            </a:xfrm>
            <a:custGeom>
              <a:avLst/>
              <a:gdLst/>
              <a:ahLst/>
              <a:cxnLst/>
              <a:rect l="l" t="t" r="r" b="b"/>
              <a:pathLst>
                <a:path w="178" h="311" extrusionOk="0">
                  <a:moveTo>
                    <a:pt x="67" y="0"/>
                  </a:moveTo>
                  <a:lnTo>
                    <a:pt x="1" y="311"/>
                  </a:lnTo>
                  <a:lnTo>
                    <a:pt x="178" y="26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4" name="Google Shape;3416;p37">
              <a:extLst>
                <a:ext uri="{FF2B5EF4-FFF2-40B4-BE49-F238E27FC236}">
                  <a16:creationId xmlns:a16="http://schemas.microsoft.com/office/drawing/2014/main" id="{15823D47-1DDB-4585-BAE7-BE3657C79BA3}"/>
                </a:ext>
              </a:extLst>
            </p:cNvPr>
            <p:cNvSpPr/>
            <p:nvPr/>
          </p:nvSpPr>
          <p:spPr>
            <a:xfrm>
              <a:off x="6689475" y="4200150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67" y="1"/>
                  </a:moveTo>
                  <a:lnTo>
                    <a:pt x="1" y="156"/>
                  </a:lnTo>
                  <a:lnTo>
                    <a:pt x="134" y="267"/>
                  </a:lnTo>
                  <a:cubicBezTo>
                    <a:pt x="156" y="178"/>
                    <a:pt x="200" y="89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5" name="Google Shape;3417;p37">
              <a:extLst>
                <a:ext uri="{FF2B5EF4-FFF2-40B4-BE49-F238E27FC236}">
                  <a16:creationId xmlns:a16="http://schemas.microsoft.com/office/drawing/2014/main" id="{1EDC31BC-E1E5-4205-8D05-F594429EB371}"/>
                </a:ext>
              </a:extLst>
            </p:cNvPr>
            <p:cNvSpPr/>
            <p:nvPr/>
          </p:nvSpPr>
          <p:spPr>
            <a:xfrm>
              <a:off x="6719950" y="4457175"/>
              <a:ext cx="3900" cy="6675"/>
            </a:xfrm>
            <a:custGeom>
              <a:avLst/>
              <a:gdLst/>
              <a:ahLst/>
              <a:cxnLst/>
              <a:rect l="l" t="t" r="r" b="b"/>
              <a:pathLst>
                <a:path w="156" h="267" extrusionOk="0">
                  <a:moveTo>
                    <a:pt x="0" y="0"/>
                  </a:moveTo>
                  <a:cubicBezTo>
                    <a:pt x="22" y="67"/>
                    <a:pt x="22" y="133"/>
                    <a:pt x="22" y="266"/>
                  </a:cubicBezTo>
                  <a:lnTo>
                    <a:pt x="155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6" name="Google Shape;3418;p37">
              <a:extLst>
                <a:ext uri="{FF2B5EF4-FFF2-40B4-BE49-F238E27FC236}">
                  <a16:creationId xmlns:a16="http://schemas.microsoft.com/office/drawing/2014/main" id="{F6ED5E2D-4881-409C-9B08-B76D4B9BC515}"/>
                </a:ext>
              </a:extLst>
            </p:cNvPr>
            <p:cNvSpPr/>
            <p:nvPr/>
          </p:nvSpPr>
          <p:spPr>
            <a:xfrm>
              <a:off x="6647925" y="4455500"/>
              <a:ext cx="3900" cy="5575"/>
            </a:xfrm>
            <a:custGeom>
              <a:avLst/>
              <a:gdLst/>
              <a:ahLst/>
              <a:cxnLst/>
              <a:rect l="l" t="t" r="r" b="b"/>
              <a:pathLst>
                <a:path w="156" h="223" extrusionOk="0">
                  <a:moveTo>
                    <a:pt x="1" y="1"/>
                  </a:moveTo>
                  <a:lnTo>
                    <a:pt x="134" y="222"/>
                  </a:lnTo>
                  <a:cubicBezTo>
                    <a:pt x="134" y="156"/>
                    <a:pt x="156" y="67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7" name="Google Shape;3419;p37">
              <a:extLst>
                <a:ext uri="{FF2B5EF4-FFF2-40B4-BE49-F238E27FC236}">
                  <a16:creationId xmlns:a16="http://schemas.microsoft.com/office/drawing/2014/main" id="{1A4ADE77-554F-4E94-82AF-82789B5A1867}"/>
                </a:ext>
              </a:extLst>
            </p:cNvPr>
            <p:cNvSpPr/>
            <p:nvPr/>
          </p:nvSpPr>
          <p:spPr>
            <a:xfrm>
              <a:off x="6757050" y="4293775"/>
              <a:ext cx="6125" cy="1675"/>
            </a:xfrm>
            <a:custGeom>
              <a:avLst/>
              <a:gdLst/>
              <a:ahLst/>
              <a:cxnLst/>
              <a:rect l="l" t="t" r="r" b="b"/>
              <a:pathLst>
                <a:path w="245" h="67" extrusionOk="0">
                  <a:moveTo>
                    <a:pt x="244" y="6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8" name="Google Shape;3420;p37">
              <a:extLst>
                <a:ext uri="{FF2B5EF4-FFF2-40B4-BE49-F238E27FC236}">
                  <a16:creationId xmlns:a16="http://schemas.microsoft.com/office/drawing/2014/main" id="{1DAF897A-2D30-48DA-B42C-5F110B13CE25}"/>
                </a:ext>
              </a:extLst>
            </p:cNvPr>
            <p:cNvSpPr/>
            <p:nvPr/>
          </p:nvSpPr>
          <p:spPr>
            <a:xfrm>
              <a:off x="6975850" y="4289875"/>
              <a:ext cx="5550" cy="3350"/>
            </a:xfrm>
            <a:custGeom>
              <a:avLst/>
              <a:gdLst/>
              <a:ahLst/>
              <a:cxnLst/>
              <a:rect l="l" t="t" r="r" b="b"/>
              <a:pathLst>
                <a:path w="222" h="134" extrusionOk="0">
                  <a:moveTo>
                    <a:pt x="222" y="13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9" name="Google Shape;3421;p37">
              <a:extLst>
                <a:ext uri="{FF2B5EF4-FFF2-40B4-BE49-F238E27FC236}">
                  <a16:creationId xmlns:a16="http://schemas.microsoft.com/office/drawing/2014/main" id="{498ED550-9ECE-4800-84C0-711B7EDD064F}"/>
                </a:ext>
              </a:extLst>
            </p:cNvPr>
            <p:cNvSpPr/>
            <p:nvPr/>
          </p:nvSpPr>
          <p:spPr>
            <a:xfrm>
              <a:off x="6893875" y="4196275"/>
              <a:ext cx="3350" cy="5575"/>
            </a:xfrm>
            <a:custGeom>
              <a:avLst/>
              <a:gdLst/>
              <a:ahLst/>
              <a:cxnLst/>
              <a:rect l="l" t="t" r="r" b="b"/>
              <a:pathLst>
                <a:path w="134" h="223" extrusionOk="0">
                  <a:moveTo>
                    <a:pt x="111" y="1"/>
                  </a:moveTo>
                  <a:lnTo>
                    <a:pt x="0" y="134"/>
                  </a:lnTo>
                  <a:lnTo>
                    <a:pt x="133" y="222"/>
                  </a:lnTo>
                  <a:cubicBezTo>
                    <a:pt x="133" y="156"/>
                    <a:pt x="111" y="67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0" name="Google Shape;3422;p37">
              <a:extLst>
                <a:ext uri="{FF2B5EF4-FFF2-40B4-BE49-F238E27FC236}">
                  <a16:creationId xmlns:a16="http://schemas.microsoft.com/office/drawing/2014/main" id="{90EAE3AC-2867-4F72-800F-67E40AAA2803}"/>
                </a:ext>
              </a:extLst>
            </p:cNvPr>
            <p:cNvSpPr/>
            <p:nvPr/>
          </p:nvSpPr>
          <p:spPr>
            <a:xfrm>
              <a:off x="6862850" y="4184650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244" y="0"/>
                  </a:moveTo>
                  <a:lnTo>
                    <a:pt x="1" y="67"/>
                  </a:lnTo>
                  <a:lnTo>
                    <a:pt x="156" y="22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1" name="Google Shape;3423;p37">
              <a:extLst>
                <a:ext uri="{FF2B5EF4-FFF2-40B4-BE49-F238E27FC236}">
                  <a16:creationId xmlns:a16="http://schemas.microsoft.com/office/drawing/2014/main" id="{7850E636-71E3-43C8-B4D7-ED3B8FF8F52C}"/>
                </a:ext>
              </a:extLst>
            </p:cNvPr>
            <p:cNvSpPr/>
            <p:nvPr/>
          </p:nvSpPr>
          <p:spPr>
            <a:xfrm>
              <a:off x="6926100" y="4525300"/>
              <a:ext cx="6575" cy="4450"/>
            </a:xfrm>
            <a:custGeom>
              <a:avLst/>
              <a:gdLst/>
              <a:ahLst/>
              <a:cxnLst/>
              <a:rect l="l" t="t" r="r" b="b"/>
              <a:pathLst>
                <a:path w="263" h="178" extrusionOk="0">
                  <a:moveTo>
                    <a:pt x="85" y="0"/>
                  </a:moveTo>
                  <a:cubicBezTo>
                    <a:pt x="0" y="156"/>
                    <a:pt x="60" y="176"/>
                    <a:pt x="137" y="176"/>
                  </a:cubicBezTo>
                  <a:cubicBezTo>
                    <a:pt x="164" y="176"/>
                    <a:pt x="193" y="174"/>
                    <a:pt x="219" y="174"/>
                  </a:cubicBezTo>
                  <a:cubicBezTo>
                    <a:pt x="235" y="174"/>
                    <a:pt x="250" y="175"/>
                    <a:pt x="262" y="178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2" name="Google Shape;3424;p37">
              <a:extLst>
                <a:ext uri="{FF2B5EF4-FFF2-40B4-BE49-F238E27FC236}">
                  <a16:creationId xmlns:a16="http://schemas.microsoft.com/office/drawing/2014/main" id="{1D5F662F-1339-4B6B-9A67-E95540D7708E}"/>
                </a:ext>
              </a:extLst>
            </p:cNvPr>
            <p:cNvSpPr/>
            <p:nvPr/>
          </p:nvSpPr>
          <p:spPr>
            <a:xfrm>
              <a:off x="6527175" y="4262200"/>
              <a:ext cx="5575" cy="3900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155"/>
                  </a:move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3" name="Google Shape;3425;p37">
              <a:extLst>
                <a:ext uri="{FF2B5EF4-FFF2-40B4-BE49-F238E27FC236}">
                  <a16:creationId xmlns:a16="http://schemas.microsoft.com/office/drawing/2014/main" id="{BB6DB078-8730-4A29-A615-6566D96076F8}"/>
                </a:ext>
              </a:extLst>
            </p:cNvPr>
            <p:cNvSpPr/>
            <p:nvPr/>
          </p:nvSpPr>
          <p:spPr>
            <a:xfrm>
              <a:off x="6508900" y="4354150"/>
              <a:ext cx="6675" cy="3900"/>
            </a:xfrm>
            <a:custGeom>
              <a:avLst/>
              <a:gdLst/>
              <a:ahLst/>
              <a:cxnLst/>
              <a:rect l="l" t="t" r="r" b="b"/>
              <a:pathLst>
                <a:path w="267" h="156" extrusionOk="0">
                  <a:moveTo>
                    <a:pt x="45" y="0"/>
                  </a:moveTo>
                  <a:cubicBezTo>
                    <a:pt x="23" y="44"/>
                    <a:pt x="1" y="89"/>
                    <a:pt x="1" y="133"/>
                  </a:cubicBezTo>
                  <a:lnTo>
                    <a:pt x="111" y="155"/>
                  </a:lnTo>
                  <a:lnTo>
                    <a:pt x="267" y="15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4" name="Google Shape;3426;p37">
              <a:extLst>
                <a:ext uri="{FF2B5EF4-FFF2-40B4-BE49-F238E27FC236}">
                  <a16:creationId xmlns:a16="http://schemas.microsoft.com/office/drawing/2014/main" id="{8BFB501F-EE09-4DA2-9377-D9C464314BEF}"/>
                </a:ext>
              </a:extLst>
            </p:cNvPr>
            <p:cNvSpPr/>
            <p:nvPr/>
          </p:nvSpPr>
          <p:spPr>
            <a:xfrm>
              <a:off x="6657900" y="4381275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1" y="1"/>
                  </a:moveTo>
                  <a:lnTo>
                    <a:pt x="67" y="244"/>
                  </a:ln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5" name="Google Shape;3427;p37">
              <a:extLst>
                <a:ext uri="{FF2B5EF4-FFF2-40B4-BE49-F238E27FC236}">
                  <a16:creationId xmlns:a16="http://schemas.microsoft.com/office/drawing/2014/main" id="{CEC63FB9-8950-4181-843F-594C53CAAF20}"/>
                </a:ext>
              </a:extLst>
            </p:cNvPr>
            <p:cNvSpPr/>
            <p:nvPr/>
          </p:nvSpPr>
          <p:spPr>
            <a:xfrm>
              <a:off x="6483975" y="4349700"/>
              <a:ext cx="1700" cy="6125"/>
            </a:xfrm>
            <a:custGeom>
              <a:avLst/>
              <a:gdLst/>
              <a:ahLst/>
              <a:cxnLst/>
              <a:rect l="l" t="t" r="r" b="b"/>
              <a:pathLst>
                <a:path w="68" h="245" extrusionOk="0">
                  <a:moveTo>
                    <a:pt x="1" y="1"/>
                  </a:moveTo>
                  <a:lnTo>
                    <a:pt x="1" y="2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6" name="Google Shape;3428;p37">
              <a:extLst>
                <a:ext uri="{FF2B5EF4-FFF2-40B4-BE49-F238E27FC236}">
                  <a16:creationId xmlns:a16="http://schemas.microsoft.com/office/drawing/2014/main" id="{2ABC3001-1993-4DFB-96F1-383E6B6741B3}"/>
                </a:ext>
              </a:extLst>
            </p:cNvPr>
            <p:cNvSpPr/>
            <p:nvPr/>
          </p:nvSpPr>
          <p:spPr>
            <a:xfrm>
              <a:off x="7079425" y="43109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" y="1"/>
                  </a:moveTo>
                  <a:lnTo>
                    <a:pt x="134" y="2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7" name="Google Shape;3429;p37">
              <a:extLst>
                <a:ext uri="{FF2B5EF4-FFF2-40B4-BE49-F238E27FC236}">
                  <a16:creationId xmlns:a16="http://schemas.microsoft.com/office/drawing/2014/main" id="{6D23F04E-EA33-4190-82BE-0C48289D6E8E}"/>
                </a:ext>
              </a:extLst>
            </p:cNvPr>
            <p:cNvSpPr/>
            <p:nvPr/>
          </p:nvSpPr>
          <p:spPr>
            <a:xfrm>
              <a:off x="6474550" y="4523075"/>
              <a:ext cx="3925" cy="7225"/>
            </a:xfrm>
            <a:custGeom>
              <a:avLst/>
              <a:gdLst/>
              <a:ahLst/>
              <a:cxnLst/>
              <a:rect l="l" t="t" r="r" b="b"/>
              <a:pathLst>
                <a:path w="157" h="289" extrusionOk="0">
                  <a:moveTo>
                    <a:pt x="1" y="1"/>
                  </a:moveTo>
                  <a:lnTo>
                    <a:pt x="112" y="289"/>
                  </a:lnTo>
                  <a:lnTo>
                    <a:pt x="156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8" name="Google Shape;3430;p37">
              <a:extLst>
                <a:ext uri="{FF2B5EF4-FFF2-40B4-BE49-F238E27FC236}">
                  <a16:creationId xmlns:a16="http://schemas.microsoft.com/office/drawing/2014/main" id="{ECF0FA66-CE1E-4F4B-BC55-E2AA63933A82}"/>
                </a:ext>
              </a:extLst>
            </p:cNvPr>
            <p:cNvSpPr/>
            <p:nvPr/>
          </p:nvSpPr>
          <p:spPr>
            <a:xfrm>
              <a:off x="6792500" y="41547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89" y="1"/>
                  </a:moveTo>
                  <a:lnTo>
                    <a:pt x="1" y="178"/>
                  </a:lnTo>
                  <a:cubicBezTo>
                    <a:pt x="45" y="200"/>
                    <a:pt x="89" y="222"/>
                    <a:pt x="134" y="245"/>
                  </a:cubicBezTo>
                  <a:cubicBezTo>
                    <a:pt x="111" y="178"/>
                    <a:pt x="89" y="89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9" name="Google Shape;3431;p37">
              <a:extLst>
                <a:ext uri="{FF2B5EF4-FFF2-40B4-BE49-F238E27FC236}">
                  <a16:creationId xmlns:a16="http://schemas.microsoft.com/office/drawing/2014/main" id="{8E483C1A-D1B8-47C4-A395-50AE30B4AA6A}"/>
                </a:ext>
              </a:extLst>
            </p:cNvPr>
            <p:cNvSpPr/>
            <p:nvPr/>
          </p:nvSpPr>
          <p:spPr>
            <a:xfrm>
              <a:off x="6564300" y="415917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0" y="0"/>
                  </a:moveTo>
                  <a:lnTo>
                    <a:pt x="67" y="67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0" name="Google Shape;3432;p37">
              <a:extLst>
                <a:ext uri="{FF2B5EF4-FFF2-40B4-BE49-F238E27FC236}">
                  <a16:creationId xmlns:a16="http://schemas.microsoft.com/office/drawing/2014/main" id="{AD029124-57D2-4300-8BAA-4A4DA4B33E82}"/>
                </a:ext>
              </a:extLst>
            </p:cNvPr>
            <p:cNvSpPr/>
            <p:nvPr/>
          </p:nvSpPr>
          <p:spPr>
            <a:xfrm>
              <a:off x="6755950" y="423062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23" y="133"/>
                  </a:lnTo>
                  <a:lnTo>
                    <a:pt x="133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1" name="Google Shape;3433;p37">
              <a:extLst>
                <a:ext uri="{FF2B5EF4-FFF2-40B4-BE49-F238E27FC236}">
                  <a16:creationId xmlns:a16="http://schemas.microsoft.com/office/drawing/2014/main" id="{D9165E90-D4DD-465E-87EC-369EF257F316}"/>
                </a:ext>
              </a:extLst>
            </p:cNvPr>
            <p:cNvSpPr/>
            <p:nvPr/>
          </p:nvSpPr>
          <p:spPr>
            <a:xfrm>
              <a:off x="6515550" y="42716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1" y="112"/>
                  </a:move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2" name="Google Shape;3434;p37">
              <a:extLst>
                <a:ext uri="{FF2B5EF4-FFF2-40B4-BE49-F238E27FC236}">
                  <a16:creationId xmlns:a16="http://schemas.microsoft.com/office/drawing/2014/main" id="{2A3FC17D-F3DE-4C6C-85FF-5808824512A1}"/>
                </a:ext>
              </a:extLst>
            </p:cNvPr>
            <p:cNvSpPr/>
            <p:nvPr/>
          </p:nvSpPr>
          <p:spPr>
            <a:xfrm>
              <a:off x="6470675" y="4272150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134" y="1"/>
                  </a:moveTo>
                  <a:lnTo>
                    <a:pt x="1" y="90"/>
                  </a:lnTo>
                  <a:lnTo>
                    <a:pt x="67" y="15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3" name="Google Shape;3435;p37">
              <a:extLst>
                <a:ext uri="{FF2B5EF4-FFF2-40B4-BE49-F238E27FC236}">
                  <a16:creationId xmlns:a16="http://schemas.microsoft.com/office/drawing/2014/main" id="{329F176D-72C4-4DC6-AF09-CD542AA6375D}"/>
                </a:ext>
              </a:extLst>
            </p:cNvPr>
            <p:cNvSpPr/>
            <p:nvPr/>
          </p:nvSpPr>
          <p:spPr>
            <a:xfrm>
              <a:off x="6433025" y="432477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0" y="156"/>
                  </a:move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4" name="Google Shape;3436;p37">
              <a:extLst>
                <a:ext uri="{FF2B5EF4-FFF2-40B4-BE49-F238E27FC236}">
                  <a16:creationId xmlns:a16="http://schemas.microsoft.com/office/drawing/2014/main" id="{6E33A384-0437-43CE-90A8-549BB7FEED58}"/>
                </a:ext>
              </a:extLst>
            </p:cNvPr>
            <p:cNvSpPr/>
            <p:nvPr/>
          </p:nvSpPr>
          <p:spPr>
            <a:xfrm>
              <a:off x="6470675" y="43790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7" y="0"/>
                  </a:moveTo>
                  <a:lnTo>
                    <a:pt x="1" y="155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5" name="Google Shape;3437;p37">
              <a:extLst>
                <a:ext uri="{FF2B5EF4-FFF2-40B4-BE49-F238E27FC236}">
                  <a16:creationId xmlns:a16="http://schemas.microsoft.com/office/drawing/2014/main" id="{4BECC611-E1C5-456B-9E6A-1195B93547A0}"/>
                </a:ext>
              </a:extLst>
            </p:cNvPr>
            <p:cNvSpPr/>
            <p:nvPr/>
          </p:nvSpPr>
          <p:spPr>
            <a:xfrm>
              <a:off x="6591425" y="4380175"/>
              <a:ext cx="5025" cy="1675"/>
            </a:xfrm>
            <a:custGeom>
              <a:avLst/>
              <a:gdLst/>
              <a:ahLst/>
              <a:cxnLst/>
              <a:rect l="l" t="t" r="r" b="b"/>
              <a:pathLst>
                <a:path w="201" h="67" extrusionOk="0">
                  <a:moveTo>
                    <a:pt x="200" y="0"/>
                  </a:moveTo>
                  <a:lnTo>
                    <a:pt x="1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6" name="Google Shape;3438;p37">
              <a:extLst>
                <a:ext uri="{FF2B5EF4-FFF2-40B4-BE49-F238E27FC236}">
                  <a16:creationId xmlns:a16="http://schemas.microsoft.com/office/drawing/2014/main" id="{E7D06B29-17D4-4B82-B6FA-B38E4D2937F5}"/>
                </a:ext>
              </a:extLst>
            </p:cNvPr>
            <p:cNvSpPr/>
            <p:nvPr/>
          </p:nvSpPr>
          <p:spPr>
            <a:xfrm>
              <a:off x="7106025" y="439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7" name="Google Shape;3439;p37">
              <a:extLst>
                <a:ext uri="{FF2B5EF4-FFF2-40B4-BE49-F238E27FC236}">
                  <a16:creationId xmlns:a16="http://schemas.microsoft.com/office/drawing/2014/main" id="{677C42D9-5B32-4340-B5AB-421EC6DFC52E}"/>
                </a:ext>
              </a:extLst>
            </p:cNvPr>
            <p:cNvSpPr/>
            <p:nvPr/>
          </p:nvSpPr>
          <p:spPr>
            <a:xfrm>
              <a:off x="6741550" y="4396800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0" y="0"/>
                  </a:moveTo>
                  <a:lnTo>
                    <a:pt x="89" y="133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8" name="Google Shape;3440;p37">
              <a:extLst>
                <a:ext uri="{FF2B5EF4-FFF2-40B4-BE49-F238E27FC236}">
                  <a16:creationId xmlns:a16="http://schemas.microsoft.com/office/drawing/2014/main" id="{27026A27-6A66-4D8A-8DBC-713941938136}"/>
                </a:ext>
              </a:extLst>
            </p:cNvPr>
            <p:cNvSpPr/>
            <p:nvPr/>
          </p:nvSpPr>
          <p:spPr>
            <a:xfrm>
              <a:off x="6582025" y="4404550"/>
              <a:ext cx="2800" cy="3900"/>
            </a:xfrm>
            <a:custGeom>
              <a:avLst/>
              <a:gdLst/>
              <a:ahLst/>
              <a:cxnLst/>
              <a:rect l="l" t="t" r="r" b="b"/>
              <a:pathLst>
                <a:path w="112" h="156" extrusionOk="0">
                  <a:moveTo>
                    <a:pt x="67" y="0"/>
                  </a:moveTo>
                  <a:lnTo>
                    <a:pt x="0" y="155"/>
                  </a:lnTo>
                  <a:lnTo>
                    <a:pt x="111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9" name="Google Shape;3441;p37">
              <a:extLst>
                <a:ext uri="{FF2B5EF4-FFF2-40B4-BE49-F238E27FC236}">
                  <a16:creationId xmlns:a16="http://schemas.microsoft.com/office/drawing/2014/main" id="{25747192-5353-4A72-AE49-9C5B500F4543}"/>
                </a:ext>
              </a:extLst>
            </p:cNvPr>
            <p:cNvSpPr/>
            <p:nvPr/>
          </p:nvSpPr>
          <p:spPr>
            <a:xfrm>
              <a:off x="6880025" y="4445525"/>
              <a:ext cx="4450" cy="1700"/>
            </a:xfrm>
            <a:custGeom>
              <a:avLst/>
              <a:gdLst/>
              <a:ahLst/>
              <a:cxnLst/>
              <a:rect l="l" t="t" r="r" b="b"/>
              <a:pathLst>
                <a:path w="178" h="68" extrusionOk="0">
                  <a:moveTo>
                    <a:pt x="0" y="1"/>
                  </a:moveTo>
                  <a:lnTo>
                    <a:pt x="178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0" name="Google Shape;3442;p37">
              <a:extLst>
                <a:ext uri="{FF2B5EF4-FFF2-40B4-BE49-F238E27FC236}">
                  <a16:creationId xmlns:a16="http://schemas.microsoft.com/office/drawing/2014/main" id="{62076DEB-EEE1-4D28-B4C0-3DC53EDD59FC}"/>
                </a:ext>
              </a:extLst>
            </p:cNvPr>
            <p:cNvSpPr/>
            <p:nvPr/>
          </p:nvSpPr>
          <p:spPr>
            <a:xfrm>
              <a:off x="6483975" y="4453850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178" y="0"/>
                  </a:moveTo>
                  <a:lnTo>
                    <a:pt x="1" y="45"/>
                  </a:lnTo>
                  <a:lnTo>
                    <a:pt x="45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1" name="Google Shape;3443;p37">
              <a:extLst>
                <a:ext uri="{FF2B5EF4-FFF2-40B4-BE49-F238E27FC236}">
                  <a16:creationId xmlns:a16="http://schemas.microsoft.com/office/drawing/2014/main" id="{605B0A01-F2CA-44D8-A474-6A71886D8671}"/>
                </a:ext>
              </a:extLst>
            </p:cNvPr>
            <p:cNvSpPr/>
            <p:nvPr/>
          </p:nvSpPr>
          <p:spPr>
            <a:xfrm>
              <a:off x="7072225" y="447932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1" y="0"/>
                  </a:moveTo>
                  <a:lnTo>
                    <a:pt x="134" y="13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2" name="Google Shape;3444;p37">
              <a:extLst>
                <a:ext uri="{FF2B5EF4-FFF2-40B4-BE49-F238E27FC236}">
                  <a16:creationId xmlns:a16="http://schemas.microsoft.com/office/drawing/2014/main" id="{57257EB6-F7CB-4069-94E3-3E1AAB5DD96D}"/>
                </a:ext>
              </a:extLst>
            </p:cNvPr>
            <p:cNvSpPr/>
            <p:nvPr/>
          </p:nvSpPr>
          <p:spPr>
            <a:xfrm>
              <a:off x="7003000" y="4488750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0" y="0"/>
                  </a:moveTo>
                  <a:lnTo>
                    <a:pt x="155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3" name="Google Shape;3445;p37">
              <a:extLst>
                <a:ext uri="{FF2B5EF4-FFF2-40B4-BE49-F238E27FC236}">
                  <a16:creationId xmlns:a16="http://schemas.microsoft.com/office/drawing/2014/main" id="{25487FF3-8C9A-4DB7-B9CB-7AD201E610D7}"/>
                </a:ext>
              </a:extLst>
            </p:cNvPr>
            <p:cNvSpPr/>
            <p:nvPr/>
          </p:nvSpPr>
          <p:spPr>
            <a:xfrm>
              <a:off x="6826850" y="4509225"/>
              <a:ext cx="5000" cy="2800"/>
            </a:xfrm>
            <a:custGeom>
              <a:avLst/>
              <a:gdLst/>
              <a:ahLst/>
              <a:cxnLst/>
              <a:rect l="l" t="t" r="r" b="b"/>
              <a:pathLst>
                <a:path w="200" h="112" extrusionOk="0">
                  <a:moveTo>
                    <a:pt x="0" y="1"/>
                  </a:moveTo>
                  <a:lnTo>
                    <a:pt x="200" y="1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4" name="Google Shape;3446;p37">
              <a:extLst>
                <a:ext uri="{FF2B5EF4-FFF2-40B4-BE49-F238E27FC236}">
                  <a16:creationId xmlns:a16="http://schemas.microsoft.com/office/drawing/2014/main" id="{8E2A55E2-D05C-4B52-B158-2A1383BD2AAD}"/>
                </a:ext>
              </a:extLst>
            </p:cNvPr>
            <p:cNvSpPr/>
            <p:nvPr/>
          </p:nvSpPr>
          <p:spPr>
            <a:xfrm>
              <a:off x="6485075" y="45402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23" y="1"/>
                  </a:moveTo>
                  <a:lnTo>
                    <a:pt x="1" y="134"/>
                  </a:lnTo>
                  <a:lnTo>
                    <a:pt x="134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5" name="Google Shape;3447;p37">
              <a:extLst>
                <a:ext uri="{FF2B5EF4-FFF2-40B4-BE49-F238E27FC236}">
                  <a16:creationId xmlns:a16="http://schemas.microsoft.com/office/drawing/2014/main" id="{5DF57324-F3C6-41DF-A0E2-D74761299F51}"/>
                </a:ext>
              </a:extLst>
            </p:cNvPr>
            <p:cNvSpPr/>
            <p:nvPr/>
          </p:nvSpPr>
          <p:spPr>
            <a:xfrm>
              <a:off x="6957575" y="455742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89" y="0"/>
                  </a:moveTo>
                  <a:lnTo>
                    <a:pt x="0" y="133"/>
                  </a:lnTo>
                  <a:lnTo>
                    <a:pt x="178" y="156"/>
                  </a:lnTo>
                  <a:cubicBezTo>
                    <a:pt x="155" y="111"/>
                    <a:pt x="133" y="45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6" name="Google Shape;3448;p37">
              <a:extLst>
                <a:ext uri="{FF2B5EF4-FFF2-40B4-BE49-F238E27FC236}">
                  <a16:creationId xmlns:a16="http://schemas.microsoft.com/office/drawing/2014/main" id="{9B8A6EFF-DCB4-4EE5-B95B-46A51A30BDE6}"/>
                </a:ext>
              </a:extLst>
            </p:cNvPr>
            <p:cNvSpPr/>
            <p:nvPr/>
          </p:nvSpPr>
          <p:spPr>
            <a:xfrm>
              <a:off x="7087175" y="456075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156" y="0"/>
                  </a:moveTo>
                  <a:lnTo>
                    <a:pt x="1" y="67"/>
                  </a:lnTo>
                  <a:lnTo>
                    <a:pt x="134" y="17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7" name="Google Shape;3449;p37">
              <a:extLst>
                <a:ext uri="{FF2B5EF4-FFF2-40B4-BE49-F238E27FC236}">
                  <a16:creationId xmlns:a16="http://schemas.microsoft.com/office/drawing/2014/main" id="{D5908361-0682-40D2-A817-BD62799BE58D}"/>
                </a:ext>
              </a:extLst>
            </p:cNvPr>
            <p:cNvSpPr/>
            <p:nvPr/>
          </p:nvSpPr>
          <p:spPr>
            <a:xfrm>
              <a:off x="6852875" y="4266625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1" y="0"/>
                  </a:moveTo>
                  <a:lnTo>
                    <a:pt x="156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8" name="Google Shape;3450;p37">
              <a:extLst>
                <a:ext uri="{FF2B5EF4-FFF2-40B4-BE49-F238E27FC236}">
                  <a16:creationId xmlns:a16="http://schemas.microsoft.com/office/drawing/2014/main" id="{A424BC31-331D-443B-8790-AE84C253C4EC}"/>
                </a:ext>
              </a:extLst>
            </p:cNvPr>
            <p:cNvSpPr/>
            <p:nvPr/>
          </p:nvSpPr>
          <p:spPr>
            <a:xfrm>
              <a:off x="6661775" y="4381275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1" y="1"/>
                  </a:moveTo>
                  <a:lnTo>
                    <a:pt x="1" y="244"/>
                  </a:lnTo>
                  <a:lnTo>
                    <a:pt x="89" y="2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9" name="Google Shape;3451;p37">
              <a:extLst>
                <a:ext uri="{FF2B5EF4-FFF2-40B4-BE49-F238E27FC236}">
                  <a16:creationId xmlns:a16="http://schemas.microsoft.com/office/drawing/2014/main" id="{9D34B8F7-3EE3-4B59-B8BC-2108E860928D}"/>
                </a:ext>
              </a:extLst>
            </p:cNvPr>
            <p:cNvSpPr/>
            <p:nvPr/>
          </p:nvSpPr>
          <p:spPr>
            <a:xfrm>
              <a:off x="6887775" y="4449400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" y="1"/>
                  </a:moveTo>
                  <a:lnTo>
                    <a:pt x="156" y="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0" name="Google Shape;3452;p37">
              <a:extLst>
                <a:ext uri="{FF2B5EF4-FFF2-40B4-BE49-F238E27FC236}">
                  <a16:creationId xmlns:a16="http://schemas.microsoft.com/office/drawing/2014/main" id="{897553AD-EFFB-4C48-A88D-F8AACD3844B4}"/>
                </a:ext>
              </a:extLst>
            </p:cNvPr>
            <p:cNvSpPr/>
            <p:nvPr/>
          </p:nvSpPr>
          <p:spPr>
            <a:xfrm>
              <a:off x="6985275" y="4565725"/>
              <a:ext cx="3350" cy="4475"/>
            </a:xfrm>
            <a:custGeom>
              <a:avLst/>
              <a:gdLst/>
              <a:ahLst/>
              <a:cxnLst/>
              <a:rect l="l" t="t" r="r" b="b"/>
              <a:pathLst>
                <a:path w="134" h="179" extrusionOk="0">
                  <a:moveTo>
                    <a:pt x="0" y="1"/>
                  </a:moveTo>
                  <a:cubicBezTo>
                    <a:pt x="0" y="45"/>
                    <a:pt x="0" y="67"/>
                    <a:pt x="0" y="112"/>
                  </a:cubicBezTo>
                  <a:lnTo>
                    <a:pt x="133" y="178"/>
                  </a:lnTo>
                  <a:lnTo>
                    <a:pt x="133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1" name="Google Shape;3453;p37">
              <a:extLst>
                <a:ext uri="{FF2B5EF4-FFF2-40B4-BE49-F238E27FC236}">
                  <a16:creationId xmlns:a16="http://schemas.microsoft.com/office/drawing/2014/main" id="{78525C50-71DE-448D-AFBD-BA5666C1260A}"/>
                </a:ext>
              </a:extLst>
            </p:cNvPr>
            <p:cNvSpPr/>
            <p:nvPr/>
          </p:nvSpPr>
          <p:spPr>
            <a:xfrm>
              <a:off x="6733800" y="445772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cubicBezTo>
                    <a:pt x="0" y="22"/>
                    <a:pt x="22" y="45"/>
                    <a:pt x="22" y="89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2" name="Google Shape;3454;p37">
              <a:extLst>
                <a:ext uri="{FF2B5EF4-FFF2-40B4-BE49-F238E27FC236}">
                  <a16:creationId xmlns:a16="http://schemas.microsoft.com/office/drawing/2014/main" id="{D15D7CB0-CDEB-4C17-86FC-9392571E1EB2}"/>
                </a:ext>
              </a:extLst>
            </p:cNvPr>
            <p:cNvSpPr/>
            <p:nvPr/>
          </p:nvSpPr>
          <p:spPr>
            <a:xfrm>
              <a:off x="6661775" y="4218425"/>
              <a:ext cx="2800" cy="3350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1" y="1"/>
                  </a:moveTo>
                  <a:lnTo>
                    <a:pt x="112" y="1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3" name="Google Shape;3455;p37">
              <a:extLst>
                <a:ext uri="{FF2B5EF4-FFF2-40B4-BE49-F238E27FC236}">
                  <a16:creationId xmlns:a16="http://schemas.microsoft.com/office/drawing/2014/main" id="{89E1E2F4-6642-43FF-9490-51CD9697255E}"/>
                </a:ext>
              </a:extLst>
            </p:cNvPr>
            <p:cNvSpPr/>
            <p:nvPr/>
          </p:nvSpPr>
          <p:spPr>
            <a:xfrm>
              <a:off x="6782525" y="4136450"/>
              <a:ext cx="1150" cy="3350"/>
            </a:xfrm>
            <a:custGeom>
              <a:avLst/>
              <a:gdLst/>
              <a:ahLst/>
              <a:cxnLst/>
              <a:rect l="l" t="t" r="r" b="b"/>
              <a:pathLst>
                <a:path w="46" h="134" extrusionOk="0">
                  <a:moveTo>
                    <a:pt x="45" y="1"/>
                  </a:moveTo>
                  <a:lnTo>
                    <a:pt x="1" y="134"/>
                  </a:lnTo>
                  <a:lnTo>
                    <a:pt x="45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4" name="Google Shape;3456;p37">
              <a:extLst>
                <a:ext uri="{FF2B5EF4-FFF2-40B4-BE49-F238E27FC236}">
                  <a16:creationId xmlns:a16="http://schemas.microsoft.com/office/drawing/2014/main" id="{4E0A139F-66FD-4541-9F52-E99C17DCA905}"/>
                </a:ext>
              </a:extLst>
            </p:cNvPr>
            <p:cNvSpPr/>
            <p:nvPr/>
          </p:nvSpPr>
          <p:spPr>
            <a:xfrm>
              <a:off x="6437450" y="4379625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0" y="0"/>
                  </a:moveTo>
                  <a:lnTo>
                    <a:pt x="0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5" name="Google Shape;3457;p37">
              <a:extLst>
                <a:ext uri="{FF2B5EF4-FFF2-40B4-BE49-F238E27FC236}">
                  <a16:creationId xmlns:a16="http://schemas.microsoft.com/office/drawing/2014/main" id="{B60DDCBF-EB6C-450B-93A8-6EDCBBC79246}"/>
                </a:ext>
              </a:extLst>
            </p:cNvPr>
            <p:cNvSpPr/>
            <p:nvPr/>
          </p:nvSpPr>
          <p:spPr>
            <a:xfrm>
              <a:off x="6544900" y="450425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1" y="0"/>
                  </a:moveTo>
                  <a:lnTo>
                    <a:pt x="1" y="156"/>
                  </a:lnTo>
                  <a:lnTo>
                    <a:pt x="89" y="1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6" name="Google Shape;3458;p37">
              <a:extLst>
                <a:ext uri="{FF2B5EF4-FFF2-40B4-BE49-F238E27FC236}">
                  <a16:creationId xmlns:a16="http://schemas.microsoft.com/office/drawing/2014/main" id="{7B2AA92E-935D-43D3-8283-D24131FF3590}"/>
                </a:ext>
              </a:extLst>
            </p:cNvPr>
            <p:cNvSpPr/>
            <p:nvPr/>
          </p:nvSpPr>
          <p:spPr>
            <a:xfrm>
              <a:off x="6900525" y="419795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89" y="0"/>
                  </a:moveTo>
                  <a:lnTo>
                    <a:pt x="0" y="155"/>
                  </a:lnTo>
                  <a:lnTo>
                    <a:pt x="133" y="155"/>
                  </a:lnTo>
                  <a:cubicBezTo>
                    <a:pt x="111" y="111"/>
                    <a:pt x="111" y="67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7" name="Google Shape;3459;p37">
              <a:extLst>
                <a:ext uri="{FF2B5EF4-FFF2-40B4-BE49-F238E27FC236}">
                  <a16:creationId xmlns:a16="http://schemas.microsoft.com/office/drawing/2014/main" id="{D2374934-F64D-455A-A8E9-946117B271F0}"/>
                </a:ext>
              </a:extLst>
            </p:cNvPr>
            <p:cNvSpPr/>
            <p:nvPr/>
          </p:nvSpPr>
          <p:spPr>
            <a:xfrm>
              <a:off x="7038450" y="4223425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0" y="0"/>
                  </a:moveTo>
                  <a:lnTo>
                    <a:pt x="44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8" name="Google Shape;3460;p37">
              <a:extLst>
                <a:ext uri="{FF2B5EF4-FFF2-40B4-BE49-F238E27FC236}">
                  <a16:creationId xmlns:a16="http://schemas.microsoft.com/office/drawing/2014/main" id="{6ACE7A69-1CEC-4E3C-B564-45471A04EE39}"/>
                </a:ext>
              </a:extLst>
            </p:cNvPr>
            <p:cNvSpPr/>
            <p:nvPr/>
          </p:nvSpPr>
          <p:spPr>
            <a:xfrm>
              <a:off x="6981375" y="439680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90" y="0"/>
                  </a:moveTo>
                  <a:lnTo>
                    <a:pt x="1" y="155"/>
                  </a:lnTo>
                  <a:lnTo>
                    <a:pt x="1" y="155"/>
                  </a:lnTo>
                  <a:lnTo>
                    <a:pt x="90" y="67"/>
                  </a:lnTo>
                  <a:cubicBezTo>
                    <a:pt x="90" y="44"/>
                    <a:pt x="90" y="22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9" name="Google Shape;3461;p37">
              <a:extLst>
                <a:ext uri="{FF2B5EF4-FFF2-40B4-BE49-F238E27FC236}">
                  <a16:creationId xmlns:a16="http://schemas.microsoft.com/office/drawing/2014/main" id="{F97D0A5C-A312-4B23-882C-07F81E1D65B0}"/>
                </a:ext>
              </a:extLst>
            </p:cNvPr>
            <p:cNvSpPr/>
            <p:nvPr/>
          </p:nvSpPr>
          <p:spPr>
            <a:xfrm>
              <a:off x="6781425" y="4238375"/>
              <a:ext cx="1700" cy="2800"/>
            </a:xfrm>
            <a:custGeom>
              <a:avLst/>
              <a:gdLst/>
              <a:ahLst/>
              <a:cxnLst/>
              <a:rect l="l" t="t" r="r" b="b"/>
              <a:pathLst>
                <a:path w="68" h="112" extrusionOk="0">
                  <a:moveTo>
                    <a:pt x="45" y="0"/>
                  </a:moveTo>
                  <a:lnTo>
                    <a:pt x="1" y="111"/>
                  </a:lnTo>
                  <a:lnTo>
                    <a:pt x="67" y="111"/>
                  </a:lnTo>
                  <a:cubicBezTo>
                    <a:pt x="45" y="67"/>
                    <a:pt x="45" y="45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0" name="Google Shape;3462;p37">
              <a:extLst>
                <a:ext uri="{FF2B5EF4-FFF2-40B4-BE49-F238E27FC236}">
                  <a16:creationId xmlns:a16="http://schemas.microsoft.com/office/drawing/2014/main" id="{D5875FE0-C74A-4D9A-B90D-75F54DFE67AA}"/>
                </a:ext>
              </a:extLst>
            </p:cNvPr>
            <p:cNvSpPr/>
            <p:nvPr/>
          </p:nvSpPr>
          <p:spPr>
            <a:xfrm>
              <a:off x="6854000" y="4350825"/>
              <a:ext cx="2775" cy="3350"/>
            </a:xfrm>
            <a:custGeom>
              <a:avLst/>
              <a:gdLst/>
              <a:ahLst/>
              <a:cxnLst/>
              <a:rect l="l" t="t" r="r" b="b"/>
              <a:pathLst>
                <a:path w="111" h="134" extrusionOk="0">
                  <a:moveTo>
                    <a:pt x="0" y="133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1" name="Google Shape;3463;p37">
              <a:extLst>
                <a:ext uri="{FF2B5EF4-FFF2-40B4-BE49-F238E27FC236}">
                  <a16:creationId xmlns:a16="http://schemas.microsoft.com/office/drawing/2014/main" id="{C1ABFFB9-43D6-43AB-A5CE-26219FFF5C05}"/>
                </a:ext>
              </a:extLst>
            </p:cNvPr>
            <p:cNvSpPr/>
            <p:nvPr/>
          </p:nvSpPr>
          <p:spPr>
            <a:xfrm>
              <a:off x="6624675" y="437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2" name="Google Shape;3464;p37">
              <a:extLst>
                <a:ext uri="{FF2B5EF4-FFF2-40B4-BE49-F238E27FC236}">
                  <a16:creationId xmlns:a16="http://schemas.microsoft.com/office/drawing/2014/main" id="{C76210A4-A405-4251-8CFE-417BAAB83E79}"/>
                </a:ext>
              </a:extLst>
            </p:cNvPr>
            <p:cNvSpPr/>
            <p:nvPr/>
          </p:nvSpPr>
          <p:spPr>
            <a:xfrm>
              <a:off x="6938725" y="438350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1" y="0"/>
                  </a:moveTo>
                  <a:lnTo>
                    <a:pt x="67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3" name="Google Shape;3465;p37">
              <a:extLst>
                <a:ext uri="{FF2B5EF4-FFF2-40B4-BE49-F238E27FC236}">
                  <a16:creationId xmlns:a16="http://schemas.microsoft.com/office/drawing/2014/main" id="{75708EA3-8CF7-477A-BE5C-E34BDF6AA4C4}"/>
                </a:ext>
              </a:extLst>
            </p:cNvPr>
            <p:cNvSpPr/>
            <p:nvPr/>
          </p:nvSpPr>
          <p:spPr>
            <a:xfrm>
              <a:off x="6953150" y="4389025"/>
              <a:ext cx="2775" cy="2250"/>
            </a:xfrm>
            <a:custGeom>
              <a:avLst/>
              <a:gdLst/>
              <a:ahLst/>
              <a:cxnLst/>
              <a:rect l="l" t="t" r="r" b="b"/>
              <a:pathLst>
                <a:path w="111" h="90" extrusionOk="0">
                  <a:moveTo>
                    <a:pt x="111" y="1"/>
                  </a:moveTo>
                  <a:cubicBezTo>
                    <a:pt x="89" y="23"/>
                    <a:pt x="44" y="45"/>
                    <a:pt x="0" y="67"/>
                  </a:cubicBezTo>
                  <a:lnTo>
                    <a:pt x="111" y="9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4" name="Google Shape;3466;p37">
              <a:extLst>
                <a:ext uri="{FF2B5EF4-FFF2-40B4-BE49-F238E27FC236}">
                  <a16:creationId xmlns:a16="http://schemas.microsoft.com/office/drawing/2014/main" id="{D38F06CB-37E5-4534-9430-EF27614FE5BC}"/>
                </a:ext>
              </a:extLst>
            </p:cNvPr>
            <p:cNvSpPr/>
            <p:nvPr/>
          </p:nvSpPr>
          <p:spPr>
            <a:xfrm>
              <a:off x="6437450" y="44084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0" y="89"/>
                  </a:move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5" name="Google Shape;3467;p37">
              <a:extLst>
                <a:ext uri="{FF2B5EF4-FFF2-40B4-BE49-F238E27FC236}">
                  <a16:creationId xmlns:a16="http://schemas.microsoft.com/office/drawing/2014/main" id="{550B740E-0B5F-41B5-A29A-91668E36F4CB}"/>
                </a:ext>
              </a:extLst>
            </p:cNvPr>
            <p:cNvSpPr/>
            <p:nvPr/>
          </p:nvSpPr>
          <p:spPr>
            <a:xfrm>
              <a:off x="6912150" y="4182975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0" y="1"/>
                  </a:moveTo>
                  <a:cubicBezTo>
                    <a:pt x="0" y="23"/>
                    <a:pt x="23" y="45"/>
                    <a:pt x="23" y="67"/>
                  </a:cubicBezTo>
                  <a:lnTo>
                    <a:pt x="67" y="89"/>
                  </a:lnTo>
                  <a:lnTo>
                    <a:pt x="111" y="89"/>
                  </a:lnTo>
                  <a:lnTo>
                    <a:pt x="133" y="67"/>
                  </a:lnTo>
                  <a:cubicBezTo>
                    <a:pt x="89" y="67"/>
                    <a:pt x="45" y="2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6" name="Google Shape;3468;p37">
              <a:extLst>
                <a:ext uri="{FF2B5EF4-FFF2-40B4-BE49-F238E27FC236}">
                  <a16:creationId xmlns:a16="http://schemas.microsoft.com/office/drawing/2014/main" id="{8F684F90-3B3E-4500-9CF1-E00384F28552}"/>
                </a:ext>
              </a:extLst>
            </p:cNvPr>
            <p:cNvSpPr/>
            <p:nvPr/>
          </p:nvSpPr>
          <p:spPr>
            <a:xfrm>
              <a:off x="6503925" y="4420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1"/>
                  </a:move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7" name="Google Shape;3469;p37">
              <a:extLst>
                <a:ext uri="{FF2B5EF4-FFF2-40B4-BE49-F238E27FC236}">
                  <a16:creationId xmlns:a16="http://schemas.microsoft.com/office/drawing/2014/main" id="{8CE52F56-9697-4162-949E-1DAE79E28253}"/>
                </a:ext>
              </a:extLst>
            </p:cNvPr>
            <p:cNvSpPr/>
            <p:nvPr/>
          </p:nvSpPr>
          <p:spPr>
            <a:xfrm>
              <a:off x="6613050" y="4206250"/>
              <a:ext cx="3325" cy="1125"/>
            </a:xfrm>
            <a:custGeom>
              <a:avLst/>
              <a:gdLst/>
              <a:ahLst/>
              <a:cxnLst/>
              <a:rect l="l" t="t" r="r" b="b"/>
              <a:pathLst>
                <a:path w="133" h="45" extrusionOk="0">
                  <a:moveTo>
                    <a:pt x="133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8" name="Google Shape;3470;p37">
              <a:extLst>
                <a:ext uri="{FF2B5EF4-FFF2-40B4-BE49-F238E27FC236}">
                  <a16:creationId xmlns:a16="http://schemas.microsoft.com/office/drawing/2014/main" id="{5BA825FD-5EBB-4638-AF84-072DF1D33183}"/>
                </a:ext>
              </a:extLst>
            </p:cNvPr>
            <p:cNvSpPr/>
            <p:nvPr/>
          </p:nvSpPr>
          <p:spPr>
            <a:xfrm>
              <a:off x="6521650" y="443667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0" y="45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9" name="Google Shape;3471;p37">
              <a:extLst>
                <a:ext uri="{FF2B5EF4-FFF2-40B4-BE49-F238E27FC236}">
                  <a16:creationId xmlns:a16="http://schemas.microsoft.com/office/drawing/2014/main" id="{D243229D-E0B4-4E1D-8C56-483480C3FBD6}"/>
                </a:ext>
              </a:extLst>
            </p:cNvPr>
            <p:cNvSpPr/>
            <p:nvPr/>
          </p:nvSpPr>
          <p:spPr>
            <a:xfrm>
              <a:off x="6601400" y="42311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89"/>
                  </a:lnTo>
                  <a:lnTo>
                    <a:pt x="89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0" name="Google Shape;3472;p37">
              <a:extLst>
                <a:ext uri="{FF2B5EF4-FFF2-40B4-BE49-F238E27FC236}">
                  <a16:creationId xmlns:a16="http://schemas.microsoft.com/office/drawing/2014/main" id="{D1681049-0C7D-4616-A09C-3CEA5B3319F4}"/>
                </a:ext>
              </a:extLst>
            </p:cNvPr>
            <p:cNvSpPr/>
            <p:nvPr/>
          </p:nvSpPr>
          <p:spPr>
            <a:xfrm>
              <a:off x="6841250" y="4241150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89" y="6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1" name="Google Shape;3473;p37">
              <a:extLst>
                <a:ext uri="{FF2B5EF4-FFF2-40B4-BE49-F238E27FC236}">
                  <a16:creationId xmlns:a16="http://schemas.microsoft.com/office/drawing/2014/main" id="{23EC6DDB-0628-4397-BD13-7823804E4620}"/>
                </a:ext>
              </a:extLst>
            </p:cNvPr>
            <p:cNvSpPr/>
            <p:nvPr/>
          </p:nvSpPr>
          <p:spPr>
            <a:xfrm>
              <a:off x="6851775" y="42466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5" y="1"/>
                  </a:moveTo>
                  <a:lnTo>
                    <a:pt x="0" y="67"/>
                  </a:lnTo>
                  <a:lnTo>
                    <a:pt x="45" y="67"/>
                  </a:lnTo>
                  <a:cubicBezTo>
                    <a:pt x="45" y="45"/>
                    <a:pt x="45" y="23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2" name="Google Shape;3474;p37">
              <a:extLst>
                <a:ext uri="{FF2B5EF4-FFF2-40B4-BE49-F238E27FC236}">
                  <a16:creationId xmlns:a16="http://schemas.microsoft.com/office/drawing/2014/main" id="{6BA0E358-CEEE-45BC-8640-337E1DBC7F98}"/>
                </a:ext>
              </a:extLst>
            </p:cNvPr>
            <p:cNvSpPr/>
            <p:nvPr/>
          </p:nvSpPr>
          <p:spPr>
            <a:xfrm>
              <a:off x="6532725" y="4260525"/>
              <a:ext cx="2225" cy="1700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0" y="67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3" name="Google Shape;3475;p37">
              <a:extLst>
                <a:ext uri="{FF2B5EF4-FFF2-40B4-BE49-F238E27FC236}">
                  <a16:creationId xmlns:a16="http://schemas.microsoft.com/office/drawing/2014/main" id="{AC808843-9810-45A7-87AE-C01094691BAA}"/>
                </a:ext>
              </a:extLst>
            </p:cNvPr>
            <p:cNvSpPr/>
            <p:nvPr/>
          </p:nvSpPr>
          <p:spPr>
            <a:xfrm>
              <a:off x="6784750" y="4473225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1" y="1"/>
                  </a:moveTo>
                  <a:lnTo>
                    <a:pt x="1" y="89"/>
                  </a:lnTo>
                  <a:lnTo>
                    <a:pt x="67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4" name="Google Shape;3476;p37">
              <a:extLst>
                <a:ext uri="{FF2B5EF4-FFF2-40B4-BE49-F238E27FC236}">
                  <a16:creationId xmlns:a16="http://schemas.microsoft.com/office/drawing/2014/main" id="{86E69619-8A02-49CD-A1E1-7D2FC8B937A0}"/>
                </a:ext>
              </a:extLst>
            </p:cNvPr>
            <p:cNvSpPr/>
            <p:nvPr/>
          </p:nvSpPr>
          <p:spPr>
            <a:xfrm>
              <a:off x="6872275" y="42743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5" name="Google Shape;3477;p37">
              <a:extLst>
                <a:ext uri="{FF2B5EF4-FFF2-40B4-BE49-F238E27FC236}">
                  <a16:creationId xmlns:a16="http://schemas.microsoft.com/office/drawing/2014/main" id="{800E89FC-B142-4D71-AD59-DF965989A10B}"/>
                </a:ext>
              </a:extLst>
            </p:cNvPr>
            <p:cNvSpPr/>
            <p:nvPr/>
          </p:nvSpPr>
          <p:spPr>
            <a:xfrm>
              <a:off x="6938725" y="4277700"/>
              <a:ext cx="25" cy="2250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1" y="89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6" name="Google Shape;3478;p37">
              <a:extLst>
                <a:ext uri="{FF2B5EF4-FFF2-40B4-BE49-F238E27FC236}">
                  <a16:creationId xmlns:a16="http://schemas.microsoft.com/office/drawing/2014/main" id="{09060952-6B47-42F3-9A21-24255B5BD43C}"/>
                </a:ext>
              </a:extLst>
            </p:cNvPr>
            <p:cNvSpPr/>
            <p:nvPr/>
          </p:nvSpPr>
          <p:spPr>
            <a:xfrm>
              <a:off x="6940400" y="4280475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111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7" name="Google Shape;3479;p37">
              <a:extLst>
                <a:ext uri="{FF2B5EF4-FFF2-40B4-BE49-F238E27FC236}">
                  <a16:creationId xmlns:a16="http://schemas.microsoft.com/office/drawing/2014/main" id="{C3484A79-6899-4743-B829-C427D91746E5}"/>
                </a:ext>
              </a:extLst>
            </p:cNvPr>
            <p:cNvSpPr/>
            <p:nvPr/>
          </p:nvSpPr>
          <p:spPr>
            <a:xfrm>
              <a:off x="6558200" y="44992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cubicBezTo>
                    <a:pt x="23" y="44"/>
                    <a:pt x="23" y="66"/>
                    <a:pt x="23" y="111"/>
                  </a:cubicBezTo>
                  <a:lnTo>
                    <a:pt x="89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8" name="Google Shape;3480;p37">
              <a:extLst>
                <a:ext uri="{FF2B5EF4-FFF2-40B4-BE49-F238E27FC236}">
                  <a16:creationId xmlns:a16="http://schemas.microsoft.com/office/drawing/2014/main" id="{78B1569A-6F8C-4A1E-8523-F85711BC1E90}"/>
                </a:ext>
              </a:extLst>
            </p:cNvPr>
            <p:cNvSpPr/>
            <p:nvPr/>
          </p:nvSpPr>
          <p:spPr>
            <a:xfrm>
              <a:off x="6537700" y="451035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23" y="0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9" name="Google Shape;3481;p37">
              <a:extLst>
                <a:ext uri="{FF2B5EF4-FFF2-40B4-BE49-F238E27FC236}">
                  <a16:creationId xmlns:a16="http://schemas.microsoft.com/office/drawing/2014/main" id="{B17518A7-7D05-4E9F-A056-E68125D3A9D9}"/>
                </a:ext>
              </a:extLst>
            </p:cNvPr>
            <p:cNvSpPr/>
            <p:nvPr/>
          </p:nvSpPr>
          <p:spPr>
            <a:xfrm>
              <a:off x="6920450" y="4523625"/>
              <a:ext cx="3350" cy="25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13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0" name="Google Shape;3482;p37">
              <a:extLst>
                <a:ext uri="{FF2B5EF4-FFF2-40B4-BE49-F238E27FC236}">
                  <a16:creationId xmlns:a16="http://schemas.microsoft.com/office/drawing/2014/main" id="{B04C086D-E34A-4100-A4A4-C91B6A04709A}"/>
                </a:ext>
              </a:extLst>
            </p:cNvPr>
            <p:cNvSpPr/>
            <p:nvPr/>
          </p:nvSpPr>
          <p:spPr>
            <a:xfrm>
              <a:off x="6630775" y="4307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cubicBezTo>
                    <a:pt x="44" y="23"/>
                    <a:pt x="22" y="45"/>
                    <a:pt x="0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1" name="Google Shape;3483;p37">
              <a:extLst>
                <a:ext uri="{FF2B5EF4-FFF2-40B4-BE49-F238E27FC236}">
                  <a16:creationId xmlns:a16="http://schemas.microsoft.com/office/drawing/2014/main" id="{7EE0D17A-52BC-4435-8A4A-A3A9FB1CA12F}"/>
                </a:ext>
              </a:extLst>
            </p:cNvPr>
            <p:cNvSpPr/>
            <p:nvPr/>
          </p:nvSpPr>
          <p:spPr>
            <a:xfrm>
              <a:off x="6948150" y="4533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2" name="Google Shape;3484;p37">
              <a:extLst>
                <a:ext uri="{FF2B5EF4-FFF2-40B4-BE49-F238E27FC236}">
                  <a16:creationId xmlns:a16="http://schemas.microsoft.com/office/drawing/2014/main" id="{95CDD5B9-76AB-417D-A749-757A92278E8A}"/>
                </a:ext>
              </a:extLst>
            </p:cNvPr>
            <p:cNvSpPr/>
            <p:nvPr/>
          </p:nvSpPr>
          <p:spPr>
            <a:xfrm>
              <a:off x="6492275" y="4535275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89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3" name="Google Shape;3485;p37">
              <a:extLst>
                <a:ext uri="{FF2B5EF4-FFF2-40B4-BE49-F238E27FC236}">
                  <a16:creationId xmlns:a16="http://schemas.microsoft.com/office/drawing/2014/main" id="{46BF84B4-8ECB-4822-AF69-24B80F00DE31}"/>
                </a:ext>
              </a:extLst>
            </p:cNvPr>
            <p:cNvSpPr/>
            <p:nvPr/>
          </p:nvSpPr>
          <p:spPr>
            <a:xfrm>
              <a:off x="6798600" y="4309275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0" y="0"/>
                  </a:moveTo>
                  <a:lnTo>
                    <a:pt x="89" y="67"/>
                  </a:lnTo>
                  <a:cubicBezTo>
                    <a:pt x="89" y="45"/>
                    <a:pt x="89" y="23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4" name="Google Shape;3486;p37">
              <a:extLst>
                <a:ext uri="{FF2B5EF4-FFF2-40B4-BE49-F238E27FC236}">
                  <a16:creationId xmlns:a16="http://schemas.microsoft.com/office/drawing/2014/main" id="{2E12790F-2A57-4BBA-884A-9EF453CED671}"/>
                </a:ext>
              </a:extLst>
            </p:cNvPr>
            <p:cNvSpPr/>
            <p:nvPr/>
          </p:nvSpPr>
          <p:spPr>
            <a:xfrm>
              <a:off x="7108225" y="431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5" name="Google Shape;3487;p37">
              <a:extLst>
                <a:ext uri="{FF2B5EF4-FFF2-40B4-BE49-F238E27FC236}">
                  <a16:creationId xmlns:a16="http://schemas.microsoft.com/office/drawing/2014/main" id="{0071257A-4A3C-4CC6-A91A-890C5D84C4FD}"/>
                </a:ext>
              </a:extLst>
            </p:cNvPr>
            <p:cNvSpPr/>
            <p:nvPr/>
          </p:nvSpPr>
          <p:spPr>
            <a:xfrm>
              <a:off x="6739875" y="4311500"/>
              <a:ext cx="1150" cy="1675"/>
            </a:xfrm>
            <a:custGeom>
              <a:avLst/>
              <a:gdLst/>
              <a:ahLst/>
              <a:cxnLst/>
              <a:rect l="l" t="t" r="r" b="b"/>
              <a:pathLst>
                <a:path w="46" h="67" extrusionOk="0">
                  <a:moveTo>
                    <a:pt x="1" y="0"/>
                  </a:moveTo>
                  <a:lnTo>
                    <a:pt x="45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6" name="Google Shape;3488;p37">
              <a:extLst>
                <a:ext uri="{FF2B5EF4-FFF2-40B4-BE49-F238E27FC236}">
                  <a16:creationId xmlns:a16="http://schemas.microsoft.com/office/drawing/2014/main" id="{70D987F6-F96F-4E4F-9545-05B94ED9A062}"/>
                </a:ext>
              </a:extLst>
            </p:cNvPr>
            <p:cNvSpPr/>
            <p:nvPr/>
          </p:nvSpPr>
          <p:spPr>
            <a:xfrm>
              <a:off x="6750950" y="431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7" name="Google Shape;3489;p37">
              <a:extLst>
                <a:ext uri="{FF2B5EF4-FFF2-40B4-BE49-F238E27FC236}">
                  <a16:creationId xmlns:a16="http://schemas.microsoft.com/office/drawing/2014/main" id="{A1A04477-676F-41C6-9C07-C7CBF352BE56}"/>
                </a:ext>
              </a:extLst>
            </p:cNvPr>
            <p:cNvSpPr/>
            <p:nvPr/>
          </p:nvSpPr>
          <p:spPr>
            <a:xfrm>
              <a:off x="6435800" y="4574050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66" y="0"/>
                  </a:moveTo>
                  <a:lnTo>
                    <a:pt x="0" y="22"/>
                  </a:lnTo>
                  <a:lnTo>
                    <a:pt x="66" y="8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8" name="Google Shape;3490;p37">
              <a:extLst>
                <a:ext uri="{FF2B5EF4-FFF2-40B4-BE49-F238E27FC236}">
                  <a16:creationId xmlns:a16="http://schemas.microsoft.com/office/drawing/2014/main" id="{951D5DD2-0B03-4EBD-9A84-BD9FD6D05EA4}"/>
                </a:ext>
              </a:extLst>
            </p:cNvPr>
            <p:cNvSpPr/>
            <p:nvPr/>
          </p:nvSpPr>
          <p:spPr>
            <a:xfrm>
              <a:off x="6489525" y="43463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4" y="1"/>
                  </a:moveTo>
                  <a:lnTo>
                    <a:pt x="44" y="1"/>
                  </a:lnTo>
                  <a:cubicBezTo>
                    <a:pt x="22" y="23"/>
                    <a:pt x="0" y="45"/>
                    <a:pt x="22" y="67"/>
                  </a:cubicBezTo>
                  <a:cubicBezTo>
                    <a:pt x="22" y="45"/>
                    <a:pt x="44" y="23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9" name="Google Shape;3491;p37">
              <a:extLst>
                <a:ext uri="{FF2B5EF4-FFF2-40B4-BE49-F238E27FC236}">
                  <a16:creationId xmlns:a16="http://schemas.microsoft.com/office/drawing/2014/main" id="{449AC2A3-5A42-4EF3-A237-9D5DE4594DD4}"/>
                </a:ext>
              </a:extLst>
            </p:cNvPr>
            <p:cNvSpPr/>
            <p:nvPr/>
          </p:nvSpPr>
          <p:spPr>
            <a:xfrm>
              <a:off x="6474550" y="4279925"/>
              <a:ext cx="14450" cy="6100"/>
            </a:xfrm>
            <a:custGeom>
              <a:avLst/>
              <a:gdLst/>
              <a:ahLst/>
              <a:cxnLst/>
              <a:rect l="l" t="t" r="r" b="b"/>
              <a:pathLst>
                <a:path w="578" h="244" extrusionOk="0">
                  <a:moveTo>
                    <a:pt x="577" y="0"/>
                  </a:moveTo>
                  <a:cubicBezTo>
                    <a:pt x="400" y="22"/>
                    <a:pt x="245" y="44"/>
                    <a:pt x="67" y="67"/>
                  </a:cubicBezTo>
                  <a:cubicBezTo>
                    <a:pt x="45" y="89"/>
                    <a:pt x="23" y="133"/>
                    <a:pt x="1" y="155"/>
                  </a:cubicBezTo>
                  <a:lnTo>
                    <a:pt x="1" y="244"/>
                  </a:lnTo>
                  <a:cubicBezTo>
                    <a:pt x="200" y="244"/>
                    <a:pt x="400" y="222"/>
                    <a:pt x="577" y="200"/>
                  </a:cubicBezTo>
                  <a:cubicBezTo>
                    <a:pt x="577" y="133"/>
                    <a:pt x="577" y="67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0" name="Google Shape;3492;p37">
              <a:extLst>
                <a:ext uri="{FF2B5EF4-FFF2-40B4-BE49-F238E27FC236}">
                  <a16:creationId xmlns:a16="http://schemas.microsoft.com/office/drawing/2014/main" id="{2A353866-9CAC-4716-8A04-8B34E1E29354}"/>
                </a:ext>
              </a:extLst>
            </p:cNvPr>
            <p:cNvSpPr/>
            <p:nvPr/>
          </p:nvSpPr>
          <p:spPr>
            <a:xfrm>
              <a:off x="6664550" y="4204025"/>
              <a:ext cx="14425" cy="13875"/>
            </a:xfrm>
            <a:custGeom>
              <a:avLst/>
              <a:gdLst/>
              <a:ahLst/>
              <a:cxnLst/>
              <a:rect l="l" t="t" r="r" b="b"/>
              <a:pathLst>
                <a:path w="577" h="555" extrusionOk="0">
                  <a:moveTo>
                    <a:pt x="222" y="1"/>
                  </a:moveTo>
                  <a:lnTo>
                    <a:pt x="1" y="267"/>
                  </a:lnTo>
                  <a:lnTo>
                    <a:pt x="111" y="555"/>
                  </a:lnTo>
                  <a:lnTo>
                    <a:pt x="200" y="555"/>
                  </a:lnTo>
                  <a:cubicBezTo>
                    <a:pt x="200" y="377"/>
                    <a:pt x="577" y="200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1" name="Google Shape;3493;p37">
              <a:extLst>
                <a:ext uri="{FF2B5EF4-FFF2-40B4-BE49-F238E27FC236}">
                  <a16:creationId xmlns:a16="http://schemas.microsoft.com/office/drawing/2014/main" id="{21B420D6-AC1C-4807-B198-4A9E11C0F3AE}"/>
                </a:ext>
              </a:extLst>
            </p:cNvPr>
            <p:cNvSpPr/>
            <p:nvPr/>
          </p:nvSpPr>
          <p:spPr>
            <a:xfrm>
              <a:off x="6444650" y="4291550"/>
              <a:ext cx="8900" cy="9450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244" y="0"/>
                  </a:moveTo>
                  <a:lnTo>
                    <a:pt x="1" y="266"/>
                  </a:lnTo>
                  <a:lnTo>
                    <a:pt x="111" y="377"/>
                  </a:lnTo>
                  <a:lnTo>
                    <a:pt x="35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2" name="Google Shape;3494;p37">
              <a:extLst>
                <a:ext uri="{FF2B5EF4-FFF2-40B4-BE49-F238E27FC236}">
                  <a16:creationId xmlns:a16="http://schemas.microsoft.com/office/drawing/2014/main" id="{1039D970-7C1C-4177-BD4E-8EA2AD75B823}"/>
                </a:ext>
              </a:extLst>
            </p:cNvPr>
            <p:cNvSpPr/>
            <p:nvPr/>
          </p:nvSpPr>
          <p:spPr>
            <a:xfrm>
              <a:off x="6513325" y="4258875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90" y="0"/>
                  </a:moveTo>
                  <a:lnTo>
                    <a:pt x="1" y="222"/>
                  </a:lnTo>
                  <a:lnTo>
                    <a:pt x="245" y="6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3" name="Google Shape;3495;p37">
              <a:extLst>
                <a:ext uri="{FF2B5EF4-FFF2-40B4-BE49-F238E27FC236}">
                  <a16:creationId xmlns:a16="http://schemas.microsoft.com/office/drawing/2014/main" id="{F7FB7E02-76CF-4266-8757-D5C2C7E9A029}"/>
                </a:ext>
              </a:extLst>
            </p:cNvPr>
            <p:cNvSpPr/>
            <p:nvPr/>
          </p:nvSpPr>
          <p:spPr>
            <a:xfrm>
              <a:off x="6433250" y="4313225"/>
              <a:ext cx="8100" cy="6050"/>
            </a:xfrm>
            <a:custGeom>
              <a:avLst/>
              <a:gdLst/>
              <a:ahLst/>
              <a:cxnLst/>
              <a:rect l="l" t="t" r="r" b="b"/>
              <a:pathLst>
                <a:path w="324" h="242" extrusionOk="0">
                  <a:moveTo>
                    <a:pt x="82" y="0"/>
                  </a:moveTo>
                  <a:cubicBezTo>
                    <a:pt x="11" y="0"/>
                    <a:pt x="0" y="70"/>
                    <a:pt x="13" y="241"/>
                  </a:cubicBezTo>
                  <a:lnTo>
                    <a:pt x="302" y="76"/>
                  </a:lnTo>
                  <a:lnTo>
                    <a:pt x="302" y="76"/>
                  </a:lnTo>
                  <a:cubicBezTo>
                    <a:pt x="309" y="79"/>
                    <a:pt x="316" y="83"/>
                    <a:pt x="324" y="86"/>
                  </a:cubicBezTo>
                  <a:lnTo>
                    <a:pt x="324" y="64"/>
                  </a:lnTo>
                  <a:lnTo>
                    <a:pt x="302" y="76"/>
                  </a:lnTo>
                  <a:lnTo>
                    <a:pt x="302" y="76"/>
                  </a:lnTo>
                  <a:cubicBezTo>
                    <a:pt x="198" y="28"/>
                    <a:pt x="127" y="0"/>
                    <a:pt x="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4" name="Google Shape;3496;p37">
              <a:extLst>
                <a:ext uri="{FF2B5EF4-FFF2-40B4-BE49-F238E27FC236}">
                  <a16:creationId xmlns:a16="http://schemas.microsoft.com/office/drawing/2014/main" id="{F8381FBA-1437-4CF5-88F9-262D147BB87B}"/>
                </a:ext>
              </a:extLst>
            </p:cNvPr>
            <p:cNvSpPr/>
            <p:nvPr/>
          </p:nvSpPr>
          <p:spPr>
            <a:xfrm>
              <a:off x="6499475" y="4267725"/>
              <a:ext cx="6675" cy="5575"/>
            </a:xfrm>
            <a:custGeom>
              <a:avLst/>
              <a:gdLst/>
              <a:ahLst/>
              <a:cxnLst/>
              <a:rect l="l" t="t" r="r" b="b"/>
              <a:pathLst>
                <a:path w="267" h="223" extrusionOk="0">
                  <a:moveTo>
                    <a:pt x="156" y="1"/>
                  </a:moveTo>
                  <a:lnTo>
                    <a:pt x="1" y="156"/>
                  </a:lnTo>
                  <a:lnTo>
                    <a:pt x="67" y="222"/>
                  </a:lnTo>
                  <a:lnTo>
                    <a:pt x="267" y="11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5" name="Google Shape;3497;p37">
              <a:extLst>
                <a:ext uri="{FF2B5EF4-FFF2-40B4-BE49-F238E27FC236}">
                  <a16:creationId xmlns:a16="http://schemas.microsoft.com/office/drawing/2014/main" id="{9DAE9A8B-2C14-40BC-A53A-EC2954E3635F}"/>
                </a:ext>
              </a:extLst>
            </p:cNvPr>
            <p:cNvSpPr/>
            <p:nvPr/>
          </p:nvSpPr>
          <p:spPr>
            <a:xfrm>
              <a:off x="6511675" y="4258325"/>
              <a:ext cx="3900" cy="6100"/>
            </a:xfrm>
            <a:custGeom>
              <a:avLst/>
              <a:gdLst/>
              <a:ahLst/>
              <a:cxnLst/>
              <a:rect l="l" t="t" r="r" b="b"/>
              <a:pathLst>
                <a:path w="156" h="244" extrusionOk="0">
                  <a:moveTo>
                    <a:pt x="0" y="0"/>
                  </a:moveTo>
                  <a:lnTo>
                    <a:pt x="0" y="177"/>
                  </a:lnTo>
                  <a:lnTo>
                    <a:pt x="67" y="244"/>
                  </a:lnTo>
                  <a:lnTo>
                    <a:pt x="156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6" name="Google Shape;3498;p37">
              <a:extLst>
                <a:ext uri="{FF2B5EF4-FFF2-40B4-BE49-F238E27FC236}">
                  <a16:creationId xmlns:a16="http://schemas.microsoft.com/office/drawing/2014/main" id="{A894E116-62E8-4A30-8E3A-A0A749AEF6A7}"/>
                </a:ext>
              </a:extLst>
            </p:cNvPr>
            <p:cNvSpPr/>
            <p:nvPr/>
          </p:nvSpPr>
          <p:spPr>
            <a:xfrm>
              <a:off x="6600850" y="4223975"/>
              <a:ext cx="5000" cy="5550"/>
            </a:xfrm>
            <a:custGeom>
              <a:avLst/>
              <a:gdLst/>
              <a:ahLst/>
              <a:cxnLst/>
              <a:rect l="l" t="t" r="r" b="b"/>
              <a:pathLst>
                <a:path w="200" h="222" extrusionOk="0">
                  <a:moveTo>
                    <a:pt x="67" y="0"/>
                  </a:moveTo>
                  <a:cubicBezTo>
                    <a:pt x="45" y="45"/>
                    <a:pt x="1" y="67"/>
                    <a:pt x="1" y="111"/>
                  </a:cubicBezTo>
                  <a:cubicBezTo>
                    <a:pt x="1" y="133"/>
                    <a:pt x="45" y="178"/>
                    <a:pt x="89" y="222"/>
                  </a:cubicBezTo>
                  <a:cubicBezTo>
                    <a:pt x="134" y="155"/>
                    <a:pt x="200" y="133"/>
                    <a:pt x="178" y="89"/>
                  </a:cubicBezTo>
                  <a:cubicBezTo>
                    <a:pt x="156" y="45"/>
                    <a:pt x="111" y="23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7" name="Google Shape;3499;p37">
              <a:extLst>
                <a:ext uri="{FF2B5EF4-FFF2-40B4-BE49-F238E27FC236}">
                  <a16:creationId xmlns:a16="http://schemas.microsoft.com/office/drawing/2014/main" id="{D1A3C9D1-858E-4B5E-882D-3F8D0CC5BD55}"/>
                </a:ext>
              </a:extLst>
            </p:cNvPr>
            <p:cNvSpPr/>
            <p:nvPr/>
          </p:nvSpPr>
          <p:spPr>
            <a:xfrm>
              <a:off x="6607500" y="4220650"/>
              <a:ext cx="1675" cy="4450"/>
            </a:xfrm>
            <a:custGeom>
              <a:avLst/>
              <a:gdLst/>
              <a:ahLst/>
              <a:cxnLst/>
              <a:rect l="l" t="t" r="r" b="b"/>
              <a:pathLst>
                <a:path w="67" h="178" extrusionOk="0">
                  <a:moveTo>
                    <a:pt x="0" y="0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8" name="Google Shape;3500;p37">
              <a:extLst>
                <a:ext uri="{FF2B5EF4-FFF2-40B4-BE49-F238E27FC236}">
                  <a16:creationId xmlns:a16="http://schemas.microsoft.com/office/drawing/2014/main" id="{C4C7F4CB-91A8-4707-AFDE-80CD722A114A}"/>
                </a:ext>
              </a:extLst>
            </p:cNvPr>
            <p:cNvSpPr/>
            <p:nvPr/>
          </p:nvSpPr>
          <p:spPr>
            <a:xfrm>
              <a:off x="6657350" y="42156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23" y="0"/>
                  </a:moveTo>
                  <a:lnTo>
                    <a:pt x="1" y="22"/>
                  </a:lnTo>
                  <a:lnTo>
                    <a:pt x="89" y="155"/>
                  </a:lnTo>
                  <a:lnTo>
                    <a:pt x="156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9" name="Google Shape;3501;p37">
              <a:extLst>
                <a:ext uri="{FF2B5EF4-FFF2-40B4-BE49-F238E27FC236}">
                  <a16:creationId xmlns:a16="http://schemas.microsoft.com/office/drawing/2014/main" id="{B0FFAA20-0E69-42EC-B545-6D028C0A5AF0}"/>
                </a:ext>
              </a:extLst>
            </p:cNvPr>
            <p:cNvSpPr/>
            <p:nvPr/>
          </p:nvSpPr>
          <p:spPr>
            <a:xfrm>
              <a:off x="6656800" y="4214550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0" y="1"/>
                  </a:moveTo>
                  <a:lnTo>
                    <a:pt x="23" y="67"/>
                  </a:lnTo>
                  <a:lnTo>
                    <a:pt x="4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0" name="Google Shape;3502;p37">
              <a:extLst>
                <a:ext uri="{FF2B5EF4-FFF2-40B4-BE49-F238E27FC236}">
                  <a16:creationId xmlns:a16="http://schemas.microsoft.com/office/drawing/2014/main" id="{6DA8BD3D-413B-4363-A4B6-E71A25CB3E14}"/>
                </a:ext>
              </a:extLst>
            </p:cNvPr>
            <p:cNvSpPr/>
            <p:nvPr/>
          </p:nvSpPr>
          <p:spPr>
            <a:xfrm>
              <a:off x="6667325" y="4217875"/>
              <a:ext cx="2225" cy="25"/>
            </a:xfrm>
            <a:custGeom>
              <a:avLst/>
              <a:gdLst/>
              <a:ahLst/>
              <a:cxnLst/>
              <a:rect l="l" t="t" r="r" b="b"/>
              <a:pathLst>
                <a:path w="89" h="1" extrusionOk="0">
                  <a:moveTo>
                    <a:pt x="0" y="1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1" name="Google Shape;3503;p37">
              <a:extLst>
                <a:ext uri="{FF2B5EF4-FFF2-40B4-BE49-F238E27FC236}">
                  <a16:creationId xmlns:a16="http://schemas.microsoft.com/office/drawing/2014/main" id="{1EA84E59-4C2C-4122-8A95-7C7223DE0581}"/>
                </a:ext>
              </a:extLst>
            </p:cNvPr>
            <p:cNvSpPr/>
            <p:nvPr/>
          </p:nvSpPr>
          <p:spPr>
            <a:xfrm>
              <a:off x="6492850" y="428047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lnTo>
                    <a:pt x="0" y="22"/>
                  </a:lnTo>
                  <a:lnTo>
                    <a:pt x="2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2" name="Google Shape;3504;p37">
              <a:extLst>
                <a:ext uri="{FF2B5EF4-FFF2-40B4-BE49-F238E27FC236}">
                  <a16:creationId xmlns:a16="http://schemas.microsoft.com/office/drawing/2014/main" id="{AAABB024-C750-44C6-966F-970C0D88341F}"/>
                </a:ext>
              </a:extLst>
            </p:cNvPr>
            <p:cNvSpPr/>
            <p:nvPr/>
          </p:nvSpPr>
          <p:spPr>
            <a:xfrm>
              <a:off x="7060050" y="4229500"/>
              <a:ext cx="14975" cy="7800"/>
            </a:xfrm>
            <a:custGeom>
              <a:avLst/>
              <a:gdLst/>
              <a:ahLst/>
              <a:cxnLst/>
              <a:rect l="l" t="t" r="r" b="b"/>
              <a:pathLst>
                <a:path w="599" h="312" extrusionOk="0">
                  <a:moveTo>
                    <a:pt x="111" y="1"/>
                  </a:moveTo>
                  <a:cubicBezTo>
                    <a:pt x="89" y="67"/>
                    <a:pt x="45" y="134"/>
                    <a:pt x="0" y="200"/>
                  </a:cubicBezTo>
                  <a:lnTo>
                    <a:pt x="554" y="311"/>
                  </a:lnTo>
                  <a:lnTo>
                    <a:pt x="598" y="200"/>
                  </a:lnTo>
                  <a:cubicBezTo>
                    <a:pt x="443" y="134"/>
                    <a:pt x="288" y="67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3" name="Google Shape;3505;p37">
              <a:extLst>
                <a:ext uri="{FF2B5EF4-FFF2-40B4-BE49-F238E27FC236}">
                  <a16:creationId xmlns:a16="http://schemas.microsoft.com/office/drawing/2014/main" id="{51DFD5D1-D8E2-4204-BC0B-BAD329F42B20}"/>
                </a:ext>
              </a:extLst>
            </p:cNvPr>
            <p:cNvSpPr/>
            <p:nvPr/>
          </p:nvSpPr>
          <p:spPr>
            <a:xfrm>
              <a:off x="7076650" y="4484850"/>
              <a:ext cx="24400" cy="10225"/>
            </a:xfrm>
            <a:custGeom>
              <a:avLst/>
              <a:gdLst/>
              <a:ahLst/>
              <a:cxnLst/>
              <a:rect l="l" t="t" r="r" b="b"/>
              <a:pathLst>
                <a:path w="976" h="409" extrusionOk="0">
                  <a:moveTo>
                    <a:pt x="510" y="1"/>
                  </a:moveTo>
                  <a:cubicBezTo>
                    <a:pt x="464" y="164"/>
                    <a:pt x="375" y="192"/>
                    <a:pt x="275" y="192"/>
                  </a:cubicBezTo>
                  <a:cubicBezTo>
                    <a:pt x="221" y="192"/>
                    <a:pt x="164" y="184"/>
                    <a:pt x="108" y="184"/>
                  </a:cubicBezTo>
                  <a:cubicBezTo>
                    <a:pt x="71" y="184"/>
                    <a:pt x="35" y="188"/>
                    <a:pt x="1" y="200"/>
                  </a:cubicBezTo>
                  <a:lnTo>
                    <a:pt x="1" y="378"/>
                  </a:lnTo>
                  <a:cubicBezTo>
                    <a:pt x="90" y="400"/>
                    <a:pt x="200" y="400"/>
                    <a:pt x="289" y="400"/>
                  </a:cubicBezTo>
                  <a:cubicBezTo>
                    <a:pt x="325" y="406"/>
                    <a:pt x="362" y="408"/>
                    <a:pt x="400" y="408"/>
                  </a:cubicBezTo>
                  <a:cubicBezTo>
                    <a:pt x="503" y="408"/>
                    <a:pt x="613" y="388"/>
                    <a:pt x="710" y="355"/>
                  </a:cubicBezTo>
                  <a:cubicBezTo>
                    <a:pt x="821" y="311"/>
                    <a:pt x="887" y="178"/>
                    <a:pt x="976" y="67"/>
                  </a:cubicBezTo>
                  <a:cubicBezTo>
                    <a:pt x="821" y="23"/>
                    <a:pt x="666" y="23"/>
                    <a:pt x="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4" name="Google Shape;3506;p37">
              <a:extLst>
                <a:ext uri="{FF2B5EF4-FFF2-40B4-BE49-F238E27FC236}">
                  <a16:creationId xmlns:a16="http://schemas.microsoft.com/office/drawing/2014/main" id="{2A5B611B-5CF7-48A1-82C0-DD159537A6DD}"/>
                </a:ext>
              </a:extLst>
            </p:cNvPr>
            <p:cNvSpPr/>
            <p:nvPr/>
          </p:nvSpPr>
          <p:spPr>
            <a:xfrm>
              <a:off x="6961450" y="4212900"/>
              <a:ext cx="16650" cy="9825"/>
            </a:xfrm>
            <a:custGeom>
              <a:avLst/>
              <a:gdLst/>
              <a:ahLst/>
              <a:cxnLst/>
              <a:rect l="l" t="t" r="r" b="b"/>
              <a:pathLst>
                <a:path w="666" h="393" extrusionOk="0">
                  <a:moveTo>
                    <a:pt x="23" y="0"/>
                  </a:moveTo>
                  <a:lnTo>
                    <a:pt x="0" y="67"/>
                  </a:lnTo>
                  <a:cubicBezTo>
                    <a:pt x="133" y="178"/>
                    <a:pt x="244" y="288"/>
                    <a:pt x="399" y="377"/>
                  </a:cubicBezTo>
                  <a:cubicBezTo>
                    <a:pt x="416" y="388"/>
                    <a:pt x="435" y="392"/>
                    <a:pt x="456" y="392"/>
                  </a:cubicBezTo>
                  <a:cubicBezTo>
                    <a:pt x="520" y="392"/>
                    <a:pt x="599" y="355"/>
                    <a:pt x="665" y="355"/>
                  </a:cubicBezTo>
                  <a:cubicBezTo>
                    <a:pt x="643" y="288"/>
                    <a:pt x="643" y="133"/>
                    <a:pt x="599" y="111"/>
                  </a:cubicBezTo>
                  <a:cubicBezTo>
                    <a:pt x="399" y="67"/>
                    <a:pt x="200" y="22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5" name="Google Shape;3507;p37">
              <a:extLst>
                <a:ext uri="{FF2B5EF4-FFF2-40B4-BE49-F238E27FC236}">
                  <a16:creationId xmlns:a16="http://schemas.microsoft.com/office/drawing/2014/main" id="{59EF27FB-23F3-4C90-B04B-A92812B4B313}"/>
                </a:ext>
              </a:extLst>
            </p:cNvPr>
            <p:cNvSpPr/>
            <p:nvPr/>
          </p:nvSpPr>
          <p:spPr>
            <a:xfrm>
              <a:off x="6891650" y="4185200"/>
              <a:ext cx="11650" cy="8325"/>
            </a:xfrm>
            <a:custGeom>
              <a:avLst/>
              <a:gdLst/>
              <a:ahLst/>
              <a:cxnLst/>
              <a:rect l="l" t="t" r="r" b="b"/>
              <a:pathLst>
                <a:path w="466" h="333" extrusionOk="0">
                  <a:moveTo>
                    <a:pt x="466" y="0"/>
                  </a:moveTo>
                  <a:cubicBezTo>
                    <a:pt x="289" y="45"/>
                    <a:pt x="1" y="23"/>
                    <a:pt x="289" y="244"/>
                  </a:cubicBezTo>
                  <a:lnTo>
                    <a:pt x="355" y="333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6" name="Google Shape;3508;p37">
              <a:extLst>
                <a:ext uri="{FF2B5EF4-FFF2-40B4-BE49-F238E27FC236}">
                  <a16:creationId xmlns:a16="http://schemas.microsoft.com/office/drawing/2014/main" id="{3193E39F-A069-49FF-9C26-FDD5279D7E15}"/>
                </a:ext>
              </a:extLst>
            </p:cNvPr>
            <p:cNvSpPr/>
            <p:nvPr/>
          </p:nvSpPr>
          <p:spPr>
            <a:xfrm>
              <a:off x="6907175" y="4184650"/>
              <a:ext cx="6650" cy="6125"/>
            </a:xfrm>
            <a:custGeom>
              <a:avLst/>
              <a:gdLst/>
              <a:ahLst/>
              <a:cxnLst/>
              <a:rect l="l" t="t" r="r" b="b"/>
              <a:pathLst>
                <a:path w="266" h="245" extrusionOk="0">
                  <a:moveTo>
                    <a:pt x="222" y="0"/>
                  </a:moveTo>
                  <a:lnTo>
                    <a:pt x="0" y="133"/>
                  </a:lnTo>
                  <a:lnTo>
                    <a:pt x="111" y="244"/>
                  </a:lnTo>
                  <a:lnTo>
                    <a:pt x="266" y="22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7" name="Google Shape;3509;p37">
              <a:extLst>
                <a:ext uri="{FF2B5EF4-FFF2-40B4-BE49-F238E27FC236}">
                  <a16:creationId xmlns:a16="http://schemas.microsoft.com/office/drawing/2014/main" id="{13064543-9214-41AE-8111-F26491788A60}"/>
                </a:ext>
              </a:extLst>
            </p:cNvPr>
            <p:cNvSpPr/>
            <p:nvPr/>
          </p:nvSpPr>
          <p:spPr>
            <a:xfrm>
              <a:off x="6931525" y="4206250"/>
              <a:ext cx="5025" cy="4450"/>
            </a:xfrm>
            <a:custGeom>
              <a:avLst/>
              <a:gdLst/>
              <a:ahLst/>
              <a:cxnLst/>
              <a:rect l="l" t="t" r="r" b="b"/>
              <a:pathLst>
                <a:path w="201" h="178" extrusionOk="0">
                  <a:moveTo>
                    <a:pt x="134" y="0"/>
                  </a:moveTo>
                  <a:cubicBezTo>
                    <a:pt x="90" y="23"/>
                    <a:pt x="45" y="67"/>
                    <a:pt x="1" y="111"/>
                  </a:cubicBezTo>
                  <a:lnTo>
                    <a:pt x="67" y="178"/>
                  </a:lnTo>
                  <a:lnTo>
                    <a:pt x="200" y="67"/>
                  </a:lnTo>
                  <a:cubicBezTo>
                    <a:pt x="178" y="45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8" name="Google Shape;3510;p37">
              <a:extLst>
                <a:ext uri="{FF2B5EF4-FFF2-40B4-BE49-F238E27FC236}">
                  <a16:creationId xmlns:a16="http://schemas.microsoft.com/office/drawing/2014/main" id="{57224CDD-13A6-4298-AFE0-283B256C9751}"/>
                </a:ext>
              </a:extLst>
            </p:cNvPr>
            <p:cNvSpPr/>
            <p:nvPr/>
          </p:nvSpPr>
          <p:spPr>
            <a:xfrm>
              <a:off x="6894425" y="4191300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178" y="0"/>
                  </a:moveTo>
                  <a:lnTo>
                    <a:pt x="0" y="67"/>
                  </a:lnTo>
                  <a:lnTo>
                    <a:pt x="23" y="133"/>
                  </a:lnTo>
                  <a:lnTo>
                    <a:pt x="244" y="6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9" name="Google Shape;3511;p37">
              <a:extLst>
                <a:ext uri="{FF2B5EF4-FFF2-40B4-BE49-F238E27FC236}">
                  <a16:creationId xmlns:a16="http://schemas.microsoft.com/office/drawing/2014/main" id="{6886E2AF-95A8-4570-9200-DD4670835C1E}"/>
                </a:ext>
              </a:extLst>
            </p:cNvPr>
            <p:cNvSpPr/>
            <p:nvPr/>
          </p:nvSpPr>
          <p:spPr>
            <a:xfrm>
              <a:off x="6930975" y="4209025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23" y="0"/>
                  </a:moveTo>
                  <a:lnTo>
                    <a:pt x="1" y="89"/>
                  </a:lnTo>
                  <a:lnTo>
                    <a:pt x="1" y="89"/>
                  </a:lnTo>
                  <a:lnTo>
                    <a:pt x="112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" name="Google Shape;3512;p37">
              <a:extLst>
                <a:ext uri="{FF2B5EF4-FFF2-40B4-BE49-F238E27FC236}">
                  <a16:creationId xmlns:a16="http://schemas.microsoft.com/office/drawing/2014/main" id="{55A1476D-FD74-4C9E-885E-8CF93AF482C2}"/>
                </a:ext>
              </a:extLst>
            </p:cNvPr>
            <p:cNvSpPr/>
            <p:nvPr/>
          </p:nvSpPr>
          <p:spPr>
            <a:xfrm>
              <a:off x="7082750" y="4317025"/>
              <a:ext cx="7225" cy="4450"/>
            </a:xfrm>
            <a:custGeom>
              <a:avLst/>
              <a:gdLst/>
              <a:ahLst/>
              <a:cxnLst/>
              <a:rect l="l" t="t" r="r" b="b"/>
              <a:pathLst>
                <a:path w="289" h="178" extrusionOk="0">
                  <a:moveTo>
                    <a:pt x="1" y="1"/>
                  </a:moveTo>
                  <a:lnTo>
                    <a:pt x="34" y="11"/>
                  </a:lnTo>
                  <a:lnTo>
                    <a:pt x="23" y="1"/>
                  </a:lnTo>
                  <a:close/>
                  <a:moveTo>
                    <a:pt x="34" y="11"/>
                  </a:moveTo>
                  <a:lnTo>
                    <a:pt x="222" y="178"/>
                  </a:lnTo>
                  <a:lnTo>
                    <a:pt x="289" y="89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1" name="Google Shape;3513;p37">
              <a:extLst>
                <a:ext uri="{FF2B5EF4-FFF2-40B4-BE49-F238E27FC236}">
                  <a16:creationId xmlns:a16="http://schemas.microsoft.com/office/drawing/2014/main" id="{D51B1C48-EB29-4CC6-9291-C90B6FFB9657}"/>
                </a:ext>
              </a:extLst>
            </p:cNvPr>
            <p:cNvSpPr/>
            <p:nvPr/>
          </p:nvSpPr>
          <p:spPr>
            <a:xfrm>
              <a:off x="6985825" y="4304300"/>
              <a:ext cx="5550" cy="5000"/>
            </a:xfrm>
            <a:custGeom>
              <a:avLst/>
              <a:gdLst/>
              <a:ahLst/>
              <a:cxnLst/>
              <a:rect l="l" t="t" r="r" b="b"/>
              <a:pathLst>
                <a:path w="222" h="200" extrusionOk="0">
                  <a:moveTo>
                    <a:pt x="222" y="0"/>
                  </a:moveTo>
                  <a:lnTo>
                    <a:pt x="0" y="67"/>
                  </a:lnTo>
                  <a:lnTo>
                    <a:pt x="222" y="1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2" name="Google Shape;3514;p37">
              <a:extLst>
                <a:ext uri="{FF2B5EF4-FFF2-40B4-BE49-F238E27FC236}">
                  <a16:creationId xmlns:a16="http://schemas.microsoft.com/office/drawing/2014/main" id="{DEB664BA-5616-4376-A623-9F1431713873}"/>
                </a:ext>
              </a:extLst>
            </p:cNvPr>
            <p:cNvSpPr/>
            <p:nvPr/>
          </p:nvSpPr>
          <p:spPr>
            <a:xfrm>
              <a:off x="6736000" y="4128150"/>
              <a:ext cx="14975" cy="11650"/>
            </a:xfrm>
            <a:custGeom>
              <a:avLst/>
              <a:gdLst/>
              <a:ahLst/>
              <a:cxnLst/>
              <a:rect l="l" t="t" r="r" b="b"/>
              <a:pathLst>
                <a:path w="599" h="466" extrusionOk="0">
                  <a:moveTo>
                    <a:pt x="23" y="0"/>
                  </a:moveTo>
                  <a:cubicBezTo>
                    <a:pt x="1" y="466"/>
                    <a:pt x="444" y="222"/>
                    <a:pt x="599" y="421"/>
                  </a:cubicBezTo>
                  <a:cubicBezTo>
                    <a:pt x="555" y="288"/>
                    <a:pt x="488" y="178"/>
                    <a:pt x="377" y="89"/>
                  </a:cubicBezTo>
                  <a:cubicBezTo>
                    <a:pt x="267" y="45"/>
                    <a:pt x="156" y="23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3" name="Google Shape;3515;p37">
              <a:extLst>
                <a:ext uri="{FF2B5EF4-FFF2-40B4-BE49-F238E27FC236}">
                  <a16:creationId xmlns:a16="http://schemas.microsoft.com/office/drawing/2014/main" id="{36223B46-9088-4EAC-8F6C-7D9E3BD118A3}"/>
                </a:ext>
              </a:extLst>
            </p:cNvPr>
            <p:cNvSpPr/>
            <p:nvPr/>
          </p:nvSpPr>
          <p:spPr>
            <a:xfrm>
              <a:off x="6795275" y="4147025"/>
              <a:ext cx="5575" cy="6625"/>
            </a:xfrm>
            <a:custGeom>
              <a:avLst/>
              <a:gdLst/>
              <a:ahLst/>
              <a:cxnLst/>
              <a:rect l="l" t="t" r="r" b="b"/>
              <a:pathLst>
                <a:path w="223" h="265" extrusionOk="0">
                  <a:moveTo>
                    <a:pt x="96" y="0"/>
                  </a:moveTo>
                  <a:cubicBezTo>
                    <a:pt x="44" y="0"/>
                    <a:pt x="14" y="67"/>
                    <a:pt x="0" y="176"/>
                  </a:cubicBezTo>
                  <a:lnTo>
                    <a:pt x="23" y="265"/>
                  </a:lnTo>
                  <a:lnTo>
                    <a:pt x="111" y="265"/>
                  </a:lnTo>
                  <a:lnTo>
                    <a:pt x="222" y="87"/>
                  </a:lnTo>
                  <a:cubicBezTo>
                    <a:pt x="171" y="27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4" name="Google Shape;3516;p37">
              <a:extLst>
                <a:ext uri="{FF2B5EF4-FFF2-40B4-BE49-F238E27FC236}">
                  <a16:creationId xmlns:a16="http://schemas.microsoft.com/office/drawing/2014/main" id="{0A6FA632-430C-47F7-8DCE-53C586DA4528}"/>
                </a:ext>
              </a:extLst>
            </p:cNvPr>
            <p:cNvSpPr/>
            <p:nvPr/>
          </p:nvSpPr>
          <p:spPr>
            <a:xfrm>
              <a:off x="6687250" y="4126475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cubicBezTo>
                    <a:pt x="1" y="23"/>
                    <a:pt x="23" y="45"/>
                    <a:pt x="23" y="45"/>
                  </a:cubicBezTo>
                  <a:cubicBezTo>
                    <a:pt x="23" y="45"/>
                    <a:pt x="45" y="23"/>
                    <a:pt x="45" y="23"/>
                  </a:cubicBezTo>
                  <a:cubicBezTo>
                    <a:pt x="45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5" name="Google Shape;3517;p37">
              <a:extLst>
                <a:ext uri="{FF2B5EF4-FFF2-40B4-BE49-F238E27FC236}">
                  <a16:creationId xmlns:a16="http://schemas.microsoft.com/office/drawing/2014/main" id="{5E6607BE-44B0-45B4-82CD-4D5B04AD8B5C}"/>
                </a:ext>
              </a:extLst>
            </p:cNvPr>
            <p:cNvSpPr/>
            <p:nvPr/>
          </p:nvSpPr>
          <p:spPr>
            <a:xfrm>
              <a:off x="6619675" y="4135350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67" y="0"/>
                  </a:moveTo>
                  <a:lnTo>
                    <a:pt x="1" y="45"/>
                  </a:lnTo>
                  <a:lnTo>
                    <a:pt x="112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6" name="Google Shape;3518;p37">
              <a:extLst>
                <a:ext uri="{FF2B5EF4-FFF2-40B4-BE49-F238E27FC236}">
                  <a16:creationId xmlns:a16="http://schemas.microsoft.com/office/drawing/2014/main" id="{925E8858-1E01-432C-828E-DEAB69EDBB1F}"/>
                </a:ext>
              </a:extLst>
            </p:cNvPr>
            <p:cNvSpPr/>
            <p:nvPr/>
          </p:nvSpPr>
          <p:spPr>
            <a:xfrm>
              <a:off x="6447425" y="4202925"/>
              <a:ext cx="21075" cy="11625"/>
            </a:xfrm>
            <a:custGeom>
              <a:avLst/>
              <a:gdLst/>
              <a:ahLst/>
              <a:cxnLst/>
              <a:rect l="l" t="t" r="r" b="b"/>
              <a:pathLst>
                <a:path w="843" h="465" extrusionOk="0">
                  <a:moveTo>
                    <a:pt x="532" y="0"/>
                  </a:moveTo>
                  <a:lnTo>
                    <a:pt x="532" y="23"/>
                  </a:lnTo>
                  <a:lnTo>
                    <a:pt x="155" y="133"/>
                  </a:lnTo>
                  <a:lnTo>
                    <a:pt x="0" y="133"/>
                  </a:lnTo>
                  <a:cubicBezTo>
                    <a:pt x="48" y="338"/>
                    <a:pt x="117" y="465"/>
                    <a:pt x="249" y="465"/>
                  </a:cubicBezTo>
                  <a:cubicBezTo>
                    <a:pt x="303" y="465"/>
                    <a:pt x="367" y="444"/>
                    <a:pt x="443" y="399"/>
                  </a:cubicBezTo>
                  <a:cubicBezTo>
                    <a:pt x="554" y="355"/>
                    <a:pt x="687" y="311"/>
                    <a:pt x="798" y="288"/>
                  </a:cubicBezTo>
                  <a:lnTo>
                    <a:pt x="8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7" name="Google Shape;3519;p37">
              <a:extLst>
                <a:ext uri="{FF2B5EF4-FFF2-40B4-BE49-F238E27FC236}">
                  <a16:creationId xmlns:a16="http://schemas.microsoft.com/office/drawing/2014/main" id="{39280520-1136-426D-9D43-A400A689487E}"/>
                </a:ext>
              </a:extLst>
            </p:cNvPr>
            <p:cNvSpPr/>
            <p:nvPr/>
          </p:nvSpPr>
          <p:spPr>
            <a:xfrm>
              <a:off x="6468475" y="4199600"/>
              <a:ext cx="5550" cy="3900"/>
            </a:xfrm>
            <a:custGeom>
              <a:avLst/>
              <a:gdLst/>
              <a:ahLst/>
              <a:cxnLst/>
              <a:rect l="l" t="t" r="r" b="b"/>
              <a:pathLst>
                <a:path w="222" h="156" extrusionOk="0">
                  <a:moveTo>
                    <a:pt x="155" y="1"/>
                  </a:moveTo>
                  <a:lnTo>
                    <a:pt x="0" y="156"/>
                  </a:lnTo>
                  <a:lnTo>
                    <a:pt x="222" y="156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8" name="Google Shape;3520;p37">
              <a:extLst>
                <a:ext uri="{FF2B5EF4-FFF2-40B4-BE49-F238E27FC236}">
                  <a16:creationId xmlns:a16="http://schemas.microsoft.com/office/drawing/2014/main" id="{C043150D-5AB3-4766-8F4F-B9C4B8559C6A}"/>
                </a:ext>
              </a:extLst>
            </p:cNvPr>
            <p:cNvSpPr/>
            <p:nvPr/>
          </p:nvSpPr>
          <p:spPr>
            <a:xfrm>
              <a:off x="7013525" y="4558525"/>
              <a:ext cx="3325" cy="3900"/>
            </a:xfrm>
            <a:custGeom>
              <a:avLst/>
              <a:gdLst/>
              <a:ahLst/>
              <a:cxnLst/>
              <a:rect l="l" t="t" r="r" b="b"/>
              <a:pathLst>
                <a:path w="133" h="156" extrusionOk="0">
                  <a:moveTo>
                    <a:pt x="22" y="1"/>
                  </a:moveTo>
                  <a:lnTo>
                    <a:pt x="0" y="156"/>
                  </a:lnTo>
                  <a:lnTo>
                    <a:pt x="133" y="1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9" name="Google Shape;3521;p37">
              <a:extLst>
                <a:ext uri="{FF2B5EF4-FFF2-40B4-BE49-F238E27FC236}">
                  <a16:creationId xmlns:a16="http://schemas.microsoft.com/office/drawing/2014/main" id="{7EFFCF5F-EF60-4E23-B601-9E3C8A2B0854}"/>
                </a:ext>
              </a:extLst>
            </p:cNvPr>
            <p:cNvSpPr/>
            <p:nvPr/>
          </p:nvSpPr>
          <p:spPr>
            <a:xfrm>
              <a:off x="6657900" y="43785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89" y="1"/>
                  </a:moveTo>
                  <a:lnTo>
                    <a:pt x="1" y="112"/>
                  </a:lnTo>
                  <a:lnTo>
                    <a:pt x="156" y="112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0" name="Google Shape;3522;p37">
              <a:extLst>
                <a:ext uri="{FF2B5EF4-FFF2-40B4-BE49-F238E27FC236}">
                  <a16:creationId xmlns:a16="http://schemas.microsoft.com/office/drawing/2014/main" id="{BBC07CDC-58CE-4CE5-9323-B4BDD57EE4CD}"/>
                </a:ext>
              </a:extLst>
            </p:cNvPr>
            <p:cNvSpPr/>
            <p:nvPr/>
          </p:nvSpPr>
          <p:spPr>
            <a:xfrm>
              <a:off x="6590325" y="4299300"/>
              <a:ext cx="18850" cy="12225"/>
            </a:xfrm>
            <a:custGeom>
              <a:avLst/>
              <a:gdLst/>
              <a:ahLst/>
              <a:cxnLst/>
              <a:rect l="l" t="t" r="r" b="b"/>
              <a:pathLst>
                <a:path w="754" h="489" extrusionOk="0">
                  <a:moveTo>
                    <a:pt x="289" y="1"/>
                  </a:moveTo>
                  <a:lnTo>
                    <a:pt x="1" y="488"/>
                  </a:lnTo>
                  <a:lnTo>
                    <a:pt x="754" y="333"/>
                  </a:lnTo>
                  <a:cubicBezTo>
                    <a:pt x="754" y="1"/>
                    <a:pt x="488" y="45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1" name="Google Shape;3523;p37">
              <a:extLst>
                <a:ext uri="{FF2B5EF4-FFF2-40B4-BE49-F238E27FC236}">
                  <a16:creationId xmlns:a16="http://schemas.microsoft.com/office/drawing/2014/main" id="{1D1015B6-C9A9-4692-B7F2-32D24E35741C}"/>
                </a:ext>
              </a:extLst>
            </p:cNvPr>
            <p:cNvSpPr/>
            <p:nvPr/>
          </p:nvSpPr>
          <p:spPr>
            <a:xfrm>
              <a:off x="6581475" y="4309275"/>
              <a:ext cx="9975" cy="10000"/>
            </a:xfrm>
            <a:custGeom>
              <a:avLst/>
              <a:gdLst/>
              <a:ahLst/>
              <a:cxnLst/>
              <a:rect l="l" t="t" r="r" b="b"/>
              <a:pathLst>
                <a:path w="399" h="400" extrusionOk="0">
                  <a:moveTo>
                    <a:pt x="0" y="0"/>
                  </a:moveTo>
                  <a:lnTo>
                    <a:pt x="44" y="399"/>
                  </a:lnTo>
                  <a:cubicBezTo>
                    <a:pt x="155" y="266"/>
                    <a:pt x="399" y="89"/>
                    <a:pt x="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2" name="Google Shape;3524;p37">
              <a:extLst>
                <a:ext uri="{FF2B5EF4-FFF2-40B4-BE49-F238E27FC236}">
                  <a16:creationId xmlns:a16="http://schemas.microsoft.com/office/drawing/2014/main" id="{2E9DF018-B0FC-48A0-9E6E-ACA973688F8C}"/>
                </a:ext>
              </a:extLst>
            </p:cNvPr>
            <p:cNvSpPr/>
            <p:nvPr/>
          </p:nvSpPr>
          <p:spPr>
            <a:xfrm>
              <a:off x="6434675" y="421787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22" y="1"/>
                  </a:moveTo>
                  <a:lnTo>
                    <a:pt x="1" y="89"/>
                  </a:lnTo>
                  <a:lnTo>
                    <a:pt x="222" y="599"/>
                  </a:lnTo>
                  <a:lnTo>
                    <a:pt x="422" y="510"/>
                  </a:lnTo>
                  <a:cubicBezTo>
                    <a:pt x="355" y="333"/>
                    <a:pt x="289" y="178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3" name="Google Shape;3525;p37">
              <a:extLst>
                <a:ext uri="{FF2B5EF4-FFF2-40B4-BE49-F238E27FC236}">
                  <a16:creationId xmlns:a16="http://schemas.microsoft.com/office/drawing/2014/main" id="{1D285055-4273-400F-83C0-40FF72043CD7}"/>
                </a:ext>
              </a:extLst>
            </p:cNvPr>
            <p:cNvSpPr/>
            <p:nvPr/>
          </p:nvSpPr>
          <p:spPr>
            <a:xfrm>
              <a:off x="6842575" y="4500200"/>
              <a:ext cx="12000" cy="13500"/>
            </a:xfrm>
            <a:custGeom>
              <a:avLst/>
              <a:gdLst/>
              <a:ahLst/>
              <a:cxnLst/>
              <a:rect l="l" t="t" r="r" b="b"/>
              <a:pathLst>
                <a:path w="480" h="540" extrusionOk="0">
                  <a:moveTo>
                    <a:pt x="216" y="1"/>
                  </a:moveTo>
                  <a:cubicBezTo>
                    <a:pt x="100" y="1"/>
                    <a:pt x="1" y="37"/>
                    <a:pt x="14" y="251"/>
                  </a:cubicBezTo>
                  <a:lnTo>
                    <a:pt x="413" y="539"/>
                  </a:lnTo>
                  <a:lnTo>
                    <a:pt x="479" y="162"/>
                  </a:lnTo>
                  <a:lnTo>
                    <a:pt x="435" y="7"/>
                  </a:lnTo>
                  <a:cubicBezTo>
                    <a:pt x="421" y="9"/>
                    <a:pt x="407" y="10"/>
                    <a:pt x="392" y="10"/>
                  </a:cubicBezTo>
                  <a:cubicBezTo>
                    <a:pt x="338" y="10"/>
                    <a:pt x="275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4" name="Google Shape;3526;p37">
              <a:extLst>
                <a:ext uri="{FF2B5EF4-FFF2-40B4-BE49-F238E27FC236}">
                  <a16:creationId xmlns:a16="http://schemas.microsoft.com/office/drawing/2014/main" id="{43FCAAC0-80A2-4123-ABF3-0C53F217A5F6}"/>
                </a:ext>
              </a:extLst>
            </p:cNvPr>
            <p:cNvSpPr/>
            <p:nvPr/>
          </p:nvSpPr>
          <p:spPr>
            <a:xfrm>
              <a:off x="6821850" y="4494825"/>
              <a:ext cx="17200" cy="11675"/>
            </a:xfrm>
            <a:custGeom>
              <a:avLst/>
              <a:gdLst/>
              <a:ahLst/>
              <a:cxnLst/>
              <a:rect l="l" t="t" r="r" b="b"/>
              <a:pathLst>
                <a:path w="688" h="467" extrusionOk="0">
                  <a:moveTo>
                    <a:pt x="178" y="1"/>
                  </a:moveTo>
                  <a:lnTo>
                    <a:pt x="23" y="355"/>
                  </a:lnTo>
                  <a:lnTo>
                    <a:pt x="1" y="355"/>
                  </a:lnTo>
                  <a:lnTo>
                    <a:pt x="45" y="466"/>
                  </a:lnTo>
                  <a:lnTo>
                    <a:pt x="688" y="4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5" name="Google Shape;3527;p37">
              <a:extLst>
                <a:ext uri="{FF2B5EF4-FFF2-40B4-BE49-F238E27FC236}">
                  <a16:creationId xmlns:a16="http://schemas.microsoft.com/office/drawing/2014/main" id="{69C45906-9140-49F3-B916-3D0450405588}"/>
                </a:ext>
              </a:extLst>
            </p:cNvPr>
            <p:cNvSpPr/>
            <p:nvPr/>
          </p:nvSpPr>
          <p:spPr>
            <a:xfrm>
              <a:off x="6774300" y="4474850"/>
              <a:ext cx="14900" cy="10025"/>
            </a:xfrm>
            <a:custGeom>
              <a:avLst/>
              <a:gdLst/>
              <a:ahLst/>
              <a:cxnLst/>
              <a:rect l="l" t="t" r="r" b="b"/>
              <a:pathLst>
                <a:path w="596" h="401" extrusionOk="0">
                  <a:moveTo>
                    <a:pt x="373" y="1"/>
                  </a:moveTo>
                  <a:cubicBezTo>
                    <a:pt x="1" y="1"/>
                    <a:pt x="327" y="273"/>
                    <a:pt x="263" y="401"/>
                  </a:cubicBezTo>
                  <a:cubicBezTo>
                    <a:pt x="596" y="379"/>
                    <a:pt x="330" y="135"/>
                    <a:pt x="419" y="2"/>
                  </a:cubicBezTo>
                  <a:cubicBezTo>
                    <a:pt x="402" y="1"/>
                    <a:pt x="387" y="1"/>
                    <a:pt x="3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6" name="Google Shape;3528;p37">
              <a:extLst>
                <a:ext uri="{FF2B5EF4-FFF2-40B4-BE49-F238E27FC236}">
                  <a16:creationId xmlns:a16="http://schemas.microsoft.com/office/drawing/2014/main" id="{5E2CA13A-FEA3-43B5-BA7B-F7BF6C855C56}"/>
                </a:ext>
              </a:extLst>
            </p:cNvPr>
            <p:cNvSpPr/>
            <p:nvPr/>
          </p:nvSpPr>
          <p:spPr>
            <a:xfrm>
              <a:off x="6789175" y="4489300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45" y="0"/>
                  </a:moveTo>
                  <a:lnTo>
                    <a:pt x="1" y="200"/>
                  </a:lnTo>
                  <a:lnTo>
                    <a:pt x="156" y="17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7" name="Google Shape;3529;p37">
              <a:extLst>
                <a:ext uri="{FF2B5EF4-FFF2-40B4-BE49-F238E27FC236}">
                  <a16:creationId xmlns:a16="http://schemas.microsoft.com/office/drawing/2014/main" id="{C79201CB-4B21-40F5-A787-7EEC0073687B}"/>
                </a:ext>
              </a:extLst>
            </p:cNvPr>
            <p:cNvSpPr/>
            <p:nvPr/>
          </p:nvSpPr>
          <p:spPr>
            <a:xfrm>
              <a:off x="6929875" y="4363550"/>
              <a:ext cx="7225" cy="8350"/>
            </a:xfrm>
            <a:custGeom>
              <a:avLst/>
              <a:gdLst/>
              <a:ahLst/>
              <a:cxnLst/>
              <a:rect l="l" t="t" r="r" b="b"/>
              <a:pathLst>
                <a:path w="289" h="334" extrusionOk="0">
                  <a:moveTo>
                    <a:pt x="67" y="1"/>
                  </a:moveTo>
                  <a:lnTo>
                    <a:pt x="0" y="244"/>
                  </a:lnTo>
                  <a:lnTo>
                    <a:pt x="288" y="333"/>
                  </a:lnTo>
                  <a:cubicBezTo>
                    <a:pt x="244" y="222"/>
                    <a:pt x="200" y="112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8" name="Google Shape;3530;p37">
              <a:extLst>
                <a:ext uri="{FF2B5EF4-FFF2-40B4-BE49-F238E27FC236}">
                  <a16:creationId xmlns:a16="http://schemas.microsoft.com/office/drawing/2014/main" id="{47ABC821-C0AC-4DE2-92F6-82ABE7F563F0}"/>
                </a:ext>
              </a:extLst>
            </p:cNvPr>
            <p:cNvSpPr/>
            <p:nvPr/>
          </p:nvSpPr>
          <p:spPr>
            <a:xfrm>
              <a:off x="6977500" y="4381825"/>
              <a:ext cx="2250" cy="280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45" y="1"/>
                  </a:moveTo>
                  <a:cubicBezTo>
                    <a:pt x="23" y="23"/>
                    <a:pt x="1" y="45"/>
                    <a:pt x="1" y="67"/>
                  </a:cubicBezTo>
                  <a:cubicBezTo>
                    <a:pt x="1" y="67"/>
                    <a:pt x="23" y="90"/>
                    <a:pt x="45" y="112"/>
                  </a:cubicBezTo>
                  <a:lnTo>
                    <a:pt x="90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9" name="Google Shape;3531;p37">
              <a:extLst>
                <a:ext uri="{FF2B5EF4-FFF2-40B4-BE49-F238E27FC236}">
                  <a16:creationId xmlns:a16="http://schemas.microsoft.com/office/drawing/2014/main" id="{DEBABADE-FE92-47EC-9E86-34C217EC7D1B}"/>
                </a:ext>
              </a:extLst>
            </p:cNvPr>
            <p:cNvSpPr/>
            <p:nvPr/>
          </p:nvSpPr>
          <p:spPr>
            <a:xfrm>
              <a:off x="6692800" y="4287675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466" y="0"/>
                  </a:moveTo>
                  <a:lnTo>
                    <a:pt x="1" y="311"/>
                  </a:lnTo>
                  <a:lnTo>
                    <a:pt x="1" y="443"/>
                  </a:lnTo>
                  <a:cubicBezTo>
                    <a:pt x="111" y="421"/>
                    <a:pt x="222" y="399"/>
                    <a:pt x="333" y="399"/>
                  </a:cubicBezTo>
                  <a:cubicBezTo>
                    <a:pt x="710" y="377"/>
                    <a:pt x="643" y="200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0" name="Google Shape;3532;p37">
              <a:extLst>
                <a:ext uri="{FF2B5EF4-FFF2-40B4-BE49-F238E27FC236}">
                  <a16:creationId xmlns:a16="http://schemas.microsoft.com/office/drawing/2014/main" id="{6EC28A9C-D572-4A2C-B815-DFE254EAC69B}"/>
                </a:ext>
              </a:extLst>
            </p:cNvPr>
            <p:cNvSpPr/>
            <p:nvPr/>
          </p:nvSpPr>
          <p:spPr>
            <a:xfrm>
              <a:off x="6668425" y="4288775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89" y="1"/>
                  </a:moveTo>
                  <a:lnTo>
                    <a:pt x="1" y="89"/>
                  </a:lnTo>
                  <a:cubicBezTo>
                    <a:pt x="45" y="134"/>
                    <a:pt x="111" y="156"/>
                    <a:pt x="200" y="200"/>
                  </a:cubicBezTo>
                  <a:cubicBezTo>
                    <a:pt x="200" y="200"/>
                    <a:pt x="244" y="134"/>
                    <a:pt x="267" y="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1" name="Google Shape;3533;p37">
              <a:extLst>
                <a:ext uri="{FF2B5EF4-FFF2-40B4-BE49-F238E27FC236}">
                  <a16:creationId xmlns:a16="http://schemas.microsoft.com/office/drawing/2014/main" id="{2D89BCC1-31FC-4946-9FAC-C95C6E24C87F}"/>
                </a:ext>
              </a:extLst>
            </p:cNvPr>
            <p:cNvSpPr/>
            <p:nvPr/>
          </p:nvSpPr>
          <p:spPr>
            <a:xfrm>
              <a:off x="6641300" y="429100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89" y="0"/>
                  </a:moveTo>
                  <a:lnTo>
                    <a:pt x="0" y="22"/>
                  </a:lnTo>
                  <a:lnTo>
                    <a:pt x="22" y="178"/>
                  </a:lnTo>
                  <a:lnTo>
                    <a:pt x="155" y="6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2" name="Google Shape;3534;p37">
              <a:extLst>
                <a:ext uri="{FF2B5EF4-FFF2-40B4-BE49-F238E27FC236}">
                  <a16:creationId xmlns:a16="http://schemas.microsoft.com/office/drawing/2014/main" id="{3D3D1963-E0C9-45D6-B109-5815C71357E5}"/>
                </a:ext>
              </a:extLst>
            </p:cNvPr>
            <p:cNvSpPr/>
            <p:nvPr/>
          </p:nvSpPr>
          <p:spPr>
            <a:xfrm>
              <a:off x="6643500" y="4290450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89" y="0"/>
                  </a:moveTo>
                  <a:lnTo>
                    <a:pt x="1" y="22"/>
                  </a:lnTo>
                  <a:lnTo>
                    <a:pt x="67" y="89"/>
                  </a:lnTo>
                  <a:cubicBezTo>
                    <a:pt x="67" y="67"/>
                    <a:pt x="89" y="2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3" name="Google Shape;3535;p37">
              <a:extLst>
                <a:ext uri="{FF2B5EF4-FFF2-40B4-BE49-F238E27FC236}">
                  <a16:creationId xmlns:a16="http://schemas.microsoft.com/office/drawing/2014/main" id="{0CCD4B65-2B4C-4A02-A485-1FBA90089C20}"/>
                </a:ext>
              </a:extLst>
            </p:cNvPr>
            <p:cNvSpPr/>
            <p:nvPr/>
          </p:nvSpPr>
          <p:spPr>
            <a:xfrm>
              <a:off x="6665650" y="4299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lnTo>
                    <a:pt x="45" y="45"/>
                  </a:lnTo>
                  <a:lnTo>
                    <a:pt x="67" y="23"/>
                  </a:lnTo>
                  <a:cubicBezTo>
                    <a:pt x="67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4" name="Google Shape;3536;p37">
              <a:extLst>
                <a:ext uri="{FF2B5EF4-FFF2-40B4-BE49-F238E27FC236}">
                  <a16:creationId xmlns:a16="http://schemas.microsoft.com/office/drawing/2014/main" id="{780C414C-FBCA-4C79-9F31-7DBC04EF1CC9}"/>
                </a:ext>
              </a:extLst>
            </p:cNvPr>
            <p:cNvSpPr/>
            <p:nvPr/>
          </p:nvSpPr>
          <p:spPr>
            <a:xfrm>
              <a:off x="7077775" y="4575150"/>
              <a:ext cx="3350" cy="1125"/>
            </a:xfrm>
            <a:custGeom>
              <a:avLst/>
              <a:gdLst/>
              <a:ahLst/>
              <a:cxnLst/>
              <a:rect l="l" t="t" r="r" b="b"/>
              <a:pathLst>
                <a:path w="134" h="45" extrusionOk="0">
                  <a:moveTo>
                    <a:pt x="0" y="0"/>
                  </a:moveTo>
                  <a:cubicBezTo>
                    <a:pt x="45" y="23"/>
                    <a:pt x="67" y="45"/>
                    <a:pt x="89" y="45"/>
                  </a:cubicBezTo>
                  <a:cubicBezTo>
                    <a:pt x="111" y="45"/>
                    <a:pt x="133" y="23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5" name="Google Shape;3537;p37">
              <a:extLst>
                <a:ext uri="{FF2B5EF4-FFF2-40B4-BE49-F238E27FC236}">
                  <a16:creationId xmlns:a16="http://schemas.microsoft.com/office/drawing/2014/main" id="{3596E73A-0193-4B5F-940F-CD5F18378CAA}"/>
                </a:ext>
              </a:extLst>
            </p:cNvPr>
            <p:cNvSpPr/>
            <p:nvPr/>
          </p:nvSpPr>
          <p:spPr>
            <a:xfrm>
              <a:off x="7062800" y="4566275"/>
              <a:ext cx="1700" cy="170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45" y="1"/>
                  </a:moveTo>
                  <a:lnTo>
                    <a:pt x="1" y="45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6" name="Google Shape;3538;p37">
              <a:extLst>
                <a:ext uri="{FF2B5EF4-FFF2-40B4-BE49-F238E27FC236}">
                  <a16:creationId xmlns:a16="http://schemas.microsoft.com/office/drawing/2014/main" id="{E150B811-9E68-439A-91B6-BF00D105B82E}"/>
                </a:ext>
              </a:extLst>
            </p:cNvPr>
            <p:cNvSpPr/>
            <p:nvPr/>
          </p:nvSpPr>
          <p:spPr>
            <a:xfrm>
              <a:off x="6736000" y="4464925"/>
              <a:ext cx="14975" cy="16150"/>
            </a:xfrm>
            <a:custGeom>
              <a:avLst/>
              <a:gdLst/>
              <a:ahLst/>
              <a:cxnLst/>
              <a:rect l="l" t="t" r="r" b="b"/>
              <a:pathLst>
                <a:path w="599" h="646" extrusionOk="0">
                  <a:moveTo>
                    <a:pt x="67" y="0"/>
                  </a:moveTo>
                  <a:cubicBezTo>
                    <a:pt x="45" y="67"/>
                    <a:pt x="23" y="111"/>
                    <a:pt x="1" y="155"/>
                  </a:cubicBezTo>
                  <a:lnTo>
                    <a:pt x="311" y="643"/>
                  </a:lnTo>
                  <a:cubicBezTo>
                    <a:pt x="327" y="644"/>
                    <a:pt x="342" y="645"/>
                    <a:pt x="357" y="645"/>
                  </a:cubicBezTo>
                  <a:cubicBezTo>
                    <a:pt x="539" y="645"/>
                    <a:pt x="575" y="519"/>
                    <a:pt x="555" y="355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7" name="Google Shape;3539;p37">
              <a:extLst>
                <a:ext uri="{FF2B5EF4-FFF2-40B4-BE49-F238E27FC236}">
                  <a16:creationId xmlns:a16="http://schemas.microsoft.com/office/drawing/2014/main" id="{E0207D0A-46C3-493F-923F-1DE820E86C1B}"/>
                </a:ext>
              </a:extLst>
            </p:cNvPr>
            <p:cNvSpPr/>
            <p:nvPr/>
          </p:nvSpPr>
          <p:spPr>
            <a:xfrm>
              <a:off x="6694475" y="4466575"/>
              <a:ext cx="6475" cy="4575"/>
            </a:xfrm>
            <a:custGeom>
              <a:avLst/>
              <a:gdLst/>
              <a:ahLst/>
              <a:cxnLst/>
              <a:rect l="l" t="t" r="r" b="b"/>
              <a:pathLst>
                <a:path w="259" h="183" extrusionOk="0">
                  <a:moveTo>
                    <a:pt x="155" y="1"/>
                  </a:moveTo>
                  <a:lnTo>
                    <a:pt x="0" y="178"/>
                  </a:lnTo>
                  <a:cubicBezTo>
                    <a:pt x="9" y="176"/>
                    <a:pt x="20" y="175"/>
                    <a:pt x="32" y="175"/>
                  </a:cubicBezTo>
                  <a:cubicBezTo>
                    <a:pt x="68" y="175"/>
                    <a:pt x="113" y="183"/>
                    <a:pt x="150" y="183"/>
                  </a:cubicBezTo>
                  <a:cubicBezTo>
                    <a:pt x="219" y="183"/>
                    <a:pt x="258" y="156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8" name="Google Shape;3540;p37">
              <a:extLst>
                <a:ext uri="{FF2B5EF4-FFF2-40B4-BE49-F238E27FC236}">
                  <a16:creationId xmlns:a16="http://schemas.microsoft.com/office/drawing/2014/main" id="{08F3708E-D230-4A3C-B1C2-5B99EFFBCDB0}"/>
                </a:ext>
              </a:extLst>
            </p:cNvPr>
            <p:cNvSpPr/>
            <p:nvPr/>
          </p:nvSpPr>
          <p:spPr>
            <a:xfrm>
              <a:off x="6498375" y="4426150"/>
              <a:ext cx="25500" cy="6675"/>
            </a:xfrm>
            <a:custGeom>
              <a:avLst/>
              <a:gdLst/>
              <a:ahLst/>
              <a:cxnLst/>
              <a:rect l="l" t="t" r="r" b="b"/>
              <a:pathLst>
                <a:path w="1020" h="267" extrusionOk="0">
                  <a:moveTo>
                    <a:pt x="67" y="0"/>
                  </a:moveTo>
                  <a:lnTo>
                    <a:pt x="1" y="89"/>
                  </a:lnTo>
                  <a:cubicBezTo>
                    <a:pt x="1" y="111"/>
                    <a:pt x="1" y="133"/>
                    <a:pt x="1" y="156"/>
                  </a:cubicBezTo>
                  <a:lnTo>
                    <a:pt x="532" y="266"/>
                  </a:lnTo>
                  <a:lnTo>
                    <a:pt x="599" y="178"/>
                  </a:lnTo>
                  <a:lnTo>
                    <a:pt x="688" y="266"/>
                  </a:lnTo>
                  <a:lnTo>
                    <a:pt x="1020" y="156"/>
                  </a:lnTo>
                  <a:lnTo>
                    <a:pt x="931" y="89"/>
                  </a:lnTo>
                  <a:lnTo>
                    <a:pt x="377" y="89"/>
                  </a:lnTo>
                  <a:lnTo>
                    <a:pt x="267" y="200"/>
                  </a:lnTo>
                  <a:lnTo>
                    <a:pt x="222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9" name="Google Shape;3541;p37">
              <a:extLst>
                <a:ext uri="{FF2B5EF4-FFF2-40B4-BE49-F238E27FC236}">
                  <a16:creationId xmlns:a16="http://schemas.microsoft.com/office/drawing/2014/main" id="{453DE6A8-E0F3-45BE-BFC1-A968FFE177B0}"/>
                </a:ext>
              </a:extLst>
            </p:cNvPr>
            <p:cNvSpPr/>
            <p:nvPr/>
          </p:nvSpPr>
          <p:spPr>
            <a:xfrm>
              <a:off x="6456275" y="4461600"/>
              <a:ext cx="16650" cy="12200"/>
            </a:xfrm>
            <a:custGeom>
              <a:avLst/>
              <a:gdLst/>
              <a:ahLst/>
              <a:cxnLst/>
              <a:rect l="l" t="t" r="r" b="b"/>
              <a:pathLst>
                <a:path w="666" h="488" extrusionOk="0">
                  <a:moveTo>
                    <a:pt x="89" y="0"/>
                  </a:moveTo>
                  <a:cubicBezTo>
                    <a:pt x="67" y="133"/>
                    <a:pt x="45" y="288"/>
                    <a:pt x="1" y="488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0" name="Google Shape;3542;p37">
              <a:extLst>
                <a:ext uri="{FF2B5EF4-FFF2-40B4-BE49-F238E27FC236}">
                  <a16:creationId xmlns:a16="http://schemas.microsoft.com/office/drawing/2014/main" id="{73092CBB-CEB5-4FC9-A37A-EE4A2EFE954E}"/>
                </a:ext>
              </a:extLst>
            </p:cNvPr>
            <p:cNvSpPr/>
            <p:nvPr/>
          </p:nvSpPr>
          <p:spPr>
            <a:xfrm>
              <a:off x="6511675" y="4430575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67" y="1"/>
                  </a:moveTo>
                  <a:lnTo>
                    <a:pt x="0" y="89"/>
                  </a:lnTo>
                  <a:lnTo>
                    <a:pt x="156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1" name="Google Shape;3543;p37">
              <a:extLst>
                <a:ext uri="{FF2B5EF4-FFF2-40B4-BE49-F238E27FC236}">
                  <a16:creationId xmlns:a16="http://schemas.microsoft.com/office/drawing/2014/main" id="{9A264727-3F12-4D14-9F59-AFDA32A1A675}"/>
                </a:ext>
              </a:extLst>
            </p:cNvPr>
            <p:cNvSpPr/>
            <p:nvPr/>
          </p:nvSpPr>
          <p:spPr>
            <a:xfrm>
              <a:off x="6718275" y="4383500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89" y="0"/>
                  </a:moveTo>
                  <a:lnTo>
                    <a:pt x="1" y="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2" name="Google Shape;3544;p37">
              <a:extLst>
                <a:ext uri="{FF2B5EF4-FFF2-40B4-BE49-F238E27FC236}">
                  <a16:creationId xmlns:a16="http://schemas.microsoft.com/office/drawing/2014/main" id="{799EEBF1-C300-4803-B7FD-0637DE257739}"/>
                </a:ext>
              </a:extLst>
            </p:cNvPr>
            <p:cNvSpPr/>
            <p:nvPr/>
          </p:nvSpPr>
          <p:spPr>
            <a:xfrm>
              <a:off x="7014075" y="4402325"/>
              <a:ext cx="575" cy="2250"/>
            </a:xfrm>
            <a:custGeom>
              <a:avLst/>
              <a:gdLst/>
              <a:ahLst/>
              <a:cxnLst/>
              <a:rect l="l" t="t" r="r" b="b"/>
              <a:pathLst>
                <a:path w="23" h="90" extrusionOk="0">
                  <a:moveTo>
                    <a:pt x="22" y="89"/>
                  </a:moveTo>
                  <a:cubicBezTo>
                    <a:pt x="22" y="67"/>
                    <a:pt x="0" y="45"/>
                    <a:pt x="0" y="1"/>
                  </a:cubicBezTo>
                  <a:cubicBezTo>
                    <a:pt x="0" y="45"/>
                    <a:pt x="22" y="67"/>
                    <a:pt x="22" y="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3" name="Google Shape;3545;p37">
              <a:extLst>
                <a:ext uri="{FF2B5EF4-FFF2-40B4-BE49-F238E27FC236}">
                  <a16:creationId xmlns:a16="http://schemas.microsoft.com/office/drawing/2014/main" id="{AB3228AB-E997-4D57-9A82-E441E2836DB7}"/>
                </a:ext>
              </a:extLst>
            </p:cNvPr>
            <p:cNvSpPr/>
            <p:nvPr/>
          </p:nvSpPr>
          <p:spPr>
            <a:xfrm>
              <a:off x="6761475" y="4228950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" y="1"/>
                  </a:moveTo>
                  <a:lnTo>
                    <a:pt x="134" y="8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4" name="Google Shape;3546;p37">
              <a:extLst>
                <a:ext uri="{FF2B5EF4-FFF2-40B4-BE49-F238E27FC236}">
                  <a16:creationId xmlns:a16="http://schemas.microsoft.com/office/drawing/2014/main" id="{243A4FB8-92D0-42A6-86A2-2BE194DB4389}"/>
                </a:ext>
              </a:extLst>
            </p:cNvPr>
            <p:cNvSpPr/>
            <p:nvPr/>
          </p:nvSpPr>
          <p:spPr>
            <a:xfrm>
              <a:off x="6748200" y="4226200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0" y="0"/>
                  </a:moveTo>
                  <a:lnTo>
                    <a:pt x="22" y="66"/>
                  </a:lnTo>
                  <a:lnTo>
                    <a:pt x="8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5" name="Google Shape;3547;p37">
              <a:extLst>
                <a:ext uri="{FF2B5EF4-FFF2-40B4-BE49-F238E27FC236}">
                  <a16:creationId xmlns:a16="http://schemas.microsoft.com/office/drawing/2014/main" id="{E32DE7EB-0D26-4D85-A815-40EAD47C40E5}"/>
                </a:ext>
              </a:extLst>
            </p:cNvPr>
            <p:cNvSpPr/>
            <p:nvPr/>
          </p:nvSpPr>
          <p:spPr>
            <a:xfrm>
              <a:off x="7023475" y="4571275"/>
              <a:ext cx="3900" cy="2225"/>
            </a:xfrm>
            <a:custGeom>
              <a:avLst/>
              <a:gdLst/>
              <a:ahLst/>
              <a:cxnLst/>
              <a:rect l="l" t="t" r="r" b="b"/>
              <a:pathLst>
                <a:path w="156" h="89" extrusionOk="0">
                  <a:moveTo>
                    <a:pt x="67" y="0"/>
                  </a:moveTo>
                  <a:lnTo>
                    <a:pt x="1" y="67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6" name="Google Shape;3548;p37">
              <a:extLst>
                <a:ext uri="{FF2B5EF4-FFF2-40B4-BE49-F238E27FC236}">
                  <a16:creationId xmlns:a16="http://schemas.microsoft.com/office/drawing/2014/main" id="{F9EADB91-52F8-4417-9226-6241BDAEA795}"/>
                </a:ext>
              </a:extLst>
            </p:cNvPr>
            <p:cNvSpPr/>
            <p:nvPr/>
          </p:nvSpPr>
          <p:spPr>
            <a:xfrm>
              <a:off x="7022925" y="45701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lnTo>
                    <a:pt x="23" y="111"/>
                  </a:lnTo>
                  <a:lnTo>
                    <a:pt x="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7" name="Google Shape;3549;p37">
              <a:extLst>
                <a:ext uri="{FF2B5EF4-FFF2-40B4-BE49-F238E27FC236}">
                  <a16:creationId xmlns:a16="http://schemas.microsoft.com/office/drawing/2014/main" id="{1E1F0CDB-5265-4F7C-AF54-F82DC51AE87F}"/>
                </a:ext>
              </a:extLst>
            </p:cNvPr>
            <p:cNvSpPr/>
            <p:nvPr/>
          </p:nvSpPr>
          <p:spPr>
            <a:xfrm>
              <a:off x="7032350" y="4572925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3" y="1"/>
                  </a:moveTo>
                  <a:cubicBezTo>
                    <a:pt x="0" y="1"/>
                    <a:pt x="0" y="23"/>
                    <a:pt x="0" y="23"/>
                  </a:cubicBezTo>
                  <a:lnTo>
                    <a:pt x="45" y="23"/>
                  </a:lnTo>
                  <a:cubicBezTo>
                    <a:pt x="45" y="23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8" name="Google Shape;3550;p37">
              <a:extLst>
                <a:ext uri="{FF2B5EF4-FFF2-40B4-BE49-F238E27FC236}">
                  <a16:creationId xmlns:a16="http://schemas.microsoft.com/office/drawing/2014/main" id="{97E12EB5-842A-4986-87A3-EC984696002D}"/>
                </a:ext>
              </a:extLst>
            </p:cNvPr>
            <p:cNvSpPr/>
            <p:nvPr/>
          </p:nvSpPr>
          <p:spPr>
            <a:xfrm>
              <a:off x="6778650" y="4223425"/>
              <a:ext cx="8350" cy="3900"/>
            </a:xfrm>
            <a:custGeom>
              <a:avLst/>
              <a:gdLst/>
              <a:ahLst/>
              <a:cxnLst/>
              <a:rect l="l" t="t" r="r" b="b"/>
              <a:pathLst>
                <a:path w="334" h="156" extrusionOk="0">
                  <a:moveTo>
                    <a:pt x="23" y="0"/>
                  </a:moveTo>
                  <a:lnTo>
                    <a:pt x="1" y="133"/>
                  </a:lnTo>
                  <a:lnTo>
                    <a:pt x="245" y="155"/>
                  </a:lnTo>
                  <a:lnTo>
                    <a:pt x="333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9" name="Google Shape;3551;p37">
              <a:extLst>
                <a:ext uri="{FF2B5EF4-FFF2-40B4-BE49-F238E27FC236}">
                  <a16:creationId xmlns:a16="http://schemas.microsoft.com/office/drawing/2014/main" id="{1E64AC37-2FD0-47DD-AA5E-786E0BCCA92C}"/>
                </a:ext>
              </a:extLst>
            </p:cNvPr>
            <p:cNvSpPr/>
            <p:nvPr/>
          </p:nvSpPr>
          <p:spPr>
            <a:xfrm>
              <a:off x="6481200" y="435580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12" y="1"/>
                  </a:moveTo>
                  <a:lnTo>
                    <a:pt x="106" y="19"/>
                  </a:lnTo>
                  <a:lnTo>
                    <a:pt x="134" y="1"/>
                  </a:lnTo>
                  <a:close/>
                  <a:moveTo>
                    <a:pt x="106" y="19"/>
                  </a:moveTo>
                  <a:lnTo>
                    <a:pt x="1" y="89"/>
                  </a:lnTo>
                  <a:lnTo>
                    <a:pt x="67" y="15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0" name="Google Shape;3552;p37">
              <a:extLst>
                <a:ext uri="{FF2B5EF4-FFF2-40B4-BE49-F238E27FC236}">
                  <a16:creationId xmlns:a16="http://schemas.microsoft.com/office/drawing/2014/main" id="{2243E7E6-3F97-4B80-B2B2-6355C0BD1115}"/>
                </a:ext>
              </a:extLst>
            </p:cNvPr>
            <p:cNvSpPr/>
            <p:nvPr/>
          </p:nvSpPr>
          <p:spPr>
            <a:xfrm>
              <a:off x="6481200" y="4369100"/>
              <a:ext cx="3350" cy="2225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4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1" name="Google Shape;3553;p37">
              <a:extLst>
                <a:ext uri="{FF2B5EF4-FFF2-40B4-BE49-F238E27FC236}">
                  <a16:creationId xmlns:a16="http://schemas.microsoft.com/office/drawing/2014/main" id="{EB65711D-10C2-415B-8A95-16392A232A14}"/>
                </a:ext>
              </a:extLst>
            </p:cNvPr>
            <p:cNvSpPr/>
            <p:nvPr/>
          </p:nvSpPr>
          <p:spPr>
            <a:xfrm>
              <a:off x="6484525" y="43702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7" y="1"/>
                  </a:moveTo>
                  <a:lnTo>
                    <a:pt x="1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2" name="Google Shape;3554;p37">
              <a:extLst>
                <a:ext uri="{FF2B5EF4-FFF2-40B4-BE49-F238E27FC236}">
                  <a16:creationId xmlns:a16="http://schemas.microsoft.com/office/drawing/2014/main" id="{675F3702-2309-435E-9E1B-1BDB51BAB926}"/>
                </a:ext>
              </a:extLst>
            </p:cNvPr>
            <p:cNvSpPr/>
            <p:nvPr/>
          </p:nvSpPr>
          <p:spPr>
            <a:xfrm>
              <a:off x="6875600" y="4515875"/>
              <a:ext cx="9975" cy="9450"/>
            </a:xfrm>
            <a:custGeom>
              <a:avLst/>
              <a:gdLst/>
              <a:ahLst/>
              <a:cxnLst/>
              <a:rect l="l" t="t" r="r" b="b"/>
              <a:pathLst>
                <a:path w="399" h="378" extrusionOk="0">
                  <a:moveTo>
                    <a:pt x="44" y="1"/>
                  </a:moveTo>
                  <a:cubicBezTo>
                    <a:pt x="0" y="89"/>
                    <a:pt x="0" y="156"/>
                    <a:pt x="0" y="244"/>
                  </a:cubicBezTo>
                  <a:lnTo>
                    <a:pt x="111" y="377"/>
                  </a:lnTo>
                  <a:lnTo>
                    <a:pt x="399" y="311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3" name="Google Shape;3555;p37">
              <a:extLst>
                <a:ext uri="{FF2B5EF4-FFF2-40B4-BE49-F238E27FC236}">
                  <a16:creationId xmlns:a16="http://schemas.microsoft.com/office/drawing/2014/main" id="{9C9FF592-A223-4B3F-B26D-0604F8315BD9}"/>
                </a:ext>
              </a:extLst>
            </p:cNvPr>
            <p:cNvSpPr/>
            <p:nvPr/>
          </p:nvSpPr>
          <p:spPr>
            <a:xfrm>
              <a:off x="7039550" y="447932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0" y="222"/>
                    <a:pt x="23" y="444"/>
                    <a:pt x="333" y="599"/>
                  </a:cubicBezTo>
                  <a:cubicBezTo>
                    <a:pt x="355" y="466"/>
                    <a:pt x="377" y="333"/>
                    <a:pt x="399" y="222"/>
                  </a:cubicBezTo>
                  <a:lnTo>
                    <a:pt x="421" y="133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4" name="Google Shape;3556;p37">
              <a:extLst>
                <a:ext uri="{FF2B5EF4-FFF2-40B4-BE49-F238E27FC236}">
                  <a16:creationId xmlns:a16="http://schemas.microsoft.com/office/drawing/2014/main" id="{002BB021-0D04-4AEF-B208-28D97C555FAC}"/>
                </a:ext>
              </a:extLst>
            </p:cNvPr>
            <p:cNvSpPr/>
            <p:nvPr/>
          </p:nvSpPr>
          <p:spPr>
            <a:xfrm>
              <a:off x="6549900" y="4149750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22" y="0"/>
                  </a:moveTo>
                  <a:cubicBezTo>
                    <a:pt x="22" y="23"/>
                    <a:pt x="0" y="45"/>
                    <a:pt x="0" y="45"/>
                  </a:cubicBezTo>
                  <a:cubicBezTo>
                    <a:pt x="0" y="67"/>
                    <a:pt x="22" y="89"/>
                    <a:pt x="22" y="89"/>
                  </a:cubicBezTo>
                  <a:lnTo>
                    <a:pt x="89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5" name="Google Shape;3557;p37">
              <a:extLst>
                <a:ext uri="{FF2B5EF4-FFF2-40B4-BE49-F238E27FC236}">
                  <a16:creationId xmlns:a16="http://schemas.microsoft.com/office/drawing/2014/main" id="{6DCDC0CD-D6BF-4DEB-AB49-CB4B7C78AE0B}"/>
                </a:ext>
              </a:extLst>
            </p:cNvPr>
            <p:cNvSpPr/>
            <p:nvPr/>
          </p:nvSpPr>
          <p:spPr>
            <a:xfrm>
              <a:off x="6557100" y="416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6" name="Google Shape;3558;p37">
              <a:extLst>
                <a:ext uri="{FF2B5EF4-FFF2-40B4-BE49-F238E27FC236}">
                  <a16:creationId xmlns:a16="http://schemas.microsoft.com/office/drawing/2014/main" id="{BFAB8824-7BBD-485C-8C70-DE1C22C489FA}"/>
                </a:ext>
              </a:extLst>
            </p:cNvPr>
            <p:cNvSpPr/>
            <p:nvPr/>
          </p:nvSpPr>
          <p:spPr>
            <a:xfrm>
              <a:off x="6870050" y="42682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90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7" name="Google Shape;3559;p37">
              <a:extLst>
                <a:ext uri="{FF2B5EF4-FFF2-40B4-BE49-F238E27FC236}">
                  <a16:creationId xmlns:a16="http://schemas.microsoft.com/office/drawing/2014/main" id="{3B4C0277-560F-4C7D-9906-85900B1AAFE0}"/>
                </a:ext>
              </a:extLst>
            </p:cNvPr>
            <p:cNvSpPr/>
            <p:nvPr/>
          </p:nvSpPr>
          <p:spPr>
            <a:xfrm>
              <a:off x="6897200" y="4359125"/>
              <a:ext cx="9425" cy="6125"/>
            </a:xfrm>
            <a:custGeom>
              <a:avLst/>
              <a:gdLst/>
              <a:ahLst/>
              <a:cxnLst/>
              <a:rect l="l" t="t" r="r" b="b"/>
              <a:pathLst>
                <a:path w="377" h="245" extrusionOk="0">
                  <a:moveTo>
                    <a:pt x="67" y="1"/>
                  </a:moveTo>
                  <a:lnTo>
                    <a:pt x="0" y="156"/>
                  </a:lnTo>
                  <a:lnTo>
                    <a:pt x="355" y="244"/>
                  </a:lnTo>
                  <a:lnTo>
                    <a:pt x="377" y="11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8" name="Google Shape;3560;p37">
              <a:extLst>
                <a:ext uri="{FF2B5EF4-FFF2-40B4-BE49-F238E27FC236}">
                  <a16:creationId xmlns:a16="http://schemas.microsoft.com/office/drawing/2014/main" id="{B8CFB7C2-B21D-46FB-95C7-D32544559515}"/>
                </a:ext>
              </a:extLst>
            </p:cNvPr>
            <p:cNvSpPr/>
            <p:nvPr/>
          </p:nvSpPr>
          <p:spPr>
            <a:xfrm>
              <a:off x="6899400" y="4350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67" y="0"/>
                  </a:moveTo>
                  <a:lnTo>
                    <a:pt x="1" y="89"/>
                  </a:lnTo>
                  <a:lnTo>
                    <a:pt x="200" y="288"/>
                  </a:lnTo>
                  <a:lnTo>
                    <a:pt x="289" y="19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9" name="Google Shape;3561;p37">
              <a:extLst>
                <a:ext uri="{FF2B5EF4-FFF2-40B4-BE49-F238E27FC236}">
                  <a16:creationId xmlns:a16="http://schemas.microsoft.com/office/drawing/2014/main" id="{DD03746F-03A8-49DF-8090-DD489732A8DC}"/>
                </a:ext>
              </a:extLst>
            </p:cNvPr>
            <p:cNvSpPr/>
            <p:nvPr/>
          </p:nvSpPr>
          <p:spPr>
            <a:xfrm>
              <a:off x="6508900" y="4336425"/>
              <a:ext cx="18300" cy="12775"/>
            </a:xfrm>
            <a:custGeom>
              <a:avLst/>
              <a:gdLst/>
              <a:ahLst/>
              <a:cxnLst/>
              <a:rect l="l" t="t" r="r" b="b"/>
              <a:pathLst>
                <a:path w="732" h="511" extrusionOk="0">
                  <a:moveTo>
                    <a:pt x="200" y="0"/>
                  </a:moveTo>
                  <a:lnTo>
                    <a:pt x="1" y="377"/>
                  </a:lnTo>
                  <a:lnTo>
                    <a:pt x="156" y="510"/>
                  </a:lnTo>
                  <a:cubicBezTo>
                    <a:pt x="160" y="510"/>
                    <a:pt x="165" y="510"/>
                    <a:pt x="170" y="510"/>
                  </a:cubicBezTo>
                  <a:cubicBezTo>
                    <a:pt x="325" y="510"/>
                    <a:pt x="330" y="232"/>
                    <a:pt x="456" y="232"/>
                  </a:cubicBezTo>
                  <a:cubicBezTo>
                    <a:pt x="496" y="232"/>
                    <a:pt x="548" y="260"/>
                    <a:pt x="621" y="332"/>
                  </a:cubicBezTo>
                  <a:lnTo>
                    <a:pt x="732" y="24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0" name="Google Shape;3562;p37">
              <a:extLst>
                <a:ext uri="{FF2B5EF4-FFF2-40B4-BE49-F238E27FC236}">
                  <a16:creationId xmlns:a16="http://schemas.microsoft.com/office/drawing/2014/main" id="{FB3758F7-5BCA-4076-AEC3-5AFAB6B9C3FB}"/>
                </a:ext>
              </a:extLst>
            </p:cNvPr>
            <p:cNvSpPr/>
            <p:nvPr/>
          </p:nvSpPr>
          <p:spPr>
            <a:xfrm>
              <a:off x="6898300" y="44389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200" y="0"/>
                  </a:moveTo>
                  <a:lnTo>
                    <a:pt x="1" y="133"/>
                  </a:lnTo>
                  <a:lnTo>
                    <a:pt x="45" y="199"/>
                  </a:lnTo>
                  <a:lnTo>
                    <a:pt x="266" y="6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1" name="Google Shape;3563;p37">
              <a:extLst>
                <a:ext uri="{FF2B5EF4-FFF2-40B4-BE49-F238E27FC236}">
                  <a16:creationId xmlns:a16="http://schemas.microsoft.com/office/drawing/2014/main" id="{DDCA5FD8-9F4C-4405-B9BE-569D04AA329D}"/>
                </a:ext>
              </a:extLst>
            </p:cNvPr>
            <p:cNvSpPr/>
            <p:nvPr/>
          </p:nvSpPr>
          <p:spPr>
            <a:xfrm>
              <a:off x="6888325" y="4432250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67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2" name="Google Shape;3564;p37">
              <a:extLst>
                <a:ext uri="{FF2B5EF4-FFF2-40B4-BE49-F238E27FC236}">
                  <a16:creationId xmlns:a16="http://schemas.microsoft.com/office/drawing/2014/main" id="{0C7FC675-58AB-4F2A-BD14-88BE15C6B758}"/>
                </a:ext>
              </a:extLst>
            </p:cNvPr>
            <p:cNvSpPr/>
            <p:nvPr/>
          </p:nvSpPr>
          <p:spPr>
            <a:xfrm>
              <a:off x="6507250" y="4424475"/>
              <a:ext cx="13875" cy="3925"/>
            </a:xfrm>
            <a:custGeom>
              <a:avLst/>
              <a:gdLst/>
              <a:ahLst/>
              <a:cxnLst/>
              <a:rect l="l" t="t" r="r" b="b"/>
              <a:pathLst>
                <a:path w="555" h="157" extrusionOk="0">
                  <a:moveTo>
                    <a:pt x="554" y="1"/>
                  </a:moveTo>
                  <a:lnTo>
                    <a:pt x="0" y="156"/>
                  </a:lnTo>
                  <a:lnTo>
                    <a:pt x="554" y="1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3" name="Google Shape;3565;p37">
              <a:extLst>
                <a:ext uri="{FF2B5EF4-FFF2-40B4-BE49-F238E27FC236}">
                  <a16:creationId xmlns:a16="http://schemas.microsoft.com/office/drawing/2014/main" id="{C824359C-E813-4036-9D52-D6CBCBB69F92}"/>
                </a:ext>
              </a:extLst>
            </p:cNvPr>
            <p:cNvSpPr/>
            <p:nvPr/>
          </p:nvSpPr>
          <p:spPr>
            <a:xfrm>
              <a:off x="6531050" y="4411200"/>
              <a:ext cx="7800" cy="9425"/>
            </a:xfrm>
            <a:custGeom>
              <a:avLst/>
              <a:gdLst/>
              <a:ahLst/>
              <a:cxnLst/>
              <a:rect l="l" t="t" r="r" b="b"/>
              <a:pathLst>
                <a:path w="312" h="377" extrusionOk="0">
                  <a:moveTo>
                    <a:pt x="311" y="0"/>
                  </a:moveTo>
                  <a:lnTo>
                    <a:pt x="1" y="133"/>
                  </a:lnTo>
                  <a:cubicBezTo>
                    <a:pt x="43" y="246"/>
                    <a:pt x="86" y="377"/>
                    <a:pt x="157" y="377"/>
                  </a:cubicBezTo>
                  <a:cubicBezTo>
                    <a:pt x="197" y="377"/>
                    <a:pt x="247" y="334"/>
                    <a:pt x="311" y="222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4" name="Google Shape;3566;p37">
              <a:extLst>
                <a:ext uri="{FF2B5EF4-FFF2-40B4-BE49-F238E27FC236}">
                  <a16:creationId xmlns:a16="http://schemas.microsoft.com/office/drawing/2014/main" id="{4EF1CEBE-7815-40AC-954D-5FD8DA2D45D1}"/>
                </a:ext>
              </a:extLst>
            </p:cNvPr>
            <p:cNvSpPr/>
            <p:nvPr/>
          </p:nvSpPr>
          <p:spPr>
            <a:xfrm>
              <a:off x="6528850" y="4411750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89" y="0"/>
                  </a:moveTo>
                  <a:lnTo>
                    <a:pt x="0" y="45"/>
                  </a:lnTo>
                  <a:lnTo>
                    <a:pt x="89" y="13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5" name="Google Shape;3567;p37">
              <a:extLst>
                <a:ext uri="{FF2B5EF4-FFF2-40B4-BE49-F238E27FC236}">
                  <a16:creationId xmlns:a16="http://schemas.microsoft.com/office/drawing/2014/main" id="{57484934-8915-4A23-B6B9-07ACC831E36C}"/>
                </a:ext>
              </a:extLst>
            </p:cNvPr>
            <p:cNvSpPr/>
            <p:nvPr/>
          </p:nvSpPr>
          <p:spPr>
            <a:xfrm>
              <a:off x="6899400" y="42738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6" name="Google Shape;3568;p37">
              <a:extLst>
                <a:ext uri="{FF2B5EF4-FFF2-40B4-BE49-F238E27FC236}">
                  <a16:creationId xmlns:a16="http://schemas.microsoft.com/office/drawing/2014/main" id="{58694251-78FF-4C01-9411-3E5C4C34B9CC}"/>
                </a:ext>
              </a:extLst>
            </p:cNvPr>
            <p:cNvSpPr/>
            <p:nvPr/>
          </p:nvSpPr>
          <p:spPr>
            <a:xfrm>
              <a:off x="6497275" y="4272150"/>
              <a:ext cx="1125" cy="600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23" y="1"/>
                  </a:moveTo>
                  <a:lnTo>
                    <a:pt x="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7" name="Google Shape;3569;p37">
              <a:extLst>
                <a:ext uri="{FF2B5EF4-FFF2-40B4-BE49-F238E27FC236}">
                  <a16:creationId xmlns:a16="http://schemas.microsoft.com/office/drawing/2014/main" id="{B17D1C3D-0F22-4A6F-83EE-9ADBEDE56337}"/>
                </a:ext>
              </a:extLst>
            </p:cNvPr>
            <p:cNvSpPr/>
            <p:nvPr/>
          </p:nvSpPr>
          <p:spPr>
            <a:xfrm>
              <a:off x="6855650" y="4339175"/>
              <a:ext cx="6675" cy="1700"/>
            </a:xfrm>
            <a:custGeom>
              <a:avLst/>
              <a:gdLst/>
              <a:ahLst/>
              <a:cxnLst/>
              <a:rect l="l" t="t" r="r" b="b"/>
              <a:pathLst>
                <a:path w="267" h="68" extrusionOk="0">
                  <a:moveTo>
                    <a:pt x="1" y="1"/>
                  </a:moveTo>
                  <a:lnTo>
                    <a:pt x="1" y="67"/>
                  </a:lnTo>
                  <a:lnTo>
                    <a:pt x="266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8" name="Google Shape;3570;p37">
              <a:extLst>
                <a:ext uri="{FF2B5EF4-FFF2-40B4-BE49-F238E27FC236}">
                  <a16:creationId xmlns:a16="http://schemas.microsoft.com/office/drawing/2014/main" id="{968453FB-0AF5-4F99-8CAA-0C697F894919}"/>
                </a:ext>
              </a:extLst>
            </p:cNvPr>
            <p:cNvSpPr/>
            <p:nvPr/>
          </p:nvSpPr>
          <p:spPr>
            <a:xfrm>
              <a:off x="6539925" y="440732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266" y="0"/>
                  </a:moveTo>
                  <a:lnTo>
                    <a:pt x="0" y="133"/>
                  </a:lnTo>
                  <a:lnTo>
                    <a:pt x="200" y="13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9" name="Google Shape;3571;p37">
              <a:extLst>
                <a:ext uri="{FF2B5EF4-FFF2-40B4-BE49-F238E27FC236}">
                  <a16:creationId xmlns:a16="http://schemas.microsoft.com/office/drawing/2014/main" id="{6AE9DD00-EC12-448B-B7CC-4161A94E6B0A}"/>
                </a:ext>
              </a:extLst>
            </p:cNvPr>
            <p:cNvSpPr/>
            <p:nvPr/>
          </p:nvSpPr>
          <p:spPr>
            <a:xfrm>
              <a:off x="6733800" y="4301525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0" y="0"/>
                  </a:moveTo>
                  <a:lnTo>
                    <a:pt x="0" y="178"/>
                  </a:lnTo>
                  <a:lnTo>
                    <a:pt x="89" y="155"/>
                  </a:lnTo>
                  <a:lnTo>
                    <a:pt x="155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0" name="Google Shape;3572;p37">
              <a:extLst>
                <a:ext uri="{FF2B5EF4-FFF2-40B4-BE49-F238E27FC236}">
                  <a16:creationId xmlns:a16="http://schemas.microsoft.com/office/drawing/2014/main" id="{9028E4C2-4446-4206-B269-7016C7C6270B}"/>
                </a:ext>
              </a:extLst>
            </p:cNvPr>
            <p:cNvSpPr/>
            <p:nvPr/>
          </p:nvSpPr>
          <p:spPr>
            <a:xfrm>
              <a:off x="6733225" y="4300975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22"/>
                  </a:moveTo>
                  <a:lnTo>
                    <a:pt x="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1" name="Google Shape;3573;p37">
              <a:extLst>
                <a:ext uri="{FF2B5EF4-FFF2-40B4-BE49-F238E27FC236}">
                  <a16:creationId xmlns:a16="http://schemas.microsoft.com/office/drawing/2014/main" id="{F0A7677F-0756-4C1A-9EC7-C621216ECD1D}"/>
                </a:ext>
              </a:extLst>
            </p:cNvPr>
            <p:cNvSpPr/>
            <p:nvPr/>
          </p:nvSpPr>
          <p:spPr>
            <a:xfrm>
              <a:off x="6733800" y="4305400"/>
              <a:ext cx="2225" cy="1125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3"/>
                  </a:lnTo>
                  <a:cubicBezTo>
                    <a:pt x="0" y="23"/>
                    <a:pt x="0" y="45"/>
                    <a:pt x="0" y="45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2" name="Google Shape;3574;p37">
              <a:extLst>
                <a:ext uri="{FF2B5EF4-FFF2-40B4-BE49-F238E27FC236}">
                  <a16:creationId xmlns:a16="http://schemas.microsoft.com/office/drawing/2014/main" id="{6463BC84-7DA4-4DD1-8EE1-D7FF9F26AEA6}"/>
                </a:ext>
              </a:extLst>
            </p:cNvPr>
            <p:cNvSpPr/>
            <p:nvPr/>
          </p:nvSpPr>
          <p:spPr>
            <a:xfrm>
              <a:off x="6986925" y="4467125"/>
              <a:ext cx="16100" cy="15550"/>
            </a:xfrm>
            <a:custGeom>
              <a:avLst/>
              <a:gdLst/>
              <a:ahLst/>
              <a:cxnLst/>
              <a:rect l="l" t="t" r="r" b="b"/>
              <a:pathLst>
                <a:path w="644" h="622" extrusionOk="0">
                  <a:moveTo>
                    <a:pt x="134" y="1"/>
                  </a:moveTo>
                  <a:lnTo>
                    <a:pt x="1" y="400"/>
                  </a:lnTo>
                  <a:lnTo>
                    <a:pt x="488" y="621"/>
                  </a:lnTo>
                  <a:cubicBezTo>
                    <a:pt x="554" y="488"/>
                    <a:pt x="599" y="355"/>
                    <a:pt x="643" y="223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3" name="Google Shape;3575;p37">
              <a:extLst>
                <a:ext uri="{FF2B5EF4-FFF2-40B4-BE49-F238E27FC236}">
                  <a16:creationId xmlns:a16="http://schemas.microsoft.com/office/drawing/2014/main" id="{8D19CF3D-0DDE-44B5-942D-48705615DAA1}"/>
                </a:ext>
              </a:extLst>
            </p:cNvPr>
            <p:cNvSpPr/>
            <p:nvPr/>
          </p:nvSpPr>
          <p:spPr>
            <a:xfrm>
              <a:off x="6763700" y="4301525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222" y="0"/>
                  </a:moveTo>
                  <a:lnTo>
                    <a:pt x="1" y="45"/>
                  </a:lnTo>
                  <a:lnTo>
                    <a:pt x="23" y="133"/>
                  </a:lnTo>
                  <a:lnTo>
                    <a:pt x="244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4" name="Google Shape;3576;p37">
              <a:extLst>
                <a:ext uri="{FF2B5EF4-FFF2-40B4-BE49-F238E27FC236}">
                  <a16:creationId xmlns:a16="http://schemas.microsoft.com/office/drawing/2014/main" id="{9D5F4D32-C774-49D2-98FA-8F272C99B2AE}"/>
                </a:ext>
              </a:extLst>
            </p:cNvPr>
            <p:cNvSpPr/>
            <p:nvPr/>
          </p:nvSpPr>
          <p:spPr>
            <a:xfrm>
              <a:off x="6714400" y="4211225"/>
              <a:ext cx="7225" cy="6125"/>
            </a:xfrm>
            <a:custGeom>
              <a:avLst/>
              <a:gdLst/>
              <a:ahLst/>
              <a:cxnLst/>
              <a:rect l="l" t="t" r="r" b="b"/>
              <a:pathLst>
                <a:path w="289" h="245" extrusionOk="0">
                  <a:moveTo>
                    <a:pt x="1" y="1"/>
                  </a:moveTo>
                  <a:lnTo>
                    <a:pt x="289" y="2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5" name="Google Shape;3577;p37">
              <a:extLst>
                <a:ext uri="{FF2B5EF4-FFF2-40B4-BE49-F238E27FC236}">
                  <a16:creationId xmlns:a16="http://schemas.microsoft.com/office/drawing/2014/main" id="{8D80AD6C-6DE8-4B46-9989-BB3AE98C5D4C}"/>
                </a:ext>
              </a:extLst>
            </p:cNvPr>
            <p:cNvSpPr/>
            <p:nvPr/>
          </p:nvSpPr>
          <p:spPr>
            <a:xfrm>
              <a:off x="6851225" y="4161375"/>
              <a:ext cx="4450" cy="2800"/>
            </a:xfrm>
            <a:custGeom>
              <a:avLst/>
              <a:gdLst/>
              <a:ahLst/>
              <a:cxnLst/>
              <a:rect l="l" t="t" r="r" b="b"/>
              <a:pathLst>
                <a:path w="178" h="112" extrusionOk="0">
                  <a:moveTo>
                    <a:pt x="67" y="1"/>
                  </a:moveTo>
                  <a:cubicBezTo>
                    <a:pt x="45" y="1"/>
                    <a:pt x="22" y="45"/>
                    <a:pt x="0" y="67"/>
                  </a:cubicBezTo>
                  <a:cubicBezTo>
                    <a:pt x="22" y="89"/>
                    <a:pt x="45" y="112"/>
                    <a:pt x="89" y="112"/>
                  </a:cubicBezTo>
                  <a:cubicBezTo>
                    <a:pt x="111" y="112"/>
                    <a:pt x="133" y="89"/>
                    <a:pt x="178" y="45"/>
                  </a:cubicBezTo>
                  <a:cubicBezTo>
                    <a:pt x="111" y="23"/>
                    <a:pt x="89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6" name="Google Shape;3578;p37">
              <a:extLst>
                <a:ext uri="{FF2B5EF4-FFF2-40B4-BE49-F238E27FC236}">
                  <a16:creationId xmlns:a16="http://schemas.microsoft.com/office/drawing/2014/main" id="{DF06E638-782A-4FDE-9960-7B5C04EB5D52}"/>
                </a:ext>
              </a:extLst>
            </p:cNvPr>
            <p:cNvSpPr/>
            <p:nvPr/>
          </p:nvSpPr>
          <p:spPr>
            <a:xfrm>
              <a:off x="6833500" y="41685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7" name="Google Shape;3579;p37">
              <a:extLst>
                <a:ext uri="{FF2B5EF4-FFF2-40B4-BE49-F238E27FC236}">
                  <a16:creationId xmlns:a16="http://schemas.microsoft.com/office/drawing/2014/main" id="{D7A68B4D-5F42-4663-931A-A18146FFADA5}"/>
                </a:ext>
              </a:extLst>
            </p:cNvPr>
            <p:cNvSpPr/>
            <p:nvPr/>
          </p:nvSpPr>
          <p:spPr>
            <a:xfrm>
              <a:off x="6575375" y="4393475"/>
              <a:ext cx="4450" cy="4450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0" y="0"/>
                  </a:moveTo>
                  <a:lnTo>
                    <a:pt x="23" y="155"/>
                  </a:lnTo>
                  <a:lnTo>
                    <a:pt x="23" y="177"/>
                  </a:lnTo>
                  <a:lnTo>
                    <a:pt x="178" y="177"/>
                  </a:lnTo>
                  <a:lnTo>
                    <a:pt x="178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8" name="Google Shape;3580;p37">
              <a:extLst>
                <a:ext uri="{FF2B5EF4-FFF2-40B4-BE49-F238E27FC236}">
                  <a16:creationId xmlns:a16="http://schemas.microsoft.com/office/drawing/2014/main" id="{2F08A020-263C-41C1-A207-61D7A44CE987}"/>
                </a:ext>
              </a:extLst>
            </p:cNvPr>
            <p:cNvSpPr/>
            <p:nvPr/>
          </p:nvSpPr>
          <p:spPr>
            <a:xfrm>
              <a:off x="6575925" y="439790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0"/>
                  </a:moveTo>
                  <a:cubicBezTo>
                    <a:pt x="23" y="45"/>
                    <a:pt x="67" y="111"/>
                    <a:pt x="111" y="156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9" name="Google Shape;3581;p37">
              <a:extLst>
                <a:ext uri="{FF2B5EF4-FFF2-40B4-BE49-F238E27FC236}">
                  <a16:creationId xmlns:a16="http://schemas.microsoft.com/office/drawing/2014/main" id="{2BD240E0-A931-4CC3-ADFB-91365DE79718}"/>
                </a:ext>
              </a:extLst>
            </p:cNvPr>
            <p:cNvSpPr/>
            <p:nvPr/>
          </p:nvSpPr>
          <p:spPr>
            <a:xfrm>
              <a:off x="6570400" y="4401775"/>
              <a:ext cx="1675" cy="6675"/>
            </a:xfrm>
            <a:custGeom>
              <a:avLst/>
              <a:gdLst/>
              <a:ahLst/>
              <a:cxnLst/>
              <a:rect l="l" t="t" r="r" b="b"/>
              <a:pathLst>
                <a:path w="67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0" name="Google Shape;3582;p37">
              <a:extLst>
                <a:ext uri="{FF2B5EF4-FFF2-40B4-BE49-F238E27FC236}">
                  <a16:creationId xmlns:a16="http://schemas.microsoft.com/office/drawing/2014/main" id="{DB2508E5-02A9-4C32-9D42-25EA12B992DB}"/>
                </a:ext>
              </a:extLst>
            </p:cNvPr>
            <p:cNvSpPr/>
            <p:nvPr/>
          </p:nvSpPr>
          <p:spPr>
            <a:xfrm>
              <a:off x="6948150" y="4453300"/>
              <a:ext cx="6125" cy="4450"/>
            </a:xfrm>
            <a:custGeom>
              <a:avLst/>
              <a:gdLst/>
              <a:ahLst/>
              <a:cxnLst/>
              <a:rect l="l" t="t" r="r" b="b"/>
              <a:pathLst>
                <a:path w="245" h="178" extrusionOk="0">
                  <a:moveTo>
                    <a:pt x="1" y="0"/>
                  </a:moveTo>
                  <a:lnTo>
                    <a:pt x="67" y="17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1" name="Google Shape;3583;p37">
              <a:extLst>
                <a:ext uri="{FF2B5EF4-FFF2-40B4-BE49-F238E27FC236}">
                  <a16:creationId xmlns:a16="http://schemas.microsoft.com/office/drawing/2014/main" id="{71B36B69-6234-4F28-8011-B37019910A5C}"/>
                </a:ext>
              </a:extLst>
            </p:cNvPr>
            <p:cNvSpPr/>
            <p:nvPr/>
          </p:nvSpPr>
          <p:spPr>
            <a:xfrm>
              <a:off x="6911050" y="4447200"/>
              <a:ext cx="8875" cy="5000"/>
            </a:xfrm>
            <a:custGeom>
              <a:avLst/>
              <a:gdLst/>
              <a:ahLst/>
              <a:cxnLst/>
              <a:rect l="l" t="t" r="r" b="b"/>
              <a:pathLst>
                <a:path w="355" h="200" extrusionOk="0">
                  <a:moveTo>
                    <a:pt x="155" y="0"/>
                  </a:moveTo>
                  <a:lnTo>
                    <a:pt x="0" y="200"/>
                  </a:lnTo>
                  <a:lnTo>
                    <a:pt x="355" y="15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2" name="Google Shape;3584;p37">
              <a:extLst>
                <a:ext uri="{FF2B5EF4-FFF2-40B4-BE49-F238E27FC236}">
                  <a16:creationId xmlns:a16="http://schemas.microsoft.com/office/drawing/2014/main" id="{DCEFFCF5-320F-404F-9FF1-AA90E3BE96D8}"/>
                </a:ext>
              </a:extLst>
            </p:cNvPr>
            <p:cNvSpPr/>
            <p:nvPr/>
          </p:nvSpPr>
          <p:spPr>
            <a:xfrm>
              <a:off x="6802475" y="4406750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33" y="1"/>
                  </a:moveTo>
                  <a:lnTo>
                    <a:pt x="1" y="90"/>
                  </a:lnTo>
                  <a:lnTo>
                    <a:pt x="133" y="2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3" name="Google Shape;3585;p37">
              <a:extLst>
                <a:ext uri="{FF2B5EF4-FFF2-40B4-BE49-F238E27FC236}">
                  <a16:creationId xmlns:a16="http://schemas.microsoft.com/office/drawing/2014/main" id="{13836E84-5DA5-4552-84F9-3E79D6B05CE7}"/>
                </a:ext>
              </a:extLst>
            </p:cNvPr>
            <p:cNvSpPr/>
            <p:nvPr/>
          </p:nvSpPr>
          <p:spPr>
            <a:xfrm>
              <a:off x="7049525" y="4484850"/>
              <a:ext cx="7775" cy="7225"/>
            </a:xfrm>
            <a:custGeom>
              <a:avLst/>
              <a:gdLst/>
              <a:ahLst/>
              <a:cxnLst/>
              <a:rect l="l" t="t" r="r" b="b"/>
              <a:pathLst>
                <a:path w="311" h="289" extrusionOk="0">
                  <a:moveTo>
                    <a:pt x="0" y="1"/>
                  </a:moveTo>
                  <a:lnTo>
                    <a:pt x="222" y="289"/>
                  </a:lnTo>
                  <a:lnTo>
                    <a:pt x="310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4" name="Google Shape;3586;p37">
              <a:extLst>
                <a:ext uri="{FF2B5EF4-FFF2-40B4-BE49-F238E27FC236}">
                  <a16:creationId xmlns:a16="http://schemas.microsoft.com/office/drawing/2014/main" id="{1F958D5B-2688-4E47-96BF-017ACE9B96F0}"/>
                </a:ext>
              </a:extLst>
            </p:cNvPr>
            <p:cNvSpPr/>
            <p:nvPr/>
          </p:nvSpPr>
          <p:spPr>
            <a:xfrm>
              <a:off x="6874475" y="4429475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134" y="0"/>
                  </a:moveTo>
                  <a:cubicBezTo>
                    <a:pt x="89" y="45"/>
                    <a:pt x="45" y="111"/>
                    <a:pt x="1" y="178"/>
                  </a:cubicBezTo>
                  <a:lnTo>
                    <a:pt x="156" y="266"/>
                  </a:lnTo>
                  <a:lnTo>
                    <a:pt x="222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5" name="Google Shape;3587;p37">
              <a:extLst>
                <a:ext uri="{FF2B5EF4-FFF2-40B4-BE49-F238E27FC236}">
                  <a16:creationId xmlns:a16="http://schemas.microsoft.com/office/drawing/2014/main" id="{12859B94-E3A3-4EAB-9A97-14B143345851}"/>
                </a:ext>
              </a:extLst>
            </p:cNvPr>
            <p:cNvSpPr/>
            <p:nvPr/>
          </p:nvSpPr>
          <p:spPr>
            <a:xfrm>
              <a:off x="6503925" y="4428375"/>
              <a:ext cx="3900" cy="2775"/>
            </a:xfrm>
            <a:custGeom>
              <a:avLst/>
              <a:gdLst/>
              <a:ahLst/>
              <a:cxnLst/>
              <a:rect l="l" t="t" r="r" b="b"/>
              <a:pathLst>
                <a:path w="156" h="111" extrusionOk="0">
                  <a:moveTo>
                    <a:pt x="0" y="0"/>
                  </a:moveTo>
                  <a:lnTo>
                    <a:pt x="45" y="11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6" name="Google Shape;3588;p37">
              <a:extLst>
                <a:ext uri="{FF2B5EF4-FFF2-40B4-BE49-F238E27FC236}">
                  <a16:creationId xmlns:a16="http://schemas.microsoft.com/office/drawing/2014/main" id="{9C57B8AC-38C4-4F8C-A84A-4F736AC49C45}"/>
                </a:ext>
              </a:extLst>
            </p:cNvPr>
            <p:cNvSpPr/>
            <p:nvPr/>
          </p:nvSpPr>
          <p:spPr>
            <a:xfrm>
              <a:off x="6933750" y="4445525"/>
              <a:ext cx="2250" cy="1150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45" y="1"/>
                  </a:moveTo>
                  <a:lnTo>
                    <a:pt x="1" y="45"/>
                  </a:lnTo>
                  <a:lnTo>
                    <a:pt x="89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7" name="Google Shape;3589;p37">
              <a:extLst>
                <a:ext uri="{FF2B5EF4-FFF2-40B4-BE49-F238E27FC236}">
                  <a16:creationId xmlns:a16="http://schemas.microsoft.com/office/drawing/2014/main" id="{330171E9-727B-4EE3-A75F-90FD8F44EDA7}"/>
                </a:ext>
              </a:extLst>
            </p:cNvPr>
            <p:cNvSpPr/>
            <p:nvPr/>
          </p:nvSpPr>
          <p:spPr>
            <a:xfrm>
              <a:off x="6821850" y="4503700"/>
              <a:ext cx="1150" cy="2800"/>
            </a:xfrm>
            <a:custGeom>
              <a:avLst/>
              <a:gdLst/>
              <a:ahLst/>
              <a:cxnLst/>
              <a:rect l="l" t="t" r="r" b="b"/>
              <a:pathLst>
                <a:path w="46" h="112" extrusionOk="0">
                  <a:moveTo>
                    <a:pt x="1" y="0"/>
                  </a:moveTo>
                  <a:lnTo>
                    <a:pt x="45" y="1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8" name="Google Shape;3590;p37">
              <a:extLst>
                <a:ext uri="{FF2B5EF4-FFF2-40B4-BE49-F238E27FC236}">
                  <a16:creationId xmlns:a16="http://schemas.microsoft.com/office/drawing/2014/main" id="{06C444E4-D094-423A-BB6E-384BAEDAC696}"/>
                </a:ext>
              </a:extLst>
            </p:cNvPr>
            <p:cNvSpPr/>
            <p:nvPr/>
          </p:nvSpPr>
          <p:spPr>
            <a:xfrm>
              <a:off x="6497825" y="44261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59" name="Google Shape;7147;p67">
            <a:extLst>
              <a:ext uri="{FF2B5EF4-FFF2-40B4-BE49-F238E27FC236}">
                <a16:creationId xmlns:a16="http://schemas.microsoft.com/office/drawing/2014/main" id="{2CA48AD2-716F-4A9B-B8D8-E28B413446CF}"/>
              </a:ext>
            </a:extLst>
          </p:cNvPr>
          <p:cNvGrpSpPr/>
          <p:nvPr/>
        </p:nvGrpSpPr>
        <p:grpSpPr>
          <a:xfrm>
            <a:off x="7330044" y="4337976"/>
            <a:ext cx="902790" cy="1349467"/>
            <a:chOff x="1440900" y="2014575"/>
            <a:chExt cx="1107175" cy="1654975"/>
          </a:xfrm>
        </p:grpSpPr>
        <p:sp>
          <p:nvSpPr>
            <p:cNvPr id="3260" name="Google Shape;7148;p67">
              <a:extLst>
                <a:ext uri="{FF2B5EF4-FFF2-40B4-BE49-F238E27FC236}">
                  <a16:creationId xmlns:a16="http://schemas.microsoft.com/office/drawing/2014/main" id="{84307D91-813A-4B62-A38A-A19ADCF76487}"/>
                </a:ext>
              </a:extLst>
            </p:cNvPr>
            <p:cNvSpPr/>
            <p:nvPr/>
          </p:nvSpPr>
          <p:spPr>
            <a:xfrm>
              <a:off x="1440900" y="2014575"/>
              <a:ext cx="1107175" cy="1654975"/>
            </a:xfrm>
            <a:custGeom>
              <a:avLst/>
              <a:gdLst/>
              <a:ahLst/>
              <a:cxnLst/>
              <a:rect l="l" t="t" r="r" b="b"/>
              <a:pathLst>
                <a:path w="44287" h="66199" extrusionOk="0">
                  <a:moveTo>
                    <a:pt x="617" y="1"/>
                  </a:moveTo>
                  <a:cubicBezTo>
                    <a:pt x="617" y="425"/>
                    <a:pt x="386" y="849"/>
                    <a:pt x="0" y="1042"/>
                  </a:cubicBezTo>
                  <a:lnTo>
                    <a:pt x="0" y="2624"/>
                  </a:lnTo>
                  <a:cubicBezTo>
                    <a:pt x="502" y="2778"/>
                    <a:pt x="849" y="3241"/>
                    <a:pt x="849" y="3743"/>
                  </a:cubicBezTo>
                  <a:cubicBezTo>
                    <a:pt x="849" y="4283"/>
                    <a:pt x="502" y="4707"/>
                    <a:pt x="0" y="4861"/>
                  </a:cubicBezTo>
                  <a:lnTo>
                    <a:pt x="0" y="6096"/>
                  </a:lnTo>
                  <a:cubicBezTo>
                    <a:pt x="502" y="6212"/>
                    <a:pt x="849" y="6675"/>
                    <a:pt x="849" y="7215"/>
                  </a:cubicBezTo>
                  <a:cubicBezTo>
                    <a:pt x="849" y="7716"/>
                    <a:pt x="502" y="8179"/>
                    <a:pt x="0" y="8295"/>
                  </a:cubicBezTo>
                  <a:lnTo>
                    <a:pt x="0" y="9568"/>
                  </a:lnTo>
                  <a:cubicBezTo>
                    <a:pt x="502" y="9684"/>
                    <a:pt x="849" y="10146"/>
                    <a:pt x="849" y="10648"/>
                  </a:cubicBezTo>
                  <a:cubicBezTo>
                    <a:pt x="849" y="11188"/>
                    <a:pt x="502" y="11651"/>
                    <a:pt x="0" y="11767"/>
                  </a:cubicBezTo>
                  <a:lnTo>
                    <a:pt x="0" y="13001"/>
                  </a:lnTo>
                  <a:cubicBezTo>
                    <a:pt x="502" y="13117"/>
                    <a:pt x="849" y="13580"/>
                    <a:pt x="849" y="14120"/>
                  </a:cubicBezTo>
                  <a:cubicBezTo>
                    <a:pt x="849" y="14621"/>
                    <a:pt x="502" y="15084"/>
                    <a:pt x="0" y="15200"/>
                  </a:cubicBezTo>
                  <a:lnTo>
                    <a:pt x="0" y="16473"/>
                  </a:lnTo>
                  <a:cubicBezTo>
                    <a:pt x="502" y="16589"/>
                    <a:pt x="849" y="17052"/>
                    <a:pt x="849" y="17553"/>
                  </a:cubicBezTo>
                  <a:cubicBezTo>
                    <a:pt x="849" y="18093"/>
                    <a:pt x="502" y="18556"/>
                    <a:pt x="0" y="18672"/>
                  </a:cubicBezTo>
                  <a:lnTo>
                    <a:pt x="0" y="19906"/>
                  </a:lnTo>
                  <a:cubicBezTo>
                    <a:pt x="502" y="20022"/>
                    <a:pt x="849" y="20485"/>
                    <a:pt x="849" y="21025"/>
                  </a:cubicBezTo>
                  <a:cubicBezTo>
                    <a:pt x="849" y="21527"/>
                    <a:pt x="502" y="21990"/>
                    <a:pt x="0" y="22105"/>
                  </a:cubicBezTo>
                  <a:lnTo>
                    <a:pt x="0" y="23378"/>
                  </a:lnTo>
                  <a:cubicBezTo>
                    <a:pt x="502" y="23494"/>
                    <a:pt x="849" y="23957"/>
                    <a:pt x="849" y="24459"/>
                  </a:cubicBezTo>
                  <a:cubicBezTo>
                    <a:pt x="849" y="24999"/>
                    <a:pt x="502" y="25462"/>
                    <a:pt x="0" y="25577"/>
                  </a:cubicBezTo>
                  <a:lnTo>
                    <a:pt x="0" y="26850"/>
                  </a:lnTo>
                  <a:cubicBezTo>
                    <a:pt x="502" y="26966"/>
                    <a:pt x="849" y="27429"/>
                    <a:pt x="849" y="27930"/>
                  </a:cubicBezTo>
                  <a:cubicBezTo>
                    <a:pt x="849" y="28471"/>
                    <a:pt x="502" y="28895"/>
                    <a:pt x="0" y="29011"/>
                  </a:cubicBezTo>
                  <a:lnTo>
                    <a:pt x="0" y="30284"/>
                  </a:lnTo>
                  <a:cubicBezTo>
                    <a:pt x="502" y="30399"/>
                    <a:pt x="849" y="30862"/>
                    <a:pt x="849" y="31364"/>
                  </a:cubicBezTo>
                  <a:cubicBezTo>
                    <a:pt x="849" y="31904"/>
                    <a:pt x="502" y="32367"/>
                    <a:pt x="0" y="32483"/>
                  </a:cubicBezTo>
                  <a:lnTo>
                    <a:pt x="0" y="33717"/>
                  </a:lnTo>
                  <a:cubicBezTo>
                    <a:pt x="502" y="33833"/>
                    <a:pt x="849" y="34296"/>
                    <a:pt x="849" y="34836"/>
                  </a:cubicBezTo>
                  <a:cubicBezTo>
                    <a:pt x="849" y="35337"/>
                    <a:pt x="502" y="35800"/>
                    <a:pt x="0" y="35916"/>
                  </a:cubicBezTo>
                  <a:lnTo>
                    <a:pt x="0" y="37189"/>
                  </a:lnTo>
                  <a:cubicBezTo>
                    <a:pt x="502" y="37305"/>
                    <a:pt x="849" y="37768"/>
                    <a:pt x="849" y="38269"/>
                  </a:cubicBezTo>
                  <a:cubicBezTo>
                    <a:pt x="849" y="38809"/>
                    <a:pt x="502" y="39234"/>
                    <a:pt x="0" y="39388"/>
                  </a:cubicBezTo>
                  <a:lnTo>
                    <a:pt x="0" y="40622"/>
                  </a:lnTo>
                  <a:cubicBezTo>
                    <a:pt x="502" y="40738"/>
                    <a:pt x="849" y="41201"/>
                    <a:pt x="849" y="41702"/>
                  </a:cubicBezTo>
                  <a:cubicBezTo>
                    <a:pt x="887" y="42243"/>
                    <a:pt x="502" y="42705"/>
                    <a:pt x="0" y="42860"/>
                  </a:cubicBezTo>
                  <a:lnTo>
                    <a:pt x="0" y="44094"/>
                  </a:lnTo>
                  <a:cubicBezTo>
                    <a:pt x="502" y="44210"/>
                    <a:pt x="849" y="44673"/>
                    <a:pt x="849" y="45174"/>
                  </a:cubicBezTo>
                  <a:cubicBezTo>
                    <a:pt x="849" y="45714"/>
                    <a:pt x="502" y="46177"/>
                    <a:pt x="0" y="46293"/>
                  </a:cubicBezTo>
                  <a:lnTo>
                    <a:pt x="0" y="47528"/>
                  </a:lnTo>
                  <a:cubicBezTo>
                    <a:pt x="502" y="47682"/>
                    <a:pt x="849" y="48106"/>
                    <a:pt x="849" y="48646"/>
                  </a:cubicBezTo>
                  <a:cubicBezTo>
                    <a:pt x="849" y="49148"/>
                    <a:pt x="502" y="49611"/>
                    <a:pt x="0" y="49765"/>
                  </a:cubicBezTo>
                  <a:lnTo>
                    <a:pt x="0" y="50999"/>
                  </a:lnTo>
                  <a:cubicBezTo>
                    <a:pt x="502" y="51115"/>
                    <a:pt x="849" y="51578"/>
                    <a:pt x="849" y="52080"/>
                  </a:cubicBezTo>
                  <a:cubicBezTo>
                    <a:pt x="849" y="52620"/>
                    <a:pt x="502" y="53083"/>
                    <a:pt x="0" y="53198"/>
                  </a:cubicBezTo>
                  <a:lnTo>
                    <a:pt x="0" y="54433"/>
                  </a:lnTo>
                  <a:cubicBezTo>
                    <a:pt x="502" y="54587"/>
                    <a:pt x="849" y="55011"/>
                    <a:pt x="849" y="55552"/>
                  </a:cubicBezTo>
                  <a:cubicBezTo>
                    <a:pt x="849" y="56053"/>
                    <a:pt x="502" y="56516"/>
                    <a:pt x="0" y="56670"/>
                  </a:cubicBezTo>
                  <a:lnTo>
                    <a:pt x="0" y="57905"/>
                  </a:lnTo>
                  <a:cubicBezTo>
                    <a:pt x="502" y="58020"/>
                    <a:pt x="849" y="58483"/>
                    <a:pt x="849" y="58985"/>
                  </a:cubicBezTo>
                  <a:cubicBezTo>
                    <a:pt x="849" y="59525"/>
                    <a:pt x="502" y="59988"/>
                    <a:pt x="0" y="60104"/>
                  </a:cubicBezTo>
                  <a:lnTo>
                    <a:pt x="0" y="61338"/>
                  </a:lnTo>
                  <a:cubicBezTo>
                    <a:pt x="502" y="61454"/>
                    <a:pt x="849" y="61917"/>
                    <a:pt x="849" y="62457"/>
                  </a:cubicBezTo>
                  <a:cubicBezTo>
                    <a:pt x="849" y="62958"/>
                    <a:pt x="502" y="63421"/>
                    <a:pt x="0" y="63576"/>
                  </a:cubicBezTo>
                  <a:lnTo>
                    <a:pt x="0" y="64887"/>
                  </a:lnTo>
                  <a:cubicBezTo>
                    <a:pt x="386" y="65080"/>
                    <a:pt x="617" y="65466"/>
                    <a:pt x="617" y="65890"/>
                  </a:cubicBezTo>
                  <a:cubicBezTo>
                    <a:pt x="617" y="66006"/>
                    <a:pt x="617" y="66083"/>
                    <a:pt x="579" y="66199"/>
                  </a:cubicBezTo>
                  <a:lnTo>
                    <a:pt x="1852" y="66199"/>
                  </a:lnTo>
                  <a:cubicBezTo>
                    <a:pt x="1620" y="65427"/>
                    <a:pt x="2160" y="64694"/>
                    <a:pt x="2932" y="64694"/>
                  </a:cubicBezTo>
                  <a:cubicBezTo>
                    <a:pt x="3703" y="64694"/>
                    <a:pt x="4243" y="65427"/>
                    <a:pt x="4051" y="66199"/>
                  </a:cubicBezTo>
                  <a:lnTo>
                    <a:pt x="5324" y="66199"/>
                  </a:lnTo>
                  <a:cubicBezTo>
                    <a:pt x="5128" y="65483"/>
                    <a:pt x="5860" y="65060"/>
                    <a:pt x="6538" y="65060"/>
                  </a:cubicBezTo>
                  <a:cubicBezTo>
                    <a:pt x="7066" y="65060"/>
                    <a:pt x="7561" y="65316"/>
                    <a:pt x="7561" y="65890"/>
                  </a:cubicBezTo>
                  <a:cubicBezTo>
                    <a:pt x="7561" y="66006"/>
                    <a:pt x="7522" y="66083"/>
                    <a:pt x="7522" y="66199"/>
                  </a:cubicBezTo>
                  <a:lnTo>
                    <a:pt x="8757" y="66199"/>
                  </a:lnTo>
                  <a:cubicBezTo>
                    <a:pt x="8525" y="65466"/>
                    <a:pt x="9104" y="64733"/>
                    <a:pt x="9876" y="64733"/>
                  </a:cubicBezTo>
                  <a:cubicBezTo>
                    <a:pt x="10030" y="64733"/>
                    <a:pt x="10223" y="64771"/>
                    <a:pt x="10377" y="64849"/>
                  </a:cubicBezTo>
                  <a:cubicBezTo>
                    <a:pt x="10647" y="65003"/>
                    <a:pt x="10840" y="65234"/>
                    <a:pt x="10956" y="65543"/>
                  </a:cubicBezTo>
                  <a:cubicBezTo>
                    <a:pt x="10956" y="65543"/>
                    <a:pt x="10956" y="65543"/>
                    <a:pt x="10956" y="65582"/>
                  </a:cubicBezTo>
                  <a:lnTo>
                    <a:pt x="10994" y="65697"/>
                  </a:lnTo>
                  <a:lnTo>
                    <a:pt x="10994" y="65736"/>
                  </a:lnTo>
                  <a:cubicBezTo>
                    <a:pt x="10994" y="65774"/>
                    <a:pt x="10994" y="65813"/>
                    <a:pt x="10994" y="65890"/>
                  </a:cubicBezTo>
                  <a:cubicBezTo>
                    <a:pt x="10994" y="65967"/>
                    <a:pt x="10956" y="66083"/>
                    <a:pt x="10956" y="66160"/>
                  </a:cubicBezTo>
                  <a:lnTo>
                    <a:pt x="12190" y="66160"/>
                  </a:lnTo>
                  <a:cubicBezTo>
                    <a:pt x="11997" y="65427"/>
                    <a:pt x="12537" y="64694"/>
                    <a:pt x="13309" y="64694"/>
                  </a:cubicBezTo>
                  <a:cubicBezTo>
                    <a:pt x="14042" y="64694"/>
                    <a:pt x="14582" y="65427"/>
                    <a:pt x="14389" y="66160"/>
                  </a:cubicBezTo>
                  <a:lnTo>
                    <a:pt x="15662" y="66160"/>
                  </a:lnTo>
                  <a:cubicBezTo>
                    <a:pt x="15431" y="65427"/>
                    <a:pt x="15971" y="64694"/>
                    <a:pt x="16742" y="64694"/>
                  </a:cubicBezTo>
                  <a:cubicBezTo>
                    <a:pt x="17514" y="64694"/>
                    <a:pt x="18054" y="65427"/>
                    <a:pt x="17861" y="66160"/>
                  </a:cubicBezTo>
                  <a:lnTo>
                    <a:pt x="19096" y="66160"/>
                  </a:lnTo>
                  <a:cubicBezTo>
                    <a:pt x="18903" y="65427"/>
                    <a:pt x="19443" y="64694"/>
                    <a:pt x="20214" y="64694"/>
                  </a:cubicBezTo>
                  <a:cubicBezTo>
                    <a:pt x="20947" y="64694"/>
                    <a:pt x="21487" y="65427"/>
                    <a:pt x="21294" y="66160"/>
                  </a:cubicBezTo>
                  <a:lnTo>
                    <a:pt x="22567" y="66160"/>
                  </a:lnTo>
                  <a:cubicBezTo>
                    <a:pt x="22336" y="65256"/>
                    <a:pt x="23010" y="64742"/>
                    <a:pt x="23678" y="64742"/>
                  </a:cubicBezTo>
                  <a:cubicBezTo>
                    <a:pt x="24235" y="64742"/>
                    <a:pt x="24787" y="65100"/>
                    <a:pt x="24805" y="65890"/>
                  </a:cubicBezTo>
                  <a:cubicBezTo>
                    <a:pt x="24805" y="65967"/>
                    <a:pt x="24766" y="66083"/>
                    <a:pt x="24766" y="66160"/>
                  </a:cubicBezTo>
                  <a:lnTo>
                    <a:pt x="26001" y="66160"/>
                  </a:lnTo>
                  <a:cubicBezTo>
                    <a:pt x="25808" y="65427"/>
                    <a:pt x="26348" y="64733"/>
                    <a:pt x="27120" y="64733"/>
                  </a:cubicBezTo>
                  <a:cubicBezTo>
                    <a:pt x="27852" y="64733"/>
                    <a:pt x="28393" y="65427"/>
                    <a:pt x="28200" y="66160"/>
                  </a:cubicBezTo>
                  <a:lnTo>
                    <a:pt x="29473" y="66160"/>
                  </a:lnTo>
                  <a:cubicBezTo>
                    <a:pt x="29434" y="66083"/>
                    <a:pt x="29434" y="65967"/>
                    <a:pt x="29434" y="65890"/>
                  </a:cubicBezTo>
                  <a:cubicBezTo>
                    <a:pt x="29417" y="65316"/>
                    <a:pt x="29910" y="65060"/>
                    <a:pt x="30441" y="65060"/>
                  </a:cubicBezTo>
                  <a:cubicBezTo>
                    <a:pt x="31123" y="65060"/>
                    <a:pt x="31867" y="65483"/>
                    <a:pt x="31672" y="66199"/>
                  </a:cubicBezTo>
                  <a:lnTo>
                    <a:pt x="32906" y="66199"/>
                  </a:lnTo>
                  <a:cubicBezTo>
                    <a:pt x="32713" y="65466"/>
                    <a:pt x="33176" y="64771"/>
                    <a:pt x="33909" y="64733"/>
                  </a:cubicBezTo>
                  <a:lnTo>
                    <a:pt x="34025" y="64733"/>
                  </a:lnTo>
                  <a:cubicBezTo>
                    <a:pt x="34758" y="64733"/>
                    <a:pt x="35336" y="65466"/>
                    <a:pt x="35105" y="66199"/>
                  </a:cubicBezTo>
                  <a:lnTo>
                    <a:pt x="36378" y="66199"/>
                  </a:lnTo>
                  <a:cubicBezTo>
                    <a:pt x="36339" y="66083"/>
                    <a:pt x="36301" y="66006"/>
                    <a:pt x="36301" y="65890"/>
                  </a:cubicBezTo>
                  <a:cubicBezTo>
                    <a:pt x="36359" y="65177"/>
                    <a:pt x="36908" y="64820"/>
                    <a:pt x="37458" y="64820"/>
                  </a:cubicBezTo>
                  <a:cubicBezTo>
                    <a:pt x="38008" y="64820"/>
                    <a:pt x="38558" y="65177"/>
                    <a:pt x="38615" y="65890"/>
                  </a:cubicBezTo>
                  <a:cubicBezTo>
                    <a:pt x="38615" y="66006"/>
                    <a:pt x="38577" y="66083"/>
                    <a:pt x="38577" y="66199"/>
                  </a:cubicBezTo>
                  <a:lnTo>
                    <a:pt x="39811" y="66199"/>
                  </a:lnTo>
                  <a:cubicBezTo>
                    <a:pt x="39580" y="65427"/>
                    <a:pt x="40158" y="64694"/>
                    <a:pt x="40930" y="64694"/>
                  </a:cubicBezTo>
                  <a:cubicBezTo>
                    <a:pt x="41663" y="64694"/>
                    <a:pt x="42242" y="65427"/>
                    <a:pt x="42010" y="66199"/>
                  </a:cubicBezTo>
                  <a:lnTo>
                    <a:pt x="43283" y="66199"/>
                  </a:lnTo>
                  <a:cubicBezTo>
                    <a:pt x="43052" y="65466"/>
                    <a:pt x="43553" y="64771"/>
                    <a:pt x="44286" y="64733"/>
                  </a:cubicBezTo>
                  <a:lnTo>
                    <a:pt x="44286" y="63576"/>
                  </a:lnTo>
                  <a:cubicBezTo>
                    <a:pt x="42743" y="63576"/>
                    <a:pt x="42743" y="61300"/>
                    <a:pt x="44286" y="61300"/>
                  </a:cubicBezTo>
                  <a:lnTo>
                    <a:pt x="44286" y="60104"/>
                  </a:lnTo>
                  <a:cubicBezTo>
                    <a:pt x="42859" y="60026"/>
                    <a:pt x="42859" y="57905"/>
                    <a:pt x="44286" y="57828"/>
                  </a:cubicBezTo>
                  <a:lnTo>
                    <a:pt x="44286" y="56670"/>
                  </a:lnTo>
                  <a:cubicBezTo>
                    <a:pt x="42859" y="56555"/>
                    <a:pt x="42859" y="54471"/>
                    <a:pt x="44286" y="54356"/>
                  </a:cubicBezTo>
                  <a:lnTo>
                    <a:pt x="44286" y="53198"/>
                  </a:lnTo>
                  <a:cubicBezTo>
                    <a:pt x="42743" y="53198"/>
                    <a:pt x="42743" y="50922"/>
                    <a:pt x="44286" y="50922"/>
                  </a:cubicBezTo>
                  <a:lnTo>
                    <a:pt x="44286" y="49804"/>
                  </a:lnTo>
                  <a:cubicBezTo>
                    <a:pt x="42743" y="49804"/>
                    <a:pt x="42743" y="47489"/>
                    <a:pt x="44286" y="47489"/>
                  </a:cubicBezTo>
                  <a:lnTo>
                    <a:pt x="44286" y="46332"/>
                  </a:lnTo>
                  <a:cubicBezTo>
                    <a:pt x="42743" y="46332"/>
                    <a:pt x="42743" y="44056"/>
                    <a:pt x="44286" y="44056"/>
                  </a:cubicBezTo>
                  <a:lnTo>
                    <a:pt x="44286" y="42898"/>
                  </a:lnTo>
                  <a:cubicBezTo>
                    <a:pt x="42859" y="42783"/>
                    <a:pt x="42859" y="40699"/>
                    <a:pt x="44286" y="40584"/>
                  </a:cubicBezTo>
                  <a:lnTo>
                    <a:pt x="44286" y="39426"/>
                  </a:lnTo>
                  <a:cubicBezTo>
                    <a:pt x="42859" y="39349"/>
                    <a:pt x="42859" y="37228"/>
                    <a:pt x="44286" y="37150"/>
                  </a:cubicBezTo>
                  <a:lnTo>
                    <a:pt x="44286" y="35993"/>
                  </a:lnTo>
                  <a:cubicBezTo>
                    <a:pt x="42859" y="35916"/>
                    <a:pt x="42859" y="33794"/>
                    <a:pt x="44286" y="33717"/>
                  </a:cubicBezTo>
                  <a:lnTo>
                    <a:pt x="44286" y="32521"/>
                  </a:lnTo>
                  <a:cubicBezTo>
                    <a:pt x="42859" y="32444"/>
                    <a:pt x="42859" y="30322"/>
                    <a:pt x="44286" y="30245"/>
                  </a:cubicBezTo>
                  <a:lnTo>
                    <a:pt x="44286" y="29049"/>
                  </a:lnTo>
                  <a:cubicBezTo>
                    <a:pt x="42743" y="29049"/>
                    <a:pt x="42743" y="26773"/>
                    <a:pt x="44286" y="26773"/>
                  </a:cubicBezTo>
                  <a:lnTo>
                    <a:pt x="44286" y="25616"/>
                  </a:lnTo>
                  <a:cubicBezTo>
                    <a:pt x="42743" y="25616"/>
                    <a:pt x="42743" y="23340"/>
                    <a:pt x="44286" y="23340"/>
                  </a:cubicBezTo>
                  <a:lnTo>
                    <a:pt x="44286" y="22144"/>
                  </a:lnTo>
                  <a:cubicBezTo>
                    <a:pt x="42743" y="22144"/>
                    <a:pt x="42743" y="19868"/>
                    <a:pt x="44286" y="19868"/>
                  </a:cubicBezTo>
                  <a:lnTo>
                    <a:pt x="44286" y="18711"/>
                  </a:lnTo>
                  <a:cubicBezTo>
                    <a:pt x="42859" y="18595"/>
                    <a:pt x="42859" y="16512"/>
                    <a:pt x="44286" y="16435"/>
                  </a:cubicBezTo>
                  <a:lnTo>
                    <a:pt x="44286" y="15277"/>
                  </a:lnTo>
                  <a:cubicBezTo>
                    <a:pt x="42859" y="15161"/>
                    <a:pt x="42859" y="13078"/>
                    <a:pt x="44286" y="12963"/>
                  </a:cubicBezTo>
                  <a:lnTo>
                    <a:pt x="44286" y="11805"/>
                  </a:lnTo>
                  <a:cubicBezTo>
                    <a:pt x="42859" y="11728"/>
                    <a:pt x="42859" y="9606"/>
                    <a:pt x="44286" y="9529"/>
                  </a:cubicBezTo>
                  <a:lnTo>
                    <a:pt x="44286" y="8333"/>
                  </a:lnTo>
                  <a:cubicBezTo>
                    <a:pt x="42743" y="8333"/>
                    <a:pt x="42743" y="6057"/>
                    <a:pt x="44286" y="6057"/>
                  </a:cubicBezTo>
                  <a:lnTo>
                    <a:pt x="44286" y="4900"/>
                  </a:lnTo>
                  <a:cubicBezTo>
                    <a:pt x="42743" y="4900"/>
                    <a:pt x="42743" y="2624"/>
                    <a:pt x="44286" y="2624"/>
                  </a:cubicBezTo>
                  <a:lnTo>
                    <a:pt x="44286" y="1158"/>
                  </a:lnTo>
                  <a:cubicBezTo>
                    <a:pt x="43708" y="1119"/>
                    <a:pt x="43245" y="618"/>
                    <a:pt x="43245" y="39"/>
                  </a:cubicBezTo>
                  <a:lnTo>
                    <a:pt x="42049" y="39"/>
                  </a:lnTo>
                  <a:cubicBezTo>
                    <a:pt x="42049" y="792"/>
                    <a:pt x="41480" y="1168"/>
                    <a:pt x="40911" y="1168"/>
                  </a:cubicBezTo>
                  <a:cubicBezTo>
                    <a:pt x="40342" y="1168"/>
                    <a:pt x="39773" y="792"/>
                    <a:pt x="39773" y="39"/>
                  </a:cubicBezTo>
                  <a:lnTo>
                    <a:pt x="38615" y="39"/>
                  </a:lnTo>
                  <a:cubicBezTo>
                    <a:pt x="38558" y="753"/>
                    <a:pt x="38008" y="1110"/>
                    <a:pt x="37458" y="1110"/>
                  </a:cubicBezTo>
                  <a:cubicBezTo>
                    <a:pt x="36908" y="1110"/>
                    <a:pt x="36359" y="753"/>
                    <a:pt x="36301" y="39"/>
                  </a:cubicBezTo>
                  <a:lnTo>
                    <a:pt x="35144" y="39"/>
                  </a:lnTo>
                  <a:cubicBezTo>
                    <a:pt x="35144" y="657"/>
                    <a:pt x="34642" y="1158"/>
                    <a:pt x="34025" y="1158"/>
                  </a:cubicBezTo>
                  <a:lnTo>
                    <a:pt x="33909" y="1158"/>
                  </a:lnTo>
                  <a:cubicBezTo>
                    <a:pt x="33330" y="1119"/>
                    <a:pt x="32867" y="618"/>
                    <a:pt x="32867" y="39"/>
                  </a:cubicBezTo>
                  <a:lnTo>
                    <a:pt x="31710" y="39"/>
                  </a:lnTo>
                  <a:cubicBezTo>
                    <a:pt x="31710" y="792"/>
                    <a:pt x="31141" y="1168"/>
                    <a:pt x="30572" y="1168"/>
                  </a:cubicBezTo>
                  <a:cubicBezTo>
                    <a:pt x="30003" y="1168"/>
                    <a:pt x="29434" y="792"/>
                    <a:pt x="29434" y="39"/>
                  </a:cubicBezTo>
                  <a:lnTo>
                    <a:pt x="28238" y="39"/>
                  </a:lnTo>
                  <a:cubicBezTo>
                    <a:pt x="28296" y="849"/>
                    <a:pt x="27698" y="1254"/>
                    <a:pt x="27100" y="1254"/>
                  </a:cubicBezTo>
                  <a:cubicBezTo>
                    <a:pt x="26502" y="1254"/>
                    <a:pt x="25904" y="849"/>
                    <a:pt x="25962" y="39"/>
                  </a:cubicBezTo>
                  <a:lnTo>
                    <a:pt x="24805" y="39"/>
                  </a:lnTo>
                  <a:cubicBezTo>
                    <a:pt x="24843" y="849"/>
                    <a:pt x="24246" y="1254"/>
                    <a:pt x="23652" y="1254"/>
                  </a:cubicBezTo>
                  <a:cubicBezTo>
                    <a:pt x="23059" y="1254"/>
                    <a:pt x="22471" y="849"/>
                    <a:pt x="22529" y="39"/>
                  </a:cubicBezTo>
                  <a:lnTo>
                    <a:pt x="21333" y="39"/>
                  </a:lnTo>
                  <a:cubicBezTo>
                    <a:pt x="21333" y="792"/>
                    <a:pt x="20764" y="1168"/>
                    <a:pt x="20195" y="1168"/>
                  </a:cubicBezTo>
                  <a:cubicBezTo>
                    <a:pt x="19626" y="1168"/>
                    <a:pt x="19057" y="792"/>
                    <a:pt x="19057" y="39"/>
                  </a:cubicBezTo>
                  <a:lnTo>
                    <a:pt x="17900" y="39"/>
                  </a:lnTo>
                  <a:cubicBezTo>
                    <a:pt x="17900" y="792"/>
                    <a:pt x="17321" y="1168"/>
                    <a:pt x="16747" y="1168"/>
                  </a:cubicBezTo>
                  <a:cubicBezTo>
                    <a:pt x="16173" y="1168"/>
                    <a:pt x="15604" y="792"/>
                    <a:pt x="15624" y="39"/>
                  </a:cubicBezTo>
                  <a:lnTo>
                    <a:pt x="14428" y="39"/>
                  </a:lnTo>
                  <a:cubicBezTo>
                    <a:pt x="14428" y="792"/>
                    <a:pt x="13859" y="1168"/>
                    <a:pt x="13290" y="1168"/>
                  </a:cubicBezTo>
                  <a:cubicBezTo>
                    <a:pt x="12721" y="1168"/>
                    <a:pt x="12152" y="792"/>
                    <a:pt x="12152" y="39"/>
                  </a:cubicBezTo>
                  <a:lnTo>
                    <a:pt x="10994" y="39"/>
                  </a:lnTo>
                  <a:cubicBezTo>
                    <a:pt x="10994" y="78"/>
                    <a:pt x="10994" y="116"/>
                    <a:pt x="10994" y="155"/>
                  </a:cubicBezTo>
                  <a:lnTo>
                    <a:pt x="10994" y="194"/>
                  </a:lnTo>
                  <a:lnTo>
                    <a:pt x="10956" y="348"/>
                  </a:lnTo>
                  <a:cubicBezTo>
                    <a:pt x="10956" y="348"/>
                    <a:pt x="10956" y="348"/>
                    <a:pt x="10956" y="387"/>
                  </a:cubicBezTo>
                  <a:cubicBezTo>
                    <a:pt x="10879" y="657"/>
                    <a:pt x="10647" y="888"/>
                    <a:pt x="10377" y="1042"/>
                  </a:cubicBezTo>
                  <a:cubicBezTo>
                    <a:pt x="10223" y="1119"/>
                    <a:pt x="10030" y="1158"/>
                    <a:pt x="9876" y="1197"/>
                  </a:cubicBezTo>
                  <a:cubicBezTo>
                    <a:pt x="9220" y="1197"/>
                    <a:pt x="8680" y="657"/>
                    <a:pt x="8680" y="1"/>
                  </a:cubicBezTo>
                  <a:lnTo>
                    <a:pt x="7522" y="1"/>
                  </a:lnTo>
                  <a:cubicBezTo>
                    <a:pt x="7522" y="772"/>
                    <a:pt x="6953" y="1158"/>
                    <a:pt x="6384" y="1158"/>
                  </a:cubicBezTo>
                  <a:cubicBezTo>
                    <a:pt x="5815" y="1158"/>
                    <a:pt x="5246" y="772"/>
                    <a:pt x="5246" y="1"/>
                  </a:cubicBezTo>
                  <a:lnTo>
                    <a:pt x="4089" y="1"/>
                  </a:lnTo>
                  <a:cubicBezTo>
                    <a:pt x="4089" y="772"/>
                    <a:pt x="3520" y="1158"/>
                    <a:pt x="2951" y="1158"/>
                  </a:cubicBezTo>
                  <a:cubicBezTo>
                    <a:pt x="2382" y="1158"/>
                    <a:pt x="1813" y="772"/>
                    <a:pt x="1813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1" name="Google Shape;7149;p67">
              <a:extLst>
                <a:ext uri="{FF2B5EF4-FFF2-40B4-BE49-F238E27FC236}">
                  <a16:creationId xmlns:a16="http://schemas.microsoft.com/office/drawing/2014/main" id="{51D12E16-BD77-4584-A77A-4D36B95496CA}"/>
                </a:ext>
              </a:extLst>
            </p:cNvPr>
            <p:cNvSpPr/>
            <p:nvPr/>
          </p:nvSpPr>
          <p:spPr>
            <a:xfrm>
              <a:off x="1581700" y="3266400"/>
              <a:ext cx="825550" cy="275850"/>
            </a:xfrm>
            <a:custGeom>
              <a:avLst/>
              <a:gdLst/>
              <a:ahLst/>
              <a:cxnLst/>
              <a:rect l="l" t="t" r="r" b="b"/>
              <a:pathLst>
                <a:path w="33022" h="11034" extrusionOk="0">
                  <a:moveTo>
                    <a:pt x="0" y="1"/>
                  </a:moveTo>
                  <a:lnTo>
                    <a:pt x="0" y="11034"/>
                  </a:lnTo>
                  <a:lnTo>
                    <a:pt x="33022" y="11034"/>
                  </a:lnTo>
                  <a:lnTo>
                    <a:pt x="330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2" name="Google Shape;7150;p67">
              <a:extLst>
                <a:ext uri="{FF2B5EF4-FFF2-40B4-BE49-F238E27FC236}">
                  <a16:creationId xmlns:a16="http://schemas.microsoft.com/office/drawing/2014/main" id="{400837CA-073B-4ADA-A402-80F8AB35ADBB}"/>
                </a:ext>
              </a:extLst>
            </p:cNvPr>
            <p:cNvSpPr/>
            <p:nvPr/>
          </p:nvSpPr>
          <p:spPr>
            <a:xfrm>
              <a:off x="1588450" y="2153450"/>
              <a:ext cx="266200" cy="559400"/>
            </a:xfrm>
            <a:custGeom>
              <a:avLst/>
              <a:gdLst/>
              <a:ahLst/>
              <a:cxnLst/>
              <a:rect l="l" t="t" r="r" b="b"/>
              <a:pathLst>
                <a:path w="10648" h="22376" extrusionOk="0">
                  <a:moveTo>
                    <a:pt x="0" y="1"/>
                  </a:moveTo>
                  <a:lnTo>
                    <a:pt x="0" y="22375"/>
                  </a:lnTo>
                  <a:lnTo>
                    <a:pt x="10647" y="20331"/>
                  </a:lnTo>
                  <a:lnTo>
                    <a:pt x="106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3" name="Google Shape;7151;p67">
              <a:extLst>
                <a:ext uri="{FF2B5EF4-FFF2-40B4-BE49-F238E27FC236}">
                  <a16:creationId xmlns:a16="http://schemas.microsoft.com/office/drawing/2014/main" id="{B35FAAE9-88DA-432F-9BAB-0680C82DDC1C}"/>
                </a:ext>
              </a:extLst>
            </p:cNvPr>
            <p:cNvSpPr/>
            <p:nvPr/>
          </p:nvSpPr>
          <p:spPr>
            <a:xfrm>
              <a:off x="2134300" y="2153450"/>
              <a:ext cx="267175" cy="773500"/>
            </a:xfrm>
            <a:custGeom>
              <a:avLst/>
              <a:gdLst/>
              <a:ahLst/>
              <a:cxnLst/>
              <a:rect l="l" t="t" r="r" b="b"/>
              <a:pathLst>
                <a:path w="10687" h="30940" extrusionOk="0">
                  <a:moveTo>
                    <a:pt x="1" y="1"/>
                  </a:moveTo>
                  <a:lnTo>
                    <a:pt x="1" y="29435"/>
                  </a:lnTo>
                  <a:lnTo>
                    <a:pt x="10687" y="30940"/>
                  </a:lnTo>
                  <a:lnTo>
                    <a:pt x="106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4" name="Google Shape;7152;p67">
              <a:extLst>
                <a:ext uri="{FF2B5EF4-FFF2-40B4-BE49-F238E27FC236}">
                  <a16:creationId xmlns:a16="http://schemas.microsoft.com/office/drawing/2014/main" id="{C2DA93CD-D944-4476-B527-5B566F0ECB85}"/>
                </a:ext>
              </a:extLst>
            </p:cNvPr>
            <p:cNvSpPr/>
            <p:nvPr/>
          </p:nvSpPr>
          <p:spPr>
            <a:xfrm>
              <a:off x="1582650" y="2674250"/>
              <a:ext cx="349150" cy="119600"/>
            </a:xfrm>
            <a:custGeom>
              <a:avLst/>
              <a:gdLst/>
              <a:ahLst/>
              <a:cxnLst/>
              <a:rect l="l" t="t" r="r" b="b"/>
              <a:pathLst>
                <a:path w="13966" h="4784" extrusionOk="0">
                  <a:moveTo>
                    <a:pt x="13850" y="0"/>
                  </a:moveTo>
                  <a:cubicBezTo>
                    <a:pt x="13850" y="0"/>
                    <a:pt x="2663" y="849"/>
                    <a:pt x="1" y="2585"/>
                  </a:cubicBezTo>
                  <a:lnTo>
                    <a:pt x="1" y="4784"/>
                  </a:lnTo>
                  <a:cubicBezTo>
                    <a:pt x="4514" y="3279"/>
                    <a:pt x="9221" y="2431"/>
                    <a:pt x="13966" y="2199"/>
                  </a:cubicBezTo>
                  <a:lnTo>
                    <a:pt x="138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5" name="Google Shape;7153;p67">
              <a:extLst>
                <a:ext uri="{FF2B5EF4-FFF2-40B4-BE49-F238E27FC236}">
                  <a16:creationId xmlns:a16="http://schemas.microsoft.com/office/drawing/2014/main" id="{4BD2998D-3DA1-4F2B-984D-86F79D92B19E}"/>
                </a:ext>
              </a:extLst>
            </p:cNvPr>
            <p:cNvSpPr/>
            <p:nvPr/>
          </p:nvSpPr>
          <p:spPr>
            <a:xfrm>
              <a:off x="1581700" y="2739825"/>
              <a:ext cx="361675" cy="207375"/>
            </a:xfrm>
            <a:custGeom>
              <a:avLst/>
              <a:gdLst/>
              <a:ahLst/>
              <a:cxnLst/>
              <a:rect l="l" t="t" r="r" b="b"/>
              <a:pathLst>
                <a:path w="14467" h="8295" extrusionOk="0">
                  <a:moveTo>
                    <a:pt x="11824" y="965"/>
                  </a:moveTo>
                  <a:cubicBezTo>
                    <a:pt x="12480" y="965"/>
                    <a:pt x="13136" y="1389"/>
                    <a:pt x="13194" y="2238"/>
                  </a:cubicBezTo>
                  <a:lnTo>
                    <a:pt x="13194" y="4514"/>
                  </a:lnTo>
                  <a:lnTo>
                    <a:pt x="10455" y="4938"/>
                  </a:lnTo>
                  <a:lnTo>
                    <a:pt x="10455" y="2238"/>
                  </a:lnTo>
                  <a:cubicBezTo>
                    <a:pt x="10512" y="1389"/>
                    <a:pt x="11168" y="965"/>
                    <a:pt x="11824" y="965"/>
                  </a:cubicBezTo>
                  <a:close/>
                  <a:moveTo>
                    <a:pt x="7272" y="1688"/>
                  </a:moveTo>
                  <a:cubicBezTo>
                    <a:pt x="7957" y="1688"/>
                    <a:pt x="8641" y="2142"/>
                    <a:pt x="8641" y="3048"/>
                  </a:cubicBezTo>
                  <a:lnTo>
                    <a:pt x="8641" y="5363"/>
                  </a:lnTo>
                  <a:lnTo>
                    <a:pt x="5902" y="6019"/>
                  </a:lnTo>
                  <a:lnTo>
                    <a:pt x="5902" y="3048"/>
                  </a:lnTo>
                  <a:cubicBezTo>
                    <a:pt x="5902" y="2142"/>
                    <a:pt x="6587" y="1688"/>
                    <a:pt x="7272" y="1688"/>
                  </a:cubicBezTo>
                  <a:close/>
                  <a:moveTo>
                    <a:pt x="2758" y="2335"/>
                  </a:moveTo>
                  <a:cubicBezTo>
                    <a:pt x="3472" y="2335"/>
                    <a:pt x="4186" y="2817"/>
                    <a:pt x="4128" y="3781"/>
                  </a:cubicBezTo>
                  <a:lnTo>
                    <a:pt x="4128" y="6327"/>
                  </a:lnTo>
                  <a:lnTo>
                    <a:pt x="1389" y="7022"/>
                  </a:lnTo>
                  <a:lnTo>
                    <a:pt x="1389" y="3781"/>
                  </a:lnTo>
                  <a:cubicBezTo>
                    <a:pt x="1331" y="2817"/>
                    <a:pt x="2045" y="2335"/>
                    <a:pt x="2758" y="2335"/>
                  </a:cubicBezTo>
                  <a:close/>
                  <a:moveTo>
                    <a:pt x="14042" y="1"/>
                  </a:moveTo>
                  <a:cubicBezTo>
                    <a:pt x="9259" y="194"/>
                    <a:pt x="4552" y="1081"/>
                    <a:pt x="0" y="2585"/>
                  </a:cubicBezTo>
                  <a:lnTo>
                    <a:pt x="0" y="8295"/>
                  </a:lnTo>
                  <a:cubicBezTo>
                    <a:pt x="2161" y="7677"/>
                    <a:pt x="9143" y="5749"/>
                    <a:pt x="14467" y="5594"/>
                  </a:cubicBezTo>
                  <a:lnTo>
                    <a:pt x="14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6" name="Google Shape;7154;p67">
              <a:extLst>
                <a:ext uri="{FF2B5EF4-FFF2-40B4-BE49-F238E27FC236}">
                  <a16:creationId xmlns:a16="http://schemas.microsoft.com/office/drawing/2014/main" id="{47D9A718-A106-472C-8022-A4F22F026899}"/>
                </a:ext>
              </a:extLst>
            </p:cNvPr>
            <p:cNvSpPr/>
            <p:nvPr/>
          </p:nvSpPr>
          <p:spPr>
            <a:xfrm>
              <a:off x="1581700" y="2889325"/>
              <a:ext cx="482225" cy="187100"/>
            </a:xfrm>
            <a:custGeom>
              <a:avLst/>
              <a:gdLst/>
              <a:ahLst/>
              <a:cxnLst/>
              <a:rect l="l" t="t" r="r" b="b"/>
              <a:pathLst>
                <a:path w="19289" h="7484" extrusionOk="0">
                  <a:moveTo>
                    <a:pt x="2758" y="2835"/>
                  </a:moveTo>
                  <a:cubicBezTo>
                    <a:pt x="3472" y="2835"/>
                    <a:pt x="4186" y="3318"/>
                    <a:pt x="4128" y="4282"/>
                  </a:cubicBezTo>
                  <a:lnTo>
                    <a:pt x="4128" y="6944"/>
                  </a:lnTo>
                  <a:lnTo>
                    <a:pt x="1389" y="6944"/>
                  </a:lnTo>
                  <a:lnTo>
                    <a:pt x="1389" y="4282"/>
                  </a:lnTo>
                  <a:cubicBezTo>
                    <a:pt x="1331" y="3318"/>
                    <a:pt x="2045" y="2835"/>
                    <a:pt x="2758" y="2835"/>
                  </a:cubicBezTo>
                  <a:close/>
                  <a:moveTo>
                    <a:pt x="7426" y="2835"/>
                  </a:moveTo>
                  <a:cubicBezTo>
                    <a:pt x="8140" y="2835"/>
                    <a:pt x="8854" y="3318"/>
                    <a:pt x="8796" y="4282"/>
                  </a:cubicBezTo>
                  <a:lnTo>
                    <a:pt x="8796" y="6944"/>
                  </a:lnTo>
                  <a:lnTo>
                    <a:pt x="6057" y="6944"/>
                  </a:lnTo>
                  <a:lnTo>
                    <a:pt x="6057" y="4282"/>
                  </a:lnTo>
                  <a:cubicBezTo>
                    <a:pt x="5999" y="3318"/>
                    <a:pt x="6713" y="2835"/>
                    <a:pt x="7426" y="2835"/>
                  </a:cubicBezTo>
                  <a:close/>
                  <a:moveTo>
                    <a:pt x="11650" y="2922"/>
                  </a:moveTo>
                  <a:cubicBezTo>
                    <a:pt x="12326" y="2922"/>
                    <a:pt x="13001" y="3376"/>
                    <a:pt x="13001" y="4282"/>
                  </a:cubicBezTo>
                  <a:lnTo>
                    <a:pt x="13039" y="6944"/>
                  </a:lnTo>
                  <a:lnTo>
                    <a:pt x="10300" y="6944"/>
                  </a:lnTo>
                  <a:lnTo>
                    <a:pt x="10300" y="4282"/>
                  </a:lnTo>
                  <a:cubicBezTo>
                    <a:pt x="10300" y="3376"/>
                    <a:pt x="10975" y="2922"/>
                    <a:pt x="11650" y="2922"/>
                  </a:cubicBezTo>
                  <a:close/>
                  <a:moveTo>
                    <a:pt x="16511" y="2922"/>
                  </a:moveTo>
                  <a:cubicBezTo>
                    <a:pt x="17186" y="2922"/>
                    <a:pt x="17861" y="3376"/>
                    <a:pt x="17861" y="4282"/>
                  </a:cubicBezTo>
                  <a:lnTo>
                    <a:pt x="17861" y="6944"/>
                  </a:lnTo>
                  <a:lnTo>
                    <a:pt x="15161" y="6944"/>
                  </a:lnTo>
                  <a:lnTo>
                    <a:pt x="15161" y="4282"/>
                  </a:lnTo>
                  <a:cubicBezTo>
                    <a:pt x="15161" y="3376"/>
                    <a:pt x="15836" y="2922"/>
                    <a:pt x="16511" y="2922"/>
                  </a:cubicBezTo>
                  <a:close/>
                  <a:moveTo>
                    <a:pt x="14505" y="0"/>
                  </a:moveTo>
                  <a:cubicBezTo>
                    <a:pt x="9143" y="154"/>
                    <a:pt x="2006" y="2122"/>
                    <a:pt x="0" y="2700"/>
                  </a:cubicBezTo>
                  <a:lnTo>
                    <a:pt x="0" y="7484"/>
                  </a:lnTo>
                  <a:lnTo>
                    <a:pt x="19289" y="7484"/>
                  </a:lnTo>
                  <a:lnTo>
                    <a:pt x="18054" y="77"/>
                  </a:lnTo>
                  <a:cubicBezTo>
                    <a:pt x="17051" y="39"/>
                    <a:pt x="16125" y="0"/>
                    <a:pt x="1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7" name="Google Shape;7155;p67">
              <a:extLst>
                <a:ext uri="{FF2B5EF4-FFF2-40B4-BE49-F238E27FC236}">
                  <a16:creationId xmlns:a16="http://schemas.microsoft.com/office/drawing/2014/main" id="{97CBFE2E-15A2-4137-85FD-DA8EDE23E7F1}"/>
                </a:ext>
              </a:extLst>
            </p:cNvPr>
            <p:cNvSpPr/>
            <p:nvPr/>
          </p:nvSpPr>
          <p:spPr>
            <a:xfrm>
              <a:off x="1581700" y="3086050"/>
              <a:ext cx="495725" cy="124450"/>
            </a:xfrm>
            <a:custGeom>
              <a:avLst/>
              <a:gdLst/>
              <a:ahLst/>
              <a:cxnLst/>
              <a:rect l="l" t="t" r="r" b="b"/>
              <a:pathLst>
                <a:path w="19829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1389" y="4977"/>
                  </a:lnTo>
                  <a:lnTo>
                    <a:pt x="1389" y="2470"/>
                  </a:lnTo>
                  <a:cubicBezTo>
                    <a:pt x="1331" y="1505"/>
                    <a:pt x="2045" y="1023"/>
                    <a:pt x="2758" y="1023"/>
                  </a:cubicBezTo>
                  <a:cubicBezTo>
                    <a:pt x="3472" y="1023"/>
                    <a:pt x="4186" y="1505"/>
                    <a:pt x="4128" y="2470"/>
                  </a:cubicBezTo>
                  <a:lnTo>
                    <a:pt x="4128" y="4977"/>
                  </a:lnTo>
                  <a:lnTo>
                    <a:pt x="5902" y="4977"/>
                  </a:lnTo>
                  <a:lnTo>
                    <a:pt x="5902" y="2470"/>
                  </a:lnTo>
                  <a:cubicBezTo>
                    <a:pt x="5902" y="1544"/>
                    <a:pt x="6587" y="1081"/>
                    <a:pt x="7272" y="1081"/>
                  </a:cubicBezTo>
                  <a:cubicBezTo>
                    <a:pt x="7957" y="1081"/>
                    <a:pt x="8641" y="1544"/>
                    <a:pt x="8641" y="2470"/>
                  </a:cubicBezTo>
                  <a:lnTo>
                    <a:pt x="8641" y="4977"/>
                  </a:lnTo>
                  <a:lnTo>
                    <a:pt x="10416" y="4977"/>
                  </a:lnTo>
                  <a:lnTo>
                    <a:pt x="10416" y="2470"/>
                  </a:lnTo>
                  <a:cubicBezTo>
                    <a:pt x="10416" y="1544"/>
                    <a:pt x="11101" y="1081"/>
                    <a:pt x="11785" y="1081"/>
                  </a:cubicBezTo>
                  <a:cubicBezTo>
                    <a:pt x="12470" y="1081"/>
                    <a:pt x="13155" y="1544"/>
                    <a:pt x="13155" y="2470"/>
                  </a:cubicBezTo>
                  <a:lnTo>
                    <a:pt x="13155" y="4977"/>
                  </a:lnTo>
                  <a:lnTo>
                    <a:pt x="15315" y="4977"/>
                  </a:lnTo>
                  <a:lnTo>
                    <a:pt x="15315" y="2470"/>
                  </a:lnTo>
                  <a:cubicBezTo>
                    <a:pt x="15315" y="1544"/>
                    <a:pt x="16000" y="1081"/>
                    <a:pt x="16685" y="1081"/>
                  </a:cubicBezTo>
                  <a:cubicBezTo>
                    <a:pt x="17369" y="1081"/>
                    <a:pt x="18054" y="1544"/>
                    <a:pt x="18054" y="2470"/>
                  </a:cubicBezTo>
                  <a:lnTo>
                    <a:pt x="18054" y="4977"/>
                  </a:lnTo>
                  <a:lnTo>
                    <a:pt x="19829" y="4977"/>
                  </a:lnTo>
                  <a:lnTo>
                    <a:pt x="19829" y="2585"/>
                  </a:lnTo>
                  <a:lnTo>
                    <a:pt x="193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8" name="Google Shape;7156;p67">
              <a:extLst>
                <a:ext uri="{FF2B5EF4-FFF2-40B4-BE49-F238E27FC236}">
                  <a16:creationId xmlns:a16="http://schemas.microsoft.com/office/drawing/2014/main" id="{5E3D6CDC-006E-4740-8F8D-CDFF1E9B9108}"/>
                </a:ext>
              </a:extLst>
            </p:cNvPr>
            <p:cNvSpPr/>
            <p:nvPr/>
          </p:nvSpPr>
          <p:spPr>
            <a:xfrm>
              <a:off x="2042675" y="2892200"/>
              <a:ext cx="364575" cy="184225"/>
            </a:xfrm>
            <a:custGeom>
              <a:avLst/>
              <a:gdLst/>
              <a:ahLst/>
              <a:cxnLst/>
              <a:rect l="l" t="t" r="r" b="b"/>
              <a:pathLst>
                <a:path w="14583" h="7369" extrusionOk="0">
                  <a:moveTo>
                    <a:pt x="2914" y="2807"/>
                  </a:moveTo>
                  <a:cubicBezTo>
                    <a:pt x="3598" y="2807"/>
                    <a:pt x="4283" y="3261"/>
                    <a:pt x="4283" y="4167"/>
                  </a:cubicBezTo>
                  <a:lnTo>
                    <a:pt x="4283" y="6829"/>
                  </a:lnTo>
                  <a:lnTo>
                    <a:pt x="1544" y="6829"/>
                  </a:lnTo>
                  <a:lnTo>
                    <a:pt x="1544" y="4167"/>
                  </a:lnTo>
                  <a:cubicBezTo>
                    <a:pt x="1544" y="3261"/>
                    <a:pt x="2229" y="2807"/>
                    <a:pt x="2914" y="2807"/>
                  </a:cubicBezTo>
                  <a:close/>
                  <a:moveTo>
                    <a:pt x="7605" y="2865"/>
                  </a:moveTo>
                  <a:cubicBezTo>
                    <a:pt x="8266" y="2865"/>
                    <a:pt x="8931" y="3299"/>
                    <a:pt x="8989" y="4167"/>
                  </a:cubicBezTo>
                  <a:lnTo>
                    <a:pt x="8989" y="6829"/>
                  </a:lnTo>
                  <a:lnTo>
                    <a:pt x="6250" y="6829"/>
                  </a:lnTo>
                  <a:lnTo>
                    <a:pt x="6250" y="4167"/>
                  </a:lnTo>
                  <a:cubicBezTo>
                    <a:pt x="6289" y="3299"/>
                    <a:pt x="6945" y="2865"/>
                    <a:pt x="7605" y="2865"/>
                  </a:cubicBezTo>
                  <a:close/>
                  <a:moveTo>
                    <a:pt x="12095" y="2807"/>
                  </a:moveTo>
                  <a:cubicBezTo>
                    <a:pt x="12780" y="2807"/>
                    <a:pt x="13464" y="3261"/>
                    <a:pt x="13464" y="4167"/>
                  </a:cubicBezTo>
                  <a:lnTo>
                    <a:pt x="13464" y="6829"/>
                  </a:lnTo>
                  <a:lnTo>
                    <a:pt x="10725" y="6829"/>
                  </a:lnTo>
                  <a:lnTo>
                    <a:pt x="10725" y="4167"/>
                  </a:lnTo>
                  <a:cubicBezTo>
                    <a:pt x="10725" y="3261"/>
                    <a:pt x="11410" y="2807"/>
                    <a:pt x="12095" y="2807"/>
                  </a:cubicBezTo>
                  <a:close/>
                  <a:moveTo>
                    <a:pt x="1" y="1"/>
                  </a:moveTo>
                  <a:lnTo>
                    <a:pt x="1274" y="7369"/>
                  </a:lnTo>
                  <a:lnTo>
                    <a:pt x="14583" y="7369"/>
                  </a:lnTo>
                  <a:lnTo>
                    <a:pt x="14583" y="1852"/>
                  </a:lnTo>
                  <a:cubicBezTo>
                    <a:pt x="14583" y="1852"/>
                    <a:pt x="6135" y="42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9" name="Google Shape;7157;p67">
              <a:extLst>
                <a:ext uri="{FF2B5EF4-FFF2-40B4-BE49-F238E27FC236}">
                  <a16:creationId xmlns:a16="http://schemas.microsoft.com/office/drawing/2014/main" id="{4608AC99-0722-4328-B592-8764D6D89C90}"/>
                </a:ext>
              </a:extLst>
            </p:cNvPr>
            <p:cNvSpPr/>
            <p:nvPr/>
          </p:nvSpPr>
          <p:spPr>
            <a:xfrm>
              <a:off x="2076450" y="3086050"/>
              <a:ext cx="330800" cy="124450"/>
            </a:xfrm>
            <a:custGeom>
              <a:avLst/>
              <a:gdLst/>
              <a:ahLst/>
              <a:cxnLst/>
              <a:rect l="l" t="t" r="r" b="b"/>
              <a:pathLst>
                <a:path w="13232" h="4978" extrusionOk="0">
                  <a:moveTo>
                    <a:pt x="0" y="1"/>
                  </a:moveTo>
                  <a:lnTo>
                    <a:pt x="270" y="1660"/>
                  </a:lnTo>
                  <a:cubicBezTo>
                    <a:pt x="540" y="1312"/>
                    <a:pt x="965" y="1081"/>
                    <a:pt x="1389" y="1081"/>
                  </a:cubicBezTo>
                  <a:cubicBezTo>
                    <a:pt x="2160" y="1081"/>
                    <a:pt x="2778" y="1698"/>
                    <a:pt x="2778" y="2470"/>
                  </a:cubicBezTo>
                  <a:lnTo>
                    <a:pt x="2778" y="4977"/>
                  </a:lnTo>
                  <a:lnTo>
                    <a:pt x="4977" y="4977"/>
                  </a:lnTo>
                  <a:lnTo>
                    <a:pt x="4977" y="2470"/>
                  </a:lnTo>
                  <a:cubicBezTo>
                    <a:pt x="5015" y="1602"/>
                    <a:pt x="5671" y="1168"/>
                    <a:pt x="6327" y="1168"/>
                  </a:cubicBezTo>
                  <a:cubicBezTo>
                    <a:pt x="6983" y="1168"/>
                    <a:pt x="7638" y="1602"/>
                    <a:pt x="7677" y="2470"/>
                  </a:cubicBezTo>
                  <a:lnTo>
                    <a:pt x="7677" y="4977"/>
                  </a:lnTo>
                  <a:lnTo>
                    <a:pt x="9490" y="4977"/>
                  </a:lnTo>
                  <a:lnTo>
                    <a:pt x="9490" y="2470"/>
                  </a:lnTo>
                  <a:cubicBezTo>
                    <a:pt x="9432" y="1505"/>
                    <a:pt x="10136" y="1023"/>
                    <a:pt x="10840" y="1023"/>
                  </a:cubicBezTo>
                  <a:cubicBezTo>
                    <a:pt x="11544" y="1023"/>
                    <a:pt x="12248" y="1505"/>
                    <a:pt x="12190" y="2470"/>
                  </a:cubicBezTo>
                  <a:lnTo>
                    <a:pt x="12190" y="4977"/>
                  </a:lnTo>
                  <a:lnTo>
                    <a:pt x="13232" y="4977"/>
                  </a:lnTo>
                  <a:lnTo>
                    <a:pt x="132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0" name="Google Shape;7158;p67">
              <a:extLst>
                <a:ext uri="{FF2B5EF4-FFF2-40B4-BE49-F238E27FC236}">
                  <a16:creationId xmlns:a16="http://schemas.microsoft.com/office/drawing/2014/main" id="{DE7FEC2D-40A6-46A5-AC7F-AC9163842E16}"/>
                </a:ext>
              </a:extLst>
            </p:cNvPr>
            <p:cNvSpPr/>
            <p:nvPr/>
          </p:nvSpPr>
          <p:spPr>
            <a:xfrm>
              <a:off x="1964575" y="2889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BB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1" name="Google Shape;7159;p67">
              <a:extLst>
                <a:ext uri="{FF2B5EF4-FFF2-40B4-BE49-F238E27FC236}">
                  <a16:creationId xmlns:a16="http://schemas.microsoft.com/office/drawing/2014/main" id="{B03340BA-C2BA-4CCD-8E42-097B2B4EA368}"/>
                </a:ext>
              </a:extLst>
            </p:cNvPr>
            <p:cNvSpPr/>
            <p:nvPr/>
          </p:nvSpPr>
          <p:spPr>
            <a:xfrm>
              <a:off x="1532500" y="2097525"/>
              <a:ext cx="923950" cy="1489100"/>
            </a:xfrm>
            <a:custGeom>
              <a:avLst/>
              <a:gdLst/>
              <a:ahLst/>
              <a:cxnLst/>
              <a:rect l="l" t="t" r="r" b="b"/>
              <a:pathLst>
                <a:path w="36958" h="59564" extrusionOk="0">
                  <a:moveTo>
                    <a:pt x="36379" y="579"/>
                  </a:moveTo>
                  <a:lnTo>
                    <a:pt x="36379" y="45213"/>
                  </a:lnTo>
                  <a:lnTo>
                    <a:pt x="579" y="45213"/>
                  </a:lnTo>
                  <a:lnTo>
                    <a:pt x="579" y="579"/>
                  </a:lnTo>
                  <a:close/>
                  <a:moveTo>
                    <a:pt x="36379" y="45830"/>
                  </a:moveTo>
                  <a:lnTo>
                    <a:pt x="36379" y="58985"/>
                  </a:lnTo>
                  <a:lnTo>
                    <a:pt x="579" y="58985"/>
                  </a:lnTo>
                  <a:lnTo>
                    <a:pt x="579" y="45830"/>
                  </a:lnTo>
                  <a:close/>
                  <a:moveTo>
                    <a:pt x="1" y="0"/>
                  </a:moveTo>
                  <a:lnTo>
                    <a:pt x="1" y="59563"/>
                  </a:lnTo>
                  <a:lnTo>
                    <a:pt x="36957" y="59563"/>
                  </a:lnTo>
                  <a:lnTo>
                    <a:pt x="36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2" name="Google Shape;7160;p67">
              <a:extLst>
                <a:ext uri="{FF2B5EF4-FFF2-40B4-BE49-F238E27FC236}">
                  <a16:creationId xmlns:a16="http://schemas.microsoft.com/office/drawing/2014/main" id="{6E348971-4653-48E8-BB84-397A26AD7193}"/>
                </a:ext>
              </a:extLst>
            </p:cNvPr>
            <p:cNvSpPr/>
            <p:nvPr/>
          </p:nvSpPr>
          <p:spPr>
            <a:xfrm>
              <a:off x="2269325" y="2220250"/>
              <a:ext cx="36675" cy="79350"/>
            </a:xfrm>
            <a:custGeom>
              <a:avLst/>
              <a:gdLst/>
              <a:ahLst/>
              <a:cxnLst/>
              <a:rect l="l" t="t" r="r" b="b"/>
              <a:pathLst>
                <a:path w="1467" h="3174" extrusionOk="0">
                  <a:moveTo>
                    <a:pt x="733" y="0"/>
                  </a:moveTo>
                  <a:cubicBezTo>
                    <a:pt x="367" y="0"/>
                    <a:pt x="1" y="241"/>
                    <a:pt x="1" y="724"/>
                  </a:cubicBezTo>
                  <a:lnTo>
                    <a:pt x="1" y="2421"/>
                  </a:lnTo>
                  <a:cubicBezTo>
                    <a:pt x="1" y="2922"/>
                    <a:pt x="367" y="3173"/>
                    <a:pt x="733" y="3173"/>
                  </a:cubicBezTo>
                  <a:cubicBezTo>
                    <a:pt x="1100" y="3173"/>
                    <a:pt x="1466" y="2922"/>
                    <a:pt x="1466" y="2421"/>
                  </a:cubicBezTo>
                  <a:lnTo>
                    <a:pt x="1466" y="1997"/>
                  </a:lnTo>
                  <a:lnTo>
                    <a:pt x="1004" y="1997"/>
                  </a:lnTo>
                  <a:lnTo>
                    <a:pt x="1004" y="2460"/>
                  </a:lnTo>
                  <a:cubicBezTo>
                    <a:pt x="1004" y="2691"/>
                    <a:pt x="888" y="2768"/>
                    <a:pt x="733" y="2768"/>
                  </a:cubicBezTo>
                  <a:cubicBezTo>
                    <a:pt x="579" y="2768"/>
                    <a:pt x="502" y="2691"/>
                    <a:pt x="502" y="2460"/>
                  </a:cubicBezTo>
                  <a:lnTo>
                    <a:pt x="502" y="685"/>
                  </a:lnTo>
                  <a:cubicBezTo>
                    <a:pt x="502" y="492"/>
                    <a:pt x="579" y="376"/>
                    <a:pt x="733" y="376"/>
                  </a:cubicBezTo>
                  <a:cubicBezTo>
                    <a:pt x="888" y="376"/>
                    <a:pt x="1004" y="492"/>
                    <a:pt x="1004" y="685"/>
                  </a:cubicBezTo>
                  <a:lnTo>
                    <a:pt x="1004" y="1071"/>
                  </a:lnTo>
                  <a:lnTo>
                    <a:pt x="1466" y="1071"/>
                  </a:lnTo>
                  <a:lnTo>
                    <a:pt x="1466" y="724"/>
                  </a:lnTo>
                  <a:cubicBezTo>
                    <a:pt x="1466" y="241"/>
                    <a:pt x="1100" y="0"/>
                    <a:pt x="733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3" name="Google Shape;7161;p67">
              <a:extLst>
                <a:ext uri="{FF2B5EF4-FFF2-40B4-BE49-F238E27FC236}">
                  <a16:creationId xmlns:a16="http://schemas.microsoft.com/office/drawing/2014/main" id="{1B5A304C-A689-4DF9-85EE-283C1F9D51B8}"/>
                </a:ext>
              </a:extLst>
            </p:cNvPr>
            <p:cNvSpPr/>
            <p:nvPr/>
          </p:nvSpPr>
          <p:spPr>
            <a:xfrm>
              <a:off x="2321400" y="2220475"/>
              <a:ext cx="38600" cy="80075"/>
            </a:xfrm>
            <a:custGeom>
              <a:avLst/>
              <a:gdLst/>
              <a:ahLst/>
              <a:cxnLst/>
              <a:rect l="l" t="t" r="r" b="b"/>
              <a:pathLst>
                <a:path w="1544" h="3203" extrusionOk="0">
                  <a:moveTo>
                    <a:pt x="772" y="367"/>
                  </a:moveTo>
                  <a:cubicBezTo>
                    <a:pt x="927" y="367"/>
                    <a:pt x="1042" y="483"/>
                    <a:pt x="1042" y="715"/>
                  </a:cubicBezTo>
                  <a:lnTo>
                    <a:pt x="1042" y="2451"/>
                  </a:lnTo>
                  <a:cubicBezTo>
                    <a:pt x="1042" y="2682"/>
                    <a:pt x="927" y="2759"/>
                    <a:pt x="772" y="2759"/>
                  </a:cubicBezTo>
                  <a:cubicBezTo>
                    <a:pt x="618" y="2759"/>
                    <a:pt x="502" y="2682"/>
                    <a:pt x="502" y="2451"/>
                  </a:cubicBezTo>
                  <a:lnTo>
                    <a:pt x="502" y="715"/>
                  </a:lnTo>
                  <a:cubicBezTo>
                    <a:pt x="502" y="483"/>
                    <a:pt x="618" y="367"/>
                    <a:pt x="772" y="367"/>
                  </a:cubicBezTo>
                  <a:close/>
                  <a:moveTo>
                    <a:pt x="772" y="1"/>
                  </a:moveTo>
                  <a:cubicBezTo>
                    <a:pt x="386" y="1"/>
                    <a:pt x="1" y="252"/>
                    <a:pt x="1" y="753"/>
                  </a:cubicBezTo>
                  <a:lnTo>
                    <a:pt x="1" y="2412"/>
                  </a:lnTo>
                  <a:lnTo>
                    <a:pt x="1" y="2451"/>
                  </a:lnTo>
                  <a:cubicBezTo>
                    <a:pt x="1" y="2952"/>
                    <a:pt x="386" y="3203"/>
                    <a:pt x="772" y="3203"/>
                  </a:cubicBezTo>
                  <a:cubicBezTo>
                    <a:pt x="1158" y="3203"/>
                    <a:pt x="1544" y="2952"/>
                    <a:pt x="1544" y="2451"/>
                  </a:cubicBezTo>
                  <a:lnTo>
                    <a:pt x="1544" y="753"/>
                  </a:lnTo>
                  <a:cubicBezTo>
                    <a:pt x="1544" y="252"/>
                    <a:pt x="1158" y="1"/>
                    <a:pt x="772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4" name="Google Shape;7162;p67">
              <a:extLst>
                <a:ext uri="{FF2B5EF4-FFF2-40B4-BE49-F238E27FC236}">
                  <a16:creationId xmlns:a16="http://schemas.microsoft.com/office/drawing/2014/main" id="{BD5DEEC8-9B1F-430C-A878-C1D9CEB9E669}"/>
                </a:ext>
              </a:extLst>
            </p:cNvPr>
            <p:cNvSpPr/>
            <p:nvPr/>
          </p:nvSpPr>
          <p:spPr>
            <a:xfrm>
              <a:off x="2275100" y="2356950"/>
              <a:ext cx="33800" cy="80075"/>
            </a:xfrm>
            <a:custGeom>
              <a:avLst/>
              <a:gdLst/>
              <a:ahLst/>
              <a:cxnLst/>
              <a:rect l="l" t="t" r="r" b="b"/>
              <a:pathLst>
                <a:path w="1352" h="3203" extrusionOk="0">
                  <a:moveTo>
                    <a:pt x="1" y="1"/>
                  </a:moveTo>
                  <a:lnTo>
                    <a:pt x="1" y="3202"/>
                  </a:lnTo>
                  <a:lnTo>
                    <a:pt x="1351" y="3202"/>
                  </a:lnTo>
                  <a:lnTo>
                    <a:pt x="1351" y="2740"/>
                  </a:lnTo>
                  <a:lnTo>
                    <a:pt x="502" y="2740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5" name="Google Shape;7163;p67">
              <a:extLst>
                <a:ext uri="{FF2B5EF4-FFF2-40B4-BE49-F238E27FC236}">
                  <a16:creationId xmlns:a16="http://schemas.microsoft.com/office/drawing/2014/main" id="{C17D0B48-74C7-4DDC-A201-9BDBB92DD301}"/>
                </a:ext>
              </a:extLst>
            </p:cNvPr>
            <p:cNvSpPr/>
            <p:nvPr/>
          </p:nvSpPr>
          <p:spPr>
            <a:xfrm>
              <a:off x="2321400" y="2356475"/>
              <a:ext cx="38600" cy="80075"/>
            </a:xfrm>
            <a:custGeom>
              <a:avLst/>
              <a:gdLst/>
              <a:ahLst/>
              <a:cxnLst/>
              <a:rect l="l" t="t" r="r" b="b"/>
              <a:pathLst>
                <a:path w="1544" h="3203" extrusionOk="0">
                  <a:moveTo>
                    <a:pt x="772" y="405"/>
                  </a:moveTo>
                  <a:cubicBezTo>
                    <a:pt x="927" y="405"/>
                    <a:pt x="1042" y="521"/>
                    <a:pt x="1042" y="714"/>
                  </a:cubicBezTo>
                  <a:lnTo>
                    <a:pt x="1042" y="2488"/>
                  </a:lnTo>
                  <a:cubicBezTo>
                    <a:pt x="1042" y="2720"/>
                    <a:pt x="927" y="2797"/>
                    <a:pt x="772" y="2797"/>
                  </a:cubicBezTo>
                  <a:cubicBezTo>
                    <a:pt x="618" y="2797"/>
                    <a:pt x="502" y="2720"/>
                    <a:pt x="502" y="2488"/>
                  </a:cubicBezTo>
                  <a:lnTo>
                    <a:pt x="502" y="714"/>
                  </a:lnTo>
                  <a:cubicBezTo>
                    <a:pt x="502" y="521"/>
                    <a:pt x="618" y="405"/>
                    <a:pt x="772" y="405"/>
                  </a:cubicBezTo>
                  <a:close/>
                  <a:moveTo>
                    <a:pt x="772" y="0"/>
                  </a:moveTo>
                  <a:cubicBezTo>
                    <a:pt x="386" y="0"/>
                    <a:pt x="1" y="251"/>
                    <a:pt x="1" y="753"/>
                  </a:cubicBezTo>
                  <a:lnTo>
                    <a:pt x="1" y="2450"/>
                  </a:lnTo>
                  <a:cubicBezTo>
                    <a:pt x="1" y="2951"/>
                    <a:pt x="386" y="3202"/>
                    <a:pt x="772" y="3202"/>
                  </a:cubicBezTo>
                  <a:cubicBezTo>
                    <a:pt x="1158" y="3202"/>
                    <a:pt x="1544" y="2951"/>
                    <a:pt x="1544" y="2450"/>
                  </a:cubicBezTo>
                  <a:lnTo>
                    <a:pt x="1544" y="753"/>
                  </a:lnTo>
                  <a:cubicBezTo>
                    <a:pt x="1544" y="251"/>
                    <a:pt x="1158" y="0"/>
                    <a:pt x="772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6" name="Google Shape;7164;p67">
              <a:extLst>
                <a:ext uri="{FF2B5EF4-FFF2-40B4-BE49-F238E27FC236}">
                  <a16:creationId xmlns:a16="http://schemas.microsoft.com/office/drawing/2014/main" id="{D332C533-0B2C-4A64-A891-2572599B8E88}"/>
                </a:ext>
              </a:extLst>
            </p:cNvPr>
            <p:cNvSpPr/>
            <p:nvPr/>
          </p:nvSpPr>
          <p:spPr>
            <a:xfrm>
              <a:off x="2271350" y="2492850"/>
              <a:ext cx="40350" cy="82150"/>
            </a:xfrm>
            <a:custGeom>
              <a:avLst/>
              <a:gdLst/>
              <a:ahLst/>
              <a:cxnLst/>
              <a:rect l="l" t="t" r="r" b="b"/>
              <a:pathLst>
                <a:path w="1614" h="3286" extrusionOk="0">
                  <a:moveTo>
                    <a:pt x="737" y="1"/>
                  </a:moveTo>
                  <a:cubicBezTo>
                    <a:pt x="310" y="1"/>
                    <a:pt x="1" y="336"/>
                    <a:pt x="74" y="775"/>
                  </a:cubicBezTo>
                  <a:cubicBezTo>
                    <a:pt x="74" y="1200"/>
                    <a:pt x="267" y="1547"/>
                    <a:pt x="614" y="1778"/>
                  </a:cubicBezTo>
                  <a:cubicBezTo>
                    <a:pt x="961" y="2048"/>
                    <a:pt x="1077" y="2241"/>
                    <a:pt x="1077" y="2511"/>
                  </a:cubicBezTo>
                  <a:cubicBezTo>
                    <a:pt x="1077" y="2743"/>
                    <a:pt x="961" y="2820"/>
                    <a:pt x="807" y="2820"/>
                  </a:cubicBezTo>
                  <a:cubicBezTo>
                    <a:pt x="652" y="2820"/>
                    <a:pt x="537" y="2743"/>
                    <a:pt x="537" y="2511"/>
                  </a:cubicBezTo>
                  <a:lnTo>
                    <a:pt x="537" y="2280"/>
                  </a:lnTo>
                  <a:lnTo>
                    <a:pt x="74" y="2280"/>
                  </a:lnTo>
                  <a:lnTo>
                    <a:pt x="74" y="2473"/>
                  </a:lnTo>
                  <a:cubicBezTo>
                    <a:pt x="74" y="2974"/>
                    <a:pt x="305" y="3283"/>
                    <a:pt x="768" y="3283"/>
                  </a:cubicBezTo>
                  <a:cubicBezTo>
                    <a:pt x="788" y="3285"/>
                    <a:pt x="807" y="3285"/>
                    <a:pt x="827" y="3285"/>
                  </a:cubicBezTo>
                  <a:cubicBezTo>
                    <a:pt x="1263" y="3285"/>
                    <a:pt x="1614" y="2879"/>
                    <a:pt x="1540" y="2473"/>
                  </a:cubicBezTo>
                  <a:cubicBezTo>
                    <a:pt x="1540" y="2048"/>
                    <a:pt x="1308" y="1663"/>
                    <a:pt x="1000" y="1431"/>
                  </a:cubicBezTo>
                  <a:cubicBezTo>
                    <a:pt x="652" y="1161"/>
                    <a:pt x="537" y="968"/>
                    <a:pt x="537" y="737"/>
                  </a:cubicBezTo>
                  <a:cubicBezTo>
                    <a:pt x="537" y="544"/>
                    <a:pt x="652" y="428"/>
                    <a:pt x="807" y="428"/>
                  </a:cubicBezTo>
                  <a:cubicBezTo>
                    <a:pt x="961" y="428"/>
                    <a:pt x="1038" y="544"/>
                    <a:pt x="1038" y="775"/>
                  </a:cubicBezTo>
                  <a:lnTo>
                    <a:pt x="1038" y="930"/>
                  </a:lnTo>
                  <a:lnTo>
                    <a:pt x="1540" y="930"/>
                  </a:lnTo>
                  <a:lnTo>
                    <a:pt x="1540" y="775"/>
                  </a:lnTo>
                  <a:cubicBezTo>
                    <a:pt x="1540" y="274"/>
                    <a:pt x="1308" y="4"/>
                    <a:pt x="807" y="4"/>
                  </a:cubicBezTo>
                  <a:cubicBezTo>
                    <a:pt x="783" y="2"/>
                    <a:pt x="760" y="1"/>
                    <a:pt x="737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7" name="Google Shape;7165;p67">
              <a:extLst>
                <a:ext uri="{FF2B5EF4-FFF2-40B4-BE49-F238E27FC236}">
                  <a16:creationId xmlns:a16="http://schemas.microsoft.com/office/drawing/2014/main" id="{CA94E4ED-528C-4D13-A185-6E6B5962EFCE}"/>
                </a:ext>
              </a:extLst>
            </p:cNvPr>
            <p:cNvSpPr/>
            <p:nvPr/>
          </p:nvSpPr>
          <p:spPr>
            <a:xfrm>
              <a:off x="2322450" y="2492875"/>
              <a:ext cx="39450" cy="82125"/>
            </a:xfrm>
            <a:custGeom>
              <a:avLst/>
              <a:gdLst/>
              <a:ahLst/>
              <a:cxnLst/>
              <a:rect l="l" t="t" r="r" b="b"/>
              <a:pathLst>
                <a:path w="1578" h="3285" extrusionOk="0">
                  <a:moveTo>
                    <a:pt x="744" y="0"/>
                  </a:moveTo>
                  <a:cubicBezTo>
                    <a:pt x="313" y="0"/>
                    <a:pt x="1" y="370"/>
                    <a:pt x="74" y="774"/>
                  </a:cubicBezTo>
                  <a:cubicBezTo>
                    <a:pt x="74" y="1160"/>
                    <a:pt x="267" y="1546"/>
                    <a:pt x="614" y="1777"/>
                  </a:cubicBezTo>
                  <a:cubicBezTo>
                    <a:pt x="962" y="2047"/>
                    <a:pt x="1039" y="2240"/>
                    <a:pt x="1039" y="2510"/>
                  </a:cubicBezTo>
                  <a:cubicBezTo>
                    <a:pt x="1039" y="2742"/>
                    <a:pt x="962" y="2819"/>
                    <a:pt x="807" y="2819"/>
                  </a:cubicBezTo>
                  <a:cubicBezTo>
                    <a:pt x="614" y="2819"/>
                    <a:pt x="537" y="2742"/>
                    <a:pt x="537" y="2510"/>
                  </a:cubicBezTo>
                  <a:lnTo>
                    <a:pt x="537" y="2279"/>
                  </a:lnTo>
                  <a:lnTo>
                    <a:pt x="36" y="2279"/>
                  </a:lnTo>
                  <a:lnTo>
                    <a:pt x="36" y="2472"/>
                  </a:lnTo>
                  <a:cubicBezTo>
                    <a:pt x="36" y="2973"/>
                    <a:pt x="306" y="3282"/>
                    <a:pt x="769" y="3282"/>
                  </a:cubicBezTo>
                  <a:cubicBezTo>
                    <a:pt x="788" y="3284"/>
                    <a:pt x="808" y="3284"/>
                    <a:pt x="827" y="3284"/>
                  </a:cubicBezTo>
                  <a:cubicBezTo>
                    <a:pt x="1261" y="3284"/>
                    <a:pt x="1577" y="2878"/>
                    <a:pt x="1540" y="2472"/>
                  </a:cubicBezTo>
                  <a:cubicBezTo>
                    <a:pt x="1540" y="2047"/>
                    <a:pt x="1309" y="1662"/>
                    <a:pt x="1000" y="1430"/>
                  </a:cubicBezTo>
                  <a:cubicBezTo>
                    <a:pt x="653" y="1160"/>
                    <a:pt x="537" y="967"/>
                    <a:pt x="537" y="736"/>
                  </a:cubicBezTo>
                  <a:cubicBezTo>
                    <a:pt x="537" y="543"/>
                    <a:pt x="653" y="427"/>
                    <a:pt x="807" y="427"/>
                  </a:cubicBezTo>
                  <a:cubicBezTo>
                    <a:pt x="962" y="427"/>
                    <a:pt x="1039" y="543"/>
                    <a:pt x="1039" y="774"/>
                  </a:cubicBezTo>
                  <a:lnTo>
                    <a:pt x="1039" y="929"/>
                  </a:lnTo>
                  <a:lnTo>
                    <a:pt x="1540" y="929"/>
                  </a:lnTo>
                  <a:lnTo>
                    <a:pt x="1540" y="774"/>
                  </a:lnTo>
                  <a:cubicBezTo>
                    <a:pt x="1540" y="273"/>
                    <a:pt x="1270" y="3"/>
                    <a:pt x="807" y="3"/>
                  </a:cubicBezTo>
                  <a:cubicBezTo>
                    <a:pt x="786" y="1"/>
                    <a:pt x="765" y="0"/>
                    <a:pt x="744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8" name="Google Shape;7166;p67">
              <a:extLst>
                <a:ext uri="{FF2B5EF4-FFF2-40B4-BE49-F238E27FC236}">
                  <a16:creationId xmlns:a16="http://schemas.microsoft.com/office/drawing/2014/main" id="{19E518E6-EDD9-49BA-AAB1-4D3C8C8B7103}"/>
                </a:ext>
              </a:extLst>
            </p:cNvPr>
            <p:cNvSpPr/>
            <p:nvPr/>
          </p:nvSpPr>
          <p:spPr>
            <a:xfrm>
              <a:off x="2273175" y="2630850"/>
              <a:ext cx="33775" cy="79100"/>
            </a:xfrm>
            <a:custGeom>
              <a:avLst/>
              <a:gdLst/>
              <a:ahLst/>
              <a:cxnLst/>
              <a:rect l="l" t="t" r="r" b="b"/>
              <a:pathLst>
                <a:path w="1351" h="3164" extrusionOk="0">
                  <a:moveTo>
                    <a:pt x="1" y="0"/>
                  </a:moveTo>
                  <a:lnTo>
                    <a:pt x="1" y="3164"/>
                  </a:lnTo>
                  <a:lnTo>
                    <a:pt x="1351" y="3164"/>
                  </a:lnTo>
                  <a:lnTo>
                    <a:pt x="1351" y="2701"/>
                  </a:lnTo>
                  <a:lnTo>
                    <a:pt x="464" y="2701"/>
                  </a:lnTo>
                  <a:lnTo>
                    <a:pt x="464" y="1736"/>
                  </a:lnTo>
                  <a:lnTo>
                    <a:pt x="1158" y="1736"/>
                  </a:lnTo>
                  <a:lnTo>
                    <a:pt x="1158" y="1273"/>
                  </a:lnTo>
                  <a:lnTo>
                    <a:pt x="464" y="1273"/>
                  </a:lnTo>
                  <a:lnTo>
                    <a:pt x="464" y="425"/>
                  </a:lnTo>
                  <a:lnTo>
                    <a:pt x="1351" y="425"/>
                  </a:lnTo>
                  <a:lnTo>
                    <a:pt x="1351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9" name="Google Shape;7167;p67">
              <a:extLst>
                <a:ext uri="{FF2B5EF4-FFF2-40B4-BE49-F238E27FC236}">
                  <a16:creationId xmlns:a16="http://schemas.microsoft.com/office/drawing/2014/main" id="{EC48B7B7-60B8-41FF-A152-3C2C7E01ECAB}"/>
                </a:ext>
              </a:extLst>
            </p:cNvPr>
            <p:cNvSpPr/>
            <p:nvPr/>
          </p:nvSpPr>
          <p:spPr>
            <a:xfrm>
              <a:off x="2322375" y="2630850"/>
              <a:ext cx="36675" cy="81025"/>
            </a:xfrm>
            <a:custGeom>
              <a:avLst/>
              <a:gdLst/>
              <a:ahLst/>
              <a:cxnLst/>
              <a:rect l="l" t="t" r="r" b="b"/>
              <a:pathLst>
                <a:path w="1467" h="3241" extrusionOk="0">
                  <a:moveTo>
                    <a:pt x="0" y="0"/>
                  </a:moveTo>
                  <a:lnTo>
                    <a:pt x="0" y="2431"/>
                  </a:lnTo>
                  <a:cubicBezTo>
                    <a:pt x="0" y="2932"/>
                    <a:pt x="232" y="3241"/>
                    <a:pt x="695" y="3241"/>
                  </a:cubicBezTo>
                  <a:cubicBezTo>
                    <a:pt x="1196" y="3241"/>
                    <a:pt x="1466" y="2932"/>
                    <a:pt x="1466" y="2431"/>
                  </a:cubicBezTo>
                  <a:lnTo>
                    <a:pt x="1466" y="0"/>
                  </a:lnTo>
                  <a:lnTo>
                    <a:pt x="965" y="0"/>
                  </a:lnTo>
                  <a:lnTo>
                    <a:pt x="965" y="2469"/>
                  </a:lnTo>
                  <a:cubicBezTo>
                    <a:pt x="965" y="2701"/>
                    <a:pt x="888" y="2778"/>
                    <a:pt x="733" y="2778"/>
                  </a:cubicBezTo>
                  <a:cubicBezTo>
                    <a:pt x="579" y="2778"/>
                    <a:pt x="463" y="2701"/>
                    <a:pt x="463" y="2469"/>
                  </a:cubicBezTo>
                  <a:lnTo>
                    <a:pt x="463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0" name="Google Shape;7168;p67">
              <a:extLst>
                <a:ext uri="{FF2B5EF4-FFF2-40B4-BE49-F238E27FC236}">
                  <a16:creationId xmlns:a16="http://schemas.microsoft.com/office/drawing/2014/main" id="{24D02F9E-CDBD-4A9D-BA77-F3C9536FD843}"/>
                </a:ext>
              </a:extLst>
            </p:cNvPr>
            <p:cNvSpPr/>
            <p:nvPr/>
          </p:nvSpPr>
          <p:spPr>
            <a:xfrm>
              <a:off x="2306950" y="2766825"/>
              <a:ext cx="52100" cy="80075"/>
            </a:xfrm>
            <a:custGeom>
              <a:avLst/>
              <a:gdLst/>
              <a:ahLst/>
              <a:cxnLst/>
              <a:rect l="l" t="t" r="r" b="b"/>
              <a:pathLst>
                <a:path w="2084" h="3203" extrusionOk="0">
                  <a:moveTo>
                    <a:pt x="0" y="1"/>
                  </a:moveTo>
                  <a:lnTo>
                    <a:pt x="0" y="3203"/>
                  </a:lnTo>
                  <a:lnTo>
                    <a:pt x="424" y="3203"/>
                  </a:lnTo>
                  <a:lnTo>
                    <a:pt x="424" y="811"/>
                  </a:lnTo>
                  <a:lnTo>
                    <a:pt x="810" y="3203"/>
                  </a:lnTo>
                  <a:lnTo>
                    <a:pt x="1234" y="3203"/>
                  </a:lnTo>
                  <a:lnTo>
                    <a:pt x="1582" y="811"/>
                  </a:lnTo>
                  <a:lnTo>
                    <a:pt x="1582" y="3203"/>
                  </a:lnTo>
                  <a:lnTo>
                    <a:pt x="2083" y="3203"/>
                  </a:lnTo>
                  <a:lnTo>
                    <a:pt x="2083" y="1"/>
                  </a:lnTo>
                  <a:lnTo>
                    <a:pt x="1350" y="1"/>
                  </a:lnTo>
                  <a:lnTo>
                    <a:pt x="1042" y="231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1" name="Google Shape;7169;p67">
              <a:extLst>
                <a:ext uri="{FF2B5EF4-FFF2-40B4-BE49-F238E27FC236}">
                  <a16:creationId xmlns:a16="http://schemas.microsoft.com/office/drawing/2014/main" id="{B3F9013C-5513-4752-87A0-565E4D05F44A}"/>
                </a:ext>
              </a:extLst>
            </p:cNvPr>
            <p:cNvSpPr/>
            <p:nvPr/>
          </p:nvSpPr>
          <p:spPr>
            <a:xfrm>
              <a:off x="1678200" y="2246000"/>
              <a:ext cx="66450" cy="133200"/>
            </a:xfrm>
            <a:custGeom>
              <a:avLst/>
              <a:gdLst/>
              <a:ahLst/>
              <a:cxnLst/>
              <a:rect l="l" t="t" r="r" b="b"/>
              <a:pathLst>
                <a:path w="2658" h="5328" extrusionOk="0">
                  <a:moveTo>
                    <a:pt x="1310" y="774"/>
                  </a:moveTo>
                  <a:cubicBezTo>
                    <a:pt x="1580" y="774"/>
                    <a:pt x="1734" y="889"/>
                    <a:pt x="1734" y="1275"/>
                  </a:cubicBezTo>
                  <a:lnTo>
                    <a:pt x="1734" y="4053"/>
                  </a:lnTo>
                  <a:lnTo>
                    <a:pt x="1734" y="4091"/>
                  </a:lnTo>
                  <a:cubicBezTo>
                    <a:pt x="1734" y="4439"/>
                    <a:pt x="1580" y="4593"/>
                    <a:pt x="1310" y="4593"/>
                  </a:cubicBezTo>
                  <a:cubicBezTo>
                    <a:pt x="1078" y="4593"/>
                    <a:pt x="885" y="4439"/>
                    <a:pt x="885" y="4091"/>
                  </a:cubicBezTo>
                  <a:lnTo>
                    <a:pt x="885" y="1275"/>
                  </a:lnTo>
                  <a:cubicBezTo>
                    <a:pt x="885" y="928"/>
                    <a:pt x="1078" y="774"/>
                    <a:pt x="1310" y="774"/>
                  </a:cubicBezTo>
                  <a:close/>
                  <a:moveTo>
                    <a:pt x="1244" y="1"/>
                  </a:moveTo>
                  <a:cubicBezTo>
                    <a:pt x="543" y="1"/>
                    <a:pt x="0" y="603"/>
                    <a:pt x="75" y="1314"/>
                  </a:cubicBezTo>
                  <a:lnTo>
                    <a:pt x="75" y="4014"/>
                  </a:lnTo>
                  <a:cubicBezTo>
                    <a:pt x="0" y="4725"/>
                    <a:pt x="579" y="5328"/>
                    <a:pt x="1283" y="5328"/>
                  </a:cubicBezTo>
                  <a:cubicBezTo>
                    <a:pt x="1305" y="5328"/>
                    <a:pt x="1326" y="5327"/>
                    <a:pt x="1348" y="5326"/>
                  </a:cubicBezTo>
                  <a:cubicBezTo>
                    <a:pt x="1370" y="5327"/>
                    <a:pt x="1392" y="5328"/>
                    <a:pt x="1413" y="5328"/>
                  </a:cubicBezTo>
                  <a:cubicBezTo>
                    <a:pt x="2115" y="5328"/>
                    <a:pt x="2657" y="4725"/>
                    <a:pt x="2583" y="4014"/>
                  </a:cubicBezTo>
                  <a:lnTo>
                    <a:pt x="2583" y="1314"/>
                  </a:lnTo>
                  <a:cubicBezTo>
                    <a:pt x="2657" y="603"/>
                    <a:pt x="2079" y="1"/>
                    <a:pt x="1375" y="1"/>
                  </a:cubicBezTo>
                  <a:cubicBezTo>
                    <a:pt x="1353" y="1"/>
                    <a:pt x="1331" y="1"/>
                    <a:pt x="1310" y="2"/>
                  </a:cubicBezTo>
                  <a:cubicBezTo>
                    <a:pt x="1288" y="1"/>
                    <a:pt x="1266" y="1"/>
                    <a:pt x="1244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2" name="Google Shape;7170;p67">
              <a:extLst>
                <a:ext uri="{FF2B5EF4-FFF2-40B4-BE49-F238E27FC236}">
                  <a16:creationId xmlns:a16="http://schemas.microsoft.com/office/drawing/2014/main" id="{EF7F2CB7-A98C-4F32-9F84-EF1051EEFDD4}"/>
                </a:ext>
              </a:extLst>
            </p:cNvPr>
            <p:cNvSpPr/>
            <p:nvPr/>
          </p:nvSpPr>
          <p:spPr>
            <a:xfrm>
              <a:off x="1754325" y="2247000"/>
              <a:ext cx="61750" cy="132150"/>
            </a:xfrm>
            <a:custGeom>
              <a:avLst/>
              <a:gdLst/>
              <a:ahLst/>
              <a:cxnLst/>
              <a:rect l="l" t="t" r="r" b="b"/>
              <a:pathLst>
                <a:path w="2470" h="5286" extrusionOk="0">
                  <a:moveTo>
                    <a:pt x="1196" y="1"/>
                  </a:moveTo>
                  <a:cubicBezTo>
                    <a:pt x="425" y="1"/>
                    <a:pt x="0" y="464"/>
                    <a:pt x="0" y="1274"/>
                  </a:cubicBezTo>
                  <a:lnTo>
                    <a:pt x="0" y="1544"/>
                  </a:lnTo>
                  <a:lnTo>
                    <a:pt x="772" y="1544"/>
                  </a:lnTo>
                  <a:lnTo>
                    <a:pt x="772" y="1235"/>
                  </a:lnTo>
                  <a:cubicBezTo>
                    <a:pt x="772" y="888"/>
                    <a:pt x="926" y="734"/>
                    <a:pt x="1158" y="734"/>
                  </a:cubicBezTo>
                  <a:cubicBezTo>
                    <a:pt x="1428" y="734"/>
                    <a:pt x="1582" y="888"/>
                    <a:pt x="1582" y="1235"/>
                  </a:cubicBezTo>
                  <a:lnTo>
                    <a:pt x="1582" y="1621"/>
                  </a:lnTo>
                  <a:cubicBezTo>
                    <a:pt x="1582" y="2045"/>
                    <a:pt x="1389" y="2161"/>
                    <a:pt x="1081" y="2161"/>
                  </a:cubicBezTo>
                  <a:lnTo>
                    <a:pt x="811" y="2161"/>
                  </a:lnTo>
                  <a:lnTo>
                    <a:pt x="811" y="2894"/>
                  </a:lnTo>
                  <a:lnTo>
                    <a:pt x="1081" y="2894"/>
                  </a:lnTo>
                  <a:cubicBezTo>
                    <a:pt x="1428" y="2894"/>
                    <a:pt x="1621" y="3087"/>
                    <a:pt x="1621" y="3550"/>
                  </a:cubicBezTo>
                  <a:lnTo>
                    <a:pt x="1621" y="3974"/>
                  </a:lnTo>
                  <a:cubicBezTo>
                    <a:pt x="1621" y="4437"/>
                    <a:pt x="1428" y="4553"/>
                    <a:pt x="1196" y="4553"/>
                  </a:cubicBezTo>
                  <a:cubicBezTo>
                    <a:pt x="926" y="4553"/>
                    <a:pt x="772" y="4399"/>
                    <a:pt x="772" y="4051"/>
                  </a:cubicBezTo>
                  <a:lnTo>
                    <a:pt x="772" y="3550"/>
                  </a:lnTo>
                  <a:lnTo>
                    <a:pt x="0" y="3550"/>
                  </a:lnTo>
                  <a:lnTo>
                    <a:pt x="0" y="3974"/>
                  </a:lnTo>
                  <a:cubicBezTo>
                    <a:pt x="0" y="4823"/>
                    <a:pt x="425" y="5286"/>
                    <a:pt x="1196" y="5286"/>
                  </a:cubicBezTo>
                  <a:cubicBezTo>
                    <a:pt x="2006" y="5286"/>
                    <a:pt x="2431" y="4823"/>
                    <a:pt x="2431" y="4013"/>
                  </a:cubicBezTo>
                  <a:lnTo>
                    <a:pt x="2431" y="3550"/>
                  </a:lnTo>
                  <a:cubicBezTo>
                    <a:pt x="2469" y="3087"/>
                    <a:pt x="2238" y="2663"/>
                    <a:pt x="1775" y="2508"/>
                  </a:cubicBezTo>
                  <a:cubicBezTo>
                    <a:pt x="2199" y="2354"/>
                    <a:pt x="2354" y="2007"/>
                    <a:pt x="2354" y="1467"/>
                  </a:cubicBezTo>
                  <a:lnTo>
                    <a:pt x="2354" y="1274"/>
                  </a:lnTo>
                  <a:cubicBezTo>
                    <a:pt x="2354" y="464"/>
                    <a:pt x="1968" y="1"/>
                    <a:pt x="1196" y="1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3" name="Google Shape;7171;p67">
              <a:extLst>
                <a:ext uri="{FF2B5EF4-FFF2-40B4-BE49-F238E27FC236}">
                  <a16:creationId xmlns:a16="http://schemas.microsoft.com/office/drawing/2014/main" id="{7E8433EB-4C61-4DBD-B02B-BF4378CE7360}"/>
                </a:ext>
              </a:extLst>
            </p:cNvPr>
            <p:cNvSpPr/>
            <p:nvPr/>
          </p:nvSpPr>
          <p:spPr>
            <a:xfrm>
              <a:off x="1796750" y="3349350"/>
              <a:ext cx="24150" cy="157225"/>
            </a:xfrm>
            <a:custGeom>
              <a:avLst/>
              <a:gdLst/>
              <a:ahLst/>
              <a:cxnLst/>
              <a:rect l="l" t="t" r="r" b="b"/>
              <a:pathLst>
                <a:path w="966" h="6289" extrusionOk="0">
                  <a:moveTo>
                    <a:pt x="1" y="0"/>
                  </a:moveTo>
                  <a:lnTo>
                    <a:pt x="1" y="6288"/>
                  </a:lnTo>
                  <a:lnTo>
                    <a:pt x="965" y="6288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4" name="Google Shape;7172;p67">
              <a:extLst>
                <a:ext uri="{FF2B5EF4-FFF2-40B4-BE49-F238E27FC236}">
                  <a16:creationId xmlns:a16="http://schemas.microsoft.com/office/drawing/2014/main" id="{BFCD525A-20A8-498C-B484-A009D7541AE6}"/>
                </a:ext>
              </a:extLst>
            </p:cNvPr>
            <p:cNvSpPr/>
            <p:nvPr/>
          </p:nvSpPr>
          <p:spPr>
            <a:xfrm>
              <a:off x="1877775" y="3350300"/>
              <a:ext cx="76200" cy="156275"/>
            </a:xfrm>
            <a:custGeom>
              <a:avLst/>
              <a:gdLst/>
              <a:ahLst/>
              <a:cxnLst/>
              <a:rect l="l" t="t" r="r" b="b"/>
              <a:pathLst>
                <a:path w="3048" h="6251" extrusionOk="0">
                  <a:moveTo>
                    <a:pt x="0" y="1"/>
                  </a:moveTo>
                  <a:lnTo>
                    <a:pt x="0" y="888"/>
                  </a:lnTo>
                  <a:lnTo>
                    <a:pt x="1042" y="888"/>
                  </a:lnTo>
                  <a:lnTo>
                    <a:pt x="1080" y="6250"/>
                  </a:lnTo>
                  <a:lnTo>
                    <a:pt x="2045" y="6250"/>
                  </a:lnTo>
                  <a:lnTo>
                    <a:pt x="2045" y="888"/>
                  </a:lnTo>
                  <a:lnTo>
                    <a:pt x="3048" y="888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5" name="Google Shape;7173;p67">
              <a:extLst>
                <a:ext uri="{FF2B5EF4-FFF2-40B4-BE49-F238E27FC236}">
                  <a16:creationId xmlns:a16="http://schemas.microsoft.com/office/drawing/2014/main" id="{678E21C6-05A6-4619-AEEE-46E7412C3E10}"/>
                </a:ext>
              </a:extLst>
            </p:cNvPr>
            <p:cNvSpPr/>
            <p:nvPr/>
          </p:nvSpPr>
          <p:spPr>
            <a:xfrm>
              <a:off x="1994475" y="3349350"/>
              <a:ext cx="83925" cy="157225"/>
            </a:xfrm>
            <a:custGeom>
              <a:avLst/>
              <a:gdLst/>
              <a:ahLst/>
              <a:cxnLst/>
              <a:rect l="l" t="t" r="r" b="b"/>
              <a:pathLst>
                <a:path w="3357" h="6289" extrusionOk="0">
                  <a:moveTo>
                    <a:pt x="1659" y="1080"/>
                  </a:moveTo>
                  <a:lnTo>
                    <a:pt x="2083" y="4205"/>
                  </a:lnTo>
                  <a:lnTo>
                    <a:pt x="1196" y="4205"/>
                  </a:lnTo>
                  <a:lnTo>
                    <a:pt x="1659" y="1080"/>
                  </a:lnTo>
                  <a:close/>
                  <a:moveTo>
                    <a:pt x="1003" y="0"/>
                  </a:moveTo>
                  <a:lnTo>
                    <a:pt x="0" y="6250"/>
                  </a:lnTo>
                  <a:lnTo>
                    <a:pt x="887" y="6250"/>
                  </a:lnTo>
                  <a:lnTo>
                    <a:pt x="1080" y="5015"/>
                  </a:lnTo>
                  <a:lnTo>
                    <a:pt x="2238" y="5015"/>
                  </a:lnTo>
                  <a:lnTo>
                    <a:pt x="2392" y="6288"/>
                  </a:lnTo>
                  <a:lnTo>
                    <a:pt x="3356" y="6288"/>
                  </a:lnTo>
                  <a:lnTo>
                    <a:pt x="2353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6" name="Google Shape;7174;p67">
              <a:extLst>
                <a:ext uri="{FF2B5EF4-FFF2-40B4-BE49-F238E27FC236}">
                  <a16:creationId xmlns:a16="http://schemas.microsoft.com/office/drawing/2014/main" id="{3AF5AFAE-D6A8-48C5-BE23-8195D2EED777}"/>
                </a:ext>
              </a:extLst>
            </p:cNvPr>
            <p:cNvSpPr/>
            <p:nvPr/>
          </p:nvSpPr>
          <p:spPr>
            <a:xfrm>
              <a:off x="2135275" y="3349350"/>
              <a:ext cx="65600" cy="157225"/>
            </a:xfrm>
            <a:custGeom>
              <a:avLst/>
              <a:gdLst/>
              <a:ahLst/>
              <a:cxnLst/>
              <a:rect l="l" t="t" r="r" b="b"/>
              <a:pathLst>
                <a:path w="2624" h="6289" extrusionOk="0">
                  <a:moveTo>
                    <a:pt x="0" y="0"/>
                  </a:moveTo>
                  <a:lnTo>
                    <a:pt x="0" y="6288"/>
                  </a:lnTo>
                  <a:lnTo>
                    <a:pt x="2624" y="6288"/>
                  </a:lnTo>
                  <a:lnTo>
                    <a:pt x="2624" y="5362"/>
                  </a:lnTo>
                  <a:lnTo>
                    <a:pt x="965" y="536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7" name="Google Shape;7175;p67">
              <a:extLst>
                <a:ext uri="{FF2B5EF4-FFF2-40B4-BE49-F238E27FC236}">
                  <a16:creationId xmlns:a16="http://schemas.microsoft.com/office/drawing/2014/main" id="{3303BEAA-AE94-45F8-9145-C3FC4003EA6B}"/>
                </a:ext>
              </a:extLst>
            </p:cNvPr>
            <p:cNvSpPr/>
            <p:nvPr/>
          </p:nvSpPr>
          <p:spPr>
            <a:xfrm>
              <a:off x="2229775" y="3349350"/>
              <a:ext cx="83950" cy="157225"/>
            </a:xfrm>
            <a:custGeom>
              <a:avLst/>
              <a:gdLst/>
              <a:ahLst/>
              <a:cxnLst/>
              <a:rect l="l" t="t" r="r" b="b"/>
              <a:pathLst>
                <a:path w="3358" h="6289" extrusionOk="0">
                  <a:moveTo>
                    <a:pt x="1" y="0"/>
                  </a:moveTo>
                  <a:lnTo>
                    <a:pt x="1197" y="3588"/>
                  </a:lnTo>
                  <a:lnTo>
                    <a:pt x="1235" y="6288"/>
                  </a:lnTo>
                  <a:lnTo>
                    <a:pt x="2200" y="6288"/>
                  </a:lnTo>
                  <a:lnTo>
                    <a:pt x="2200" y="3588"/>
                  </a:lnTo>
                  <a:lnTo>
                    <a:pt x="3357" y="0"/>
                  </a:lnTo>
                  <a:lnTo>
                    <a:pt x="2393" y="0"/>
                  </a:lnTo>
                  <a:lnTo>
                    <a:pt x="1737" y="2315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92" name="airport tone">
            <a:hlinkClick r:id="" action="ppaction://media"/>
            <a:extLst>
              <a:ext uri="{FF2B5EF4-FFF2-40B4-BE49-F238E27FC236}">
                <a16:creationId xmlns:a16="http://schemas.microsoft.com/office/drawing/2014/main" id="{1C55E428-2EAD-4C6C-951E-DF2A7DFFBE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1394" name="Picture 1393">
            <a:extLst>
              <a:ext uri="{FF2B5EF4-FFF2-40B4-BE49-F238E27FC236}">
                <a16:creationId xmlns:a16="http://schemas.microsoft.com/office/drawing/2014/main" id="{F170104D-FA79-A07C-F516-DC950B6A60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731" y="1918698"/>
            <a:ext cx="5015726" cy="829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9E94B-F06F-1E19-347B-D5C216CAA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0582" y="2739327"/>
            <a:ext cx="2748395" cy="707508"/>
          </a:xfrm>
          <a:prstGeom prst="rect">
            <a:avLst/>
          </a:prstGeom>
        </p:spPr>
      </p:pic>
      <p:sp>
        <p:nvSpPr>
          <p:cNvPr id="1393" name="مربع نص 11">
            <a:extLst>
              <a:ext uri="{FF2B5EF4-FFF2-40B4-BE49-F238E27FC236}">
                <a16:creationId xmlns:a16="http://schemas.microsoft.com/office/drawing/2014/main" id="{7BB5CC84-993C-BDC4-01C1-355EDA194C62}"/>
              </a:ext>
            </a:extLst>
          </p:cNvPr>
          <p:cNvSpPr txBox="1">
            <a:spLocks/>
          </p:cNvSpPr>
          <p:nvPr/>
        </p:nvSpPr>
        <p:spPr>
          <a:xfrm>
            <a:off x="3889764" y="3565866"/>
            <a:ext cx="18290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000 12</a:t>
            </a:r>
          </a:p>
        </p:txBody>
      </p:sp>
      <p:sp>
        <p:nvSpPr>
          <p:cNvPr id="1395" name="مربع نص 11">
            <a:extLst>
              <a:ext uri="{FF2B5EF4-FFF2-40B4-BE49-F238E27FC236}">
                <a16:creationId xmlns:a16="http://schemas.microsoft.com/office/drawing/2014/main" id="{3710E7D3-4F24-AFED-321C-4E813C19ABE0}"/>
              </a:ext>
            </a:extLst>
          </p:cNvPr>
          <p:cNvSpPr txBox="1">
            <a:spLocks/>
          </p:cNvSpPr>
          <p:nvPr/>
        </p:nvSpPr>
        <p:spPr>
          <a:xfrm>
            <a:off x="3514350" y="3567725"/>
            <a:ext cx="5690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÷</a:t>
            </a:r>
          </a:p>
        </p:txBody>
      </p:sp>
      <p:sp>
        <p:nvSpPr>
          <p:cNvPr id="1396" name="مربع نص 11">
            <a:extLst>
              <a:ext uri="{FF2B5EF4-FFF2-40B4-BE49-F238E27FC236}">
                <a16:creationId xmlns:a16="http://schemas.microsoft.com/office/drawing/2014/main" id="{9BD42FEE-D823-9B08-2F81-EDF332615FC0}"/>
              </a:ext>
            </a:extLst>
          </p:cNvPr>
          <p:cNvSpPr txBox="1">
            <a:spLocks/>
          </p:cNvSpPr>
          <p:nvPr/>
        </p:nvSpPr>
        <p:spPr>
          <a:xfrm>
            <a:off x="2622482" y="3597372"/>
            <a:ext cx="11329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40</a:t>
            </a:r>
          </a:p>
        </p:txBody>
      </p:sp>
      <p:sp>
        <p:nvSpPr>
          <p:cNvPr id="1397" name="مربع نص 11">
            <a:extLst>
              <a:ext uri="{FF2B5EF4-FFF2-40B4-BE49-F238E27FC236}">
                <a16:creationId xmlns:a16="http://schemas.microsoft.com/office/drawing/2014/main" id="{B2D1DFBB-3B17-8B6F-9A6D-5489B00BCB1B}"/>
              </a:ext>
            </a:extLst>
          </p:cNvPr>
          <p:cNvSpPr txBox="1">
            <a:spLocks/>
          </p:cNvSpPr>
          <p:nvPr/>
        </p:nvSpPr>
        <p:spPr>
          <a:xfrm>
            <a:off x="2234388" y="3558102"/>
            <a:ext cx="6620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=</a:t>
            </a:r>
          </a:p>
        </p:txBody>
      </p:sp>
      <p:sp>
        <p:nvSpPr>
          <p:cNvPr id="1398" name="مربع نص 11">
            <a:extLst>
              <a:ext uri="{FF2B5EF4-FFF2-40B4-BE49-F238E27FC236}">
                <a16:creationId xmlns:a16="http://schemas.microsoft.com/office/drawing/2014/main" id="{9DB2A259-B799-F558-A855-CAFB0437F72D}"/>
              </a:ext>
            </a:extLst>
          </p:cNvPr>
          <p:cNvSpPr txBox="1">
            <a:spLocks/>
          </p:cNvSpPr>
          <p:nvPr/>
        </p:nvSpPr>
        <p:spPr>
          <a:xfrm>
            <a:off x="1179871" y="3562714"/>
            <a:ext cx="13082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Meiryo UI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14441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1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2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  <p:bldP spid="1393" grpId="0"/>
      <p:bldP spid="1395" grpId="0"/>
      <p:bldP spid="1396" grpId="0"/>
      <p:bldP spid="1397" grpId="0"/>
      <p:bldP spid="13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356859" y="756962"/>
            <a:ext cx="777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دبي</a:t>
            </a:r>
          </a:p>
        </p:txBody>
      </p:sp>
      <p:pic>
        <p:nvPicPr>
          <p:cNvPr id="2045" name="Picture 12" descr="39 Kuwait ideas | kuwait, kuwait city, kuwait national day">
            <a:hlinkClick r:id="rId5" action="ppaction://hlinksldjump"/>
            <a:extLst>
              <a:ext uri="{FF2B5EF4-FFF2-40B4-BE49-F238E27FC236}">
                <a16:creationId xmlns:a16="http://schemas.microsoft.com/office/drawing/2014/main" id="{F778980A-2C07-4350-81AD-BC3FA667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11" y="5279046"/>
            <a:ext cx="630846" cy="8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344662" y="856527"/>
            <a:ext cx="9573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Dubai</a:t>
            </a:r>
            <a:endParaRPr kumimoji="0" lang="ar-KW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grpSp>
        <p:nvGrpSpPr>
          <p:cNvPr id="2809" name="Google Shape;3141;p37">
            <a:extLst>
              <a:ext uri="{FF2B5EF4-FFF2-40B4-BE49-F238E27FC236}">
                <a16:creationId xmlns:a16="http://schemas.microsoft.com/office/drawing/2014/main" id="{EE1DDACE-22DE-41C4-9349-CC588E852877}"/>
              </a:ext>
            </a:extLst>
          </p:cNvPr>
          <p:cNvGrpSpPr/>
          <p:nvPr/>
        </p:nvGrpSpPr>
        <p:grpSpPr>
          <a:xfrm>
            <a:off x="9086925" y="4250010"/>
            <a:ext cx="1317052" cy="701694"/>
            <a:chOff x="6408650" y="4114100"/>
            <a:chExt cx="885175" cy="471600"/>
          </a:xfrm>
        </p:grpSpPr>
        <p:sp>
          <p:nvSpPr>
            <p:cNvPr id="2810" name="Google Shape;3142;p37">
              <a:extLst>
                <a:ext uri="{FF2B5EF4-FFF2-40B4-BE49-F238E27FC236}">
                  <a16:creationId xmlns:a16="http://schemas.microsoft.com/office/drawing/2014/main" id="{386ED582-E37D-487F-A743-5EEEBAA82367}"/>
                </a:ext>
              </a:extLst>
            </p:cNvPr>
            <p:cNvSpPr/>
            <p:nvPr/>
          </p:nvSpPr>
          <p:spPr>
            <a:xfrm>
              <a:off x="6421375" y="4200150"/>
              <a:ext cx="261475" cy="131300"/>
            </a:xfrm>
            <a:custGeom>
              <a:avLst/>
              <a:gdLst/>
              <a:ahLst/>
              <a:cxnLst/>
              <a:rect l="l" t="t" r="r" b="b"/>
              <a:pathLst>
                <a:path w="10459" h="5252" extrusionOk="0">
                  <a:moveTo>
                    <a:pt x="9949" y="156"/>
                  </a:moveTo>
                  <a:lnTo>
                    <a:pt x="9949" y="156"/>
                  </a:lnTo>
                  <a:cubicBezTo>
                    <a:pt x="10304" y="355"/>
                    <a:pt x="9927" y="532"/>
                    <a:pt x="9927" y="710"/>
                  </a:cubicBezTo>
                  <a:lnTo>
                    <a:pt x="9838" y="710"/>
                  </a:lnTo>
                  <a:lnTo>
                    <a:pt x="9728" y="444"/>
                  </a:lnTo>
                  <a:lnTo>
                    <a:pt x="9949" y="156"/>
                  </a:lnTo>
                  <a:close/>
                  <a:moveTo>
                    <a:pt x="7512" y="820"/>
                  </a:moveTo>
                  <a:lnTo>
                    <a:pt x="7512" y="998"/>
                  </a:lnTo>
                  <a:lnTo>
                    <a:pt x="7445" y="998"/>
                  </a:lnTo>
                  <a:lnTo>
                    <a:pt x="7445" y="820"/>
                  </a:lnTo>
                  <a:close/>
                  <a:moveTo>
                    <a:pt x="7246" y="953"/>
                  </a:moveTo>
                  <a:cubicBezTo>
                    <a:pt x="7290" y="976"/>
                    <a:pt x="7357" y="1020"/>
                    <a:pt x="7357" y="1042"/>
                  </a:cubicBezTo>
                  <a:cubicBezTo>
                    <a:pt x="7357" y="1064"/>
                    <a:pt x="7313" y="1108"/>
                    <a:pt x="7268" y="1175"/>
                  </a:cubicBezTo>
                  <a:cubicBezTo>
                    <a:pt x="7224" y="1131"/>
                    <a:pt x="7180" y="1086"/>
                    <a:pt x="7180" y="1064"/>
                  </a:cubicBezTo>
                  <a:cubicBezTo>
                    <a:pt x="7180" y="1020"/>
                    <a:pt x="7224" y="998"/>
                    <a:pt x="7246" y="953"/>
                  </a:cubicBezTo>
                  <a:close/>
                  <a:moveTo>
                    <a:pt x="2859" y="3213"/>
                  </a:moveTo>
                  <a:lnTo>
                    <a:pt x="2881" y="3235"/>
                  </a:lnTo>
                  <a:lnTo>
                    <a:pt x="2859" y="3235"/>
                  </a:lnTo>
                  <a:lnTo>
                    <a:pt x="2859" y="3213"/>
                  </a:lnTo>
                  <a:close/>
                  <a:moveTo>
                    <a:pt x="2704" y="3191"/>
                  </a:moveTo>
                  <a:cubicBezTo>
                    <a:pt x="2704" y="3258"/>
                    <a:pt x="2704" y="3324"/>
                    <a:pt x="2704" y="3391"/>
                  </a:cubicBezTo>
                  <a:cubicBezTo>
                    <a:pt x="2505" y="3413"/>
                    <a:pt x="2305" y="3435"/>
                    <a:pt x="2128" y="3435"/>
                  </a:cubicBezTo>
                  <a:lnTo>
                    <a:pt x="2128" y="3346"/>
                  </a:lnTo>
                  <a:cubicBezTo>
                    <a:pt x="2150" y="3324"/>
                    <a:pt x="2172" y="3280"/>
                    <a:pt x="2194" y="3258"/>
                  </a:cubicBezTo>
                  <a:cubicBezTo>
                    <a:pt x="2350" y="3235"/>
                    <a:pt x="2527" y="3213"/>
                    <a:pt x="2704" y="3191"/>
                  </a:cubicBezTo>
                  <a:close/>
                  <a:moveTo>
                    <a:pt x="1175" y="3634"/>
                  </a:moveTo>
                  <a:lnTo>
                    <a:pt x="1286" y="3745"/>
                  </a:lnTo>
                  <a:lnTo>
                    <a:pt x="1042" y="4011"/>
                  </a:lnTo>
                  <a:lnTo>
                    <a:pt x="932" y="3922"/>
                  </a:lnTo>
                  <a:lnTo>
                    <a:pt x="1175" y="3634"/>
                  </a:lnTo>
                  <a:close/>
                  <a:moveTo>
                    <a:pt x="9174" y="1"/>
                  </a:moveTo>
                  <a:lnTo>
                    <a:pt x="7800" y="222"/>
                  </a:lnTo>
                  <a:lnTo>
                    <a:pt x="7667" y="289"/>
                  </a:lnTo>
                  <a:cubicBezTo>
                    <a:pt x="6604" y="599"/>
                    <a:pt x="5518" y="909"/>
                    <a:pt x="4543" y="1463"/>
                  </a:cubicBezTo>
                  <a:lnTo>
                    <a:pt x="5030" y="1618"/>
                  </a:lnTo>
                  <a:cubicBezTo>
                    <a:pt x="4906" y="1796"/>
                    <a:pt x="4424" y="1960"/>
                    <a:pt x="4124" y="1960"/>
                  </a:cubicBezTo>
                  <a:cubicBezTo>
                    <a:pt x="4051" y="1960"/>
                    <a:pt x="3988" y="1950"/>
                    <a:pt x="3945" y="1928"/>
                  </a:cubicBezTo>
                  <a:lnTo>
                    <a:pt x="3768" y="1928"/>
                  </a:lnTo>
                  <a:lnTo>
                    <a:pt x="3457" y="2017"/>
                  </a:lnTo>
                  <a:lnTo>
                    <a:pt x="3612" y="2327"/>
                  </a:lnTo>
                  <a:lnTo>
                    <a:pt x="3768" y="2327"/>
                  </a:lnTo>
                  <a:lnTo>
                    <a:pt x="3923" y="2394"/>
                  </a:lnTo>
                  <a:lnTo>
                    <a:pt x="3701" y="2549"/>
                  </a:lnTo>
                  <a:lnTo>
                    <a:pt x="3612" y="2482"/>
                  </a:lnTo>
                  <a:lnTo>
                    <a:pt x="3457" y="2482"/>
                  </a:lnTo>
                  <a:cubicBezTo>
                    <a:pt x="3302" y="2593"/>
                    <a:pt x="2992" y="2549"/>
                    <a:pt x="3081" y="2881"/>
                  </a:cubicBezTo>
                  <a:cubicBezTo>
                    <a:pt x="3081" y="2859"/>
                    <a:pt x="3103" y="2859"/>
                    <a:pt x="3125" y="2859"/>
                  </a:cubicBezTo>
                  <a:lnTo>
                    <a:pt x="3302" y="2704"/>
                  </a:lnTo>
                  <a:lnTo>
                    <a:pt x="3391" y="2792"/>
                  </a:lnTo>
                  <a:lnTo>
                    <a:pt x="3191" y="2925"/>
                  </a:lnTo>
                  <a:lnTo>
                    <a:pt x="3125" y="3125"/>
                  </a:lnTo>
                  <a:cubicBezTo>
                    <a:pt x="2890" y="3095"/>
                    <a:pt x="2685" y="2882"/>
                    <a:pt x="2470" y="2882"/>
                  </a:cubicBezTo>
                  <a:cubicBezTo>
                    <a:pt x="2360" y="2882"/>
                    <a:pt x="2248" y="2938"/>
                    <a:pt x="2128" y="3103"/>
                  </a:cubicBezTo>
                  <a:lnTo>
                    <a:pt x="2061" y="3036"/>
                  </a:lnTo>
                  <a:lnTo>
                    <a:pt x="1973" y="2970"/>
                  </a:lnTo>
                  <a:lnTo>
                    <a:pt x="1641" y="3103"/>
                  </a:lnTo>
                  <a:cubicBezTo>
                    <a:pt x="1707" y="3235"/>
                    <a:pt x="1751" y="3391"/>
                    <a:pt x="1818" y="3568"/>
                  </a:cubicBezTo>
                  <a:cubicBezTo>
                    <a:pt x="1728" y="3618"/>
                    <a:pt x="1633" y="3664"/>
                    <a:pt x="1544" y="3664"/>
                  </a:cubicBezTo>
                  <a:cubicBezTo>
                    <a:pt x="1436" y="3664"/>
                    <a:pt x="1337" y="3597"/>
                    <a:pt x="1264" y="3391"/>
                  </a:cubicBezTo>
                  <a:lnTo>
                    <a:pt x="1" y="4365"/>
                  </a:lnTo>
                  <a:lnTo>
                    <a:pt x="1" y="4565"/>
                  </a:lnTo>
                  <a:lnTo>
                    <a:pt x="289" y="4498"/>
                  </a:lnTo>
                  <a:lnTo>
                    <a:pt x="289" y="4498"/>
                  </a:lnTo>
                  <a:cubicBezTo>
                    <a:pt x="200" y="4631"/>
                    <a:pt x="156" y="4720"/>
                    <a:pt x="156" y="4720"/>
                  </a:cubicBezTo>
                  <a:lnTo>
                    <a:pt x="267" y="5052"/>
                  </a:lnTo>
                  <a:lnTo>
                    <a:pt x="400" y="5252"/>
                  </a:lnTo>
                  <a:lnTo>
                    <a:pt x="466" y="5141"/>
                  </a:lnTo>
                  <a:lnTo>
                    <a:pt x="643" y="4986"/>
                  </a:lnTo>
                  <a:lnTo>
                    <a:pt x="821" y="4919"/>
                  </a:lnTo>
                  <a:lnTo>
                    <a:pt x="799" y="4609"/>
                  </a:lnTo>
                  <a:lnTo>
                    <a:pt x="488" y="4786"/>
                  </a:lnTo>
                  <a:cubicBezTo>
                    <a:pt x="475" y="4607"/>
                    <a:pt x="487" y="4531"/>
                    <a:pt x="567" y="4531"/>
                  </a:cubicBezTo>
                  <a:cubicBezTo>
                    <a:pt x="616" y="4531"/>
                    <a:pt x="690" y="4559"/>
                    <a:pt x="799" y="4609"/>
                  </a:cubicBezTo>
                  <a:lnTo>
                    <a:pt x="954" y="4764"/>
                  </a:lnTo>
                  <a:lnTo>
                    <a:pt x="1109" y="4698"/>
                  </a:lnTo>
                  <a:lnTo>
                    <a:pt x="1419" y="4498"/>
                  </a:lnTo>
                  <a:lnTo>
                    <a:pt x="3768" y="2970"/>
                  </a:lnTo>
                  <a:lnTo>
                    <a:pt x="3923" y="2859"/>
                  </a:lnTo>
                  <a:lnTo>
                    <a:pt x="4233" y="2659"/>
                  </a:lnTo>
                  <a:lnTo>
                    <a:pt x="4454" y="2482"/>
                  </a:lnTo>
                  <a:lnTo>
                    <a:pt x="4543" y="2416"/>
                  </a:lnTo>
                  <a:cubicBezTo>
                    <a:pt x="4698" y="2349"/>
                    <a:pt x="4875" y="2283"/>
                    <a:pt x="5030" y="2216"/>
                  </a:cubicBezTo>
                  <a:lnTo>
                    <a:pt x="7180" y="1330"/>
                  </a:lnTo>
                  <a:lnTo>
                    <a:pt x="7224" y="1241"/>
                  </a:lnTo>
                  <a:lnTo>
                    <a:pt x="7290" y="1330"/>
                  </a:lnTo>
                  <a:cubicBezTo>
                    <a:pt x="7999" y="1197"/>
                    <a:pt x="8731" y="1064"/>
                    <a:pt x="9462" y="931"/>
                  </a:cubicBezTo>
                  <a:cubicBezTo>
                    <a:pt x="9484" y="931"/>
                    <a:pt x="9506" y="843"/>
                    <a:pt x="9528" y="776"/>
                  </a:cubicBezTo>
                  <a:lnTo>
                    <a:pt x="9440" y="643"/>
                  </a:lnTo>
                  <a:lnTo>
                    <a:pt x="9417" y="577"/>
                  </a:lnTo>
                  <a:lnTo>
                    <a:pt x="9462" y="621"/>
                  </a:lnTo>
                  <a:lnTo>
                    <a:pt x="9595" y="732"/>
                  </a:lnTo>
                  <a:lnTo>
                    <a:pt x="9617" y="732"/>
                  </a:lnTo>
                  <a:lnTo>
                    <a:pt x="9728" y="843"/>
                  </a:lnTo>
                  <a:lnTo>
                    <a:pt x="10149" y="843"/>
                  </a:lnTo>
                  <a:lnTo>
                    <a:pt x="10193" y="532"/>
                  </a:lnTo>
                  <a:lnTo>
                    <a:pt x="10326" y="798"/>
                  </a:lnTo>
                  <a:lnTo>
                    <a:pt x="10459" y="798"/>
                  </a:lnTo>
                  <a:cubicBezTo>
                    <a:pt x="10370" y="532"/>
                    <a:pt x="10304" y="267"/>
                    <a:pt x="10237" y="1"/>
                  </a:cubicBezTo>
                  <a:lnTo>
                    <a:pt x="9484" y="23"/>
                  </a:lnTo>
                  <a:cubicBezTo>
                    <a:pt x="9431" y="129"/>
                    <a:pt x="9385" y="168"/>
                    <a:pt x="9343" y="168"/>
                  </a:cubicBezTo>
                  <a:cubicBezTo>
                    <a:pt x="9280" y="168"/>
                    <a:pt x="9227" y="80"/>
                    <a:pt x="9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1" name="Google Shape;3143;p37">
              <a:extLst>
                <a:ext uri="{FF2B5EF4-FFF2-40B4-BE49-F238E27FC236}">
                  <a16:creationId xmlns:a16="http://schemas.microsoft.com/office/drawing/2014/main" id="{37AC814E-9342-449C-A20E-FAC4BCCE8018}"/>
                </a:ext>
              </a:extLst>
            </p:cNvPr>
            <p:cNvSpPr/>
            <p:nvPr/>
          </p:nvSpPr>
          <p:spPr>
            <a:xfrm>
              <a:off x="7046200" y="4185750"/>
              <a:ext cx="247625" cy="64275"/>
            </a:xfrm>
            <a:custGeom>
              <a:avLst/>
              <a:gdLst/>
              <a:ahLst/>
              <a:cxnLst/>
              <a:rect l="l" t="t" r="r" b="b"/>
              <a:pathLst>
                <a:path w="9905" h="2571" extrusionOk="0">
                  <a:moveTo>
                    <a:pt x="665" y="1751"/>
                  </a:moveTo>
                  <a:cubicBezTo>
                    <a:pt x="842" y="1817"/>
                    <a:pt x="997" y="1884"/>
                    <a:pt x="1152" y="1950"/>
                  </a:cubicBezTo>
                  <a:lnTo>
                    <a:pt x="1130" y="2061"/>
                  </a:lnTo>
                  <a:lnTo>
                    <a:pt x="554" y="1950"/>
                  </a:lnTo>
                  <a:cubicBezTo>
                    <a:pt x="599" y="1884"/>
                    <a:pt x="621" y="1817"/>
                    <a:pt x="665" y="1751"/>
                  </a:cubicBezTo>
                  <a:close/>
                  <a:moveTo>
                    <a:pt x="9195" y="1"/>
                  </a:moveTo>
                  <a:cubicBezTo>
                    <a:pt x="7467" y="931"/>
                    <a:pt x="5606" y="1286"/>
                    <a:pt x="3745" y="1574"/>
                  </a:cubicBezTo>
                  <a:cubicBezTo>
                    <a:pt x="3501" y="1596"/>
                    <a:pt x="3257" y="1596"/>
                    <a:pt x="3014" y="1596"/>
                  </a:cubicBezTo>
                  <a:cubicBezTo>
                    <a:pt x="2929" y="1695"/>
                    <a:pt x="2853" y="1838"/>
                    <a:pt x="2758" y="1838"/>
                  </a:cubicBezTo>
                  <a:cubicBezTo>
                    <a:pt x="2704" y="1838"/>
                    <a:pt x="2643" y="1791"/>
                    <a:pt x="2570" y="1662"/>
                  </a:cubicBezTo>
                  <a:lnTo>
                    <a:pt x="554" y="1574"/>
                  </a:lnTo>
                  <a:lnTo>
                    <a:pt x="288" y="1995"/>
                  </a:lnTo>
                  <a:cubicBezTo>
                    <a:pt x="266" y="1817"/>
                    <a:pt x="244" y="1684"/>
                    <a:pt x="244" y="1552"/>
                  </a:cubicBezTo>
                  <a:lnTo>
                    <a:pt x="67" y="1574"/>
                  </a:lnTo>
                  <a:cubicBezTo>
                    <a:pt x="89" y="1773"/>
                    <a:pt x="111" y="1973"/>
                    <a:pt x="111" y="2172"/>
                  </a:cubicBezTo>
                  <a:cubicBezTo>
                    <a:pt x="89" y="2261"/>
                    <a:pt x="45" y="2349"/>
                    <a:pt x="0" y="2438"/>
                  </a:cubicBezTo>
                  <a:lnTo>
                    <a:pt x="421" y="2504"/>
                  </a:lnTo>
                  <a:lnTo>
                    <a:pt x="554" y="2105"/>
                  </a:lnTo>
                  <a:cubicBezTo>
                    <a:pt x="621" y="2305"/>
                    <a:pt x="665" y="2393"/>
                    <a:pt x="709" y="2504"/>
                  </a:cubicBezTo>
                  <a:lnTo>
                    <a:pt x="1308" y="2504"/>
                  </a:lnTo>
                  <a:lnTo>
                    <a:pt x="1463" y="2261"/>
                  </a:lnTo>
                  <a:lnTo>
                    <a:pt x="1684" y="2571"/>
                  </a:lnTo>
                  <a:lnTo>
                    <a:pt x="3412" y="2504"/>
                  </a:lnTo>
                  <a:lnTo>
                    <a:pt x="3501" y="2305"/>
                  </a:lnTo>
                  <a:lnTo>
                    <a:pt x="3567" y="2460"/>
                  </a:lnTo>
                  <a:lnTo>
                    <a:pt x="4099" y="2438"/>
                  </a:lnTo>
                  <a:cubicBezTo>
                    <a:pt x="4210" y="2327"/>
                    <a:pt x="4321" y="2238"/>
                    <a:pt x="4432" y="2150"/>
                  </a:cubicBezTo>
                  <a:cubicBezTo>
                    <a:pt x="4433" y="2148"/>
                    <a:pt x="4435" y="2147"/>
                    <a:pt x="4438" y="2147"/>
                  </a:cubicBezTo>
                  <a:cubicBezTo>
                    <a:pt x="4470" y="2147"/>
                    <a:pt x="4568" y="2266"/>
                    <a:pt x="4609" y="2327"/>
                  </a:cubicBezTo>
                  <a:cubicBezTo>
                    <a:pt x="5717" y="2083"/>
                    <a:pt x="6824" y="1862"/>
                    <a:pt x="7910" y="1574"/>
                  </a:cubicBezTo>
                  <a:cubicBezTo>
                    <a:pt x="8597" y="1352"/>
                    <a:pt x="9262" y="1086"/>
                    <a:pt x="9904" y="776"/>
                  </a:cubicBezTo>
                  <a:lnTo>
                    <a:pt x="9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2" name="Google Shape;3144;p37">
              <a:extLst>
                <a:ext uri="{FF2B5EF4-FFF2-40B4-BE49-F238E27FC236}">
                  <a16:creationId xmlns:a16="http://schemas.microsoft.com/office/drawing/2014/main" id="{6B84DDC0-B9E9-46E0-9BC4-A71C43BD568F}"/>
                </a:ext>
              </a:extLst>
            </p:cNvPr>
            <p:cNvSpPr/>
            <p:nvPr/>
          </p:nvSpPr>
          <p:spPr>
            <a:xfrm>
              <a:off x="7031250" y="4356900"/>
              <a:ext cx="260900" cy="60650"/>
            </a:xfrm>
            <a:custGeom>
              <a:avLst/>
              <a:gdLst/>
              <a:ahLst/>
              <a:cxnLst/>
              <a:rect l="l" t="t" r="r" b="b"/>
              <a:pathLst>
                <a:path w="10436" h="2426" extrusionOk="0">
                  <a:moveTo>
                    <a:pt x="9904" y="355"/>
                  </a:moveTo>
                  <a:cubicBezTo>
                    <a:pt x="9926" y="378"/>
                    <a:pt x="9926" y="400"/>
                    <a:pt x="9926" y="422"/>
                  </a:cubicBezTo>
                  <a:cubicBezTo>
                    <a:pt x="9926" y="422"/>
                    <a:pt x="9904" y="444"/>
                    <a:pt x="9904" y="444"/>
                  </a:cubicBezTo>
                  <a:cubicBezTo>
                    <a:pt x="9904" y="422"/>
                    <a:pt x="9882" y="400"/>
                    <a:pt x="9882" y="400"/>
                  </a:cubicBezTo>
                  <a:cubicBezTo>
                    <a:pt x="9882" y="378"/>
                    <a:pt x="9904" y="378"/>
                    <a:pt x="9904" y="378"/>
                  </a:cubicBezTo>
                  <a:lnTo>
                    <a:pt x="9904" y="355"/>
                  </a:lnTo>
                  <a:close/>
                  <a:moveTo>
                    <a:pt x="9284" y="289"/>
                  </a:moveTo>
                  <a:lnTo>
                    <a:pt x="9328" y="378"/>
                  </a:lnTo>
                  <a:lnTo>
                    <a:pt x="9128" y="466"/>
                  </a:lnTo>
                  <a:lnTo>
                    <a:pt x="9106" y="378"/>
                  </a:lnTo>
                  <a:lnTo>
                    <a:pt x="9284" y="289"/>
                  </a:lnTo>
                  <a:close/>
                  <a:moveTo>
                    <a:pt x="9705" y="1"/>
                  </a:moveTo>
                  <a:lnTo>
                    <a:pt x="9483" y="45"/>
                  </a:lnTo>
                  <a:lnTo>
                    <a:pt x="9394" y="134"/>
                  </a:lnTo>
                  <a:lnTo>
                    <a:pt x="9018" y="267"/>
                  </a:lnTo>
                  <a:cubicBezTo>
                    <a:pt x="8885" y="311"/>
                    <a:pt x="8752" y="378"/>
                    <a:pt x="8597" y="422"/>
                  </a:cubicBezTo>
                  <a:cubicBezTo>
                    <a:pt x="8666" y="646"/>
                    <a:pt x="8641" y="790"/>
                    <a:pt x="8448" y="790"/>
                  </a:cubicBezTo>
                  <a:cubicBezTo>
                    <a:pt x="8393" y="790"/>
                    <a:pt x="8325" y="779"/>
                    <a:pt x="8242" y="754"/>
                  </a:cubicBezTo>
                  <a:lnTo>
                    <a:pt x="8242" y="754"/>
                  </a:lnTo>
                  <a:cubicBezTo>
                    <a:pt x="8264" y="887"/>
                    <a:pt x="8287" y="976"/>
                    <a:pt x="8287" y="1087"/>
                  </a:cubicBezTo>
                  <a:cubicBezTo>
                    <a:pt x="8259" y="1092"/>
                    <a:pt x="8230" y="1094"/>
                    <a:pt x="8202" y="1094"/>
                  </a:cubicBezTo>
                  <a:cubicBezTo>
                    <a:pt x="7984" y="1094"/>
                    <a:pt x="7767" y="948"/>
                    <a:pt x="7688" y="732"/>
                  </a:cubicBezTo>
                  <a:cubicBezTo>
                    <a:pt x="7467" y="799"/>
                    <a:pt x="7267" y="843"/>
                    <a:pt x="6979" y="931"/>
                  </a:cubicBezTo>
                  <a:cubicBezTo>
                    <a:pt x="6713" y="1020"/>
                    <a:pt x="6470" y="1131"/>
                    <a:pt x="6182" y="1219"/>
                  </a:cubicBezTo>
                  <a:lnTo>
                    <a:pt x="6160" y="1419"/>
                  </a:lnTo>
                  <a:lnTo>
                    <a:pt x="6071" y="1419"/>
                  </a:lnTo>
                  <a:lnTo>
                    <a:pt x="6004" y="1219"/>
                  </a:lnTo>
                  <a:cubicBezTo>
                    <a:pt x="5761" y="1242"/>
                    <a:pt x="5517" y="1264"/>
                    <a:pt x="5273" y="1286"/>
                  </a:cubicBezTo>
                  <a:cubicBezTo>
                    <a:pt x="4786" y="1352"/>
                    <a:pt x="4298" y="1397"/>
                    <a:pt x="3811" y="1463"/>
                  </a:cubicBezTo>
                  <a:lnTo>
                    <a:pt x="3811" y="1951"/>
                  </a:lnTo>
                  <a:lnTo>
                    <a:pt x="3124" y="1906"/>
                  </a:lnTo>
                  <a:lnTo>
                    <a:pt x="3102" y="1796"/>
                  </a:lnTo>
                  <a:lnTo>
                    <a:pt x="3634" y="1530"/>
                  </a:lnTo>
                  <a:lnTo>
                    <a:pt x="3013" y="1508"/>
                  </a:lnTo>
                  <a:lnTo>
                    <a:pt x="2858" y="1508"/>
                  </a:lnTo>
                  <a:lnTo>
                    <a:pt x="44" y="1397"/>
                  </a:lnTo>
                  <a:lnTo>
                    <a:pt x="0" y="1840"/>
                  </a:lnTo>
                  <a:lnTo>
                    <a:pt x="222" y="2283"/>
                  </a:lnTo>
                  <a:cubicBezTo>
                    <a:pt x="953" y="2327"/>
                    <a:pt x="1662" y="2394"/>
                    <a:pt x="2393" y="2416"/>
                  </a:cubicBezTo>
                  <a:cubicBezTo>
                    <a:pt x="2541" y="2423"/>
                    <a:pt x="2691" y="2426"/>
                    <a:pt x="2842" y="2426"/>
                  </a:cubicBezTo>
                  <a:cubicBezTo>
                    <a:pt x="3144" y="2426"/>
                    <a:pt x="3449" y="2416"/>
                    <a:pt x="3744" y="2416"/>
                  </a:cubicBezTo>
                  <a:lnTo>
                    <a:pt x="4143" y="2372"/>
                  </a:lnTo>
                  <a:lnTo>
                    <a:pt x="4808" y="2283"/>
                  </a:lnTo>
                  <a:lnTo>
                    <a:pt x="4897" y="2283"/>
                  </a:lnTo>
                  <a:lnTo>
                    <a:pt x="5052" y="2239"/>
                  </a:lnTo>
                  <a:lnTo>
                    <a:pt x="4498" y="1818"/>
                  </a:lnTo>
                  <a:lnTo>
                    <a:pt x="5140" y="1818"/>
                  </a:lnTo>
                  <a:cubicBezTo>
                    <a:pt x="5207" y="1973"/>
                    <a:pt x="5229" y="2084"/>
                    <a:pt x="5273" y="2172"/>
                  </a:cubicBezTo>
                  <a:lnTo>
                    <a:pt x="5982" y="2061"/>
                  </a:lnTo>
                  <a:lnTo>
                    <a:pt x="6027" y="1951"/>
                  </a:lnTo>
                  <a:lnTo>
                    <a:pt x="6071" y="2061"/>
                  </a:lnTo>
                  <a:cubicBezTo>
                    <a:pt x="7201" y="1906"/>
                    <a:pt x="8309" y="1574"/>
                    <a:pt x="9372" y="1109"/>
                  </a:cubicBezTo>
                  <a:cubicBezTo>
                    <a:pt x="9394" y="976"/>
                    <a:pt x="9439" y="843"/>
                    <a:pt x="9505" y="599"/>
                  </a:cubicBezTo>
                  <a:cubicBezTo>
                    <a:pt x="9594" y="799"/>
                    <a:pt x="9616" y="887"/>
                    <a:pt x="9660" y="976"/>
                  </a:cubicBezTo>
                  <a:lnTo>
                    <a:pt x="10436" y="599"/>
                  </a:lnTo>
                  <a:lnTo>
                    <a:pt x="10258" y="422"/>
                  </a:lnTo>
                  <a:lnTo>
                    <a:pt x="9904" y="90"/>
                  </a:lnTo>
                  <a:lnTo>
                    <a:pt x="9749" y="289"/>
                  </a:lnTo>
                  <a:lnTo>
                    <a:pt x="9705" y="333"/>
                  </a:lnTo>
                  <a:lnTo>
                    <a:pt x="9705" y="245"/>
                  </a:lnTo>
                  <a:lnTo>
                    <a:pt x="97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3" name="Google Shape;3145;p37">
              <a:extLst>
                <a:ext uri="{FF2B5EF4-FFF2-40B4-BE49-F238E27FC236}">
                  <a16:creationId xmlns:a16="http://schemas.microsoft.com/office/drawing/2014/main" id="{82474049-8F1C-4B00-8ECF-E3059E1C5D1B}"/>
                </a:ext>
              </a:extLst>
            </p:cNvPr>
            <p:cNvSpPr/>
            <p:nvPr/>
          </p:nvSpPr>
          <p:spPr>
            <a:xfrm>
              <a:off x="7073900" y="4438900"/>
              <a:ext cx="218800" cy="60950"/>
            </a:xfrm>
            <a:custGeom>
              <a:avLst/>
              <a:gdLst/>
              <a:ahLst/>
              <a:cxnLst/>
              <a:rect l="l" t="t" r="r" b="b"/>
              <a:pathLst>
                <a:path w="8752" h="2438" extrusionOk="0">
                  <a:moveTo>
                    <a:pt x="8109" y="0"/>
                  </a:moveTo>
                  <a:lnTo>
                    <a:pt x="6359" y="665"/>
                  </a:lnTo>
                  <a:lnTo>
                    <a:pt x="6115" y="886"/>
                  </a:lnTo>
                  <a:cubicBezTo>
                    <a:pt x="5916" y="908"/>
                    <a:pt x="5694" y="931"/>
                    <a:pt x="5473" y="953"/>
                  </a:cubicBezTo>
                  <a:cubicBezTo>
                    <a:pt x="4697" y="1108"/>
                    <a:pt x="3922" y="1241"/>
                    <a:pt x="3124" y="1396"/>
                  </a:cubicBezTo>
                  <a:lnTo>
                    <a:pt x="3013" y="1684"/>
                  </a:lnTo>
                  <a:cubicBezTo>
                    <a:pt x="2969" y="1617"/>
                    <a:pt x="2947" y="1529"/>
                    <a:pt x="2925" y="1462"/>
                  </a:cubicBezTo>
                  <a:lnTo>
                    <a:pt x="1839" y="1551"/>
                  </a:lnTo>
                  <a:lnTo>
                    <a:pt x="2038" y="1772"/>
                  </a:lnTo>
                  <a:lnTo>
                    <a:pt x="1950" y="1861"/>
                  </a:lnTo>
                  <a:cubicBezTo>
                    <a:pt x="1861" y="1772"/>
                    <a:pt x="1773" y="1662"/>
                    <a:pt x="1684" y="1573"/>
                  </a:cubicBezTo>
                  <a:lnTo>
                    <a:pt x="1374" y="1595"/>
                  </a:lnTo>
                  <a:lnTo>
                    <a:pt x="1086" y="1905"/>
                  </a:lnTo>
                  <a:cubicBezTo>
                    <a:pt x="997" y="1994"/>
                    <a:pt x="931" y="2149"/>
                    <a:pt x="820" y="2193"/>
                  </a:cubicBezTo>
                  <a:cubicBezTo>
                    <a:pt x="723" y="2226"/>
                    <a:pt x="613" y="2246"/>
                    <a:pt x="501" y="2246"/>
                  </a:cubicBezTo>
                  <a:cubicBezTo>
                    <a:pt x="460" y="2246"/>
                    <a:pt x="418" y="2244"/>
                    <a:pt x="377" y="2238"/>
                  </a:cubicBezTo>
                  <a:cubicBezTo>
                    <a:pt x="288" y="2238"/>
                    <a:pt x="200" y="2238"/>
                    <a:pt x="111" y="2216"/>
                  </a:cubicBezTo>
                  <a:lnTo>
                    <a:pt x="0" y="2415"/>
                  </a:lnTo>
                  <a:lnTo>
                    <a:pt x="1839" y="2393"/>
                  </a:lnTo>
                  <a:cubicBezTo>
                    <a:pt x="1883" y="2016"/>
                    <a:pt x="1485" y="2260"/>
                    <a:pt x="1329" y="1928"/>
                  </a:cubicBezTo>
                  <a:lnTo>
                    <a:pt x="1329" y="1928"/>
                  </a:lnTo>
                  <a:cubicBezTo>
                    <a:pt x="1595" y="1994"/>
                    <a:pt x="1773" y="2016"/>
                    <a:pt x="1972" y="2061"/>
                  </a:cubicBezTo>
                  <a:cubicBezTo>
                    <a:pt x="2061" y="2083"/>
                    <a:pt x="2149" y="2105"/>
                    <a:pt x="2238" y="2149"/>
                  </a:cubicBezTo>
                  <a:lnTo>
                    <a:pt x="2637" y="1861"/>
                  </a:lnTo>
                  <a:lnTo>
                    <a:pt x="2725" y="1950"/>
                  </a:lnTo>
                  <a:cubicBezTo>
                    <a:pt x="2659" y="2105"/>
                    <a:pt x="2592" y="2282"/>
                    <a:pt x="2504" y="2437"/>
                  </a:cubicBezTo>
                  <a:cubicBezTo>
                    <a:pt x="2681" y="2393"/>
                    <a:pt x="2858" y="2349"/>
                    <a:pt x="3036" y="2304"/>
                  </a:cubicBezTo>
                  <a:cubicBezTo>
                    <a:pt x="3789" y="2171"/>
                    <a:pt x="4564" y="2083"/>
                    <a:pt x="5340" y="1950"/>
                  </a:cubicBezTo>
                  <a:cubicBezTo>
                    <a:pt x="5495" y="1905"/>
                    <a:pt x="5650" y="1839"/>
                    <a:pt x="5783" y="1750"/>
                  </a:cubicBezTo>
                  <a:lnTo>
                    <a:pt x="5739" y="1529"/>
                  </a:lnTo>
                  <a:cubicBezTo>
                    <a:pt x="5561" y="1329"/>
                    <a:pt x="5761" y="1241"/>
                    <a:pt x="5872" y="1130"/>
                  </a:cubicBezTo>
                  <a:lnTo>
                    <a:pt x="6713" y="931"/>
                  </a:lnTo>
                  <a:lnTo>
                    <a:pt x="6780" y="1130"/>
                  </a:lnTo>
                  <a:lnTo>
                    <a:pt x="6979" y="1196"/>
                  </a:lnTo>
                  <a:lnTo>
                    <a:pt x="7312" y="1219"/>
                  </a:lnTo>
                  <a:lnTo>
                    <a:pt x="7312" y="1063"/>
                  </a:lnTo>
                  <a:lnTo>
                    <a:pt x="7157" y="931"/>
                  </a:lnTo>
                  <a:lnTo>
                    <a:pt x="7245" y="842"/>
                  </a:lnTo>
                  <a:lnTo>
                    <a:pt x="7445" y="1063"/>
                  </a:lnTo>
                  <a:lnTo>
                    <a:pt x="7600" y="1219"/>
                  </a:lnTo>
                  <a:lnTo>
                    <a:pt x="8752" y="687"/>
                  </a:lnTo>
                  <a:cubicBezTo>
                    <a:pt x="8486" y="399"/>
                    <a:pt x="8264" y="177"/>
                    <a:pt x="8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4" name="Google Shape;3146;p37">
              <a:extLst>
                <a:ext uri="{FF2B5EF4-FFF2-40B4-BE49-F238E27FC236}">
                  <a16:creationId xmlns:a16="http://schemas.microsoft.com/office/drawing/2014/main" id="{E9F35CCC-31E1-4CB6-8C21-953165591F7B}"/>
                </a:ext>
              </a:extLst>
            </p:cNvPr>
            <p:cNvSpPr/>
            <p:nvPr/>
          </p:nvSpPr>
          <p:spPr>
            <a:xfrm>
              <a:off x="6872275" y="4171350"/>
              <a:ext cx="164525" cy="72025"/>
            </a:xfrm>
            <a:custGeom>
              <a:avLst/>
              <a:gdLst/>
              <a:ahLst/>
              <a:cxnLst/>
              <a:rect l="l" t="t" r="r" b="b"/>
              <a:pathLst>
                <a:path w="6581" h="2881" extrusionOk="0">
                  <a:moveTo>
                    <a:pt x="1241" y="554"/>
                  </a:moveTo>
                  <a:lnTo>
                    <a:pt x="1130" y="865"/>
                  </a:lnTo>
                  <a:lnTo>
                    <a:pt x="909" y="931"/>
                  </a:lnTo>
                  <a:lnTo>
                    <a:pt x="886" y="865"/>
                  </a:lnTo>
                  <a:lnTo>
                    <a:pt x="1064" y="798"/>
                  </a:lnTo>
                  <a:cubicBezTo>
                    <a:pt x="776" y="577"/>
                    <a:pt x="1064" y="599"/>
                    <a:pt x="1241" y="554"/>
                  </a:cubicBezTo>
                  <a:close/>
                  <a:moveTo>
                    <a:pt x="2504" y="1396"/>
                  </a:moveTo>
                  <a:cubicBezTo>
                    <a:pt x="2504" y="1396"/>
                    <a:pt x="2548" y="1441"/>
                    <a:pt x="2570" y="1463"/>
                  </a:cubicBezTo>
                  <a:lnTo>
                    <a:pt x="2460" y="1574"/>
                  </a:lnTo>
                  <a:lnTo>
                    <a:pt x="2349" y="1596"/>
                  </a:lnTo>
                  <a:lnTo>
                    <a:pt x="2349" y="1596"/>
                  </a:lnTo>
                  <a:lnTo>
                    <a:pt x="2371" y="1507"/>
                  </a:lnTo>
                  <a:cubicBezTo>
                    <a:pt x="2415" y="1463"/>
                    <a:pt x="2460" y="1419"/>
                    <a:pt x="2504" y="1396"/>
                  </a:cubicBezTo>
                  <a:close/>
                  <a:moveTo>
                    <a:pt x="3590" y="1662"/>
                  </a:moveTo>
                  <a:cubicBezTo>
                    <a:pt x="3767" y="1684"/>
                    <a:pt x="3966" y="1729"/>
                    <a:pt x="4166" y="1773"/>
                  </a:cubicBezTo>
                  <a:cubicBezTo>
                    <a:pt x="4210" y="1795"/>
                    <a:pt x="4210" y="1950"/>
                    <a:pt x="4232" y="2017"/>
                  </a:cubicBezTo>
                  <a:cubicBezTo>
                    <a:pt x="4171" y="2032"/>
                    <a:pt x="4099" y="2058"/>
                    <a:pt x="4039" y="2058"/>
                  </a:cubicBezTo>
                  <a:cubicBezTo>
                    <a:pt x="4012" y="2058"/>
                    <a:pt x="3987" y="2053"/>
                    <a:pt x="3966" y="2039"/>
                  </a:cubicBezTo>
                  <a:cubicBezTo>
                    <a:pt x="3833" y="1950"/>
                    <a:pt x="3700" y="1840"/>
                    <a:pt x="3590" y="1751"/>
                  </a:cubicBezTo>
                  <a:lnTo>
                    <a:pt x="3590" y="1662"/>
                  </a:lnTo>
                  <a:close/>
                  <a:moveTo>
                    <a:pt x="377" y="1"/>
                  </a:moveTo>
                  <a:lnTo>
                    <a:pt x="377" y="1"/>
                  </a:lnTo>
                  <a:cubicBezTo>
                    <a:pt x="421" y="311"/>
                    <a:pt x="266" y="621"/>
                    <a:pt x="0" y="798"/>
                  </a:cubicBezTo>
                  <a:lnTo>
                    <a:pt x="886" y="1108"/>
                  </a:lnTo>
                  <a:lnTo>
                    <a:pt x="997" y="975"/>
                  </a:lnTo>
                  <a:cubicBezTo>
                    <a:pt x="997" y="1042"/>
                    <a:pt x="1019" y="1131"/>
                    <a:pt x="1019" y="1197"/>
                  </a:cubicBezTo>
                  <a:lnTo>
                    <a:pt x="1152" y="1197"/>
                  </a:lnTo>
                  <a:lnTo>
                    <a:pt x="1241" y="1064"/>
                  </a:lnTo>
                  <a:cubicBezTo>
                    <a:pt x="1263" y="1131"/>
                    <a:pt x="1285" y="1175"/>
                    <a:pt x="1285" y="1219"/>
                  </a:cubicBezTo>
                  <a:lnTo>
                    <a:pt x="1485" y="1441"/>
                  </a:lnTo>
                  <a:cubicBezTo>
                    <a:pt x="1517" y="1318"/>
                    <a:pt x="1562" y="1277"/>
                    <a:pt x="1612" y="1277"/>
                  </a:cubicBezTo>
                  <a:cubicBezTo>
                    <a:pt x="1698" y="1277"/>
                    <a:pt x="1799" y="1399"/>
                    <a:pt x="1883" y="1441"/>
                  </a:cubicBezTo>
                  <a:lnTo>
                    <a:pt x="1595" y="1485"/>
                  </a:lnTo>
                  <a:lnTo>
                    <a:pt x="2814" y="1950"/>
                  </a:lnTo>
                  <a:cubicBezTo>
                    <a:pt x="2909" y="1926"/>
                    <a:pt x="3011" y="1858"/>
                    <a:pt x="3091" y="1858"/>
                  </a:cubicBezTo>
                  <a:cubicBezTo>
                    <a:pt x="3161" y="1858"/>
                    <a:pt x="3215" y="1909"/>
                    <a:pt x="3235" y="2083"/>
                  </a:cubicBezTo>
                  <a:cubicBezTo>
                    <a:pt x="3966" y="2305"/>
                    <a:pt x="4697" y="2549"/>
                    <a:pt x="5429" y="2748"/>
                  </a:cubicBezTo>
                  <a:cubicBezTo>
                    <a:pt x="5783" y="2814"/>
                    <a:pt x="6138" y="2859"/>
                    <a:pt x="6492" y="2881"/>
                  </a:cubicBezTo>
                  <a:cubicBezTo>
                    <a:pt x="6448" y="2814"/>
                    <a:pt x="6426" y="2704"/>
                    <a:pt x="6359" y="2681"/>
                  </a:cubicBezTo>
                  <a:cubicBezTo>
                    <a:pt x="6182" y="2593"/>
                    <a:pt x="6027" y="2526"/>
                    <a:pt x="5849" y="2482"/>
                  </a:cubicBezTo>
                  <a:lnTo>
                    <a:pt x="6581" y="2061"/>
                  </a:lnTo>
                  <a:lnTo>
                    <a:pt x="6027" y="1972"/>
                  </a:lnTo>
                  <a:cubicBezTo>
                    <a:pt x="5988" y="2050"/>
                    <a:pt x="5966" y="2094"/>
                    <a:pt x="5931" y="2094"/>
                  </a:cubicBezTo>
                  <a:cubicBezTo>
                    <a:pt x="5887" y="2094"/>
                    <a:pt x="5821" y="2023"/>
                    <a:pt x="5672" y="1862"/>
                  </a:cubicBezTo>
                  <a:lnTo>
                    <a:pt x="5163" y="1729"/>
                  </a:lnTo>
                  <a:cubicBezTo>
                    <a:pt x="5055" y="1750"/>
                    <a:pt x="4937" y="1798"/>
                    <a:pt x="4831" y="1798"/>
                  </a:cubicBezTo>
                  <a:cubicBezTo>
                    <a:pt x="4719" y="1798"/>
                    <a:pt x="4621" y="1745"/>
                    <a:pt x="4564" y="1551"/>
                  </a:cubicBezTo>
                  <a:lnTo>
                    <a:pt x="3767" y="1330"/>
                  </a:lnTo>
                  <a:lnTo>
                    <a:pt x="3678" y="1551"/>
                  </a:lnTo>
                  <a:cubicBezTo>
                    <a:pt x="3612" y="1507"/>
                    <a:pt x="3545" y="1463"/>
                    <a:pt x="3501" y="1396"/>
                  </a:cubicBezTo>
                  <a:cubicBezTo>
                    <a:pt x="3457" y="1308"/>
                    <a:pt x="3434" y="1241"/>
                    <a:pt x="3434" y="1153"/>
                  </a:cubicBezTo>
                  <a:lnTo>
                    <a:pt x="1728" y="532"/>
                  </a:lnTo>
                  <a:lnTo>
                    <a:pt x="1706" y="554"/>
                  </a:lnTo>
                  <a:lnTo>
                    <a:pt x="1684" y="554"/>
                  </a:lnTo>
                  <a:lnTo>
                    <a:pt x="1507" y="776"/>
                  </a:lnTo>
                  <a:lnTo>
                    <a:pt x="1396" y="665"/>
                  </a:lnTo>
                  <a:lnTo>
                    <a:pt x="1640" y="510"/>
                  </a:lnTo>
                  <a:cubicBezTo>
                    <a:pt x="1618" y="488"/>
                    <a:pt x="1618" y="466"/>
                    <a:pt x="1595" y="466"/>
                  </a:cubicBez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5" name="Google Shape;3147;p37">
              <a:extLst>
                <a:ext uri="{FF2B5EF4-FFF2-40B4-BE49-F238E27FC236}">
                  <a16:creationId xmlns:a16="http://schemas.microsoft.com/office/drawing/2014/main" id="{3360E05D-1346-48D9-B4F7-C11A8D758935}"/>
                </a:ext>
              </a:extLst>
            </p:cNvPr>
            <p:cNvSpPr/>
            <p:nvPr/>
          </p:nvSpPr>
          <p:spPr>
            <a:xfrm>
              <a:off x="6992475" y="4298200"/>
              <a:ext cx="143475" cy="35475"/>
            </a:xfrm>
            <a:custGeom>
              <a:avLst/>
              <a:gdLst/>
              <a:ahLst/>
              <a:cxnLst/>
              <a:rect l="l" t="t" r="r" b="b"/>
              <a:pathLst>
                <a:path w="5739" h="1419" extrusionOk="0">
                  <a:moveTo>
                    <a:pt x="155" y="0"/>
                  </a:moveTo>
                  <a:lnTo>
                    <a:pt x="0" y="266"/>
                  </a:lnTo>
                  <a:lnTo>
                    <a:pt x="0" y="466"/>
                  </a:lnTo>
                  <a:cubicBezTo>
                    <a:pt x="44" y="599"/>
                    <a:pt x="89" y="754"/>
                    <a:pt x="133" y="909"/>
                  </a:cubicBezTo>
                  <a:lnTo>
                    <a:pt x="643" y="1064"/>
                  </a:lnTo>
                  <a:lnTo>
                    <a:pt x="753" y="909"/>
                  </a:lnTo>
                  <a:lnTo>
                    <a:pt x="953" y="1152"/>
                  </a:lnTo>
                  <a:lnTo>
                    <a:pt x="1307" y="1175"/>
                  </a:lnTo>
                  <a:lnTo>
                    <a:pt x="1640" y="1219"/>
                  </a:lnTo>
                  <a:cubicBezTo>
                    <a:pt x="2592" y="1285"/>
                    <a:pt x="3545" y="1352"/>
                    <a:pt x="4498" y="1418"/>
                  </a:cubicBezTo>
                  <a:cubicBezTo>
                    <a:pt x="4742" y="1396"/>
                    <a:pt x="4963" y="1374"/>
                    <a:pt x="5207" y="1330"/>
                  </a:cubicBezTo>
                  <a:lnTo>
                    <a:pt x="5207" y="1263"/>
                  </a:lnTo>
                  <a:lnTo>
                    <a:pt x="5273" y="1308"/>
                  </a:lnTo>
                  <a:lnTo>
                    <a:pt x="5739" y="1330"/>
                  </a:lnTo>
                  <a:lnTo>
                    <a:pt x="5739" y="1152"/>
                  </a:lnTo>
                  <a:lnTo>
                    <a:pt x="5672" y="909"/>
                  </a:lnTo>
                  <a:lnTo>
                    <a:pt x="5672" y="776"/>
                  </a:lnTo>
                  <a:lnTo>
                    <a:pt x="5406" y="776"/>
                  </a:lnTo>
                  <a:lnTo>
                    <a:pt x="5007" y="709"/>
                  </a:lnTo>
                  <a:lnTo>
                    <a:pt x="4919" y="532"/>
                  </a:lnTo>
                  <a:lnTo>
                    <a:pt x="4631" y="510"/>
                  </a:lnTo>
                  <a:lnTo>
                    <a:pt x="3501" y="510"/>
                  </a:lnTo>
                  <a:lnTo>
                    <a:pt x="3612" y="754"/>
                  </a:lnTo>
                  <a:lnTo>
                    <a:pt x="3877" y="842"/>
                  </a:lnTo>
                  <a:lnTo>
                    <a:pt x="3811" y="931"/>
                  </a:lnTo>
                  <a:lnTo>
                    <a:pt x="3612" y="754"/>
                  </a:lnTo>
                  <a:lnTo>
                    <a:pt x="3479" y="510"/>
                  </a:lnTo>
                  <a:lnTo>
                    <a:pt x="2969" y="466"/>
                  </a:lnTo>
                  <a:lnTo>
                    <a:pt x="3013" y="709"/>
                  </a:lnTo>
                  <a:lnTo>
                    <a:pt x="2925" y="709"/>
                  </a:lnTo>
                  <a:cubicBezTo>
                    <a:pt x="2903" y="643"/>
                    <a:pt x="2880" y="554"/>
                    <a:pt x="2858" y="466"/>
                  </a:cubicBezTo>
                  <a:cubicBezTo>
                    <a:pt x="2659" y="443"/>
                    <a:pt x="2482" y="443"/>
                    <a:pt x="2282" y="399"/>
                  </a:cubicBezTo>
                  <a:cubicBezTo>
                    <a:pt x="1573" y="288"/>
                    <a:pt x="864" y="133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6" name="Google Shape;3148;p37">
              <a:extLst>
                <a:ext uri="{FF2B5EF4-FFF2-40B4-BE49-F238E27FC236}">
                  <a16:creationId xmlns:a16="http://schemas.microsoft.com/office/drawing/2014/main" id="{8987D5BE-F533-4849-8D1B-B45AF179B95A}"/>
                </a:ext>
              </a:extLst>
            </p:cNvPr>
            <p:cNvSpPr/>
            <p:nvPr/>
          </p:nvSpPr>
          <p:spPr>
            <a:xfrm>
              <a:off x="6660125" y="4114100"/>
              <a:ext cx="135725" cy="45100"/>
            </a:xfrm>
            <a:custGeom>
              <a:avLst/>
              <a:gdLst/>
              <a:ahLst/>
              <a:cxnLst/>
              <a:rect l="l" t="t" r="r" b="b"/>
              <a:pathLst>
                <a:path w="5429" h="1804" extrusionOk="0">
                  <a:moveTo>
                    <a:pt x="1108" y="496"/>
                  </a:moveTo>
                  <a:cubicBezTo>
                    <a:pt x="1119" y="507"/>
                    <a:pt x="1125" y="507"/>
                    <a:pt x="1128" y="507"/>
                  </a:cubicBezTo>
                  <a:cubicBezTo>
                    <a:pt x="1130" y="507"/>
                    <a:pt x="1130" y="507"/>
                    <a:pt x="1130" y="518"/>
                  </a:cubicBezTo>
                  <a:cubicBezTo>
                    <a:pt x="1130" y="540"/>
                    <a:pt x="1108" y="540"/>
                    <a:pt x="1108" y="540"/>
                  </a:cubicBezTo>
                  <a:cubicBezTo>
                    <a:pt x="1108" y="540"/>
                    <a:pt x="1086" y="540"/>
                    <a:pt x="1086" y="518"/>
                  </a:cubicBezTo>
                  <a:cubicBezTo>
                    <a:pt x="1086" y="496"/>
                    <a:pt x="1108" y="496"/>
                    <a:pt x="1108" y="496"/>
                  </a:cubicBezTo>
                  <a:close/>
                  <a:moveTo>
                    <a:pt x="3058" y="585"/>
                  </a:moveTo>
                  <a:cubicBezTo>
                    <a:pt x="3191" y="585"/>
                    <a:pt x="3302" y="607"/>
                    <a:pt x="3412" y="651"/>
                  </a:cubicBezTo>
                  <a:cubicBezTo>
                    <a:pt x="3523" y="740"/>
                    <a:pt x="3590" y="850"/>
                    <a:pt x="3634" y="983"/>
                  </a:cubicBezTo>
                  <a:cubicBezTo>
                    <a:pt x="3479" y="784"/>
                    <a:pt x="3036" y="1028"/>
                    <a:pt x="3058" y="585"/>
                  </a:cubicBezTo>
                  <a:close/>
                  <a:moveTo>
                    <a:pt x="997" y="0"/>
                  </a:moveTo>
                  <a:cubicBezTo>
                    <a:pt x="665" y="0"/>
                    <a:pt x="333" y="25"/>
                    <a:pt x="0" y="75"/>
                  </a:cubicBezTo>
                  <a:cubicBezTo>
                    <a:pt x="288" y="319"/>
                    <a:pt x="200" y="585"/>
                    <a:pt x="22" y="850"/>
                  </a:cubicBezTo>
                  <a:lnTo>
                    <a:pt x="820" y="983"/>
                  </a:lnTo>
                  <a:lnTo>
                    <a:pt x="975" y="607"/>
                  </a:lnTo>
                  <a:lnTo>
                    <a:pt x="1374" y="895"/>
                  </a:lnTo>
                  <a:lnTo>
                    <a:pt x="1175" y="1005"/>
                  </a:lnTo>
                  <a:lnTo>
                    <a:pt x="2083" y="983"/>
                  </a:lnTo>
                  <a:cubicBezTo>
                    <a:pt x="2256" y="906"/>
                    <a:pt x="2279" y="630"/>
                    <a:pt x="2484" y="630"/>
                  </a:cubicBezTo>
                  <a:cubicBezTo>
                    <a:pt x="2516" y="630"/>
                    <a:pt x="2551" y="636"/>
                    <a:pt x="2593" y="651"/>
                  </a:cubicBezTo>
                  <a:lnTo>
                    <a:pt x="2659" y="385"/>
                  </a:lnTo>
                  <a:lnTo>
                    <a:pt x="2792" y="385"/>
                  </a:lnTo>
                  <a:cubicBezTo>
                    <a:pt x="2814" y="673"/>
                    <a:pt x="2859" y="961"/>
                    <a:pt x="2881" y="1227"/>
                  </a:cubicBezTo>
                  <a:lnTo>
                    <a:pt x="4343" y="1626"/>
                  </a:lnTo>
                  <a:lnTo>
                    <a:pt x="4277" y="1382"/>
                  </a:lnTo>
                  <a:lnTo>
                    <a:pt x="4720" y="1426"/>
                  </a:lnTo>
                  <a:lnTo>
                    <a:pt x="4609" y="1714"/>
                  </a:lnTo>
                  <a:lnTo>
                    <a:pt x="5296" y="1803"/>
                  </a:lnTo>
                  <a:lnTo>
                    <a:pt x="5362" y="1626"/>
                  </a:lnTo>
                  <a:lnTo>
                    <a:pt x="5429" y="1559"/>
                  </a:lnTo>
                  <a:lnTo>
                    <a:pt x="5406" y="1493"/>
                  </a:lnTo>
                  <a:cubicBezTo>
                    <a:pt x="5118" y="1493"/>
                    <a:pt x="5274" y="1316"/>
                    <a:pt x="5296" y="1205"/>
                  </a:cubicBezTo>
                  <a:lnTo>
                    <a:pt x="5141" y="939"/>
                  </a:lnTo>
                  <a:lnTo>
                    <a:pt x="4941" y="895"/>
                  </a:lnTo>
                  <a:lnTo>
                    <a:pt x="4963" y="1005"/>
                  </a:lnTo>
                  <a:lnTo>
                    <a:pt x="4919" y="1005"/>
                  </a:lnTo>
                  <a:lnTo>
                    <a:pt x="4941" y="873"/>
                  </a:lnTo>
                  <a:cubicBezTo>
                    <a:pt x="4830" y="806"/>
                    <a:pt x="4675" y="762"/>
                    <a:pt x="4542" y="673"/>
                  </a:cubicBezTo>
                  <a:cubicBezTo>
                    <a:pt x="4166" y="452"/>
                    <a:pt x="3745" y="540"/>
                    <a:pt x="3324" y="385"/>
                  </a:cubicBezTo>
                  <a:cubicBezTo>
                    <a:pt x="2681" y="164"/>
                    <a:pt x="2017" y="31"/>
                    <a:pt x="1330" y="8"/>
                  </a:cubicBezTo>
                  <a:cubicBezTo>
                    <a:pt x="1219" y="3"/>
                    <a:pt x="1108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7" name="Google Shape;3149;p37">
              <a:extLst>
                <a:ext uri="{FF2B5EF4-FFF2-40B4-BE49-F238E27FC236}">
                  <a16:creationId xmlns:a16="http://schemas.microsoft.com/office/drawing/2014/main" id="{ED626009-8D8D-4298-917A-3AA8D39C354F}"/>
                </a:ext>
              </a:extLst>
            </p:cNvPr>
            <p:cNvSpPr/>
            <p:nvPr/>
          </p:nvSpPr>
          <p:spPr>
            <a:xfrm>
              <a:off x="6565950" y="4118175"/>
              <a:ext cx="94750" cy="41025"/>
            </a:xfrm>
            <a:custGeom>
              <a:avLst/>
              <a:gdLst/>
              <a:ahLst/>
              <a:cxnLst/>
              <a:rect l="l" t="t" r="r" b="b"/>
              <a:pathLst>
                <a:path w="3790" h="1641" extrusionOk="0">
                  <a:moveTo>
                    <a:pt x="3369" y="1"/>
                  </a:moveTo>
                  <a:lnTo>
                    <a:pt x="1973" y="244"/>
                  </a:lnTo>
                  <a:lnTo>
                    <a:pt x="2216" y="687"/>
                  </a:lnTo>
                  <a:lnTo>
                    <a:pt x="2261" y="754"/>
                  </a:lnTo>
                  <a:lnTo>
                    <a:pt x="2172" y="754"/>
                  </a:lnTo>
                  <a:lnTo>
                    <a:pt x="1818" y="311"/>
                  </a:lnTo>
                  <a:lnTo>
                    <a:pt x="89" y="798"/>
                  </a:lnTo>
                  <a:cubicBezTo>
                    <a:pt x="67" y="998"/>
                    <a:pt x="45" y="1197"/>
                    <a:pt x="1" y="1419"/>
                  </a:cubicBezTo>
                  <a:lnTo>
                    <a:pt x="422" y="1640"/>
                  </a:lnTo>
                  <a:lnTo>
                    <a:pt x="1640" y="1241"/>
                  </a:lnTo>
                  <a:cubicBezTo>
                    <a:pt x="1631" y="1057"/>
                    <a:pt x="1583" y="1009"/>
                    <a:pt x="1514" y="1009"/>
                  </a:cubicBezTo>
                  <a:cubicBezTo>
                    <a:pt x="1436" y="1009"/>
                    <a:pt x="1333" y="1069"/>
                    <a:pt x="1225" y="1069"/>
                  </a:cubicBezTo>
                  <a:cubicBezTo>
                    <a:pt x="1209" y="1069"/>
                    <a:pt x="1192" y="1067"/>
                    <a:pt x="1175" y="1064"/>
                  </a:cubicBezTo>
                  <a:lnTo>
                    <a:pt x="1618" y="554"/>
                  </a:lnTo>
                  <a:lnTo>
                    <a:pt x="2283" y="1064"/>
                  </a:lnTo>
                  <a:lnTo>
                    <a:pt x="2970" y="931"/>
                  </a:lnTo>
                  <a:cubicBezTo>
                    <a:pt x="3022" y="749"/>
                    <a:pt x="3081" y="689"/>
                    <a:pt x="3142" y="689"/>
                  </a:cubicBezTo>
                  <a:cubicBezTo>
                    <a:pt x="3238" y="689"/>
                    <a:pt x="3341" y="833"/>
                    <a:pt x="3435" y="887"/>
                  </a:cubicBezTo>
                  <a:lnTo>
                    <a:pt x="3789" y="710"/>
                  </a:lnTo>
                  <a:lnTo>
                    <a:pt x="3280" y="377"/>
                  </a:lnTo>
                  <a:cubicBezTo>
                    <a:pt x="3302" y="333"/>
                    <a:pt x="3324" y="178"/>
                    <a:pt x="3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8" name="Google Shape;3150;p37">
              <a:extLst>
                <a:ext uri="{FF2B5EF4-FFF2-40B4-BE49-F238E27FC236}">
                  <a16:creationId xmlns:a16="http://schemas.microsoft.com/office/drawing/2014/main" id="{6CCEB23C-C9C4-41F9-9B76-D680EFF3155D}"/>
                </a:ext>
              </a:extLst>
            </p:cNvPr>
            <p:cNvSpPr/>
            <p:nvPr/>
          </p:nvSpPr>
          <p:spPr>
            <a:xfrm>
              <a:off x="6461825" y="4154175"/>
              <a:ext cx="88650" cy="53200"/>
            </a:xfrm>
            <a:custGeom>
              <a:avLst/>
              <a:gdLst/>
              <a:ahLst/>
              <a:cxnLst/>
              <a:rect l="l" t="t" r="r" b="b"/>
              <a:pathLst>
                <a:path w="3546" h="2128" extrusionOk="0">
                  <a:moveTo>
                    <a:pt x="2770" y="1"/>
                  </a:moveTo>
                  <a:cubicBezTo>
                    <a:pt x="2504" y="1"/>
                    <a:pt x="2260" y="156"/>
                    <a:pt x="2127" y="377"/>
                  </a:cubicBezTo>
                  <a:cubicBezTo>
                    <a:pt x="2105" y="444"/>
                    <a:pt x="2039" y="466"/>
                    <a:pt x="1972" y="488"/>
                  </a:cubicBezTo>
                  <a:lnTo>
                    <a:pt x="820" y="1042"/>
                  </a:lnTo>
                  <a:cubicBezTo>
                    <a:pt x="798" y="1175"/>
                    <a:pt x="754" y="1286"/>
                    <a:pt x="709" y="1485"/>
                  </a:cubicBezTo>
                  <a:lnTo>
                    <a:pt x="864" y="1618"/>
                  </a:lnTo>
                  <a:cubicBezTo>
                    <a:pt x="842" y="1640"/>
                    <a:pt x="820" y="1662"/>
                    <a:pt x="798" y="1662"/>
                  </a:cubicBezTo>
                  <a:cubicBezTo>
                    <a:pt x="643" y="1640"/>
                    <a:pt x="466" y="1596"/>
                    <a:pt x="510" y="1352"/>
                  </a:cubicBezTo>
                  <a:lnTo>
                    <a:pt x="510" y="1352"/>
                  </a:lnTo>
                  <a:lnTo>
                    <a:pt x="355" y="1397"/>
                  </a:lnTo>
                  <a:lnTo>
                    <a:pt x="0" y="1995"/>
                  </a:lnTo>
                  <a:lnTo>
                    <a:pt x="266" y="1995"/>
                  </a:lnTo>
                  <a:lnTo>
                    <a:pt x="421" y="1840"/>
                  </a:lnTo>
                  <a:lnTo>
                    <a:pt x="488" y="1973"/>
                  </a:lnTo>
                  <a:lnTo>
                    <a:pt x="820" y="2128"/>
                  </a:lnTo>
                  <a:lnTo>
                    <a:pt x="1817" y="1574"/>
                  </a:lnTo>
                  <a:lnTo>
                    <a:pt x="1729" y="1308"/>
                  </a:lnTo>
                  <a:cubicBezTo>
                    <a:pt x="1665" y="1347"/>
                    <a:pt x="1610" y="1367"/>
                    <a:pt x="1569" y="1367"/>
                  </a:cubicBezTo>
                  <a:cubicBezTo>
                    <a:pt x="1495" y="1367"/>
                    <a:pt x="1464" y="1303"/>
                    <a:pt x="1507" y="1175"/>
                  </a:cubicBezTo>
                  <a:cubicBezTo>
                    <a:pt x="1543" y="994"/>
                    <a:pt x="1638" y="813"/>
                    <a:pt x="1829" y="813"/>
                  </a:cubicBezTo>
                  <a:cubicBezTo>
                    <a:pt x="1872" y="813"/>
                    <a:pt x="1919" y="822"/>
                    <a:pt x="1972" y="843"/>
                  </a:cubicBezTo>
                  <a:cubicBezTo>
                    <a:pt x="2039" y="865"/>
                    <a:pt x="2083" y="909"/>
                    <a:pt x="2127" y="976"/>
                  </a:cubicBezTo>
                  <a:lnTo>
                    <a:pt x="2748" y="820"/>
                  </a:lnTo>
                  <a:lnTo>
                    <a:pt x="2748" y="820"/>
                  </a:lnTo>
                  <a:lnTo>
                    <a:pt x="2703" y="1109"/>
                  </a:lnTo>
                  <a:lnTo>
                    <a:pt x="2703" y="1109"/>
                  </a:lnTo>
                  <a:lnTo>
                    <a:pt x="3479" y="688"/>
                  </a:lnTo>
                  <a:cubicBezTo>
                    <a:pt x="3501" y="621"/>
                    <a:pt x="3545" y="532"/>
                    <a:pt x="3523" y="466"/>
                  </a:cubicBezTo>
                  <a:cubicBezTo>
                    <a:pt x="3479" y="377"/>
                    <a:pt x="3435" y="289"/>
                    <a:pt x="3368" y="200"/>
                  </a:cubicBezTo>
                  <a:cubicBezTo>
                    <a:pt x="3302" y="289"/>
                    <a:pt x="3257" y="377"/>
                    <a:pt x="3213" y="466"/>
                  </a:cubicBezTo>
                  <a:cubicBezTo>
                    <a:pt x="3213" y="532"/>
                    <a:pt x="3191" y="599"/>
                    <a:pt x="3147" y="643"/>
                  </a:cubicBezTo>
                  <a:cubicBezTo>
                    <a:pt x="3014" y="422"/>
                    <a:pt x="2903" y="222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9" name="Google Shape;3151;p37">
              <a:extLst>
                <a:ext uri="{FF2B5EF4-FFF2-40B4-BE49-F238E27FC236}">
                  <a16:creationId xmlns:a16="http://schemas.microsoft.com/office/drawing/2014/main" id="{9A376DC1-B2C3-43D3-80F9-D925AC7053C6}"/>
                </a:ext>
              </a:extLst>
            </p:cNvPr>
            <p:cNvSpPr/>
            <p:nvPr/>
          </p:nvSpPr>
          <p:spPr>
            <a:xfrm>
              <a:off x="6937075" y="4532375"/>
              <a:ext cx="83675" cy="40025"/>
            </a:xfrm>
            <a:custGeom>
              <a:avLst/>
              <a:gdLst/>
              <a:ahLst/>
              <a:cxnLst/>
              <a:rect l="l" t="t" r="r" b="b"/>
              <a:pathLst>
                <a:path w="3347" h="1601" extrusionOk="0">
                  <a:moveTo>
                    <a:pt x="637" y="1"/>
                  </a:moveTo>
                  <a:cubicBezTo>
                    <a:pt x="579" y="1"/>
                    <a:pt x="520" y="50"/>
                    <a:pt x="444" y="50"/>
                  </a:cubicBezTo>
                  <a:lnTo>
                    <a:pt x="311" y="50"/>
                  </a:lnTo>
                  <a:lnTo>
                    <a:pt x="200" y="160"/>
                  </a:lnTo>
                  <a:cubicBezTo>
                    <a:pt x="156" y="271"/>
                    <a:pt x="89" y="382"/>
                    <a:pt x="45" y="493"/>
                  </a:cubicBezTo>
                  <a:cubicBezTo>
                    <a:pt x="23" y="604"/>
                    <a:pt x="0" y="714"/>
                    <a:pt x="0" y="825"/>
                  </a:cubicBezTo>
                  <a:lnTo>
                    <a:pt x="687" y="1069"/>
                  </a:lnTo>
                  <a:cubicBezTo>
                    <a:pt x="798" y="847"/>
                    <a:pt x="554" y="449"/>
                    <a:pt x="931" y="382"/>
                  </a:cubicBezTo>
                  <a:cubicBezTo>
                    <a:pt x="1108" y="581"/>
                    <a:pt x="1241" y="737"/>
                    <a:pt x="1374" y="869"/>
                  </a:cubicBezTo>
                  <a:cubicBezTo>
                    <a:pt x="1529" y="958"/>
                    <a:pt x="1640" y="1158"/>
                    <a:pt x="1640" y="1335"/>
                  </a:cubicBezTo>
                  <a:lnTo>
                    <a:pt x="1950" y="1423"/>
                  </a:lnTo>
                  <a:lnTo>
                    <a:pt x="1950" y="1313"/>
                  </a:lnTo>
                  <a:lnTo>
                    <a:pt x="1795" y="1002"/>
                  </a:lnTo>
                  <a:cubicBezTo>
                    <a:pt x="2128" y="1002"/>
                    <a:pt x="2238" y="1113"/>
                    <a:pt x="2371" y="1556"/>
                  </a:cubicBezTo>
                  <a:lnTo>
                    <a:pt x="2770" y="1601"/>
                  </a:lnTo>
                  <a:cubicBezTo>
                    <a:pt x="2814" y="1423"/>
                    <a:pt x="2859" y="1246"/>
                    <a:pt x="2925" y="1002"/>
                  </a:cubicBezTo>
                  <a:lnTo>
                    <a:pt x="3080" y="1025"/>
                  </a:lnTo>
                  <a:lnTo>
                    <a:pt x="3191" y="1135"/>
                  </a:lnTo>
                  <a:cubicBezTo>
                    <a:pt x="3235" y="1069"/>
                    <a:pt x="3302" y="980"/>
                    <a:pt x="3346" y="914"/>
                  </a:cubicBezTo>
                  <a:cubicBezTo>
                    <a:pt x="2969" y="648"/>
                    <a:pt x="2526" y="626"/>
                    <a:pt x="2083" y="581"/>
                  </a:cubicBezTo>
                  <a:lnTo>
                    <a:pt x="1507" y="714"/>
                  </a:lnTo>
                  <a:lnTo>
                    <a:pt x="1507" y="714"/>
                  </a:lnTo>
                  <a:lnTo>
                    <a:pt x="1773" y="426"/>
                  </a:lnTo>
                  <a:cubicBezTo>
                    <a:pt x="1396" y="293"/>
                    <a:pt x="1042" y="138"/>
                    <a:pt x="665" y="5"/>
                  </a:cubicBezTo>
                  <a:cubicBezTo>
                    <a:pt x="656" y="2"/>
                    <a:pt x="646" y="1"/>
                    <a:pt x="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0" name="Google Shape;3152;p37">
              <a:extLst>
                <a:ext uri="{FF2B5EF4-FFF2-40B4-BE49-F238E27FC236}">
                  <a16:creationId xmlns:a16="http://schemas.microsoft.com/office/drawing/2014/main" id="{5B91F552-C9FD-42E7-8264-E6449BBC1546}"/>
                </a:ext>
              </a:extLst>
            </p:cNvPr>
            <p:cNvSpPr/>
            <p:nvPr/>
          </p:nvSpPr>
          <p:spPr>
            <a:xfrm>
              <a:off x="6595875" y="4365750"/>
              <a:ext cx="93125" cy="34950"/>
            </a:xfrm>
            <a:custGeom>
              <a:avLst/>
              <a:gdLst/>
              <a:ahLst/>
              <a:cxnLst/>
              <a:rect l="l" t="t" r="r" b="b"/>
              <a:pathLst>
                <a:path w="3725" h="1398" extrusionOk="0">
                  <a:moveTo>
                    <a:pt x="3207" y="1"/>
                  </a:moveTo>
                  <a:cubicBezTo>
                    <a:pt x="3056" y="1"/>
                    <a:pt x="3018" y="214"/>
                    <a:pt x="2969" y="378"/>
                  </a:cubicBezTo>
                  <a:lnTo>
                    <a:pt x="2637" y="156"/>
                  </a:lnTo>
                  <a:cubicBezTo>
                    <a:pt x="2565" y="217"/>
                    <a:pt x="2486" y="296"/>
                    <a:pt x="2425" y="296"/>
                  </a:cubicBezTo>
                  <a:cubicBezTo>
                    <a:pt x="2375" y="296"/>
                    <a:pt x="2337" y="240"/>
                    <a:pt x="2327" y="68"/>
                  </a:cubicBezTo>
                  <a:lnTo>
                    <a:pt x="1861" y="156"/>
                  </a:lnTo>
                  <a:lnTo>
                    <a:pt x="1684" y="422"/>
                  </a:lnTo>
                  <a:cubicBezTo>
                    <a:pt x="1640" y="289"/>
                    <a:pt x="1618" y="223"/>
                    <a:pt x="1618" y="156"/>
                  </a:cubicBezTo>
                  <a:lnTo>
                    <a:pt x="1152" y="312"/>
                  </a:lnTo>
                  <a:lnTo>
                    <a:pt x="1064" y="312"/>
                  </a:lnTo>
                  <a:cubicBezTo>
                    <a:pt x="953" y="334"/>
                    <a:pt x="798" y="356"/>
                    <a:pt x="665" y="400"/>
                  </a:cubicBezTo>
                  <a:cubicBezTo>
                    <a:pt x="465" y="445"/>
                    <a:pt x="244" y="511"/>
                    <a:pt x="45" y="555"/>
                  </a:cubicBezTo>
                  <a:lnTo>
                    <a:pt x="0" y="932"/>
                  </a:lnTo>
                  <a:lnTo>
                    <a:pt x="443" y="799"/>
                  </a:lnTo>
                  <a:lnTo>
                    <a:pt x="532" y="843"/>
                  </a:lnTo>
                  <a:lnTo>
                    <a:pt x="288" y="1242"/>
                  </a:lnTo>
                  <a:lnTo>
                    <a:pt x="443" y="1397"/>
                  </a:lnTo>
                  <a:cubicBezTo>
                    <a:pt x="621" y="1397"/>
                    <a:pt x="798" y="1353"/>
                    <a:pt x="975" y="1309"/>
                  </a:cubicBezTo>
                  <a:cubicBezTo>
                    <a:pt x="1130" y="1220"/>
                    <a:pt x="1263" y="1131"/>
                    <a:pt x="1396" y="1021"/>
                  </a:cubicBezTo>
                  <a:cubicBezTo>
                    <a:pt x="1152" y="954"/>
                    <a:pt x="1219" y="821"/>
                    <a:pt x="1352" y="755"/>
                  </a:cubicBezTo>
                  <a:cubicBezTo>
                    <a:pt x="1507" y="644"/>
                    <a:pt x="1684" y="555"/>
                    <a:pt x="1861" y="467"/>
                  </a:cubicBezTo>
                  <a:lnTo>
                    <a:pt x="1928" y="577"/>
                  </a:lnTo>
                  <a:lnTo>
                    <a:pt x="1529" y="1021"/>
                  </a:lnTo>
                  <a:cubicBezTo>
                    <a:pt x="1601" y="1038"/>
                    <a:pt x="1687" y="1071"/>
                    <a:pt x="1741" y="1071"/>
                  </a:cubicBezTo>
                  <a:cubicBezTo>
                    <a:pt x="1753" y="1071"/>
                    <a:pt x="1764" y="1069"/>
                    <a:pt x="1773" y="1065"/>
                  </a:cubicBezTo>
                  <a:cubicBezTo>
                    <a:pt x="1906" y="910"/>
                    <a:pt x="2016" y="733"/>
                    <a:pt x="2149" y="555"/>
                  </a:cubicBezTo>
                  <a:lnTo>
                    <a:pt x="2172" y="799"/>
                  </a:lnTo>
                  <a:lnTo>
                    <a:pt x="2482" y="644"/>
                  </a:lnTo>
                  <a:lnTo>
                    <a:pt x="2570" y="511"/>
                  </a:lnTo>
                  <a:lnTo>
                    <a:pt x="2637" y="644"/>
                  </a:lnTo>
                  <a:lnTo>
                    <a:pt x="2725" y="865"/>
                  </a:lnTo>
                  <a:lnTo>
                    <a:pt x="2947" y="865"/>
                  </a:lnTo>
                  <a:cubicBezTo>
                    <a:pt x="2958" y="671"/>
                    <a:pt x="3041" y="630"/>
                    <a:pt x="3143" y="630"/>
                  </a:cubicBezTo>
                  <a:cubicBezTo>
                    <a:pt x="3216" y="630"/>
                    <a:pt x="3298" y="651"/>
                    <a:pt x="3371" y="651"/>
                  </a:cubicBezTo>
                  <a:cubicBezTo>
                    <a:pt x="3393" y="651"/>
                    <a:pt x="3415" y="649"/>
                    <a:pt x="3434" y="644"/>
                  </a:cubicBezTo>
                  <a:cubicBezTo>
                    <a:pt x="3461" y="647"/>
                    <a:pt x="3486" y="649"/>
                    <a:pt x="3510" y="649"/>
                  </a:cubicBezTo>
                  <a:cubicBezTo>
                    <a:pt x="3645" y="649"/>
                    <a:pt x="3725" y="589"/>
                    <a:pt x="3612" y="400"/>
                  </a:cubicBezTo>
                  <a:lnTo>
                    <a:pt x="3368" y="400"/>
                  </a:lnTo>
                  <a:cubicBezTo>
                    <a:pt x="3390" y="289"/>
                    <a:pt x="3412" y="179"/>
                    <a:pt x="3412" y="90"/>
                  </a:cubicBezTo>
                  <a:cubicBezTo>
                    <a:pt x="3326" y="27"/>
                    <a:pt x="3260" y="1"/>
                    <a:pt x="3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1" name="Google Shape;3153;p37">
              <a:extLst>
                <a:ext uri="{FF2B5EF4-FFF2-40B4-BE49-F238E27FC236}">
                  <a16:creationId xmlns:a16="http://schemas.microsoft.com/office/drawing/2014/main" id="{C4F4A329-498B-4E3B-B67B-8A0D06203010}"/>
                </a:ext>
              </a:extLst>
            </p:cNvPr>
            <p:cNvSpPr/>
            <p:nvPr/>
          </p:nvSpPr>
          <p:spPr>
            <a:xfrm>
              <a:off x="6936525" y="4281025"/>
              <a:ext cx="58725" cy="39350"/>
            </a:xfrm>
            <a:custGeom>
              <a:avLst/>
              <a:gdLst/>
              <a:ahLst/>
              <a:cxnLst/>
              <a:rect l="l" t="t" r="r" b="b"/>
              <a:pathLst>
                <a:path w="2349" h="1574" extrusionOk="0">
                  <a:moveTo>
                    <a:pt x="266" y="0"/>
                  </a:moveTo>
                  <a:lnTo>
                    <a:pt x="155" y="45"/>
                  </a:lnTo>
                  <a:lnTo>
                    <a:pt x="0" y="45"/>
                  </a:lnTo>
                  <a:cubicBezTo>
                    <a:pt x="45" y="222"/>
                    <a:pt x="89" y="399"/>
                    <a:pt x="155" y="643"/>
                  </a:cubicBezTo>
                  <a:lnTo>
                    <a:pt x="576" y="510"/>
                  </a:lnTo>
                  <a:lnTo>
                    <a:pt x="311" y="909"/>
                  </a:lnTo>
                  <a:lnTo>
                    <a:pt x="776" y="975"/>
                  </a:lnTo>
                  <a:cubicBezTo>
                    <a:pt x="845" y="931"/>
                    <a:pt x="894" y="913"/>
                    <a:pt x="930" y="913"/>
                  </a:cubicBezTo>
                  <a:cubicBezTo>
                    <a:pt x="1055" y="913"/>
                    <a:pt x="1017" y="1133"/>
                    <a:pt x="1086" y="1219"/>
                  </a:cubicBezTo>
                  <a:lnTo>
                    <a:pt x="2349" y="1574"/>
                  </a:lnTo>
                  <a:cubicBezTo>
                    <a:pt x="2305" y="1418"/>
                    <a:pt x="2238" y="1286"/>
                    <a:pt x="2194" y="1130"/>
                  </a:cubicBezTo>
                  <a:lnTo>
                    <a:pt x="1972" y="1020"/>
                  </a:lnTo>
                  <a:lnTo>
                    <a:pt x="2194" y="931"/>
                  </a:lnTo>
                  <a:cubicBezTo>
                    <a:pt x="2150" y="798"/>
                    <a:pt x="2105" y="665"/>
                    <a:pt x="2083" y="554"/>
                  </a:cubicBezTo>
                  <a:lnTo>
                    <a:pt x="1795" y="532"/>
                  </a:lnTo>
                  <a:lnTo>
                    <a:pt x="1551" y="377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2" name="Google Shape;3154;p37">
              <a:extLst>
                <a:ext uri="{FF2B5EF4-FFF2-40B4-BE49-F238E27FC236}">
                  <a16:creationId xmlns:a16="http://schemas.microsoft.com/office/drawing/2014/main" id="{903BD837-E044-4BBE-88A8-F9CD0037716E}"/>
                </a:ext>
              </a:extLst>
            </p:cNvPr>
            <p:cNvSpPr/>
            <p:nvPr/>
          </p:nvSpPr>
          <p:spPr>
            <a:xfrm>
              <a:off x="6542700" y="4297650"/>
              <a:ext cx="68150" cy="39900"/>
            </a:xfrm>
            <a:custGeom>
              <a:avLst/>
              <a:gdLst/>
              <a:ahLst/>
              <a:cxnLst/>
              <a:rect l="l" t="t" r="r" b="b"/>
              <a:pathLst>
                <a:path w="2726" h="1596" extrusionOk="0">
                  <a:moveTo>
                    <a:pt x="2039" y="0"/>
                  </a:moveTo>
                  <a:lnTo>
                    <a:pt x="1972" y="89"/>
                  </a:lnTo>
                  <a:lnTo>
                    <a:pt x="1573" y="443"/>
                  </a:lnTo>
                  <a:cubicBezTo>
                    <a:pt x="1950" y="532"/>
                    <a:pt x="1706" y="709"/>
                    <a:pt x="1595" y="864"/>
                  </a:cubicBezTo>
                  <a:lnTo>
                    <a:pt x="1551" y="443"/>
                  </a:lnTo>
                  <a:cubicBezTo>
                    <a:pt x="1529" y="377"/>
                    <a:pt x="1507" y="288"/>
                    <a:pt x="1485" y="200"/>
                  </a:cubicBezTo>
                  <a:cubicBezTo>
                    <a:pt x="1330" y="222"/>
                    <a:pt x="1174" y="266"/>
                    <a:pt x="1019" y="333"/>
                  </a:cubicBezTo>
                  <a:cubicBezTo>
                    <a:pt x="665" y="488"/>
                    <a:pt x="333" y="665"/>
                    <a:pt x="0" y="842"/>
                  </a:cubicBezTo>
                  <a:lnTo>
                    <a:pt x="155" y="1462"/>
                  </a:lnTo>
                  <a:lnTo>
                    <a:pt x="244" y="1595"/>
                  </a:lnTo>
                  <a:lnTo>
                    <a:pt x="1086" y="1307"/>
                  </a:lnTo>
                  <a:cubicBezTo>
                    <a:pt x="842" y="1108"/>
                    <a:pt x="1064" y="953"/>
                    <a:pt x="1130" y="687"/>
                  </a:cubicBezTo>
                  <a:lnTo>
                    <a:pt x="1485" y="1086"/>
                  </a:lnTo>
                  <a:cubicBezTo>
                    <a:pt x="1573" y="1086"/>
                    <a:pt x="1684" y="1042"/>
                    <a:pt x="1773" y="1019"/>
                  </a:cubicBezTo>
                  <a:cubicBezTo>
                    <a:pt x="2083" y="909"/>
                    <a:pt x="2393" y="753"/>
                    <a:pt x="2725" y="621"/>
                  </a:cubicBezTo>
                  <a:lnTo>
                    <a:pt x="2637" y="399"/>
                  </a:lnTo>
                  <a:lnTo>
                    <a:pt x="1906" y="554"/>
                  </a:lnTo>
                  <a:lnTo>
                    <a:pt x="2194" y="67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3" name="Google Shape;3155;p37">
              <a:extLst>
                <a:ext uri="{FF2B5EF4-FFF2-40B4-BE49-F238E27FC236}">
                  <a16:creationId xmlns:a16="http://schemas.microsoft.com/office/drawing/2014/main" id="{AABE9A22-3CDE-4285-A308-4AEA3884C526}"/>
                </a:ext>
              </a:extLst>
            </p:cNvPr>
            <p:cNvSpPr/>
            <p:nvPr/>
          </p:nvSpPr>
          <p:spPr>
            <a:xfrm>
              <a:off x="6411975" y="4204025"/>
              <a:ext cx="57075" cy="42575"/>
            </a:xfrm>
            <a:custGeom>
              <a:avLst/>
              <a:gdLst/>
              <a:ahLst/>
              <a:cxnLst/>
              <a:rect l="l" t="t" r="r" b="b"/>
              <a:pathLst>
                <a:path w="2283" h="1703" extrusionOk="0">
                  <a:moveTo>
                    <a:pt x="1130" y="555"/>
                  </a:moveTo>
                  <a:cubicBezTo>
                    <a:pt x="1197" y="732"/>
                    <a:pt x="1263" y="887"/>
                    <a:pt x="1330" y="1064"/>
                  </a:cubicBezTo>
                  <a:lnTo>
                    <a:pt x="1130" y="1153"/>
                  </a:lnTo>
                  <a:lnTo>
                    <a:pt x="909" y="643"/>
                  </a:lnTo>
                  <a:lnTo>
                    <a:pt x="1130" y="555"/>
                  </a:lnTo>
                  <a:close/>
                  <a:moveTo>
                    <a:pt x="1418" y="1"/>
                  </a:moveTo>
                  <a:cubicBezTo>
                    <a:pt x="953" y="377"/>
                    <a:pt x="466" y="732"/>
                    <a:pt x="0" y="1109"/>
                  </a:cubicBezTo>
                  <a:cubicBezTo>
                    <a:pt x="45" y="1219"/>
                    <a:pt x="89" y="1330"/>
                    <a:pt x="155" y="1374"/>
                  </a:cubicBezTo>
                  <a:cubicBezTo>
                    <a:pt x="346" y="1489"/>
                    <a:pt x="620" y="1702"/>
                    <a:pt x="791" y="1702"/>
                  </a:cubicBezTo>
                  <a:cubicBezTo>
                    <a:pt x="818" y="1702"/>
                    <a:pt x="843" y="1697"/>
                    <a:pt x="864" y="1685"/>
                  </a:cubicBezTo>
                  <a:cubicBezTo>
                    <a:pt x="1197" y="1485"/>
                    <a:pt x="1529" y="1219"/>
                    <a:pt x="1817" y="931"/>
                  </a:cubicBezTo>
                  <a:cubicBezTo>
                    <a:pt x="1573" y="643"/>
                    <a:pt x="1950" y="688"/>
                    <a:pt x="2039" y="577"/>
                  </a:cubicBezTo>
                  <a:lnTo>
                    <a:pt x="2039" y="577"/>
                  </a:lnTo>
                  <a:lnTo>
                    <a:pt x="1994" y="821"/>
                  </a:lnTo>
                  <a:cubicBezTo>
                    <a:pt x="2083" y="688"/>
                    <a:pt x="2172" y="577"/>
                    <a:pt x="2282" y="466"/>
                  </a:cubicBezTo>
                  <a:lnTo>
                    <a:pt x="2238" y="267"/>
                  </a:lnTo>
                  <a:cubicBezTo>
                    <a:pt x="2127" y="289"/>
                    <a:pt x="1994" y="333"/>
                    <a:pt x="1884" y="377"/>
                  </a:cubicBezTo>
                  <a:cubicBezTo>
                    <a:pt x="1802" y="413"/>
                    <a:pt x="1733" y="429"/>
                    <a:pt x="1677" y="429"/>
                  </a:cubicBezTo>
                  <a:cubicBezTo>
                    <a:pt x="1519" y="429"/>
                    <a:pt x="1451" y="301"/>
                    <a:pt x="1418" y="8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4" name="Google Shape;3156;p37">
              <a:extLst>
                <a:ext uri="{FF2B5EF4-FFF2-40B4-BE49-F238E27FC236}">
                  <a16:creationId xmlns:a16="http://schemas.microsoft.com/office/drawing/2014/main" id="{CC5B51A0-EF64-4DD5-81E4-9ED665909908}"/>
                </a:ext>
              </a:extLst>
            </p:cNvPr>
            <p:cNvSpPr/>
            <p:nvPr/>
          </p:nvSpPr>
          <p:spPr>
            <a:xfrm>
              <a:off x="6727700" y="4376300"/>
              <a:ext cx="70375" cy="34375"/>
            </a:xfrm>
            <a:custGeom>
              <a:avLst/>
              <a:gdLst/>
              <a:ahLst/>
              <a:cxnLst/>
              <a:rect l="l" t="t" r="r" b="b"/>
              <a:pathLst>
                <a:path w="2815" h="1375" extrusionOk="0">
                  <a:moveTo>
                    <a:pt x="687" y="0"/>
                  </a:moveTo>
                  <a:lnTo>
                    <a:pt x="156" y="266"/>
                  </a:lnTo>
                  <a:cubicBezTo>
                    <a:pt x="111" y="377"/>
                    <a:pt x="67" y="488"/>
                    <a:pt x="0" y="599"/>
                  </a:cubicBezTo>
                  <a:cubicBezTo>
                    <a:pt x="120" y="701"/>
                    <a:pt x="214" y="870"/>
                    <a:pt x="383" y="870"/>
                  </a:cubicBezTo>
                  <a:cubicBezTo>
                    <a:pt x="432" y="870"/>
                    <a:pt x="489" y="855"/>
                    <a:pt x="554" y="820"/>
                  </a:cubicBezTo>
                  <a:lnTo>
                    <a:pt x="709" y="820"/>
                  </a:lnTo>
                  <a:cubicBezTo>
                    <a:pt x="824" y="886"/>
                    <a:pt x="890" y="1048"/>
                    <a:pt x="1015" y="1048"/>
                  </a:cubicBezTo>
                  <a:cubicBezTo>
                    <a:pt x="1059" y="1048"/>
                    <a:pt x="1111" y="1027"/>
                    <a:pt x="1175" y="975"/>
                  </a:cubicBezTo>
                  <a:lnTo>
                    <a:pt x="665" y="532"/>
                  </a:lnTo>
                  <a:cubicBezTo>
                    <a:pt x="687" y="466"/>
                    <a:pt x="709" y="311"/>
                    <a:pt x="754" y="89"/>
                  </a:cubicBezTo>
                  <a:lnTo>
                    <a:pt x="1330" y="576"/>
                  </a:lnTo>
                  <a:lnTo>
                    <a:pt x="1330" y="997"/>
                  </a:lnTo>
                  <a:lnTo>
                    <a:pt x="1485" y="1064"/>
                  </a:lnTo>
                  <a:cubicBezTo>
                    <a:pt x="1550" y="902"/>
                    <a:pt x="1635" y="850"/>
                    <a:pt x="1729" y="850"/>
                  </a:cubicBezTo>
                  <a:cubicBezTo>
                    <a:pt x="1828" y="850"/>
                    <a:pt x="1937" y="908"/>
                    <a:pt x="2039" y="953"/>
                  </a:cubicBezTo>
                  <a:cubicBezTo>
                    <a:pt x="2017" y="1042"/>
                    <a:pt x="1994" y="1130"/>
                    <a:pt x="1972" y="1219"/>
                  </a:cubicBezTo>
                  <a:lnTo>
                    <a:pt x="2349" y="1374"/>
                  </a:lnTo>
                  <a:lnTo>
                    <a:pt x="2593" y="1042"/>
                  </a:lnTo>
                  <a:lnTo>
                    <a:pt x="2814" y="754"/>
                  </a:lnTo>
                  <a:cubicBezTo>
                    <a:pt x="2571" y="621"/>
                    <a:pt x="2349" y="488"/>
                    <a:pt x="2083" y="377"/>
                  </a:cubicBezTo>
                  <a:cubicBezTo>
                    <a:pt x="1839" y="288"/>
                    <a:pt x="1574" y="200"/>
                    <a:pt x="1330" y="155"/>
                  </a:cubicBezTo>
                  <a:cubicBezTo>
                    <a:pt x="1108" y="89"/>
                    <a:pt x="887" y="45"/>
                    <a:pt x="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5" name="Google Shape;3157;p37">
              <a:extLst>
                <a:ext uri="{FF2B5EF4-FFF2-40B4-BE49-F238E27FC236}">
                  <a16:creationId xmlns:a16="http://schemas.microsoft.com/office/drawing/2014/main" id="{62183C35-33D5-414A-AF70-98401767672B}"/>
                </a:ext>
              </a:extLst>
            </p:cNvPr>
            <p:cNvSpPr/>
            <p:nvPr/>
          </p:nvSpPr>
          <p:spPr>
            <a:xfrm>
              <a:off x="6780875" y="4473225"/>
              <a:ext cx="73150" cy="33275"/>
            </a:xfrm>
            <a:custGeom>
              <a:avLst/>
              <a:gdLst/>
              <a:ahLst/>
              <a:cxnLst/>
              <a:rect l="l" t="t" r="r" b="b"/>
              <a:pathLst>
                <a:path w="2926" h="1331" extrusionOk="0">
                  <a:moveTo>
                    <a:pt x="599" y="1"/>
                  </a:moveTo>
                  <a:lnTo>
                    <a:pt x="222" y="67"/>
                  </a:lnTo>
                  <a:lnTo>
                    <a:pt x="156" y="67"/>
                  </a:lnTo>
                  <a:cubicBezTo>
                    <a:pt x="67" y="178"/>
                    <a:pt x="355" y="444"/>
                    <a:pt x="0" y="444"/>
                  </a:cubicBezTo>
                  <a:lnTo>
                    <a:pt x="0" y="643"/>
                  </a:lnTo>
                  <a:lnTo>
                    <a:pt x="377" y="643"/>
                  </a:lnTo>
                  <a:lnTo>
                    <a:pt x="510" y="820"/>
                  </a:lnTo>
                  <a:lnTo>
                    <a:pt x="355" y="843"/>
                  </a:lnTo>
                  <a:lnTo>
                    <a:pt x="1463" y="1219"/>
                  </a:lnTo>
                  <a:lnTo>
                    <a:pt x="1662" y="1197"/>
                  </a:lnTo>
                  <a:lnTo>
                    <a:pt x="1817" y="843"/>
                  </a:lnTo>
                  <a:lnTo>
                    <a:pt x="2327" y="1264"/>
                  </a:lnTo>
                  <a:lnTo>
                    <a:pt x="2504" y="1330"/>
                  </a:lnTo>
                  <a:cubicBezTo>
                    <a:pt x="2491" y="1114"/>
                    <a:pt x="2573" y="1073"/>
                    <a:pt x="2679" y="1073"/>
                  </a:cubicBezTo>
                  <a:cubicBezTo>
                    <a:pt x="2744" y="1073"/>
                    <a:pt x="2818" y="1089"/>
                    <a:pt x="2885" y="1089"/>
                  </a:cubicBezTo>
                  <a:cubicBezTo>
                    <a:pt x="2899" y="1089"/>
                    <a:pt x="2912" y="1088"/>
                    <a:pt x="2925" y="1086"/>
                  </a:cubicBezTo>
                  <a:cubicBezTo>
                    <a:pt x="2881" y="998"/>
                    <a:pt x="2859" y="931"/>
                    <a:pt x="2836" y="865"/>
                  </a:cubicBezTo>
                  <a:lnTo>
                    <a:pt x="2460" y="776"/>
                  </a:lnTo>
                  <a:lnTo>
                    <a:pt x="2438" y="953"/>
                  </a:lnTo>
                  <a:lnTo>
                    <a:pt x="2349" y="998"/>
                  </a:lnTo>
                  <a:lnTo>
                    <a:pt x="2150" y="688"/>
                  </a:lnTo>
                  <a:lnTo>
                    <a:pt x="1906" y="599"/>
                  </a:lnTo>
                  <a:lnTo>
                    <a:pt x="1706" y="820"/>
                  </a:lnTo>
                  <a:cubicBezTo>
                    <a:pt x="1662" y="643"/>
                    <a:pt x="1618" y="510"/>
                    <a:pt x="1596" y="377"/>
                  </a:cubicBezTo>
                  <a:lnTo>
                    <a:pt x="1330" y="377"/>
                  </a:lnTo>
                  <a:cubicBezTo>
                    <a:pt x="1241" y="532"/>
                    <a:pt x="1153" y="688"/>
                    <a:pt x="1086" y="776"/>
                  </a:cubicBezTo>
                  <a:cubicBezTo>
                    <a:pt x="931" y="621"/>
                    <a:pt x="776" y="444"/>
                    <a:pt x="643" y="267"/>
                  </a:cubicBezTo>
                  <a:cubicBezTo>
                    <a:pt x="599" y="200"/>
                    <a:pt x="599" y="89"/>
                    <a:pt x="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6" name="Google Shape;3158;p37">
              <a:extLst>
                <a:ext uri="{FF2B5EF4-FFF2-40B4-BE49-F238E27FC236}">
                  <a16:creationId xmlns:a16="http://schemas.microsoft.com/office/drawing/2014/main" id="{F01E1089-2387-47A6-8B66-33949E5B1239}"/>
                </a:ext>
              </a:extLst>
            </p:cNvPr>
            <p:cNvSpPr/>
            <p:nvPr/>
          </p:nvSpPr>
          <p:spPr>
            <a:xfrm>
              <a:off x="6929875" y="4369625"/>
              <a:ext cx="65375" cy="30525"/>
            </a:xfrm>
            <a:custGeom>
              <a:avLst/>
              <a:gdLst/>
              <a:ahLst/>
              <a:cxnLst/>
              <a:rect l="l" t="t" r="r" b="b"/>
              <a:pathLst>
                <a:path w="2615" h="1221" extrusionOk="0">
                  <a:moveTo>
                    <a:pt x="1950" y="489"/>
                  </a:moveTo>
                  <a:lnTo>
                    <a:pt x="1995" y="555"/>
                  </a:lnTo>
                  <a:lnTo>
                    <a:pt x="1950" y="600"/>
                  </a:lnTo>
                  <a:cubicBezTo>
                    <a:pt x="1928" y="578"/>
                    <a:pt x="1906" y="555"/>
                    <a:pt x="1906" y="555"/>
                  </a:cubicBezTo>
                  <a:cubicBezTo>
                    <a:pt x="1906" y="533"/>
                    <a:pt x="1928" y="511"/>
                    <a:pt x="1950" y="489"/>
                  </a:cubicBezTo>
                  <a:close/>
                  <a:moveTo>
                    <a:pt x="702" y="1"/>
                  </a:moveTo>
                  <a:cubicBezTo>
                    <a:pt x="667" y="1"/>
                    <a:pt x="633" y="1"/>
                    <a:pt x="599" y="1"/>
                  </a:cubicBezTo>
                  <a:lnTo>
                    <a:pt x="288" y="90"/>
                  </a:lnTo>
                  <a:lnTo>
                    <a:pt x="23" y="1"/>
                  </a:lnTo>
                  <a:cubicBezTo>
                    <a:pt x="23" y="90"/>
                    <a:pt x="0" y="112"/>
                    <a:pt x="23" y="223"/>
                  </a:cubicBezTo>
                  <a:cubicBezTo>
                    <a:pt x="23" y="334"/>
                    <a:pt x="45" y="422"/>
                    <a:pt x="67" y="533"/>
                  </a:cubicBezTo>
                  <a:lnTo>
                    <a:pt x="355" y="555"/>
                  </a:lnTo>
                  <a:lnTo>
                    <a:pt x="421" y="622"/>
                  </a:lnTo>
                  <a:lnTo>
                    <a:pt x="931" y="843"/>
                  </a:lnTo>
                  <a:lnTo>
                    <a:pt x="1064" y="799"/>
                  </a:lnTo>
                  <a:cubicBezTo>
                    <a:pt x="1130" y="688"/>
                    <a:pt x="1197" y="578"/>
                    <a:pt x="1286" y="400"/>
                  </a:cubicBezTo>
                  <a:lnTo>
                    <a:pt x="2172" y="1087"/>
                  </a:lnTo>
                  <a:cubicBezTo>
                    <a:pt x="2172" y="1109"/>
                    <a:pt x="2172" y="1131"/>
                    <a:pt x="2172" y="1154"/>
                  </a:cubicBezTo>
                  <a:lnTo>
                    <a:pt x="2283" y="1220"/>
                  </a:lnTo>
                  <a:cubicBezTo>
                    <a:pt x="2526" y="1021"/>
                    <a:pt x="2615" y="688"/>
                    <a:pt x="2504" y="400"/>
                  </a:cubicBezTo>
                  <a:cubicBezTo>
                    <a:pt x="2216" y="400"/>
                    <a:pt x="1950" y="334"/>
                    <a:pt x="1684" y="223"/>
                  </a:cubicBezTo>
                  <a:cubicBezTo>
                    <a:pt x="1581" y="223"/>
                    <a:pt x="1438" y="253"/>
                    <a:pt x="1341" y="253"/>
                  </a:cubicBezTo>
                  <a:cubicBezTo>
                    <a:pt x="1293" y="253"/>
                    <a:pt x="1256" y="245"/>
                    <a:pt x="1241" y="223"/>
                  </a:cubicBezTo>
                  <a:cubicBezTo>
                    <a:pt x="1091" y="17"/>
                    <a:pt x="894" y="1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7" name="Google Shape;3159;p37">
              <a:extLst>
                <a:ext uri="{FF2B5EF4-FFF2-40B4-BE49-F238E27FC236}">
                  <a16:creationId xmlns:a16="http://schemas.microsoft.com/office/drawing/2014/main" id="{D26A58CE-07F4-47DF-A880-53A7CD2CF55B}"/>
                </a:ext>
              </a:extLst>
            </p:cNvPr>
            <p:cNvSpPr/>
            <p:nvPr/>
          </p:nvSpPr>
          <p:spPr>
            <a:xfrm>
              <a:off x="6637400" y="4283800"/>
              <a:ext cx="55975" cy="24950"/>
            </a:xfrm>
            <a:custGeom>
              <a:avLst/>
              <a:gdLst/>
              <a:ahLst/>
              <a:cxnLst/>
              <a:rect l="l" t="t" r="r" b="b"/>
              <a:pathLst>
                <a:path w="2239" h="998" extrusionOk="0">
                  <a:moveTo>
                    <a:pt x="1153" y="643"/>
                  </a:moveTo>
                  <a:cubicBezTo>
                    <a:pt x="1175" y="643"/>
                    <a:pt x="1197" y="665"/>
                    <a:pt x="1197" y="665"/>
                  </a:cubicBezTo>
                  <a:lnTo>
                    <a:pt x="1175" y="687"/>
                  </a:lnTo>
                  <a:lnTo>
                    <a:pt x="1131" y="665"/>
                  </a:lnTo>
                  <a:lnTo>
                    <a:pt x="1153" y="643"/>
                  </a:lnTo>
                  <a:close/>
                  <a:moveTo>
                    <a:pt x="1330" y="0"/>
                  </a:moveTo>
                  <a:lnTo>
                    <a:pt x="1330" y="200"/>
                  </a:lnTo>
                  <a:lnTo>
                    <a:pt x="1508" y="288"/>
                  </a:lnTo>
                  <a:cubicBezTo>
                    <a:pt x="1485" y="333"/>
                    <a:pt x="1441" y="399"/>
                    <a:pt x="1441" y="399"/>
                  </a:cubicBezTo>
                  <a:cubicBezTo>
                    <a:pt x="1375" y="355"/>
                    <a:pt x="1308" y="310"/>
                    <a:pt x="1242" y="288"/>
                  </a:cubicBezTo>
                  <a:lnTo>
                    <a:pt x="1042" y="89"/>
                  </a:lnTo>
                  <a:lnTo>
                    <a:pt x="887" y="89"/>
                  </a:lnTo>
                  <a:cubicBezTo>
                    <a:pt x="887" y="155"/>
                    <a:pt x="865" y="244"/>
                    <a:pt x="865" y="421"/>
                  </a:cubicBezTo>
                  <a:lnTo>
                    <a:pt x="555" y="111"/>
                  </a:lnTo>
                  <a:lnTo>
                    <a:pt x="1" y="133"/>
                  </a:lnTo>
                  <a:lnTo>
                    <a:pt x="156" y="310"/>
                  </a:lnTo>
                  <a:lnTo>
                    <a:pt x="245" y="288"/>
                  </a:lnTo>
                  <a:lnTo>
                    <a:pt x="355" y="266"/>
                  </a:lnTo>
                  <a:lnTo>
                    <a:pt x="355" y="266"/>
                  </a:lnTo>
                  <a:cubicBezTo>
                    <a:pt x="333" y="288"/>
                    <a:pt x="333" y="310"/>
                    <a:pt x="333" y="355"/>
                  </a:cubicBezTo>
                  <a:lnTo>
                    <a:pt x="178" y="466"/>
                  </a:lnTo>
                  <a:lnTo>
                    <a:pt x="45" y="754"/>
                  </a:lnTo>
                  <a:cubicBezTo>
                    <a:pt x="67" y="842"/>
                    <a:pt x="112" y="931"/>
                    <a:pt x="134" y="997"/>
                  </a:cubicBezTo>
                  <a:cubicBezTo>
                    <a:pt x="577" y="953"/>
                    <a:pt x="998" y="887"/>
                    <a:pt x="1441" y="842"/>
                  </a:cubicBezTo>
                  <a:cubicBezTo>
                    <a:pt x="1530" y="864"/>
                    <a:pt x="1618" y="887"/>
                    <a:pt x="1707" y="931"/>
                  </a:cubicBezTo>
                  <a:lnTo>
                    <a:pt x="1995" y="709"/>
                  </a:lnTo>
                  <a:lnTo>
                    <a:pt x="2128" y="709"/>
                  </a:lnTo>
                  <a:lnTo>
                    <a:pt x="2239" y="621"/>
                  </a:lnTo>
                  <a:lnTo>
                    <a:pt x="2239" y="466"/>
                  </a:lnTo>
                  <a:cubicBezTo>
                    <a:pt x="2233" y="467"/>
                    <a:pt x="2228" y="467"/>
                    <a:pt x="2222" y="467"/>
                  </a:cubicBezTo>
                  <a:cubicBezTo>
                    <a:pt x="2159" y="467"/>
                    <a:pt x="2075" y="409"/>
                    <a:pt x="2009" y="409"/>
                  </a:cubicBezTo>
                  <a:cubicBezTo>
                    <a:pt x="1956" y="409"/>
                    <a:pt x="1916" y="446"/>
                    <a:pt x="1906" y="576"/>
                  </a:cubicBezTo>
                  <a:cubicBezTo>
                    <a:pt x="1906" y="598"/>
                    <a:pt x="1729" y="598"/>
                    <a:pt x="1640" y="598"/>
                  </a:cubicBezTo>
                  <a:cubicBezTo>
                    <a:pt x="1663" y="532"/>
                    <a:pt x="1685" y="443"/>
                    <a:pt x="1707" y="377"/>
                  </a:cubicBezTo>
                  <a:cubicBezTo>
                    <a:pt x="1751" y="266"/>
                    <a:pt x="1796" y="178"/>
                    <a:pt x="1840" y="89"/>
                  </a:cubicBezTo>
                  <a:lnTo>
                    <a:pt x="13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8" name="Google Shape;3160;p37">
              <a:extLst>
                <a:ext uri="{FF2B5EF4-FFF2-40B4-BE49-F238E27FC236}">
                  <a16:creationId xmlns:a16="http://schemas.microsoft.com/office/drawing/2014/main" id="{A52EF31B-39B2-4A4A-B1B3-6FD26C843BD2}"/>
                </a:ext>
              </a:extLst>
            </p:cNvPr>
            <p:cNvSpPr/>
            <p:nvPr/>
          </p:nvSpPr>
          <p:spPr>
            <a:xfrm>
              <a:off x="6890000" y="4515875"/>
              <a:ext cx="52075" cy="37150"/>
            </a:xfrm>
            <a:custGeom>
              <a:avLst/>
              <a:gdLst/>
              <a:ahLst/>
              <a:cxnLst/>
              <a:rect l="l" t="t" r="r" b="b"/>
              <a:pathLst>
                <a:path w="2083" h="1486" extrusionOk="0">
                  <a:moveTo>
                    <a:pt x="598" y="1"/>
                  </a:moveTo>
                  <a:lnTo>
                    <a:pt x="266" y="333"/>
                  </a:lnTo>
                  <a:lnTo>
                    <a:pt x="222" y="289"/>
                  </a:lnTo>
                  <a:lnTo>
                    <a:pt x="0" y="710"/>
                  </a:lnTo>
                  <a:lnTo>
                    <a:pt x="1861" y="1485"/>
                  </a:lnTo>
                  <a:cubicBezTo>
                    <a:pt x="1883" y="1374"/>
                    <a:pt x="1906" y="1264"/>
                    <a:pt x="1928" y="1153"/>
                  </a:cubicBezTo>
                  <a:cubicBezTo>
                    <a:pt x="1972" y="1042"/>
                    <a:pt x="2039" y="931"/>
                    <a:pt x="2083" y="820"/>
                  </a:cubicBezTo>
                  <a:lnTo>
                    <a:pt x="2083" y="820"/>
                  </a:lnTo>
                  <a:cubicBezTo>
                    <a:pt x="1978" y="907"/>
                    <a:pt x="1881" y="951"/>
                    <a:pt x="1790" y="951"/>
                  </a:cubicBezTo>
                  <a:cubicBezTo>
                    <a:pt x="1671" y="951"/>
                    <a:pt x="1563" y="873"/>
                    <a:pt x="1463" y="710"/>
                  </a:cubicBezTo>
                  <a:cubicBezTo>
                    <a:pt x="1307" y="510"/>
                    <a:pt x="1130" y="333"/>
                    <a:pt x="953" y="178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9" name="Google Shape;3161;p37">
              <a:extLst>
                <a:ext uri="{FF2B5EF4-FFF2-40B4-BE49-F238E27FC236}">
                  <a16:creationId xmlns:a16="http://schemas.microsoft.com/office/drawing/2014/main" id="{CF09860B-D411-4532-A4A6-B056AD2FFBE1}"/>
                </a:ext>
              </a:extLst>
            </p:cNvPr>
            <p:cNvSpPr/>
            <p:nvPr/>
          </p:nvSpPr>
          <p:spPr>
            <a:xfrm>
              <a:off x="6804700" y="4404550"/>
              <a:ext cx="62050" cy="32700"/>
            </a:xfrm>
            <a:custGeom>
              <a:avLst/>
              <a:gdLst/>
              <a:ahLst/>
              <a:cxnLst/>
              <a:rect l="l" t="t" r="r" b="b"/>
              <a:pathLst>
                <a:path w="2482" h="1308" extrusionOk="0">
                  <a:moveTo>
                    <a:pt x="510" y="0"/>
                  </a:moveTo>
                  <a:cubicBezTo>
                    <a:pt x="0" y="111"/>
                    <a:pt x="465" y="355"/>
                    <a:pt x="443" y="554"/>
                  </a:cubicBezTo>
                  <a:cubicBezTo>
                    <a:pt x="493" y="736"/>
                    <a:pt x="543" y="906"/>
                    <a:pt x="713" y="906"/>
                  </a:cubicBezTo>
                  <a:cubicBezTo>
                    <a:pt x="770" y="906"/>
                    <a:pt x="841" y="887"/>
                    <a:pt x="931" y="842"/>
                  </a:cubicBezTo>
                  <a:cubicBezTo>
                    <a:pt x="936" y="840"/>
                    <a:pt x="941" y="839"/>
                    <a:pt x="948" y="839"/>
                  </a:cubicBezTo>
                  <a:cubicBezTo>
                    <a:pt x="999" y="839"/>
                    <a:pt x="1096" y="911"/>
                    <a:pt x="1174" y="931"/>
                  </a:cubicBezTo>
                  <a:lnTo>
                    <a:pt x="2039" y="1308"/>
                  </a:lnTo>
                  <a:cubicBezTo>
                    <a:pt x="2083" y="1197"/>
                    <a:pt x="2149" y="1064"/>
                    <a:pt x="2216" y="953"/>
                  </a:cubicBezTo>
                  <a:cubicBezTo>
                    <a:pt x="2282" y="842"/>
                    <a:pt x="2393" y="754"/>
                    <a:pt x="2482" y="665"/>
                  </a:cubicBezTo>
                  <a:cubicBezTo>
                    <a:pt x="2349" y="222"/>
                    <a:pt x="1928" y="288"/>
                    <a:pt x="1618" y="155"/>
                  </a:cubicBezTo>
                  <a:lnTo>
                    <a:pt x="1263" y="311"/>
                  </a:lnTo>
                  <a:cubicBezTo>
                    <a:pt x="1285" y="399"/>
                    <a:pt x="1330" y="510"/>
                    <a:pt x="1396" y="665"/>
                  </a:cubicBezTo>
                  <a:cubicBezTo>
                    <a:pt x="1041" y="554"/>
                    <a:pt x="709" y="311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0" name="Google Shape;3162;p37">
              <a:extLst>
                <a:ext uri="{FF2B5EF4-FFF2-40B4-BE49-F238E27FC236}">
                  <a16:creationId xmlns:a16="http://schemas.microsoft.com/office/drawing/2014/main" id="{06C4B6F6-612C-4D5E-9025-D3898999DC35}"/>
                </a:ext>
              </a:extLst>
            </p:cNvPr>
            <p:cNvSpPr/>
            <p:nvPr/>
          </p:nvSpPr>
          <p:spPr>
            <a:xfrm>
              <a:off x="7051175" y="4562400"/>
              <a:ext cx="57075" cy="23300"/>
            </a:xfrm>
            <a:custGeom>
              <a:avLst/>
              <a:gdLst/>
              <a:ahLst/>
              <a:cxnLst/>
              <a:rect l="l" t="t" r="r" b="b"/>
              <a:pathLst>
                <a:path w="2283" h="932" extrusionOk="0">
                  <a:moveTo>
                    <a:pt x="1197" y="488"/>
                  </a:moveTo>
                  <a:lnTo>
                    <a:pt x="1197" y="488"/>
                  </a:lnTo>
                  <a:cubicBezTo>
                    <a:pt x="1175" y="510"/>
                    <a:pt x="1175" y="533"/>
                    <a:pt x="1153" y="555"/>
                  </a:cubicBezTo>
                  <a:cubicBezTo>
                    <a:pt x="1131" y="555"/>
                    <a:pt x="1109" y="533"/>
                    <a:pt x="1064" y="510"/>
                  </a:cubicBezTo>
                  <a:lnTo>
                    <a:pt x="1197" y="488"/>
                  </a:lnTo>
                  <a:close/>
                  <a:moveTo>
                    <a:pt x="1419" y="1"/>
                  </a:moveTo>
                  <a:lnTo>
                    <a:pt x="621" y="45"/>
                  </a:lnTo>
                  <a:lnTo>
                    <a:pt x="510" y="156"/>
                  </a:lnTo>
                  <a:lnTo>
                    <a:pt x="532" y="222"/>
                  </a:lnTo>
                  <a:lnTo>
                    <a:pt x="532" y="222"/>
                  </a:lnTo>
                  <a:lnTo>
                    <a:pt x="466" y="200"/>
                  </a:lnTo>
                  <a:lnTo>
                    <a:pt x="67" y="23"/>
                  </a:lnTo>
                  <a:lnTo>
                    <a:pt x="1" y="89"/>
                  </a:lnTo>
                  <a:cubicBezTo>
                    <a:pt x="67" y="156"/>
                    <a:pt x="134" y="222"/>
                    <a:pt x="200" y="289"/>
                  </a:cubicBezTo>
                  <a:cubicBezTo>
                    <a:pt x="289" y="355"/>
                    <a:pt x="355" y="422"/>
                    <a:pt x="444" y="488"/>
                  </a:cubicBezTo>
                  <a:cubicBezTo>
                    <a:pt x="355" y="555"/>
                    <a:pt x="289" y="599"/>
                    <a:pt x="200" y="666"/>
                  </a:cubicBezTo>
                  <a:cubicBezTo>
                    <a:pt x="178" y="710"/>
                    <a:pt x="134" y="754"/>
                    <a:pt x="111" y="798"/>
                  </a:cubicBezTo>
                  <a:cubicBezTo>
                    <a:pt x="599" y="843"/>
                    <a:pt x="1086" y="909"/>
                    <a:pt x="1574" y="931"/>
                  </a:cubicBezTo>
                  <a:cubicBezTo>
                    <a:pt x="1818" y="909"/>
                    <a:pt x="2061" y="865"/>
                    <a:pt x="2283" y="798"/>
                  </a:cubicBezTo>
                  <a:lnTo>
                    <a:pt x="2283" y="666"/>
                  </a:lnTo>
                  <a:lnTo>
                    <a:pt x="1419" y="422"/>
                  </a:lnTo>
                  <a:lnTo>
                    <a:pt x="1574" y="112"/>
                  </a:lnTo>
                  <a:lnTo>
                    <a:pt x="14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1" name="Google Shape;3163;p37">
              <a:extLst>
                <a:ext uri="{FF2B5EF4-FFF2-40B4-BE49-F238E27FC236}">
                  <a16:creationId xmlns:a16="http://schemas.microsoft.com/office/drawing/2014/main" id="{4140B7C6-F70E-4CB0-9F97-0607D85A36A8}"/>
                </a:ext>
              </a:extLst>
            </p:cNvPr>
            <p:cNvSpPr/>
            <p:nvPr/>
          </p:nvSpPr>
          <p:spPr>
            <a:xfrm>
              <a:off x="6626875" y="4453300"/>
              <a:ext cx="53200" cy="23275"/>
            </a:xfrm>
            <a:custGeom>
              <a:avLst/>
              <a:gdLst/>
              <a:ahLst/>
              <a:cxnLst/>
              <a:rect l="l" t="t" r="r" b="b"/>
              <a:pathLst>
                <a:path w="2128" h="931" extrusionOk="0">
                  <a:moveTo>
                    <a:pt x="1862" y="0"/>
                  </a:moveTo>
                  <a:lnTo>
                    <a:pt x="1574" y="22"/>
                  </a:lnTo>
                  <a:cubicBezTo>
                    <a:pt x="1437" y="142"/>
                    <a:pt x="1353" y="381"/>
                    <a:pt x="1168" y="381"/>
                  </a:cubicBezTo>
                  <a:cubicBezTo>
                    <a:pt x="1114" y="381"/>
                    <a:pt x="1051" y="361"/>
                    <a:pt x="976" y="310"/>
                  </a:cubicBezTo>
                  <a:lnTo>
                    <a:pt x="843" y="89"/>
                  </a:lnTo>
                  <a:lnTo>
                    <a:pt x="223" y="89"/>
                  </a:lnTo>
                  <a:lnTo>
                    <a:pt x="45" y="332"/>
                  </a:lnTo>
                  <a:lnTo>
                    <a:pt x="1" y="798"/>
                  </a:lnTo>
                  <a:lnTo>
                    <a:pt x="311" y="931"/>
                  </a:lnTo>
                  <a:cubicBezTo>
                    <a:pt x="422" y="931"/>
                    <a:pt x="577" y="931"/>
                    <a:pt x="710" y="908"/>
                  </a:cubicBezTo>
                  <a:cubicBezTo>
                    <a:pt x="776" y="908"/>
                    <a:pt x="865" y="842"/>
                    <a:pt x="932" y="842"/>
                  </a:cubicBezTo>
                  <a:cubicBezTo>
                    <a:pt x="1220" y="820"/>
                    <a:pt x="1508" y="820"/>
                    <a:pt x="1796" y="820"/>
                  </a:cubicBezTo>
                  <a:lnTo>
                    <a:pt x="1796" y="620"/>
                  </a:lnTo>
                  <a:cubicBezTo>
                    <a:pt x="1862" y="421"/>
                    <a:pt x="2128" y="244"/>
                    <a:pt x="18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2" name="Google Shape;3164;p37">
              <a:extLst>
                <a:ext uri="{FF2B5EF4-FFF2-40B4-BE49-F238E27FC236}">
                  <a16:creationId xmlns:a16="http://schemas.microsoft.com/office/drawing/2014/main" id="{5A4DCA8D-952D-46A9-88F9-0F9C653CE3C1}"/>
                </a:ext>
              </a:extLst>
            </p:cNvPr>
            <p:cNvSpPr/>
            <p:nvPr/>
          </p:nvSpPr>
          <p:spPr>
            <a:xfrm>
              <a:off x="6674525" y="4454400"/>
              <a:ext cx="67050" cy="22850"/>
            </a:xfrm>
            <a:custGeom>
              <a:avLst/>
              <a:gdLst/>
              <a:ahLst/>
              <a:cxnLst/>
              <a:rect l="l" t="t" r="r" b="b"/>
              <a:pathLst>
                <a:path w="2682" h="914" extrusionOk="0">
                  <a:moveTo>
                    <a:pt x="288" y="0"/>
                  </a:moveTo>
                  <a:cubicBezTo>
                    <a:pt x="266" y="178"/>
                    <a:pt x="0" y="399"/>
                    <a:pt x="399" y="510"/>
                  </a:cubicBezTo>
                  <a:lnTo>
                    <a:pt x="709" y="222"/>
                  </a:lnTo>
                  <a:lnTo>
                    <a:pt x="975" y="488"/>
                  </a:lnTo>
                  <a:cubicBezTo>
                    <a:pt x="1062" y="636"/>
                    <a:pt x="1024" y="660"/>
                    <a:pt x="962" y="660"/>
                  </a:cubicBezTo>
                  <a:cubicBezTo>
                    <a:pt x="933" y="660"/>
                    <a:pt x="898" y="655"/>
                    <a:pt x="868" y="655"/>
                  </a:cubicBezTo>
                  <a:cubicBezTo>
                    <a:pt x="849" y="655"/>
                    <a:pt x="832" y="657"/>
                    <a:pt x="820" y="665"/>
                  </a:cubicBezTo>
                  <a:lnTo>
                    <a:pt x="820" y="820"/>
                  </a:lnTo>
                  <a:cubicBezTo>
                    <a:pt x="1035" y="835"/>
                    <a:pt x="1251" y="914"/>
                    <a:pt x="1466" y="914"/>
                  </a:cubicBezTo>
                  <a:cubicBezTo>
                    <a:pt x="1583" y="914"/>
                    <a:pt x="1700" y="890"/>
                    <a:pt x="1817" y="820"/>
                  </a:cubicBezTo>
                  <a:cubicBezTo>
                    <a:pt x="1795" y="776"/>
                    <a:pt x="1773" y="709"/>
                    <a:pt x="1729" y="665"/>
                  </a:cubicBezTo>
                  <a:cubicBezTo>
                    <a:pt x="1662" y="599"/>
                    <a:pt x="1596" y="532"/>
                    <a:pt x="1441" y="399"/>
                  </a:cubicBezTo>
                  <a:lnTo>
                    <a:pt x="1441" y="399"/>
                  </a:lnTo>
                  <a:lnTo>
                    <a:pt x="2460" y="576"/>
                  </a:lnTo>
                  <a:cubicBezTo>
                    <a:pt x="2482" y="532"/>
                    <a:pt x="2482" y="510"/>
                    <a:pt x="2526" y="421"/>
                  </a:cubicBezTo>
                  <a:cubicBezTo>
                    <a:pt x="2593" y="355"/>
                    <a:pt x="2637" y="266"/>
                    <a:pt x="2681" y="200"/>
                  </a:cubicBezTo>
                  <a:lnTo>
                    <a:pt x="2460" y="133"/>
                  </a:lnTo>
                  <a:lnTo>
                    <a:pt x="2393" y="222"/>
                  </a:lnTo>
                  <a:cubicBezTo>
                    <a:pt x="2393" y="178"/>
                    <a:pt x="2371" y="155"/>
                    <a:pt x="2371" y="133"/>
                  </a:cubicBezTo>
                  <a:lnTo>
                    <a:pt x="1972" y="178"/>
                  </a:lnTo>
                  <a:lnTo>
                    <a:pt x="1839" y="377"/>
                  </a:lnTo>
                  <a:cubicBezTo>
                    <a:pt x="1817" y="244"/>
                    <a:pt x="1817" y="178"/>
                    <a:pt x="1817" y="111"/>
                  </a:cubicBezTo>
                  <a:cubicBezTo>
                    <a:pt x="1662" y="67"/>
                    <a:pt x="1507" y="23"/>
                    <a:pt x="1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3" name="Google Shape;3165;p37">
              <a:extLst>
                <a:ext uri="{FF2B5EF4-FFF2-40B4-BE49-F238E27FC236}">
                  <a16:creationId xmlns:a16="http://schemas.microsoft.com/office/drawing/2014/main" id="{6F4F16B7-7E80-4C83-AE7A-89A13B4968C6}"/>
                </a:ext>
              </a:extLst>
            </p:cNvPr>
            <p:cNvSpPr/>
            <p:nvPr/>
          </p:nvSpPr>
          <p:spPr>
            <a:xfrm>
              <a:off x="6776450" y="4304850"/>
              <a:ext cx="56525" cy="34925"/>
            </a:xfrm>
            <a:custGeom>
              <a:avLst/>
              <a:gdLst/>
              <a:ahLst/>
              <a:cxnLst/>
              <a:rect l="l" t="t" r="r" b="b"/>
              <a:pathLst>
                <a:path w="2261" h="1397" extrusionOk="0">
                  <a:moveTo>
                    <a:pt x="333" y="0"/>
                  </a:moveTo>
                  <a:cubicBezTo>
                    <a:pt x="244" y="67"/>
                    <a:pt x="133" y="133"/>
                    <a:pt x="111" y="222"/>
                  </a:cubicBezTo>
                  <a:cubicBezTo>
                    <a:pt x="67" y="355"/>
                    <a:pt x="22" y="510"/>
                    <a:pt x="0" y="643"/>
                  </a:cubicBezTo>
                  <a:lnTo>
                    <a:pt x="488" y="864"/>
                  </a:lnTo>
                  <a:lnTo>
                    <a:pt x="798" y="1108"/>
                  </a:lnTo>
                  <a:lnTo>
                    <a:pt x="931" y="975"/>
                  </a:lnTo>
                  <a:lnTo>
                    <a:pt x="1019" y="1108"/>
                  </a:lnTo>
                  <a:lnTo>
                    <a:pt x="2039" y="1396"/>
                  </a:lnTo>
                  <a:lnTo>
                    <a:pt x="2260" y="1108"/>
                  </a:lnTo>
                  <a:lnTo>
                    <a:pt x="2216" y="1064"/>
                  </a:lnTo>
                  <a:lnTo>
                    <a:pt x="1795" y="1285"/>
                  </a:lnTo>
                  <a:lnTo>
                    <a:pt x="2016" y="909"/>
                  </a:lnTo>
                  <a:lnTo>
                    <a:pt x="1684" y="621"/>
                  </a:lnTo>
                  <a:lnTo>
                    <a:pt x="1374" y="598"/>
                  </a:lnTo>
                  <a:lnTo>
                    <a:pt x="1374" y="598"/>
                  </a:lnTo>
                  <a:lnTo>
                    <a:pt x="1618" y="909"/>
                  </a:lnTo>
                  <a:cubicBezTo>
                    <a:pt x="1554" y="937"/>
                    <a:pt x="1495" y="951"/>
                    <a:pt x="1442" y="951"/>
                  </a:cubicBezTo>
                  <a:cubicBezTo>
                    <a:pt x="1289" y="951"/>
                    <a:pt x="1179" y="839"/>
                    <a:pt x="1130" y="643"/>
                  </a:cubicBezTo>
                  <a:cubicBezTo>
                    <a:pt x="1064" y="510"/>
                    <a:pt x="1019" y="377"/>
                    <a:pt x="953" y="244"/>
                  </a:cubicBezTo>
                  <a:lnTo>
                    <a:pt x="886" y="17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4" name="Google Shape;3166;p37">
              <a:extLst>
                <a:ext uri="{FF2B5EF4-FFF2-40B4-BE49-F238E27FC236}">
                  <a16:creationId xmlns:a16="http://schemas.microsoft.com/office/drawing/2014/main" id="{D14C52B4-25A5-4EC1-B887-5C0B3221152E}"/>
                </a:ext>
              </a:extLst>
            </p:cNvPr>
            <p:cNvSpPr/>
            <p:nvPr/>
          </p:nvSpPr>
          <p:spPr>
            <a:xfrm>
              <a:off x="6593650" y="4287125"/>
              <a:ext cx="48225" cy="26050"/>
            </a:xfrm>
            <a:custGeom>
              <a:avLst/>
              <a:gdLst/>
              <a:ahLst/>
              <a:cxnLst/>
              <a:rect l="l" t="t" r="r" b="b"/>
              <a:pathLst>
                <a:path w="1929" h="1042" extrusionOk="0">
                  <a:moveTo>
                    <a:pt x="1751" y="0"/>
                  </a:moveTo>
                  <a:lnTo>
                    <a:pt x="1" y="421"/>
                  </a:lnTo>
                  <a:lnTo>
                    <a:pt x="156" y="488"/>
                  </a:lnTo>
                  <a:cubicBezTo>
                    <a:pt x="333" y="532"/>
                    <a:pt x="621" y="465"/>
                    <a:pt x="621" y="820"/>
                  </a:cubicBezTo>
                  <a:cubicBezTo>
                    <a:pt x="643" y="886"/>
                    <a:pt x="665" y="975"/>
                    <a:pt x="687" y="1042"/>
                  </a:cubicBezTo>
                  <a:lnTo>
                    <a:pt x="1485" y="886"/>
                  </a:lnTo>
                  <a:lnTo>
                    <a:pt x="1552" y="842"/>
                  </a:lnTo>
                  <a:lnTo>
                    <a:pt x="1640" y="842"/>
                  </a:lnTo>
                  <a:lnTo>
                    <a:pt x="1795" y="621"/>
                  </a:lnTo>
                  <a:lnTo>
                    <a:pt x="1928" y="333"/>
                  </a:lnTo>
                  <a:lnTo>
                    <a:pt x="1906" y="177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5" name="Google Shape;3167;p37">
              <a:extLst>
                <a:ext uri="{FF2B5EF4-FFF2-40B4-BE49-F238E27FC236}">
                  <a16:creationId xmlns:a16="http://schemas.microsoft.com/office/drawing/2014/main" id="{36B5CF29-A895-44D1-8C95-BEC2C6EC8D2C}"/>
                </a:ext>
              </a:extLst>
            </p:cNvPr>
            <p:cNvSpPr/>
            <p:nvPr/>
          </p:nvSpPr>
          <p:spPr>
            <a:xfrm>
              <a:off x="6458500" y="4430025"/>
              <a:ext cx="57075" cy="31050"/>
            </a:xfrm>
            <a:custGeom>
              <a:avLst/>
              <a:gdLst/>
              <a:ahLst/>
              <a:cxnLst/>
              <a:rect l="l" t="t" r="r" b="b"/>
              <a:pathLst>
                <a:path w="2283" h="1242" extrusionOk="0">
                  <a:moveTo>
                    <a:pt x="1263" y="1"/>
                  </a:moveTo>
                  <a:lnTo>
                    <a:pt x="244" y="554"/>
                  </a:lnTo>
                  <a:cubicBezTo>
                    <a:pt x="222" y="710"/>
                    <a:pt x="200" y="820"/>
                    <a:pt x="133" y="931"/>
                  </a:cubicBezTo>
                  <a:cubicBezTo>
                    <a:pt x="89" y="1042"/>
                    <a:pt x="45" y="1130"/>
                    <a:pt x="0" y="1241"/>
                  </a:cubicBezTo>
                  <a:lnTo>
                    <a:pt x="554" y="1241"/>
                  </a:lnTo>
                  <a:lnTo>
                    <a:pt x="865" y="1219"/>
                  </a:lnTo>
                  <a:lnTo>
                    <a:pt x="865" y="820"/>
                  </a:lnTo>
                  <a:lnTo>
                    <a:pt x="865" y="399"/>
                  </a:lnTo>
                  <a:cubicBezTo>
                    <a:pt x="1028" y="495"/>
                    <a:pt x="1208" y="540"/>
                    <a:pt x="1390" y="540"/>
                  </a:cubicBezTo>
                  <a:cubicBezTo>
                    <a:pt x="1503" y="540"/>
                    <a:pt x="1618" y="522"/>
                    <a:pt x="1729" y="488"/>
                  </a:cubicBezTo>
                  <a:cubicBezTo>
                    <a:pt x="1735" y="486"/>
                    <a:pt x="1741" y="485"/>
                    <a:pt x="1747" y="485"/>
                  </a:cubicBezTo>
                  <a:cubicBezTo>
                    <a:pt x="1811" y="485"/>
                    <a:pt x="1892" y="582"/>
                    <a:pt x="1972" y="643"/>
                  </a:cubicBezTo>
                  <a:lnTo>
                    <a:pt x="2283" y="399"/>
                  </a:lnTo>
                  <a:lnTo>
                    <a:pt x="2283" y="111"/>
                  </a:lnTo>
                  <a:lnTo>
                    <a:pt x="2127" y="11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6" name="Google Shape;3168;p37">
              <a:extLst>
                <a:ext uri="{FF2B5EF4-FFF2-40B4-BE49-F238E27FC236}">
                  <a16:creationId xmlns:a16="http://schemas.microsoft.com/office/drawing/2014/main" id="{5D760030-3EB0-4925-927B-03A703C94C3B}"/>
                </a:ext>
              </a:extLst>
            </p:cNvPr>
            <p:cNvSpPr/>
            <p:nvPr/>
          </p:nvSpPr>
          <p:spPr>
            <a:xfrm>
              <a:off x="6813000" y="4313700"/>
              <a:ext cx="44325" cy="34925"/>
            </a:xfrm>
            <a:custGeom>
              <a:avLst/>
              <a:gdLst/>
              <a:ahLst/>
              <a:cxnLst/>
              <a:rect l="l" t="t" r="r" b="b"/>
              <a:pathLst>
                <a:path w="1773" h="1397" extrusionOk="0">
                  <a:moveTo>
                    <a:pt x="0" y="1"/>
                  </a:moveTo>
                  <a:lnTo>
                    <a:pt x="222" y="311"/>
                  </a:lnTo>
                  <a:lnTo>
                    <a:pt x="554" y="577"/>
                  </a:lnTo>
                  <a:lnTo>
                    <a:pt x="333" y="953"/>
                  </a:lnTo>
                  <a:lnTo>
                    <a:pt x="333" y="953"/>
                  </a:lnTo>
                  <a:lnTo>
                    <a:pt x="754" y="754"/>
                  </a:lnTo>
                  <a:lnTo>
                    <a:pt x="798" y="798"/>
                  </a:lnTo>
                  <a:lnTo>
                    <a:pt x="577" y="1064"/>
                  </a:lnTo>
                  <a:lnTo>
                    <a:pt x="1153" y="1397"/>
                  </a:lnTo>
                  <a:lnTo>
                    <a:pt x="1308" y="1175"/>
                  </a:lnTo>
                  <a:lnTo>
                    <a:pt x="1773" y="6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7" name="Google Shape;3169;p37">
              <a:extLst>
                <a:ext uri="{FF2B5EF4-FFF2-40B4-BE49-F238E27FC236}">
                  <a16:creationId xmlns:a16="http://schemas.microsoft.com/office/drawing/2014/main" id="{DCA4C4CA-73B0-4F25-B834-6C572B07CD0D}"/>
                </a:ext>
              </a:extLst>
            </p:cNvPr>
            <p:cNvSpPr/>
            <p:nvPr/>
          </p:nvSpPr>
          <p:spPr>
            <a:xfrm>
              <a:off x="6681175" y="4370200"/>
              <a:ext cx="38800" cy="22750"/>
            </a:xfrm>
            <a:custGeom>
              <a:avLst/>
              <a:gdLst/>
              <a:ahLst/>
              <a:cxnLst/>
              <a:rect l="l" t="t" r="r" b="b"/>
              <a:pathLst>
                <a:path w="1552" h="910" extrusionOk="0">
                  <a:moveTo>
                    <a:pt x="178" y="1"/>
                  </a:moveTo>
                  <a:lnTo>
                    <a:pt x="200" y="200"/>
                  </a:lnTo>
                  <a:cubicBezTo>
                    <a:pt x="313" y="389"/>
                    <a:pt x="249" y="449"/>
                    <a:pt x="105" y="449"/>
                  </a:cubicBezTo>
                  <a:cubicBezTo>
                    <a:pt x="80" y="449"/>
                    <a:pt x="52" y="447"/>
                    <a:pt x="22" y="444"/>
                  </a:cubicBezTo>
                  <a:lnTo>
                    <a:pt x="0" y="665"/>
                  </a:lnTo>
                  <a:lnTo>
                    <a:pt x="67" y="665"/>
                  </a:lnTo>
                  <a:lnTo>
                    <a:pt x="333" y="488"/>
                  </a:lnTo>
                  <a:lnTo>
                    <a:pt x="488" y="820"/>
                  </a:lnTo>
                  <a:lnTo>
                    <a:pt x="864" y="887"/>
                  </a:lnTo>
                  <a:lnTo>
                    <a:pt x="1175" y="643"/>
                  </a:lnTo>
                  <a:cubicBezTo>
                    <a:pt x="1197" y="732"/>
                    <a:pt x="1241" y="820"/>
                    <a:pt x="1263" y="909"/>
                  </a:cubicBezTo>
                  <a:lnTo>
                    <a:pt x="1507" y="865"/>
                  </a:lnTo>
                  <a:lnTo>
                    <a:pt x="1485" y="776"/>
                  </a:lnTo>
                  <a:lnTo>
                    <a:pt x="1551" y="532"/>
                  </a:lnTo>
                  <a:lnTo>
                    <a:pt x="1551" y="244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8" name="Google Shape;3170;p37">
              <a:extLst>
                <a:ext uri="{FF2B5EF4-FFF2-40B4-BE49-F238E27FC236}">
                  <a16:creationId xmlns:a16="http://schemas.microsoft.com/office/drawing/2014/main" id="{C4E47383-D236-4509-B485-D254170D18E8}"/>
                </a:ext>
              </a:extLst>
            </p:cNvPr>
            <p:cNvSpPr/>
            <p:nvPr/>
          </p:nvSpPr>
          <p:spPr>
            <a:xfrm>
              <a:off x="6690575" y="4283800"/>
              <a:ext cx="43250" cy="28275"/>
            </a:xfrm>
            <a:custGeom>
              <a:avLst/>
              <a:gdLst/>
              <a:ahLst/>
              <a:cxnLst/>
              <a:rect l="l" t="t" r="r" b="b"/>
              <a:pathLst>
                <a:path w="1730" h="1131" extrusionOk="0">
                  <a:moveTo>
                    <a:pt x="643" y="0"/>
                  </a:moveTo>
                  <a:lnTo>
                    <a:pt x="555" y="155"/>
                  </a:lnTo>
                  <a:cubicBezTo>
                    <a:pt x="732" y="355"/>
                    <a:pt x="799" y="532"/>
                    <a:pt x="422" y="554"/>
                  </a:cubicBezTo>
                  <a:cubicBezTo>
                    <a:pt x="311" y="576"/>
                    <a:pt x="200" y="576"/>
                    <a:pt x="90" y="621"/>
                  </a:cubicBezTo>
                  <a:lnTo>
                    <a:pt x="1" y="709"/>
                  </a:lnTo>
                  <a:lnTo>
                    <a:pt x="156" y="931"/>
                  </a:lnTo>
                  <a:cubicBezTo>
                    <a:pt x="555" y="997"/>
                    <a:pt x="954" y="1086"/>
                    <a:pt x="1375" y="1130"/>
                  </a:cubicBezTo>
                  <a:cubicBezTo>
                    <a:pt x="1485" y="1130"/>
                    <a:pt x="1618" y="1108"/>
                    <a:pt x="1729" y="1064"/>
                  </a:cubicBezTo>
                  <a:lnTo>
                    <a:pt x="1729" y="931"/>
                  </a:lnTo>
                  <a:cubicBezTo>
                    <a:pt x="1685" y="931"/>
                    <a:pt x="1574" y="931"/>
                    <a:pt x="1574" y="909"/>
                  </a:cubicBezTo>
                  <a:cubicBezTo>
                    <a:pt x="1485" y="643"/>
                    <a:pt x="1419" y="355"/>
                    <a:pt x="1330" y="89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9" name="Google Shape;3171;p37">
              <a:extLst>
                <a:ext uri="{FF2B5EF4-FFF2-40B4-BE49-F238E27FC236}">
                  <a16:creationId xmlns:a16="http://schemas.microsoft.com/office/drawing/2014/main" id="{3B74F1AE-5E97-4C53-8362-A37613CB8243}"/>
                </a:ext>
              </a:extLst>
            </p:cNvPr>
            <p:cNvSpPr/>
            <p:nvPr/>
          </p:nvSpPr>
          <p:spPr>
            <a:xfrm>
              <a:off x="7104350" y="4562400"/>
              <a:ext cx="43525" cy="22200"/>
            </a:xfrm>
            <a:custGeom>
              <a:avLst/>
              <a:gdLst/>
              <a:ahLst/>
              <a:cxnLst/>
              <a:rect l="l" t="t" r="r" b="b"/>
              <a:pathLst>
                <a:path w="1741" h="888" extrusionOk="0">
                  <a:moveTo>
                    <a:pt x="244" y="1"/>
                  </a:moveTo>
                  <a:lnTo>
                    <a:pt x="178" y="245"/>
                  </a:lnTo>
                  <a:lnTo>
                    <a:pt x="488" y="377"/>
                  </a:lnTo>
                  <a:lnTo>
                    <a:pt x="89" y="422"/>
                  </a:lnTo>
                  <a:cubicBezTo>
                    <a:pt x="1" y="533"/>
                    <a:pt x="577" y="444"/>
                    <a:pt x="156" y="666"/>
                  </a:cubicBezTo>
                  <a:lnTo>
                    <a:pt x="156" y="798"/>
                  </a:lnTo>
                  <a:lnTo>
                    <a:pt x="244" y="798"/>
                  </a:lnTo>
                  <a:lnTo>
                    <a:pt x="599" y="577"/>
                  </a:lnTo>
                  <a:lnTo>
                    <a:pt x="710" y="887"/>
                  </a:lnTo>
                  <a:lnTo>
                    <a:pt x="1729" y="798"/>
                  </a:lnTo>
                  <a:cubicBezTo>
                    <a:pt x="1740" y="617"/>
                    <a:pt x="1711" y="552"/>
                    <a:pt x="1656" y="552"/>
                  </a:cubicBezTo>
                  <a:cubicBezTo>
                    <a:pt x="1604" y="552"/>
                    <a:pt x="1528" y="612"/>
                    <a:pt x="1441" y="688"/>
                  </a:cubicBezTo>
                  <a:lnTo>
                    <a:pt x="1308" y="245"/>
                  </a:lnTo>
                  <a:lnTo>
                    <a:pt x="1131" y="178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0" name="Google Shape;3172;p37">
              <a:extLst>
                <a:ext uri="{FF2B5EF4-FFF2-40B4-BE49-F238E27FC236}">
                  <a16:creationId xmlns:a16="http://schemas.microsoft.com/office/drawing/2014/main" id="{91F680AB-C7B8-4E7F-B89D-456CE74A1A39}"/>
                </a:ext>
              </a:extLst>
            </p:cNvPr>
            <p:cNvSpPr/>
            <p:nvPr/>
          </p:nvSpPr>
          <p:spPr>
            <a:xfrm>
              <a:off x="6986925" y="4379625"/>
              <a:ext cx="33825" cy="27150"/>
            </a:xfrm>
            <a:custGeom>
              <a:avLst/>
              <a:gdLst/>
              <a:ahLst/>
              <a:cxnLst/>
              <a:rect l="l" t="t" r="r" b="b"/>
              <a:pathLst>
                <a:path w="1353" h="1086" extrusionOk="0">
                  <a:moveTo>
                    <a:pt x="222" y="0"/>
                  </a:moveTo>
                  <a:cubicBezTo>
                    <a:pt x="311" y="288"/>
                    <a:pt x="222" y="621"/>
                    <a:pt x="1" y="820"/>
                  </a:cubicBezTo>
                  <a:lnTo>
                    <a:pt x="710" y="1086"/>
                  </a:lnTo>
                  <a:cubicBezTo>
                    <a:pt x="621" y="820"/>
                    <a:pt x="953" y="931"/>
                    <a:pt x="975" y="798"/>
                  </a:cubicBezTo>
                  <a:lnTo>
                    <a:pt x="1086" y="909"/>
                  </a:lnTo>
                  <a:lnTo>
                    <a:pt x="1108" y="997"/>
                  </a:lnTo>
                  <a:lnTo>
                    <a:pt x="1352" y="953"/>
                  </a:lnTo>
                  <a:lnTo>
                    <a:pt x="1330" y="377"/>
                  </a:lnTo>
                  <a:cubicBezTo>
                    <a:pt x="1241" y="310"/>
                    <a:pt x="1197" y="178"/>
                    <a:pt x="1108" y="155"/>
                  </a:cubicBezTo>
                  <a:cubicBezTo>
                    <a:pt x="820" y="89"/>
                    <a:pt x="510" y="45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1" name="Google Shape;3173;p37">
              <a:extLst>
                <a:ext uri="{FF2B5EF4-FFF2-40B4-BE49-F238E27FC236}">
                  <a16:creationId xmlns:a16="http://schemas.microsoft.com/office/drawing/2014/main" id="{812ADA85-FCC6-4E7E-8BC6-3BDB132D6477}"/>
                </a:ext>
              </a:extLst>
            </p:cNvPr>
            <p:cNvSpPr/>
            <p:nvPr/>
          </p:nvSpPr>
          <p:spPr>
            <a:xfrm>
              <a:off x="6733800" y="4207900"/>
              <a:ext cx="34350" cy="28825"/>
            </a:xfrm>
            <a:custGeom>
              <a:avLst/>
              <a:gdLst/>
              <a:ahLst/>
              <a:cxnLst/>
              <a:rect l="l" t="t" r="r" b="b"/>
              <a:pathLst>
                <a:path w="1374" h="1153" extrusionOk="0">
                  <a:moveTo>
                    <a:pt x="310" y="1"/>
                  </a:moveTo>
                  <a:lnTo>
                    <a:pt x="0" y="134"/>
                  </a:lnTo>
                  <a:cubicBezTo>
                    <a:pt x="22" y="245"/>
                    <a:pt x="44" y="355"/>
                    <a:pt x="89" y="466"/>
                  </a:cubicBezTo>
                  <a:cubicBezTo>
                    <a:pt x="443" y="577"/>
                    <a:pt x="222" y="710"/>
                    <a:pt x="111" y="843"/>
                  </a:cubicBezTo>
                  <a:lnTo>
                    <a:pt x="598" y="909"/>
                  </a:lnTo>
                  <a:lnTo>
                    <a:pt x="598" y="798"/>
                  </a:lnTo>
                  <a:lnTo>
                    <a:pt x="576" y="710"/>
                  </a:lnTo>
                  <a:lnTo>
                    <a:pt x="643" y="732"/>
                  </a:lnTo>
                  <a:lnTo>
                    <a:pt x="886" y="909"/>
                  </a:lnTo>
                  <a:lnTo>
                    <a:pt x="1019" y="998"/>
                  </a:lnTo>
                  <a:lnTo>
                    <a:pt x="1330" y="1153"/>
                  </a:lnTo>
                  <a:lnTo>
                    <a:pt x="1241" y="909"/>
                  </a:lnTo>
                  <a:lnTo>
                    <a:pt x="1108" y="843"/>
                  </a:lnTo>
                  <a:cubicBezTo>
                    <a:pt x="1174" y="754"/>
                    <a:pt x="1241" y="643"/>
                    <a:pt x="1307" y="555"/>
                  </a:cubicBezTo>
                  <a:cubicBezTo>
                    <a:pt x="1330" y="488"/>
                    <a:pt x="1352" y="422"/>
                    <a:pt x="1374" y="355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2" name="Google Shape;3174;p37">
              <a:extLst>
                <a:ext uri="{FF2B5EF4-FFF2-40B4-BE49-F238E27FC236}">
                  <a16:creationId xmlns:a16="http://schemas.microsoft.com/office/drawing/2014/main" id="{159A7E29-3217-4DE3-922B-4AD456AFD2B3}"/>
                </a:ext>
              </a:extLst>
            </p:cNvPr>
            <p:cNvSpPr/>
            <p:nvPr/>
          </p:nvSpPr>
          <p:spPr>
            <a:xfrm>
              <a:off x="7006325" y="4555200"/>
              <a:ext cx="44325" cy="26625"/>
            </a:xfrm>
            <a:custGeom>
              <a:avLst/>
              <a:gdLst/>
              <a:ahLst/>
              <a:cxnLst/>
              <a:rect l="l" t="t" r="r" b="b"/>
              <a:pathLst>
                <a:path w="1773" h="1065" extrusionOk="0">
                  <a:moveTo>
                    <a:pt x="665" y="599"/>
                  </a:moveTo>
                  <a:lnTo>
                    <a:pt x="753" y="643"/>
                  </a:lnTo>
                  <a:lnTo>
                    <a:pt x="842" y="732"/>
                  </a:lnTo>
                  <a:lnTo>
                    <a:pt x="687" y="710"/>
                  </a:lnTo>
                  <a:lnTo>
                    <a:pt x="665" y="599"/>
                  </a:lnTo>
                  <a:close/>
                  <a:moveTo>
                    <a:pt x="1086" y="710"/>
                  </a:moveTo>
                  <a:cubicBezTo>
                    <a:pt x="1086" y="710"/>
                    <a:pt x="1086" y="732"/>
                    <a:pt x="1086" y="732"/>
                  </a:cubicBezTo>
                  <a:lnTo>
                    <a:pt x="1041" y="732"/>
                  </a:lnTo>
                  <a:lnTo>
                    <a:pt x="1064" y="710"/>
                  </a:lnTo>
                  <a:close/>
                  <a:moveTo>
                    <a:pt x="620" y="1"/>
                  </a:moveTo>
                  <a:cubicBezTo>
                    <a:pt x="598" y="1"/>
                    <a:pt x="598" y="1"/>
                    <a:pt x="576" y="23"/>
                  </a:cubicBezTo>
                  <a:cubicBezTo>
                    <a:pt x="532" y="89"/>
                    <a:pt x="465" y="156"/>
                    <a:pt x="421" y="245"/>
                  </a:cubicBezTo>
                  <a:lnTo>
                    <a:pt x="288" y="289"/>
                  </a:lnTo>
                  <a:lnTo>
                    <a:pt x="310" y="134"/>
                  </a:lnTo>
                  <a:lnTo>
                    <a:pt x="155" y="112"/>
                  </a:lnTo>
                  <a:cubicBezTo>
                    <a:pt x="89" y="355"/>
                    <a:pt x="44" y="510"/>
                    <a:pt x="0" y="688"/>
                  </a:cubicBezTo>
                  <a:cubicBezTo>
                    <a:pt x="89" y="776"/>
                    <a:pt x="222" y="821"/>
                    <a:pt x="332" y="865"/>
                  </a:cubicBezTo>
                  <a:cubicBezTo>
                    <a:pt x="820" y="954"/>
                    <a:pt x="1307" y="998"/>
                    <a:pt x="1773" y="1064"/>
                  </a:cubicBezTo>
                  <a:lnTo>
                    <a:pt x="1219" y="887"/>
                  </a:lnTo>
                  <a:lnTo>
                    <a:pt x="1219" y="134"/>
                  </a:lnTo>
                  <a:lnTo>
                    <a:pt x="1108" y="112"/>
                  </a:lnTo>
                  <a:lnTo>
                    <a:pt x="886" y="422"/>
                  </a:lnTo>
                  <a:cubicBezTo>
                    <a:pt x="798" y="245"/>
                    <a:pt x="709" y="134"/>
                    <a:pt x="6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3" name="Google Shape;3175;p37">
              <a:extLst>
                <a:ext uri="{FF2B5EF4-FFF2-40B4-BE49-F238E27FC236}">
                  <a16:creationId xmlns:a16="http://schemas.microsoft.com/office/drawing/2014/main" id="{28711F58-A5C5-410D-B45C-533E5EE768C8}"/>
                </a:ext>
              </a:extLst>
            </p:cNvPr>
            <p:cNvSpPr/>
            <p:nvPr/>
          </p:nvSpPr>
          <p:spPr>
            <a:xfrm>
              <a:off x="6784750" y="4221200"/>
              <a:ext cx="36575" cy="33250"/>
            </a:xfrm>
            <a:custGeom>
              <a:avLst/>
              <a:gdLst/>
              <a:ahLst/>
              <a:cxnLst/>
              <a:rect l="l" t="t" r="r" b="b"/>
              <a:pathLst>
                <a:path w="1463" h="1330" extrusionOk="0">
                  <a:moveTo>
                    <a:pt x="311" y="1"/>
                  </a:moveTo>
                  <a:lnTo>
                    <a:pt x="89" y="178"/>
                  </a:lnTo>
                  <a:lnTo>
                    <a:pt x="1" y="244"/>
                  </a:lnTo>
                  <a:lnTo>
                    <a:pt x="67" y="333"/>
                  </a:lnTo>
                  <a:lnTo>
                    <a:pt x="466" y="599"/>
                  </a:lnTo>
                  <a:cubicBezTo>
                    <a:pt x="355" y="798"/>
                    <a:pt x="510" y="931"/>
                    <a:pt x="776" y="1020"/>
                  </a:cubicBezTo>
                  <a:cubicBezTo>
                    <a:pt x="842" y="1064"/>
                    <a:pt x="931" y="1108"/>
                    <a:pt x="998" y="1175"/>
                  </a:cubicBezTo>
                  <a:lnTo>
                    <a:pt x="1241" y="1330"/>
                  </a:lnTo>
                  <a:lnTo>
                    <a:pt x="1308" y="1197"/>
                  </a:lnTo>
                  <a:lnTo>
                    <a:pt x="1463" y="399"/>
                  </a:lnTo>
                  <a:lnTo>
                    <a:pt x="1330" y="333"/>
                  </a:lnTo>
                  <a:cubicBezTo>
                    <a:pt x="1286" y="399"/>
                    <a:pt x="1241" y="466"/>
                    <a:pt x="1219" y="532"/>
                  </a:cubicBezTo>
                  <a:cubicBezTo>
                    <a:pt x="1175" y="466"/>
                    <a:pt x="1130" y="399"/>
                    <a:pt x="1086" y="333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4" name="Google Shape;3176;p37">
              <a:extLst>
                <a:ext uri="{FF2B5EF4-FFF2-40B4-BE49-F238E27FC236}">
                  <a16:creationId xmlns:a16="http://schemas.microsoft.com/office/drawing/2014/main" id="{169B46D8-7D34-4416-BD82-B71834531700}"/>
                </a:ext>
              </a:extLst>
            </p:cNvPr>
            <p:cNvSpPr/>
            <p:nvPr/>
          </p:nvSpPr>
          <p:spPr>
            <a:xfrm>
              <a:off x="6465700" y="4348050"/>
              <a:ext cx="44900" cy="25500"/>
            </a:xfrm>
            <a:custGeom>
              <a:avLst/>
              <a:gdLst/>
              <a:ahLst/>
              <a:cxnLst/>
              <a:rect l="l" t="t" r="r" b="b"/>
              <a:pathLst>
                <a:path w="1796" h="1020" extrusionOk="0">
                  <a:moveTo>
                    <a:pt x="776" y="311"/>
                  </a:moveTo>
                  <a:lnTo>
                    <a:pt x="709" y="466"/>
                  </a:lnTo>
                  <a:lnTo>
                    <a:pt x="643" y="399"/>
                  </a:lnTo>
                  <a:lnTo>
                    <a:pt x="776" y="311"/>
                  </a:lnTo>
                  <a:close/>
                  <a:moveTo>
                    <a:pt x="1020" y="0"/>
                  </a:moveTo>
                  <a:lnTo>
                    <a:pt x="820" y="67"/>
                  </a:lnTo>
                  <a:lnTo>
                    <a:pt x="776" y="311"/>
                  </a:lnTo>
                  <a:lnTo>
                    <a:pt x="776" y="67"/>
                  </a:lnTo>
                  <a:cubicBezTo>
                    <a:pt x="621" y="133"/>
                    <a:pt x="488" y="178"/>
                    <a:pt x="333" y="244"/>
                  </a:cubicBezTo>
                  <a:cubicBezTo>
                    <a:pt x="222" y="288"/>
                    <a:pt x="156" y="355"/>
                    <a:pt x="67" y="399"/>
                  </a:cubicBezTo>
                  <a:lnTo>
                    <a:pt x="0" y="909"/>
                  </a:lnTo>
                  <a:lnTo>
                    <a:pt x="266" y="1020"/>
                  </a:lnTo>
                  <a:cubicBezTo>
                    <a:pt x="311" y="931"/>
                    <a:pt x="377" y="842"/>
                    <a:pt x="444" y="776"/>
                  </a:cubicBezTo>
                  <a:cubicBezTo>
                    <a:pt x="447" y="773"/>
                    <a:pt x="451" y="771"/>
                    <a:pt x="456" y="771"/>
                  </a:cubicBezTo>
                  <a:cubicBezTo>
                    <a:pt x="490" y="771"/>
                    <a:pt x="563" y="826"/>
                    <a:pt x="621" y="864"/>
                  </a:cubicBezTo>
                  <a:lnTo>
                    <a:pt x="754" y="931"/>
                  </a:lnTo>
                  <a:lnTo>
                    <a:pt x="820" y="887"/>
                  </a:lnTo>
                  <a:cubicBezTo>
                    <a:pt x="865" y="820"/>
                    <a:pt x="909" y="732"/>
                    <a:pt x="953" y="665"/>
                  </a:cubicBezTo>
                  <a:cubicBezTo>
                    <a:pt x="997" y="576"/>
                    <a:pt x="1020" y="466"/>
                    <a:pt x="1042" y="377"/>
                  </a:cubicBezTo>
                  <a:lnTo>
                    <a:pt x="1130" y="377"/>
                  </a:lnTo>
                  <a:lnTo>
                    <a:pt x="1308" y="665"/>
                  </a:lnTo>
                  <a:lnTo>
                    <a:pt x="1596" y="621"/>
                  </a:lnTo>
                  <a:lnTo>
                    <a:pt x="1773" y="377"/>
                  </a:lnTo>
                  <a:cubicBezTo>
                    <a:pt x="1773" y="333"/>
                    <a:pt x="1795" y="288"/>
                    <a:pt x="1795" y="222"/>
                  </a:cubicBezTo>
                  <a:lnTo>
                    <a:pt x="1308" y="2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5" name="Google Shape;3177;p37">
              <a:extLst>
                <a:ext uri="{FF2B5EF4-FFF2-40B4-BE49-F238E27FC236}">
                  <a16:creationId xmlns:a16="http://schemas.microsoft.com/office/drawing/2014/main" id="{8C781AA1-61AE-424D-B18F-230C27FD6767}"/>
                </a:ext>
              </a:extLst>
            </p:cNvPr>
            <p:cNvSpPr/>
            <p:nvPr/>
          </p:nvSpPr>
          <p:spPr>
            <a:xfrm>
              <a:off x="6863400" y="4501875"/>
              <a:ext cx="41575" cy="31750"/>
            </a:xfrm>
            <a:custGeom>
              <a:avLst/>
              <a:gdLst/>
              <a:ahLst/>
              <a:cxnLst/>
              <a:rect l="l" t="t" r="r" b="b"/>
              <a:pathLst>
                <a:path w="1663" h="1270" extrusionOk="0">
                  <a:moveTo>
                    <a:pt x="233" y="1"/>
                  </a:moveTo>
                  <a:cubicBezTo>
                    <a:pt x="157" y="1"/>
                    <a:pt x="72" y="29"/>
                    <a:pt x="1" y="29"/>
                  </a:cubicBezTo>
                  <a:cubicBezTo>
                    <a:pt x="134" y="273"/>
                    <a:pt x="244" y="516"/>
                    <a:pt x="377" y="738"/>
                  </a:cubicBezTo>
                  <a:cubicBezTo>
                    <a:pt x="400" y="782"/>
                    <a:pt x="466" y="782"/>
                    <a:pt x="510" y="804"/>
                  </a:cubicBezTo>
                  <a:cubicBezTo>
                    <a:pt x="510" y="716"/>
                    <a:pt x="532" y="649"/>
                    <a:pt x="532" y="561"/>
                  </a:cubicBezTo>
                  <a:lnTo>
                    <a:pt x="909" y="871"/>
                  </a:lnTo>
                  <a:lnTo>
                    <a:pt x="909" y="1181"/>
                  </a:lnTo>
                  <a:lnTo>
                    <a:pt x="1064" y="1270"/>
                  </a:lnTo>
                  <a:lnTo>
                    <a:pt x="1286" y="849"/>
                  </a:lnTo>
                  <a:lnTo>
                    <a:pt x="1330" y="893"/>
                  </a:lnTo>
                  <a:lnTo>
                    <a:pt x="1662" y="561"/>
                  </a:lnTo>
                  <a:cubicBezTo>
                    <a:pt x="1219" y="383"/>
                    <a:pt x="754" y="184"/>
                    <a:pt x="289" y="7"/>
                  </a:cubicBezTo>
                  <a:cubicBezTo>
                    <a:pt x="271" y="2"/>
                    <a:pt x="252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6" name="Google Shape;3178;p37">
              <a:extLst>
                <a:ext uri="{FF2B5EF4-FFF2-40B4-BE49-F238E27FC236}">
                  <a16:creationId xmlns:a16="http://schemas.microsoft.com/office/drawing/2014/main" id="{FA6C99A3-206D-4B76-9F4F-38B64CBD8C11}"/>
                </a:ext>
              </a:extLst>
            </p:cNvPr>
            <p:cNvSpPr/>
            <p:nvPr/>
          </p:nvSpPr>
          <p:spPr>
            <a:xfrm>
              <a:off x="7045650" y="4477650"/>
              <a:ext cx="62600" cy="20525"/>
            </a:xfrm>
            <a:custGeom>
              <a:avLst/>
              <a:gdLst/>
              <a:ahLst/>
              <a:cxnLst/>
              <a:rect l="l" t="t" r="r" b="b"/>
              <a:pathLst>
                <a:path w="2504" h="821" extrusionOk="0">
                  <a:moveTo>
                    <a:pt x="155" y="1"/>
                  </a:moveTo>
                  <a:lnTo>
                    <a:pt x="0" y="67"/>
                  </a:lnTo>
                  <a:lnTo>
                    <a:pt x="177" y="200"/>
                  </a:lnTo>
                  <a:cubicBezTo>
                    <a:pt x="293" y="167"/>
                    <a:pt x="387" y="151"/>
                    <a:pt x="463" y="151"/>
                  </a:cubicBezTo>
                  <a:cubicBezTo>
                    <a:pt x="694" y="151"/>
                    <a:pt x="748" y="305"/>
                    <a:pt x="665" y="621"/>
                  </a:cubicBezTo>
                  <a:cubicBezTo>
                    <a:pt x="665" y="688"/>
                    <a:pt x="665" y="754"/>
                    <a:pt x="665" y="821"/>
                  </a:cubicBezTo>
                  <a:lnTo>
                    <a:pt x="842" y="776"/>
                  </a:lnTo>
                  <a:cubicBezTo>
                    <a:pt x="992" y="758"/>
                    <a:pt x="936" y="454"/>
                    <a:pt x="1116" y="454"/>
                  </a:cubicBezTo>
                  <a:cubicBezTo>
                    <a:pt x="1149" y="454"/>
                    <a:pt x="1189" y="464"/>
                    <a:pt x="1241" y="488"/>
                  </a:cubicBezTo>
                  <a:cubicBezTo>
                    <a:pt x="1276" y="473"/>
                    <a:pt x="1316" y="470"/>
                    <a:pt x="1358" y="470"/>
                  </a:cubicBezTo>
                  <a:cubicBezTo>
                    <a:pt x="1397" y="470"/>
                    <a:pt x="1437" y="473"/>
                    <a:pt x="1477" y="473"/>
                  </a:cubicBezTo>
                  <a:cubicBezTo>
                    <a:pt x="1584" y="473"/>
                    <a:pt x="1688" y="451"/>
                    <a:pt x="1750" y="289"/>
                  </a:cubicBezTo>
                  <a:cubicBezTo>
                    <a:pt x="1906" y="311"/>
                    <a:pt x="2061" y="311"/>
                    <a:pt x="2216" y="355"/>
                  </a:cubicBezTo>
                  <a:cubicBezTo>
                    <a:pt x="2304" y="245"/>
                    <a:pt x="2415" y="134"/>
                    <a:pt x="2504" y="45"/>
                  </a:cubicBezTo>
                  <a:lnTo>
                    <a:pt x="2504" y="45"/>
                  </a:lnTo>
                  <a:lnTo>
                    <a:pt x="1285" y="67"/>
                  </a:lnTo>
                  <a:lnTo>
                    <a:pt x="1197" y="200"/>
                  </a:lnTo>
                  <a:lnTo>
                    <a:pt x="1064" y="6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7" name="Google Shape;3179;p37">
              <a:extLst>
                <a:ext uri="{FF2B5EF4-FFF2-40B4-BE49-F238E27FC236}">
                  <a16:creationId xmlns:a16="http://schemas.microsoft.com/office/drawing/2014/main" id="{C2B9737B-DD70-47D5-9028-862E4ED7F18B}"/>
                </a:ext>
              </a:extLst>
            </p:cNvPr>
            <p:cNvSpPr/>
            <p:nvPr/>
          </p:nvSpPr>
          <p:spPr>
            <a:xfrm>
              <a:off x="6438000" y="4453850"/>
              <a:ext cx="42675" cy="30475"/>
            </a:xfrm>
            <a:custGeom>
              <a:avLst/>
              <a:gdLst/>
              <a:ahLst/>
              <a:cxnLst/>
              <a:rect l="l" t="t" r="r" b="b"/>
              <a:pathLst>
                <a:path w="1707" h="1219" extrusionOk="0">
                  <a:moveTo>
                    <a:pt x="621" y="0"/>
                  </a:moveTo>
                  <a:lnTo>
                    <a:pt x="355" y="244"/>
                  </a:lnTo>
                  <a:cubicBezTo>
                    <a:pt x="333" y="377"/>
                    <a:pt x="311" y="510"/>
                    <a:pt x="267" y="709"/>
                  </a:cubicBezTo>
                  <a:lnTo>
                    <a:pt x="200" y="709"/>
                  </a:lnTo>
                  <a:lnTo>
                    <a:pt x="1" y="1064"/>
                  </a:lnTo>
                  <a:lnTo>
                    <a:pt x="45" y="1219"/>
                  </a:lnTo>
                  <a:lnTo>
                    <a:pt x="377" y="1219"/>
                  </a:lnTo>
                  <a:lnTo>
                    <a:pt x="1707" y="310"/>
                  </a:lnTo>
                  <a:lnTo>
                    <a:pt x="1707" y="266"/>
                  </a:lnTo>
                  <a:lnTo>
                    <a:pt x="1396" y="310"/>
                  </a:lnTo>
                  <a:lnTo>
                    <a:pt x="776" y="798"/>
                  </a:lnTo>
                  <a:cubicBezTo>
                    <a:pt x="798" y="598"/>
                    <a:pt x="820" y="443"/>
                    <a:pt x="865" y="310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8" name="Google Shape;3180;p37">
              <a:extLst>
                <a:ext uri="{FF2B5EF4-FFF2-40B4-BE49-F238E27FC236}">
                  <a16:creationId xmlns:a16="http://schemas.microsoft.com/office/drawing/2014/main" id="{1743D7B9-F645-4536-972E-5DE65EF3EA8A}"/>
                </a:ext>
              </a:extLst>
            </p:cNvPr>
            <p:cNvSpPr/>
            <p:nvPr/>
          </p:nvSpPr>
          <p:spPr>
            <a:xfrm>
              <a:off x="6531050" y="4140325"/>
              <a:ext cx="34925" cy="31600"/>
            </a:xfrm>
            <a:custGeom>
              <a:avLst/>
              <a:gdLst/>
              <a:ahLst/>
              <a:cxnLst/>
              <a:rect l="l" t="t" r="r" b="b"/>
              <a:pathLst>
                <a:path w="1397" h="1264" extrusionOk="0">
                  <a:moveTo>
                    <a:pt x="776" y="377"/>
                  </a:moveTo>
                  <a:lnTo>
                    <a:pt x="821" y="422"/>
                  </a:lnTo>
                  <a:lnTo>
                    <a:pt x="776" y="466"/>
                  </a:lnTo>
                  <a:cubicBezTo>
                    <a:pt x="776" y="466"/>
                    <a:pt x="754" y="444"/>
                    <a:pt x="754" y="444"/>
                  </a:cubicBezTo>
                  <a:cubicBezTo>
                    <a:pt x="754" y="422"/>
                    <a:pt x="776" y="400"/>
                    <a:pt x="776" y="377"/>
                  </a:cubicBezTo>
                  <a:close/>
                  <a:moveTo>
                    <a:pt x="1330" y="1"/>
                  </a:moveTo>
                  <a:lnTo>
                    <a:pt x="1" y="555"/>
                  </a:lnTo>
                  <a:lnTo>
                    <a:pt x="378" y="1219"/>
                  </a:lnTo>
                  <a:cubicBezTo>
                    <a:pt x="422" y="1175"/>
                    <a:pt x="444" y="1109"/>
                    <a:pt x="444" y="1042"/>
                  </a:cubicBezTo>
                  <a:cubicBezTo>
                    <a:pt x="488" y="954"/>
                    <a:pt x="533" y="865"/>
                    <a:pt x="599" y="776"/>
                  </a:cubicBezTo>
                  <a:cubicBezTo>
                    <a:pt x="666" y="843"/>
                    <a:pt x="710" y="954"/>
                    <a:pt x="754" y="1042"/>
                  </a:cubicBezTo>
                  <a:cubicBezTo>
                    <a:pt x="776" y="1109"/>
                    <a:pt x="732" y="1197"/>
                    <a:pt x="710" y="1264"/>
                  </a:cubicBezTo>
                  <a:lnTo>
                    <a:pt x="1064" y="1109"/>
                  </a:lnTo>
                  <a:lnTo>
                    <a:pt x="1042" y="843"/>
                  </a:lnTo>
                  <a:lnTo>
                    <a:pt x="1242" y="1020"/>
                  </a:lnTo>
                  <a:lnTo>
                    <a:pt x="1397" y="843"/>
                  </a:lnTo>
                  <a:lnTo>
                    <a:pt x="1330" y="776"/>
                  </a:lnTo>
                  <a:lnTo>
                    <a:pt x="1397" y="533"/>
                  </a:lnTo>
                  <a:cubicBezTo>
                    <a:pt x="1042" y="400"/>
                    <a:pt x="1397" y="178"/>
                    <a:pt x="1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9" name="Google Shape;3181;p37">
              <a:extLst>
                <a:ext uri="{FF2B5EF4-FFF2-40B4-BE49-F238E27FC236}">
                  <a16:creationId xmlns:a16="http://schemas.microsoft.com/office/drawing/2014/main" id="{E7AB140E-452C-4046-B353-5D5955C882A7}"/>
                </a:ext>
              </a:extLst>
            </p:cNvPr>
            <p:cNvSpPr/>
            <p:nvPr/>
          </p:nvSpPr>
          <p:spPr>
            <a:xfrm>
              <a:off x="6452950" y="4523625"/>
              <a:ext cx="25525" cy="37150"/>
            </a:xfrm>
            <a:custGeom>
              <a:avLst/>
              <a:gdLst/>
              <a:ahLst/>
              <a:cxnLst/>
              <a:rect l="l" t="t" r="r" b="b"/>
              <a:pathLst>
                <a:path w="1021" h="1486" extrusionOk="0">
                  <a:moveTo>
                    <a:pt x="776" y="1"/>
                  </a:moveTo>
                  <a:lnTo>
                    <a:pt x="1" y="510"/>
                  </a:lnTo>
                  <a:lnTo>
                    <a:pt x="67" y="776"/>
                  </a:lnTo>
                  <a:lnTo>
                    <a:pt x="311" y="954"/>
                  </a:lnTo>
                  <a:lnTo>
                    <a:pt x="311" y="1485"/>
                  </a:lnTo>
                  <a:lnTo>
                    <a:pt x="1020" y="887"/>
                  </a:lnTo>
                  <a:lnTo>
                    <a:pt x="843" y="865"/>
                  </a:lnTo>
                  <a:lnTo>
                    <a:pt x="998" y="422"/>
                  </a:lnTo>
                  <a:lnTo>
                    <a:pt x="643" y="444"/>
                  </a:lnTo>
                  <a:cubicBezTo>
                    <a:pt x="688" y="289"/>
                    <a:pt x="732" y="134"/>
                    <a:pt x="7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0" name="Google Shape;3182;p37">
              <a:extLst>
                <a:ext uri="{FF2B5EF4-FFF2-40B4-BE49-F238E27FC236}">
                  <a16:creationId xmlns:a16="http://schemas.microsoft.com/office/drawing/2014/main" id="{548806AA-5058-4737-8E9E-76216EFE2C82}"/>
                </a:ext>
              </a:extLst>
            </p:cNvPr>
            <p:cNvSpPr/>
            <p:nvPr/>
          </p:nvSpPr>
          <p:spPr>
            <a:xfrm>
              <a:off x="6543250" y="4466575"/>
              <a:ext cx="50425" cy="41575"/>
            </a:xfrm>
            <a:custGeom>
              <a:avLst/>
              <a:gdLst/>
              <a:ahLst/>
              <a:cxnLst/>
              <a:rect l="l" t="t" r="r" b="b"/>
              <a:pathLst>
                <a:path w="2017" h="1663" extrusionOk="0">
                  <a:moveTo>
                    <a:pt x="1706" y="1"/>
                  </a:moveTo>
                  <a:lnTo>
                    <a:pt x="931" y="400"/>
                  </a:lnTo>
                  <a:cubicBezTo>
                    <a:pt x="887" y="488"/>
                    <a:pt x="820" y="555"/>
                    <a:pt x="754" y="621"/>
                  </a:cubicBezTo>
                  <a:cubicBezTo>
                    <a:pt x="599" y="754"/>
                    <a:pt x="443" y="887"/>
                    <a:pt x="311" y="1020"/>
                  </a:cubicBezTo>
                  <a:cubicBezTo>
                    <a:pt x="200" y="1175"/>
                    <a:pt x="89" y="1352"/>
                    <a:pt x="0" y="1530"/>
                  </a:cubicBezTo>
                  <a:lnTo>
                    <a:pt x="45" y="1530"/>
                  </a:lnTo>
                  <a:lnTo>
                    <a:pt x="155" y="1663"/>
                  </a:lnTo>
                  <a:lnTo>
                    <a:pt x="621" y="1441"/>
                  </a:lnTo>
                  <a:lnTo>
                    <a:pt x="599" y="1330"/>
                  </a:lnTo>
                  <a:lnTo>
                    <a:pt x="443" y="1020"/>
                  </a:lnTo>
                  <a:lnTo>
                    <a:pt x="1197" y="776"/>
                  </a:lnTo>
                  <a:lnTo>
                    <a:pt x="1197" y="488"/>
                  </a:lnTo>
                  <a:lnTo>
                    <a:pt x="1950" y="488"/>
                  </a:lnTo>
                  <a:cubicBezTo>
                    <a:pt x="1972" y="444"/>
                    <a:pt x="2017" y="377"/>
                    <a:pt x="2017" y="355"/>
                  </a:cubicBezTo>
                  <a:cubicBezTo>
                    <a:pt x="1928" y="245"/>
                    <a:pt x="1817" y="134"/>
                    <a:pt x="1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1" name="Google Shape;3183;p37">
              <a:extLst>
                <a:ext uri="{FF2B5EF4-FFF2-40B4-BE49-F238E27FC236}">
                  <a16:creationId xmlns:a16="http://schemas.microsoft.com/office/drawing/2014/main" id="{7F431E81-FCFF-4527-AD20-7741A39BA665}"/>
                </a:ext>
              </a:extLst>
            </p:cNvPr>
            <p:cNvSpPr/>
            <p:nvPr/>
          </p:nvSpPr>
          <p:spPr>
            <a:xfrm>
              <a:off x="6836825" y="4245050"/>
              <a:ext cx="45425" cy="31025"/>
            </a:xfrm>
            <a:custGeom>
              <a:avLst/>
              <a:gdLst/>
              <a:ahLst/>
              <a:cxnLst/>
              <a:rect l="l" t="t" r="r" b="b"/>
              <a:pathLst>
                <a:path w="1817" h="1241" extrusionOk="0">
                  <a:moveTo>
                    <a:pt x="963" y="1"/>
                  </a:moveTo>
                  <a:cubicBezTo>
                    <a:pt x="916" y="1"/>
                    <a:pt x="862" y="35"/>
                    <a:pt x="798" y="132"/>
                  </a:cubicBezTo>
                  <a:cubicBezTo>
                    <a:pt x="798" y="199"/>
                    <a:pt x="820" y="287"/>
                    <a:pt x="798" y="287"/>
                  </a:cubicBezTo>
                  <a:cubicBezTo>
                    <a:pt x="532" y="398"/>
                    <a:pt x="266" y="509"/>
                    <a:pt x="0" y="620"/>
                  </a:cubicBezTo>
                  <a:lnTo>
                    <a:pt x="643" y="863"/>
                  </a:lnTo>
                  <a:lnTo>
                    <a:pt x="798" y="930"/>
                  </a:lnTo>
                  <a:lnTo>
                    <a:pt x="1418" y="1240"/>
                  </a:lnTo>
                  <a:lnTo>
                    <a:pt x="1485" y="1174"/>
                  </a:lnTo>
                  <a:lnTo>
                    <a:pt x="1817" y="886"/>
                  </a:lnTo>
                  <a:lnTo>
                    <a:pt x="1485" y="952"/>
                  </a:lnTo>
                  <a:lnTo>
                    <a:pt x="1418" y="952"/>
                  </a:lnTo>
                  <a:lnTo>
                    <a:pt x="1330" y="1019"/>
                  </a:lnTo>
                  <a:cubicBezTo>
                    <a:pt x="1130" y="974"/>
                    <a:pt x="1042" y="664"/>
                    <a:pt x="1197" y="465"/>
                  </a:cubicBezTo>
                  <a:cubicBezTo>
                    <a:pt x="1219" y="398"/>
                    <a:pt x="1241" y="310"/>
                    <a:pt x="1263" y="221"/>
                  </a:cubicBezTo>
                  <a:cubicBezTo>
                    <a:pt x="1153" y="205"/>
                    <a:pt x="1077" y="1"/>
                    <a:pt x="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2" name="Google Shape;3184;p37">
              <a:extLst>
                <a:ext uri="{FF2B5EF4-FFF2-40B4-BE49-F238E27FC236}">
                  <a16:creationId xmlns:a16="http://schemas.microsoft.com/office/drawing/2014/main" id="{659FA702-E9D2-4E53-8C21-1F6645320308}"/>
                </a:ext>
              </a:extLst>
            </p:cNvPr>
            <p:cNvSpPr/>
            <p:nvPr/>
          </p:nvSpPr>
          <p:spPr>
            <a:xfrm>
              <a:off x="6432475" y="4378125"/>
              <a:ext cx="38225" cy="25900"/>
            </a:xfrm>
            <a:custGeom>
              <a:avLst/>
              <a:gdLst/>
              <a:ahLst/>
              <a:cxnLst/>
              <a:rect l="l" t="t" r="r" b="b"/>
              <a:pathLst>
                <a:path w="1529" h="1036" extrusionOk="0">
                  <a:moveTo>
                    <a:pt x="1057" y="1"/>
                  </a:moveTo>
                  <a:cubicBezTo>
                    <a:pt x="988" y="1"/>
                    <a:pt x="917" y="54"/>
                    <a:pt x="820" y="127"/>
                  </a:cubicBezTo>
                  <a:cubicBezTo>
                    <a:pt x="795" y="142"/>
                    <a:pt x="763" y="148"/>
                    <a:pt x="727" y="148"/>
                  </a:cubicBezTo>
                  <a:cubicBezTo>
                    <a:pt x="602" y="148"/>
                    <a:pt x="425" y="77"/>
                    <a:pt x="288" y="60"/>
                  </a:cubicBezTo>
                  <a:lnTo>
                    <a:pt x="199" y="149"/>
                  </a:lnTo>
                  <a:lnTo>
                    <a:pt x="199" y="215"/>
                  </a:lnTo>
                  <a:cubicBezTo>
                    <a:pt x="266" y="348"/>
                    <a:pt x="310" y="481"/>
                    <a:pt x="399" y="659"/>
                  </a:cubicBezTo>
                  <a:lnTo>
                    <a:pt x="44" y="769"/>
                  </a:lnTo>
                  <a:lnTo>
                    <a:pt x="0" y="769"/>
                  </a:lnTo>
                  <a:lnTo>
                    <a:pt x="0" y="1035"/>
                  </a:lnTo>
                  <a:lnTo>
                    <a:pt x="820" y="836"/>
                  </a:lnTo>
                  <a:lnTo>
                    <a:pt x="1529" y="193"/>
                  </a:lnTo>
                  <a:cubicBezTo>
                    <a:pt x="1418" y="171"/>
                    <a:pt x="1285" y="193"/>
                    <a:pt x="1241" y="127"/>
                  </a:cubicBezTo>
                  <a:cubicBezTo>
                    <a:pt x="1171" y="37"/>
                    <a:pt x="1114" y="1"/>
                    <a:pt x="10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3" name="Google Shape;3185;p37">
              <a:extLst>
                <a:ext uri="{FF2B5EF4-FFF2-40B4-BE49-F238E27FC236}">
                  <a16:creationId xmlns:a16="http://schemas.microsoft.com/office/drawing/2014/main" id="{8511DA1F-E01E-43F0-88C4-C0EE2AD198D2}"/>
                </a:ext>
              </a:extLst>
            </p:cNvPr>
            <p:cNvSpPr/>
            <p:nvPr/>
          </p:nvSpPr>
          <p:spPr>
            <a:xfrm>
              <a:off x="6469025" y="4518100"/>
              <a:ext cx="34375" cy="27725"/>
            </a:xfrm>
            <a:custGeom>
              <a:avLst/>
              <a:gdLst/>
              <a:ahLst/>
              <a:cxnLst/>
              <a:rect l="l" t="t" r="r" b="b"/>
              <a:pathLst>
                <a:path w="1375" h="1109" extrusionOk="0">
                  <a:moveTo>
                    <a:pt x="599" y="0"/>
                  </a:moveTo>
                  <a:lnTo>
                    <a:pt x="377" y="244"/>
                  </a:lnTo>
                  <a:lnTo>
                    <a:pt x="333" y="510"/>
                  </a:lnTo>
                  <a:lnTo>
                    <a:pt x="222" y="222"/>
                  </a:lnTo>
                  <a:lnTo>
                    <a:pt x="133" y="222"/>
                  </a:lnTo>
                  <a:cubicBezTo>
                    <a:pt x="89" y="355"/>
                    <a:pt x="45" y="510"/>
                    <a:pt x="0" y="665"/>
                  </a:cubicBezTo>
                  <a:lnTo>
                    <a:pt x="355" y="643"/>
                  </a:lnTo>
                  <a:lnTo>
                    <a:pt x="200" y="1086"/>
                  </a:lnTo>
                  <a:lnTo>
                    <a:pt x="377" y="1108"/>
                  </a:lnTo>
                  <a:lnTo>
                    <a:pt x="643" y="1020"/>
                  </a:lnTo>
                  <a:lnTo>
                    <a:pt x="665" y="909"/>
                  </a:lnTo>
                  <a:lnTo>
                    <a:pt x="754" y="953"/>
                  </a:lnTo>
                  <a:lnTo>
                    <a:pt x="931" y="776"/>
                  </a:lnTo>
                  <a:lnTo>
                    <a:pt x="997" y="709"/>
                  </a:lnTo>
                  <a:lnTo>
                    <a:pt x="1130" y="621"/>
                  </a:lnTo>
                  <a:lnTo>
                    <a:pt x="1374" y="399"/>
                  </a:lnTo>
                  <a:lnTo>
                    <a:pt x="1263" y="133"/>
                  </a:lnTo>
                  <a:lnTo>
                    <a:pt x="1219" y="244"/>
                  </a:lnTo>
                  <a:lnTo>
                    <a:pt x="687" y="15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4" name="Google Shape;3186;p37">
              <a:extLst>
                <a:ext uri="{FF2B5EF4-FFF2-40B4-BE49-F238E27FC236}">
                  <a16:creationId xmlns:a16="http://schemas.microsoft.com/office/drawing/2014/main" id="{CF45BDFD-AF4F-4FEB-BBB0-B5551F63B7BC}"/>
                </a:ext>
              </a:extLst>
            </p:cNvPr>
            <p:cNvSpPr/>
            <p:nvPr/>
          </p:nvSpPr>
          <p:spPr>
            <a:xfrm>
              <a:off x="7012950" y="4471025"/>
              <a:ext cx="36600" cy="27150"/>
            </a:xfrm>
            <a:custGeom>
              <a:avLst/>
              <a:gdLst/>
              <a:ahLst/>
              <a:cxnLst/>
              <a:rect l="l" t="t" r="r" b="b"/>
              <a:pathLst>
                <a:path w="1464" h="1086" extrusionOk="0">
                  <a:moveTo>
                    <a:pt x="400" y="0"/>
                  </a:moveTo>
                  <a:lnTo>
                    <a:pt x="1" y="355"/>
                  </a:lnTo>
                  <a:lnTo>
                    <a:pt x="134" y="487"/>
                  </a:lnTo>
                  <a:lnTo>
                    <a:pt x="222" y="222"/>
                  </a:lnTo>
                  <a:cubicBezTo>
                    <a:pt x="621" y="532"/>
                    <a:pt x="245" y="709"/>
                    <a:pt x="245" y="931"/>
                  </a:cubicBezTo>
                  <a:lnTo>
                    <a:pt x="599" y="1019"/>
                  </a:lnTo>
                  <a:cubicBezTo>
                    <a:pt x="639" y="929"/>
                    <a:pt x="679" y="893"/>
                    <a:pt x="717" y="893"/>
                  </a:cubicBezTo>
                  <a:cubicBezTo>
                    <a:pt x="763" y="893"/>
                    <a:pt x="806" y="946"/>
                    <a:pt x="843" y="1019"/>
                  </a:cubicBezTo>
                  <a:lnTo>
                    <a:pt x="1441" y="1086"/>
                  </a:lnTo>
                  <a:lnTo>
                    <a:pt x="1441" y="1086"/>
                  </a:lnTo>
                  <a:lnTo>
                    <a:pt x="1397" y="931"/>
                  </a:lnTo>
                  <a:cubicBezTo>
                    <a:pt x="1087" y="776"/>
                    <a:pt x="1064" y="554"/>
                    <a:pt x="1308" y="332"/>
                  </a:cubicBezTo>
                  <a:lnTo>
                    <a:pt x="1463" y="266"/>
                  </a:lnTo>
                  <a:lnTo>
                    <a:pt x="1064" y="133"/>
                  </a:lnTo>
                  <a:lnTo>
                    <a:pt x="1064" y="133"/>
                  </a:lnTo>
                  <a:cubicBezTo>
                    <a:pt x="1131" y="510"/>
                    <a:pt x="799" y="332"/>
                    <a:pt x="643" y="510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5" name="Google Shape;3187;p37">
              <a:extLst>
                <a:ext uri="{FF2B5EF4-FFF2-40B4-BE49-F238E27FC236}">
                  <a16:creationId xmlns:a16="http://schemas.microsoft.com/office/drawing/2014/main" id="{AA8257B5-1C5B-45D8-9292-1D832FF732A4}"/>
                </a:ext>
              </a:extLst>
            </p:cNvPr>
            <p:cNvSpPr/>
            <p:nvPr/>
          </p:nvSpPr>
          <p:spPr>
            <a:xfrm>
              <a:off x="6410300" y="4556875"/>
              <a:ext cx="38250" cy="26475"/>
            </a:xfrm>
            <a:custGeom>
              <a:avLst/>
              <a:gdLst/>
              <a:ahLst/>
              <a:cxnLst/>
              <a:rect l="l" t="t" r="r" b="b"/>
              <a:pathLst>
                <a:path w="1530" h="1059" extrusionOk="0">
                  <a:moveTo>
                    <a:pt x="1530" y="0"/>
                  </a:moveTo>
                  <a:cubicBezTo>
                    <a:pt x="1330" y="89"/>
                    <a:pt x="1153" y="178"/>
                    <a:pt x="998" y="244"/>
                  </a:cubicBezTo>
                  <a:cubicBezTo>
                    <a:pt x="932" y="269"/>
                    <a:pt x="866" y="287"/>
                    <a:pt x="808" y="287"/>
                  </a:cubicBezTo>
                  <a:cubicBezTo>
                    <a:pt x="710" y="287"/>
                    <a:pt x="635" y="234"/>
                    <a:pt x="621" y="67"/>
                  </a:cubicBezTo>
                  <a:lnTo>
                    <a:pt x="1" y="443"/>
                  </a:lnTo>
                  <a:lnTo>
                    <a:pt x="444" y="776"/>
                  </a:lnTo>
                  <a:cubicBezTo>
                    <a:pt x="444" y="754"/>
                    <a:pt x="444" y="709"/>
                    <a:pt x="444" y="709"/>
                  </a:cubicBezTo>
                  <a:lnTo>
                    <a:pt x="688" y="377"/>
                  </a:lnTo>
                  <a:lnTo>
                    <a:pt x="843" y="532"/>
                  </a:lnTo>
                  <a:lnTo>
                    <a:pt x="533" y="776"/>
                  </a:lnTo>
                  <a:cubicBezTo>
                    <a:pt x="699" y="964"/>
                    <a:pt x="787" y="1058"/>
                    <a:pt x="859" y="1058"/>
                  </a:cubicBezTo>
                  <a:cubicBezTo>
                    <a:pt x="931" y="1058"/>
                    <a:pt x="987" y="964"/>
                    <a:pt x="1086" y="776"/>
                  </a:cubicBezTo>
                  <a:lnTo>
                    <a:pt x="1020" y="709"/>
                  </a:lnTo>
                  <a:lnTo>
                    <a:pt x="1086" y="709"/>
                  </a:lnTo>
                  <a:cubicBezTo>
                    <a:pt x="1286" y="687"/>
                    <a:pt x="1485" y="687"/>
                    <a:pt x="1419" y="399"/>
                  </a:cubicBezTo>
                  <a:cubicBezTo>
                    <a:pt x="1441" y="288"/>
                    <a:pt x="1485" y="178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6" name="Google Shape;3188;p37">
              <a:extLst>
                <a:ext uri="{FF2B5EF4-FFF2-40B4-BE49-F238E27FC236}">
                  <a16:creationId xmlns:a16="http://schemas.microsoft.com/office/drawing/2014/main" id="{9062C1CD-F6AF-4E9D-834D-4EFC38820DD3}"/>
                </a:ext>
              </a:extLst>
            </p:cNvPr>
            <p:cNvSpPr/>
            <p:nvPr/>
          </p:nvSpPr>
          <p:spPr>
            <a:xfrm>
              <a:off x="6887225" y="4341400"/>
              <a:ext cx="33800" cy="30500"/>
            </a:xfrm>
            <a:custGeom>
              <a:avLst/>
              <a:gdLst/>
              <a:ahLst/>
              <a:cxnLst/>
              <a:rect l="l" t="t" r="r" b="b"/>
              <a:pathLst>
                <a:path w="1352" h="1220" extrusionOk="0">
                  <a:moveTo>
                    <a:pt x="554" y="355"/>
                  </a:moveTo>
                  <a:lnTo>
                    <a:pt x="776" y="554"/>
                  </a:lnTo>
                  <a:lnTo>
                    <a:pt x="687" y="643"/>
                  </a:lnTo>
                  <a:lnTo>
                    <a:pt x="488" y="444"/>
                  </a:lnTo>
                  <a:lnTo>
                    <a:pt x="554" y="355"/>
                  </a:lnTo>
                  <a:close/>
                  <a:moveTo>
                    <a:pt x="466" y="710"/>
                  </a:moveTo>
                  <a:lnTo>
                    <a:pt x="776" y="820"/>
                  </a:lnTo>
                  <a:lnTo>
                    <a:pt x="754" y="953"/>
                  </a:lnTo>
                  <a:lnTo>
                    <a:pt x="421" y="865"/>
                  </a:lnTo>
                  <a:lnTo>
                    <a:pt x="466" y="710"/>
                  </a:lnTo>
                  <a:close/>
                  <a:moveTo>
                    <a:pt x="23" y="1"/>
                  </a:moveTo>
                  <a:cubicBezTo>
                    <a:pt x="23" y="67"/>
                    <a:pt x="0" y="178"/>
                    <a:pt x="23" y="178"/>
                  </a:cubicBezTo>
                  <a:cubicBezTo>
                    <a:pt x="288" y="355"/>
                    <a:pt x="200" y="621"/>
                    <a:pt x="200" y="865"/>
                  </a:cubicBezTo>
                  <a:lnTo>
                    <a:pt x="488" y="1197"/>
                  </a:lnTo>
                  <a:lnTo>
                    <a:pt x="953" y="1219"/>
                  </a:lnTo>
                  <a:lnTo>
                    <a:pt x="1352" y="953"/>
                  </a:lnTo>
                  <a:lnTo>
                    <a:pt x="887" y="798"/>
                  </a:lnTo>
                  <a:cubicBezTo>
                    <a:pt x="865" y="665"/>
                    <a:pt x="842" y="510"/>
                    <a:pt x="842" y="355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7" name="Google Shape;3189;p37">
              <a:extLst>
                <a:ext uri="{FF2B5EF4-FFF2-40B4-BE49-F238E27FC236}">
                  <a16:creationId xmlns:a16="http://schemas.microsoft.com/office/drawing/2014/main" id="{97FE3CB0-4EFE-4F19-A948-630721A47865}"/>
                </a:ext>
              </a:extLst>
            </p:cNvPr>
            <p:cNvSpPr/>
            <p:nvPr/>
          </p:nvSpPr>
          <p:spPr>
            <a:xfrm>
              <a:off x="6858975" y="4334200"/>
              <a:ext cx="35475" cy="33800"/>
            </a:xfrm>
            <a:custGeom>
              <a:avLst/>
              <a:gdLst/>
              <a:ahLst/>
              <a:cxnLst/>
              <a:rect l="l" t="t" r="r" b="b"/>
              <a:pathLst>
                <a:path w="1419" h="1352" extrusionOk="0">
                  <a:moveTo>
                    <a:pt x="444" y="0"/>
                  </a:moveTo>
                  <a:cubicBezTo>
                    <a:pt x="288" y="222"/>
                    <a:pt x="133" y="444"/>
                    <a:pt x="0" y="687"/>
                  </a:cubicBezTo>
                  <a:lnTo>
                    <a:pt x="288" y="776"/>
                  </a:lnTo>
                  <a:lnTo>
                    <a:pt x="377" y="776"/>
                  </a:lnTo>
                  <a:lnTo>
                    <a:pt x="377" y="510"/>
                  </a:lnTo>
                  <a:lnTo>
                    <a:pt x="909" y="421"/>
                  </a:lnTo>
                  <a:lnTo>
                    <a:pt x="842" y="1108"/>
                  </a:lnTo>
                  <a:cubicBezTo>
                    <a:pt x="975" y="1175"/>
                    <a:pt x="1108" y="1263"/>
                    <a:pt x="1241" y="1352"/>
                  </a:cubicBezTo>
                  <a:lnTo>
                    <a:pt x="1330" y="1153"/>
                  </a:lnTo>
                  <a:cubicBezTo>
                    <a:pt x="1330" y="909"/>
                    <a:pt x="1418" y="643"/>
                    <a:pt x="1153" y="466"/>
                  </a:cubicBezTo>
                  <a:cubicBezTo>
                    <a:pt x="1130" y="466"/>
                    <a:pt x="1153" y="355"/>
                    <a:pt x="1153" y="289"/>
                  </a:cubicBezTo>
                  <a:lnTo>
                    <a:pt x="4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8" name="Google Shape;3190;p37">
              <a:extLst>
                <a:ext uri="{FF2B5EF4-FFF2-40B4-BE49-F238E27FC236}">
                  <a16:creationId xmlns:a16="http://schemas.microsoft.com/office/drawing/2014/main" id="{79857C4F-9ED0-49D1-88D8-BA0F87DDDB2A}"/>
                </a:ext>
              </a:extLst>
            </p:cNvPr>
            <p:cNvSpPr/>
            <p:nvPr/>
          </p:nvSpPr>
          <p:spPr>
            <a:xfrm>
              <a:off x="7037325" y="4559075"/>
              <a:ext cx="29400" cy="23300"/>
            </a:xfrm>
            <a:custGeom>
              <a:avLst/>
              <a:gdLst/>
              <a:ahLst/>
              <a:cxnLst/>
              <a:rect l="l" t="t" r="r" b="b"/>
              <a:pathLst>
                <a:path w="1176" h="932" extrusionOk="0">
                  <a:moveTo>
                    <a:pt x="1" y="1"/>
                  </a:moveTo>
                  <a:lnTo>
                    <a:pt x="1" y="754"/>
                  </a:lnTo>
                  <a:lnTo>
                    <a:pt x="555" y="931"/>
                  </a:lnTo>
                  <a:lnTo>
                    <a:pt x="665" y="931"/>
                  </a:lnTo>
                  <a:cubicBezTo>
                    <a:pt x="688" y="887"/>
                    <a:pt x="710" y="843"/>
                    <a:pt x="754" y="799"/>
                  </a:cubicBezTo>
                  <a:cubicBezTo>
                    <a:pt x="821" y="732"/>
                    <a:pt x="909" y="688"/>
                    <a:pt x="998" y="621"/>
                  </a:cubicBezTo>
                  <a:cubicBezTo>
                    <a:pt x="909" y="555"/>
                    <a:pt x="821" y="466"/>
                    <a:pt x="754" y="422"/>
                  </a:cubicBezTo>
                  <a:cubicBezTo>
                    <a:pt x="688" y="355"/>
                    <a:pt x="621" y="289"/>
                    <a:pt x="555" y="222"/>
                  </a:cubicBezTo>
                  <a:lnTo>
                    <a:pt x="621" y="156"/>
                  </a:lnTo>
                  <a:lnTo>
                    <a:pt x="998" y="333"/>
                  </a:lnTo>
                  <a:lnTo>
                    <a:pt x="1064" y="289"/>
                  </a:lnTo>
                  <a:lnTo>
                    <a:pt x="1175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9" name="Google Shape;3191;p37">
              <a:extLst>
                <a:ext uri="{FF2B5EF4-FFF2-40B4-BE49-F238E27FC236}">
                  <a16:creationId xmlns:a16="http://schemas.microsoft.com/office/drawing/2014/main" id="{D3F540DE-8E7F-4F58-B7C0-C0EF668E35AD}"/>
                </a:ext>
              </a:extLst>
            </p:cNvPr>
            <p:cNvSpPr/>
            <p:nvPr/>
          </p:nvSpPr>
          <p:spPr>
            <a:xfrm>
              <a:off x="6524425" y="4318700"/>
              <a:ext cx="22175" cy="32150"/>
            </a:xfrm>
            <a:custGeom>
              <a:avLst/>
              <a:gdLst/>
              <a:ahLst/>
              <a:cxnLst/>
              <a:rect l="l" t="t" r="r" b="b"/>
              <a:pathLst>
                <a:path w="887" h="1286" extrusionOk="0">
                  <a:moveTo>
                    <a:pt x="731" y="0"/>
                  </a:moveTo>
                  <a:lnTo>
                    <a:pt x="111" y="244"/>
                  </a:lnTo>
                  <a:lnTo>
                    <a:pt x="111" y="953"/>
                  </a:lnTo>
                  <a:lnTo>
                    <a:pt x="0" y="1041"/>
                  </a:lnTo>
                  <a:cubicBezTo>
                    <a:pt x="0" y="1130"/>
                    <a:pt x="22" y="1197"/>
                    <a:pt x="44" y="1285"/>
                  </a:cubicBezTo>
                  <a:lnTo>
                    <a:pt x="487" y="997"/>
                  </a:lnTo>
                  <a:lnTo>
                    <a:pt x="886" y="620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0" name="Google Shape;3192;p37">
              <a:extLst>
                <a:ext uri="{FF2B5EF4-FFF2-40B4-BE49-F238E27FC236}">
                  <a16:creationId xmlns:a16="http://schemas.microsoft.com/office/drawing/2014/main" id="{4E4670C8-F955-4417-B66A-90918A31C2DD}"/>
                </a:ext>
              </a:extLst>
            </p:cNvPr>
            <p:cNvSpPr/>
            <p:nvPr/>
          </p:nvSpPr>
          <p:spPr>
            <a:xfrm>
              <a:off x="6880025" y="4426700"/>
              <a:ext cx="31600" cy="26625"/>
            </a:xfrm>
            <a:custGeom>
              <a:avLst/>
              <a:gdLst/>
              <a:ahLst/>
              <a:cxnLst/>
              <a:rect l="l" t="t" r="r" b="b"/>
              <a:pathLst>
                <a:path w="1264" h="1065" extrusionOk="0">
                  <a:moveTo>
                    <a:pt x="222" y="1"/>
                  </a:moveTo>
                  <a:cubicBezTo>
                    <a:pt x="244" y="67"/>
                    <a:pt x="288" y="156"/>
                    <a:pt x="333" y="222"/>
                  </a:cubicBezTo>
                  <a:lnTo>
                    <a:pt x="399" y="311"/>
                  </a:lnTo>
                  <a:lnTo>
                    <a:pt x="23" y="665"/>
                  </a:lnTo>
                  <a:lnTo>
                    <a:pt x="0" y="754"/>
                  </a:lnTo>
                  <a:lnTo>
                    <a:pt x="178" y="820"/>
                  </a:lnTo>
                  <a:lnTo>
                    <a:pt x="311" y="909"/>
                  </a:lnTo>
                  <a:lnTo>
                    <a:pt x="466" y="998"/>
                  </a:lnTo>
                  <a:lnTo>
                    <a:pt x="643" y="1064"/>
                  </a:lnTo>
                  <a:lnTo>
                    <a:pt x="732" y="621"/>
                  </a:lnTo>
                  <a:lnTo>
                    <a:pt x="931" y="488"/>
                  </a:lnTo>
                  <a:lnTo>
                    <a:pt x="997" y="554"/>
                  </a:lnTo>
                  <a:lnTo>
                    <a:pt x="776" y="687"/>
                  </a:lnTo>
                  <a:lnTo>
                    <a:pt x="820" y="909"/>
                  </a:lnTo>
                  <a:lnTo>
                    <a:pt x="909" y="931"/>
                  </a:lnTo>
                  <a:cubicBezTo>
                    <a:pt x="1020" y="732"/>
                    <a:pt x="1153" y="510"/>
                    <a:pt x="1263" y="311"/>
                  </a:cubicBezTo>
                  <a:cubicBezTo>
                    <a:pt x="1130" y="266"/>
                    <a:pt x="1020" y="200"/>
                    <a:pt x="887" y="178"/>
                  </a:cubicBezTo>
                  <a:cubicBezTo>
                    <a:pt x="665" y="111"/>
                    <a:pt x="444" y="45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1" name="Google Shape;3193;p37">
              <a:extLst>
                <a:ext uri="{FF2B5EF4-FFF2-40B4-BE49-F238E27FC236}">
                  <a16:creationId xmlns:a16="http://schemas.microsoft.com/office/drawing/2014/main" id="{42340923-5517-4A0E-981E-2CE1111C945E}"/>
                </a:ext>
              </a:extLst>
            </p:cNvPr>
            <p:cNvSpPr/>
            <p:nvPr/>
          </p:nvSpPr>
          <p:spPr>
            <a:xfrm>
              <a:off x="6513325" y="4497600"/>
              <a:ext cx="31600" cy="23425"/>
            </a:xfrm>
            <a:custGeom>
              <a:avLst/>
              <a:gdLst/>
              <a:ahLst/>
              <a:cxnLst/>
              <a:rect l="l" t="t" r="r" b="b"/>
              <a:pathLst>
                <a:path w="1264" h="937" extrusionOk="0">
                  <a:moveTo>
                    <a:pt x="289" y="1"/>
                  </a:moveTo>
                  <a:lnTo>
                    <a:pt x="1" y="111"/>
                  </a:lnTo>
                  <a:lnTo>
                    <a:pt x="1" y="422"/>
                  </a:lnTo>
                  <a:cubicBezTo>
                    <a:pt x="23" y="577"/>
                    <a:pt x="45" y="754"/>
                    <a:pt x="67" y="909"/>
                  </a:cubicBezTo>
                  <a:cubicBezTo>
                    <a:pt x="133" y="928"/>
                    <a:pt x="194" y="937"/>
                    <a:pt x="254" y="937"/>
                  </a:cubicBezTo>
                  <a:cubicBezTo>
                    <a:pt x="536" y="937"/>
                    <a:pt x="756" y="742"/>
                    <a:pt x="976" y="577"/>
                  </a:cubicBezTo>
                  <a:lnTo>
                    <a:pt x="998" y="510"/>
                  </a:lnTo>
                  <a:lnTo>
                    <a:pt x="1042" y="577"/>
                  </a:lnTo>
                  <a:lnTo>
                    <a:pt x="1264" y="422"/>
                  </a:lnTo>
                  <a:lnTo>
                    <a:pt x="1242" y="266"/>
                  </a:lnTo>
                  <a:lnTo>
                    <a:pt x="1175" y="266"/>
                  </a:lnTo>
                  <a:lnTo>
                    <a:pt x="931" y="111"/>
                  </a:lnTo>
                  <a:lnTo>
                    <a:pt x="799" y="444"/>
                  </a:lnTo>
                  <a:lnTo>
                    <a:pt x="333" y="399"/>
                  </a:lnTo>
                  <a:cubicBezTo>
                    <a:pt x="311" y="244"/>
                    <a:pt x="289" y="11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2" name="Google Shape;3194;p37">
              <a:extLst>
                <a:ext uri="{FF2B5EF4-FFF2-40B4-BE49-F238E27FC236}">
                  <a16:creationId xmlns:a16="http://schemas.microsoft.com/office/drawing/2014/main" id="{202B2F83-F77C-4A2B-8B4C-851563753BC3}"/>
                </a:ext>
              </a:extLst>
            </p:cNvPr>
            <p:cNvSpPr/>
            <p:nvPr/>
          </p:nvSpPr>
          <p:spPr>
            <a:xfrm>
              <a:off x="7017950" y="4222875"/>
              <a:ext cx="31050" cy="23825"/>
            </a:xfrm>
            <a:custGeom>
              <a:avLst/>
              <a:gdLst/>
              <a:ahLst/>
              <a:cxnLst/>
              <a:rect l="l" t="t" r="r" b="b"/>
              <a:pathLst>
                <a:path w="1242" h="953" extrusionOk="0">
                  <a:moveTo>
                    <a:pt x="754" y="0"/>
                  </a:moveTo>
                  <a:lnTo>
                    <a:pt x="0" y="421"/>
                  </a:lnTo>
                  <a:cubicBezTo>
                    <a:pt x="178" y="465"/>
                    <a:pt x="355" y="532"/>
                    <a:pt x="510" y="620"/>
                  </a:cubicBezTo>
                  <a:cubicBezTo>
                    <a:pt x="576" y="643"/>
                    <a:pt x="621" y="753"/>
                    <a:pt x="665" y="820"/>
                  </a:cubicBezTo>
                  <a:lnTo>
                    <a:pt x="1108" y="953"/>
                  </a:lnTo>
                  <a:cubicBezTo>
                    <a:pt x="1175" y="864"/>
                    <a:pt x="1219" y="776"/>
                    <a:pt x="1241" y="687"/>
                  </a:cubicBezTo>
                  <a:cubicBezTo>
                    <a:pt x="1219" y="488"/>
                    <a:pt x="1219" y="288"/>
                    <a:pt x="1197" y="89"/>
                  </a:cubicBezTo>
                  <a:lnTo>
                    <a:pt x="887" y="22"/>
                  </a:lnTo>
                  <a:lnTo>
                    <a:pt x="864" y="111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3" name="Google Shape;3195;p37">
              <a:extLst>
                <a:ext uri="{FF2B5EF4-FFF2-40B4-BE49-F238E27FC236}">
                  <a16:creationId xmlns:a16="http://schemas.microsoft.com/office/drawing/2014/main" id="{B61937DF-A751-4D5E-B530-333B8534252B}"/>
                </a:ext>
              </a:extLst>
            </p:cNvPr>
            <p:cNvSpPr/>
            <p:nvPr/>
          </p:nvSpPr>
          <p:spPr>
            <a:xfrm>
              <a:off x="6913250" y="4279375"/>
              <a:ext cx="37700" cy="23825"/>
            </a:xfrm>
            <a:custGeom>
              <a:avLst/>
              <a:gdLst/>
              <a:ahLst/>
              <a:cxnLst/>
              <a:rect l="l" t="t" r="r" b="b"/>
              <a:pathLst>
                <a:path w="1508" h="953" extrusionOk="0">
                  <a:moveTo>
                    <a:pt x="400" y="0"/>
                  </a:moveTo>
                  <a:lnTo>
                    <a:pt x="400" y="22"/>
                  </a:lnTo>
                  <a:lnTo>
                    <a:pt x="444" y="288"/>
                  </a:lnTo>
                  <a:lnTo>
                    <a:pt x="1" y="576"/>
                  </a:lnTo>
                  <a:lnTo>
                    <a:pt x="1242" y="953"/>
                  </a:lnTo>
                  <a:lnTo>
                    <a:pt x="1507" y="576"/>
                  </a:lnTo>
                  <a:lnTo>
                    <a:pt x="1086" y="709"/>
                  </a:lnTo>
                  <a:cubicBezTo>
                    <a:pt x="1042" y="465"/>
                    <a:pt x="998" y="288"/>
                    <a:pt x="931" y="111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4" name="Google Shape;3196;p37">
              <a:extLst>
                <a:ext uri="{FF2B5EF4-FFF2-40B4-BE49-F238E27FC236}">
                  <a16:creationId xmlns:a16="http://schemas.microsoft.com/office/drawing/2014/main" id="{8E0837F4-E622-4588-AC08-31F22E76A000}"/>
                </a:ext>
              </a:extLst>
            </p:cNvPr>
            <p:cNvSpPr/>
            <p:nvPr/>
          </p:nvSpPr>
          <p:spPr>
            <a:xfrm>
              <a:off x="6437450" y="4358575"/>
              <a:ext cx="34925" cy="24950"/>
            </a:xfrm>
            <a:custGeom>
              <a:avLst/>
              <a:gdLst/>
              <a:ahLst/>
              <a:cxnLst/>
              <a:rect l="l" t="t" r="r" b="b"/>
              <a:pathLst>
                <a:path w="1397" h="998" extrusionOk="0">
                  <a:moveTo>
                    <a:pt x="1197" y="0"/>
                  </a:moveTo>
                  <a:lnTo>
                    <a:pt x="0" y="842"/>
                  </a:lnTo>
                  <a:lnTo>
                    <a:pt x="89" y="842"/>
                  </a:lnTo>
                  <a:cubicBezTo>
                    <a:pt x="223" y="859"/>
                    <a:pt x="395" y="939"/>
                    <a:pt x="518" y="939"/>
                  </a:cubicBezTo>
                  <a:cubicBezTo>
                    <a:pt x="559" y="939"/>
                    <a:pt x="594" y="930"/>
                    <a:pt x="621" y="909"/>
                  </a:cubicBezTo>
                  <a:cubicBezTo>
                    <a:pt x="718" y="836"/>
                    <a:pt x="789" y="783"/>
                    <a:pt x="858" y="783"/>
                  </a:cubicBezTo>
                  <a:cubicBezTo>
                    <a:pt x="915" y="783"/>
                    <a:pt x="972" y="819"/>
                    <a:pt x="1042" y="909"/>
                  </a:cubicBezTo>
                  <a:cubicBezTo>
                    <a:pt x="1086" y="975"/>
                    <a:pt x="1219" y="975"/>
                    <a:pt x="1330" y="997"/>
                  </a:cubicBezTo>
                  <a:lnTo>
                    <a:pt x="1396" y="820"/>
                  </a:lnTo>
                  <a:lnTo>
                    <a:pt x="1396" y="599"/>
                  </a:lnTo>
                  <a:lnTo>
                    <a:pt x="1108" y="510"/>
                  </a:lnTo>
                  <a:cubicBezTo>
                    <a:pt x="1153" y="311"/>
                    <a:pt x="1175" y="155"/>
                    <a:pt x="1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5" name="Google Shape;3197;p37">
              <a:extLst>
                <a:ext uri="{FF2B5EF4-FFF2-40B4-BE49-F238E27FC236}">
                  <a16:creationId xmlns:a16="http://schemas.microsoft.com/office/drawing/2014/main" id="{EFF11730-5BE2-4802-9304-B3384CB66ECB}"/>
                </a:ext>
              </a:extLst>
            </p:cNvPr>
            <p:cNvSpPr/>
            <p:nvPr/>
          </p:nvSpPr>
          <p:spPr>
            <a:xfrm>
              <a:off x="6842350" y="4169700"/>
              <a:ext cx="33825" cy="21625"/>
            </a:xfrm>
            <a:custGeom>
              <a:avLst/>
              <a:gdLst/>
              <a:ahLst/>
              <a:cxnLst/>
              <a:rect l="l" t="t" r="r" b="b"/>
              <a:pathLst>
                <a:path w="1353" h="865" extrusionOk="0">
                  <a:moveTo>
                    <a:pt x="1219" y="0"/>
                  </a:moveTo>
                  <a:cubicBezTo>
                    <a:pt x="1109" y="67"/>
                    <a:pt x="1020" y="89"/>
                    <a:pt x="909" y="111"/>
                  </a:cubicBezTo>
                  <a:cubicBezTo>
                    <a:pt x="710" y="89"/>
                    <a:pt x="533" y="67"/>
                    <a:pt x="333" y="44"/>
                  </a:cubicBezTo>
                  <a:lnTo>
                    <a:pt x="333" y="44"/>
                  </a:lnTo>
                  <a:cubicBezTo>
                    <a:pt x="400" y="133"/>
                    <a:pt x="1" y="89"/>
                    <a:pt x="244" y="266"/>
                  </a:cubicBezTo>
                  <a:cubicBezTo>
                    <a:pt x="267" y="266"/>
                    <a:pt x="156" y="421"/>
                    <a:pt x="112" y="510"/>
                  </a:cubicBezTo>
                  <a:lnTo>
                    <a:pt x="798" y="665"/>
                  </a:lnTo>
                  <a:lnTo>
                    <a:pt x="1064" y="598"/>
                  </a:lnTo>
                  <a:lnTo>
                    <a:pt x="976" y="820"/>
                  </a:lnTo>
                  <a:lnTo>
                    <a:pt x="1197" y="864"/>
                  </a:lnTo>
                  <a:cubicBezTo>
                    <a:pt x="1086" y="598"/>
                    <a:pt x="1286" y="355"/>
                    <a:pt x="1352" y="111"/>
                  </a:cubicBezTo>
                  <a:lnTo>
                    <a:pt x="12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6" name="Google Shape;3198;p37">
              <a:extLst>
                <a:ext uri="{FF2B5EF4-FFF2-40B4-BE49-F238E27FC236}">
                  <a16:creationId xmlns:a16="http://schemas.microsoft.com/office/drawing/2014/main" id="{95319C2B-BB7C-49BA-A3C2-EB42189FF02D}"/>
                </a:ext>
              </a:extLst>
            </p:cNvPr>
            <p:cNvSpPr/>
            <p:nvPr/>
          </p:nvSpPr>
          <p:spPr>
            <a:xfrm>
              <a:off x="6515550" y="4410075"/>
              <a:ext cx="30500" cy="29400"/>
            </a:xfrm>
            <a:custGeom>
              <a:avLst/>
              <a:gdLst/>
              <a:ahLst/>
              <a:cxnLst/>
              <a:rect l="l" t="t" r="r" b="b"/>
              <a:pathLst>
                <a:path w="1220" h="1176" extrusionOk="0">
                  <a:moveTo>
                    <a:pt x="399" y="1"/>
                  </a:moveTo>
                  <a:lnTo>
                    <a:pt x="133" y="67"/>
                  </a:lnTo>
                  <a:lnTo>
                    <a:pt x="355" y="311"/>
                  </a:lnTo>
                  <a:lnTo>
                    <a:pt x="244" y="555"/>
                  </a:lnTo>
                  <a:lnTo>
                    <a:pt x="244" y="710"/>
                  </a:lnTo>
                  <a:lnTo>
                    <a:pt x="311" y="776"/>
                  </a:lnTo>
                  <a:lnTo>
                    <a:pt x="1" y="909"/>
                  </a:lnTo>
                  <a:lnTo>
                    <a:pt x="1" y="1175"/>
                  </a:lnTo>
                  <a:lnTo>
                    <a:pt x="244" y="1087"/>
                  </a:lnTo>
                  <a:lnTo>
                    <a:pt x="311" y="1042"/>
                  </a:lnTo>
                  <a:lnTo>
                    <a:pt x="1219" y="555"/>
                  </a:lnTo>
                  <a:cubicBezTo>
                    <a:pt x="1175" y="444"/>
                    <a:pt x="1153" y="355"/>
                    <a:pt x="1086" y="245"/>
                  </a:cubicBezTo>
                  <a:lnTo>
                    <a:pt x="931" y="245"/>
                  </a:lnTo>
                  <a:cubicBezTo>
                    <a:pt x="864" y="362"/>
                    <a:pt x="813" y="407"/>
                    <a:pt x="771" y="407"/>
                  </a:cubicBezTo>
                  <a:cubicBezTo>
                    <a:pt x="703" y="407"/>
                    <a:pt x="662" y="288"/>
                    <a:pt x="621" y="178"/>
                  </a:cubicBezTo>
                  <a:lnTo>
                    <a:pt x="532" y="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7" name="Google Shape;3199;p37">
              <a:extLst>
                <a:ext uri="{FF2B5EF4-FFF2-40B4-BE49-F238E27FC236}">
                  <a16:creationId xmlns:a16="http://schemas.microsoft.com/office/drawing/2014/main" id="{AAE109AC-B7B9-4C0A-8591-DD7AF73FC615}"/>
                </a:ext>
              </a:extLst>
            </p:cNvPr>
            <p:cNvSpPr/>
            <p:nvPr/>
          </p:nvSpPr>
          <p:spPr>
            <a:xfrm>
              <a:off x="6891650" y="4260125"/>
              <a:ext cx="31600" cy="27025"/>
            </a:xfrm>
            <a:custGeom>
              <a:avLst/>
              <a:gdLst/>
              <a:ahLst/>
              <a:cxnLst/>
              <a:rect l="l" t="t" r="r" b="b"/>
              <a:pathLst>
                <a:path w="1264" h="1081" extrusionOk="0">
                  <a:moveTo>
                    <a:pt x="322" y="0"/>
                  </a:moveTo>
                  <a:cubicBezTo>
                    <a:pt x="289" y="0"/>
                    <a:pt x="255" y="6"/>
                    <a:pt x="222" y="17"/>
                  </a:cubicBezTo>
                  <a:cubicBezTo>
                    <a:pt x="284" y="222"/>
                    <a:pt x="459" y="465"/>
                    <a:pt x="99" y="465"/>
                  </a:cubicBezTo>
                  <a:cubicBezTo>
                    <a:pt x="70" y="465"/>
                    <a:pt x="37" y="463"/>
                    <a:pt x="1" y="460"/>
                  </a:cubicBezTo>
                  <a:lnTo>
                    <a:pt x="1" y="460"/>
                  </a:lnTo>
                  <a:lnTo>
                    <a:pt x="311" y="548"/>
                  </a:lnTo>
                  <a:lnTo>
                    <a:pt x="399" y="615"/>
                  </a:lnTo>
                  <a:lnTo>
                    <a:pt x="399" y="925"/>
                  </a:lnTo>
                  <a:lnTo>
                    <a:pt x="466" y="1080"/>
                  </a:lnTo>
                  <a:lnTo>
                    <a:pt x="798" y="1014"/>
                  </a:lnTo>
                  <a:lnTo>
                    <a:pt x="665" y="681"/>
                  </a:lnTo>
                  <a:lnTo>
                    <a:pt x="754" y="637"/>
                  </a:lnTo>
                  <a:lnTo>
                    <a:pt x="953" y="947"/>
                  </a:lnTo>
                  <a:lnTo>
                    <a:pt x="1241" y="770"/>
                  </a:lnTo>
                  <a:lnTo>
                    <a:pt x="1264" y="770"/>
                  </a:lnTo>
                  <a:cubicBezTo>
                    <a:pt x="1241" y="637"/>
                    <a:pt x="1219" y="526"/>
                    <a:pt x="1175" y="416"/>
                  </a:cubicBezTo>
                  <a:cubicBezTo>
                    <a:pt x="931" y="305"/>
                    <a:pt x="665" y="150"/>
                    <a:pt x="422" y="17"/>
                  </a:cubicBezTo>
                  <a:cubicBezTo>
                    <a:pt x="388" y="6"/>
                    <a:pt x="355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8" name="Google Shape;3200;p37">
              <a:extLst>
                <a:ext uri="{FF2B5EF4-FFF2-40B4-BE49-F238E27FC236}">
                  <a16:creationId xmlns:a16="http://schemas.microsoft.com/office/drawing/2014/main" id="{9772CD49-AB3A-4AEB-A48C-2ACF7B010843}"/>
                </a:ext>
              </a:extLst>
            </p:cNvPr>
            <p:cNvSpPr/>
            <p:nvPr/>
          </p:nvSpPr>
          <p:spPr>
            <a:xfrm>
              <a:off x="6908825" y="4350275"/>
              <a:ext cx="22175" cy="33250"/>
            </a:xfrm>
            <a:custGeom>
              <a:avLst/>
              <a:gdLst/>
              <a:ahLst/>
              <a:cxnLst/>
              <a:rect l="l" t="t" r="r" b="b"/>
              <a:pathLst>
                <a:path w="887" h="1330" extrusionOk="0">
                  <a:moveTo>
                    <a:pt x="1" y="0"/>
                  </a:moveTo>
                  <a:cubicBezTo>
                    <a:pt x="1" y="155"/>
                    <a:pt x="23" y="310"/>
                    <a:pt x="23" y="443"/>
                  </a:cubicBezTo>
                  <a:lnTo>
                    <a:pt x="488" y="598"/>
                  </a:lnTo>
                  <a:lnTo>
                    <a:pt x="89" y="864"/>
                  </a:lnTo>
                  <a:cubicBezTo>
                    <a:pt x="222" y="1307"/>
                    <a:pt x="599" y="1241"/>
                    <a:pt x="887" y="1329"/>
                  </a:cubicBezTo>
                  <a:cubicBezTo>
                    <a:pt x="865" y="1219"/>
                    <a:pt x="842" y="1086"/>
                    <a:pt x="842" y="1019"/>
                  </a:cubicBezTo>
                  <a:lnTo>
                    <a:pt x="842" y="798"/>
                  </a:lnTo>
                  <a:cubicBezTo>
                    <a:pt x="488" y="665"/>
                    <a:pt x="577" y="487"/>
                    <a:pt x="776" y="28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9" name="Google Shape;3201;p37">
              <a:extLst>
                <a:ext uri="{FF2B5EF4-FFF2-40B4-BE49-F238E27FC236}">
                  <a16:creationId xmlns:a16="http://schemas.microsoft.com/office/drawing/2014/main" id="{4E731E04-8BF1-4736-B834-8EF5C98090E1}"/>
                </a:ext>
              </a:extLst>
            </p:cNvPr>
            <p:cNvSpPr/>
            <p:nvPr/>
          </p:nvSpPr>
          <p:spPr>
            <a:xfrm>
              <a:off x="6554325" y="4478775"/>
              <a:ext cx="37700" cy="21075"/>
            </a:xfrm>
            <a:custGeom>
              <a:avLst/>
              <a:gdLst/>
              <a:ahLst/>
              <a:cxnLst/>
              <a:rect l="l" t="t" r="r" b="b"/>
              <a:pathLst>
                <a:path w="1508" h="843" extrusionOk="0">
                  <a:moveTo>
                    <a:pt x="754" y="0"/>
                  </a:moveTo>
                  <a:lnTo>
                    <a:pt x="754" y="266"/>
                  </a:lnTo>
                  <a:lnTo>
                    <a:pt x="0" y="532"/>
                  </a:lnTo>
                  <a:lnTo>
                    <a:pt x="156" y="820"/>
                  </a:lnTo>
                  <a:lnTo>
                    <a:pt x="244" y="842"/>
                  </a:lnTo>
                  <a:lnTo>
                    <a:pt x="732" y="665"/>
                  </a:lnTo>
                  <a:cubicBezTo>
                    <a:pt x="798" y="532"/>
                    <a:pt x="842" y="377"/>
                    <a:pt x="953" y="133"/>
                  </a:cubicBezTo>
                  <a:cubicBezTo>
                    <a:pt x="975" y="333"/>
                    <a:pt x="998" y="421"/>
                    <a:pt x="1020" y="532"/>
                  </a:cubicBezTo>
                  <a:lnTo>
                    <a:pt x="1330" y="355"/>
                  </a:lnTo>
                  <a:lnTo>
                    <a:pt x="1463" y="244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0" name="Google Shape;3202;p37">
              <a:extLst>
                <a:ext uri="{FF2B5EF4-FFF2-40B4-BE49-F238E27FC236}">
                  <a16:creationId xmlns:a16="http://schemas.microsoft.com/office/drawing/2014/main" id="{7BB82A2B-11B3-4501-A062-4141D76C7598}"/>
                </a:ext>
              </a:extLst>
            </p:cNvPr>
            <p:cNvSpPr/>
            <p:nvPr/>
          </p:nvSpPr>
          <p:spPr>
            <a:xfrm>
              <a:off x="6815775" y="4233400"/>
              <a:ext cx="32700" cy="27700"/>
            </a:xfrm>
            <a:custGeom>
              <a:avLst/>
              <a:gdLst/>
              <a:ahLst/>
              <a:cxnLst/>
              <a:rect l="l" t="t" r="r" b="b"/>
              <a:pathLst>
                <a:path w="1308" h="1108" extrusionOk="0">
                  <a:moveTo>
                    <a:pt x="466" y="0"/>
                  </a:moveTo>
                  <a:lnTo>
                    <a:pt x="466" y="620"/>
                  </a:lnTo>
                  <a:lnTo>
                    <a:pt x="67" y="709"/>
                  </a:lnTo>
                  <a:lnTo>
                    <a:pt x="0" y="842"/>
                  </a:lnTo>
                  <a:lnTo>
                    <a:pt x="687" y="1108"/>
                  </a:lnTo>
                  <a:cubicBezTo>
                    <a:pt x="731" y="1019"/>
                    <a:pt x="776" y="886"/>
                    <a:pt x="820" y="886"/>
                  </a:cubicBezTo>
                  <a:cubicBezTo>
                    <a:pt x="1307" y="842"/>
                    <a:pt x="1307" y="842"/>
                    <a:pt x="1086" y="399"/>
                  </a:cubicBezTo>
                  <a:lnTo>
                    <a:pt x="1019" y="310"/>
                  </a:lnTo>
                  <a:lnTo>
                    <a:pt x="1019" y="288"/>
                  </a:lnTo>
                  <a:lnTo>
                    <a:pt x="621" y="443"/>
                  </a:lnTo>
                  <a:lnTo>
                    <a:pt x="598" y="355"/>
                  </a:lnTo>
                  <a:cubicBezTo>
                    <a:pt x="665" y="244"/>
                    <a:pt x="709" y="155"/>
                    <a:pt x="776" y="67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1" name="Google Shape;3203;p37">
              <a:extLst>
                <a:ext uri="{FF2B5EF4-FFF2-40B4-BE49-F238E27FC236}">
                  <a16:creationId xmlns:a16="http://schemas.microsoft.com/office/drawing/2014/main" id="{88C0E7C3-8863-4964-ADC5-132E04B7BEFD}"/>
                </a:ext>
              </a:extLst>
            </p:cNvPr>
            <p:cNvSpPr/>
            <p:nvPr/>
          </p:nvSpPr>
          <p:spPr>
            <a:xfrm>
              <a:off x="6472350" y="4254425"/>
              <a:ext cx="35475" cy="24400"/>
            </a:xfrm>
            <a:custGeom>
              <a:avLst/>
              <a:gdLst/>
              <a:ahLst/>
              <a:cxnLst/>
              <a:rect l="l" t="t" r="r" b="b"/>
              <a:pathLst>
                <a:path w="1419" h="976" extrusionOk="0">
                  <a:moveTo>
                    <a:pt x="1263" y="1"/>
                  </a:moveTo>
                  <a:cubicBezTo>
                    <a:pt x="1042" y="67"/>
                    <a:pt x="842" y="156"/>
                    <a:pt x="643" y="245"/>
                  </a:cubicBezTo>
                  <a:cubicBezTo>
                    <a:pt x="443" y="378"/>
                    <a:pt x="244" y="533"/>
                    <a:pt x="67" y="710"/>
                  </a:cubicBezTo>
                  <a:lnTo>
                    <a:pt x="0" y="865"/>
                  </a:lnTo>
                  <a:lnTo>
                    <a:pt x="89" y="932"/>
                  </a:lnTo>
                  <a:cubicBezTo>
                    <a:pt x="205" y="779"/>
                    <a:pt x="315" y="726"/>
                    <a:pt x="420" y="726"/>
                  </a:cubicBezTo>
                  <a:cubicBezTo>
                    <a:pt x="637" y="726"/>
                    <a:pt x="841" y="946"/>
                    <a:pt x="1064" y="976"/>
                  </a:cubicBezTo>
                  <a:lnTo>
                    <a:pt x="1152" y="754"/>
                  </a:lnTo>
                  <a:lnTo>
                    <a:pt x="1064" y="688"/>
                  </a:lnTo>
                  <a:cubicBezTo>
                    <a:pt x="1042" y="688"/>
                    <a:pt x="1020" y="710"/>
                    <a:pt x="1020" y="710"/>
                  </a:cubicBezTo>
                  <a:lnTo>
                    <a:pt x="997" y="732"/>
                  </a:lnTo>
                  <a:lnTo>
                    <a:pt x="975" y="732"/>
                  </a:lnTo>
                  <a:lnTo>
                    <a:pt x="1020" y="710"/>
                  </a:lnTo>
                  <a:cubicBezTo>
                    <a:pt x="953" y="378"/>
                    <a:pt x="1263" y="422"/>
                    <a:pt x="1418" y="311"/>
                  </a:cubicBezTo>
                  <a:cubicBezTo>
                    <a:pt x="1352" y="223"/>
                    <a:pt x="1308" y="112"/>
                    <a:pt x="1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2" name="Google Shape;3204;p37">
              <a:extLst>
                <a:ext uri="{FF2B5EF4-FFF2-40B4-BE49-F238E27FC236}">
                  <a16:creationId xmlns:a16="http://schemas.microsoft.com/office/drawing/2014/main" id="{BF3E23A9-8A39-456C-B3CA-3CCC833B1CA2}"/>
                </a:ext>
              </a:extLst>
            </p:cNvPr>
            <p:cNvSpPr/>
            <p:nvPr/>
          </p:nvSpPr>
          <p:spPr>
            <a:xfrm>
              <a:off x="6841800" y="4329225"/>
              <a:ext cx="28275" cy="24950"/>
            </a:xfrm>
            <a:custGeom>
              <a:avLst/>
              <a:gdLst/>
              <a:ahLst/>
              <a:cxnLst/>
              <a:rect l="l" t="t" r="r" b="b"/>
              <a:pathLst>
                <a:path w="1131" h="998" extrusionOk="0">
                  <a:moveTo>
                    <a:pt x="820" y="377"/>
                  </a:moveTo>
                  <a:lnTo>
                    <a:pt x="820" y="465"/>
                  </a:lnTo>
                  <a:lnTo>
                    <a:pt x="555" y="465"/>
                  </a:lnTo>
                  <a:lnTo>
                    <a:pt x="555" y="399"/>
                  </a:lnTo>
                  <a:lnTo>
                    <a:pt x="820" y="377"/>
                  </a:lnTo>
                  <a:close/>
                  <a:moveTo>
                    <a:pt x="621" y="0"/>
                  </a:moveTo>
                  <a:lnTo>
                    <a:pt x="156" y="554"/>
                  </a:lnTo>
                  <a:lnTo>
                    <a:pt x="1" y="753"/>
                  </a:lnTo>
                  <a:lnTo>
                    <a:pt x="488" y="997"/>
                  </a:lnTo>
                  <a:lnTo>
                    <a:pt x="599" y="864"/>
                  </a:lnTo>
                  <a:lnTo>
                    <a:pt x="687" y="908"/>
                  </a:lnTo>
                  <a:cubicBezTo>
                    <a:pt x="843" y="665"/>
                    <a:pt x="975" y="443"/>
                    <a:pt x="1131" y="222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3" name="Google Shape;3205;p37">
              <a:extLst>
                <a:ext uri="{FF2B5EF4-FFF2-40B4-BE49-F238E27FC236}">
                  <a16:creationId xmlns:a16="http://schemas.microsoft.com/office/drawing/2014/main" id="{F33C8304-6E80-4BB2-AC74-76B82C987D0D}"/>
                </a:ext>
              </a:extLst>
            </p:cNvPr>
            <p:cNvSpPr/>
            <p:nvPr/>
          </p:nvSpPr>
          <p:spPr>
            <a:xfrm>
              <a:off x="6755400" y="4299300"/>
              <a:ext cx="29375" cy="23100"/>
            </a:xfrm>
            <a:custGeom>
              <a:avLst/>
              <a:gdLst/>
              <a:ahLst/>
              <a:cxnLst/>
              <a:rect l="l" t="t" r="r" b="b"/>
              <a:pathLst>
                <a:path w="1175" h="924" extrusionOk="0">
                  <a:moveTo>
                    <a:pt x="798" y="1"/>
                  </a:moveTo>
                  <a:lnTo>
                    <a:pt x="798" y="1"/>
                  </a:lnTo>
                  <a:cubicBezTo>
                    <a:pt x="909" y="377"/>
                    <a:pt x="598" y="311"/>
                    <a:pt x="421" y="355"/>
                  </a:cubicBezTo>
                  <a:cubicBezTo>
                    <a:pt x="266" y="355"/>
                    <a:pt x="133" y="333"/>
                    <a:pt x="0" y="311"/>
                  </a:cubicBezTo>
                  <a:lnTo>
                    <a:pt x="0" y="710"/>
                  </a:lnTo>
                  <a:cubicBezTo>
                    <a:pt x="145" y="854"/>
                    <a:pt x="336" y="923"/>
                    <a:pt x="538" y="923"/>
                  </a:cubicBezTo>
                  <a:cubicBezTo>
                    <a:pt x="645" y="923"/>
                    <a:pt x="756" y="903"/>
                    <a:pt x="864" y="865"/>
                  </a:cubicBezTo>
                  <a:cubicBezTo>
                    <a:pt x="864" y="732"/>
                    <a:pt x="909" y="577"/>
                    <a:pt x="953" y="444"/>
                  </a:cubicBezTo>
                  <a:cubicBezTo>
                    <a:pt x="975" y="355"/>
                    <a:pt x="1086" y="289"/>
                    <a:pt x="1175" y="222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4" name="Google Shape;3206;p37">
              <a:extLst>
                <a:ext uri="{FF2B5EF4-FFF2-40B4-BE49-F238E27FC236}">
                  <a16:creationId xmlns:a16="http://schemas.microsoft.com/office/drawing/2014/main" id="{17787F60-7529-4809-BAD6-EBE12ED858D4}"/>
                </a:ext>
              </a:extLst>
            </p:cNvPr>
            <p:cNvSpPr/>
            <p:nvPr/>
          </p:nvSpPr>
          <p:spPr>
            <a:xfrm>
              <a:off x="6498450" y="4174700"/>
              <a:ext cx="32075" cy="19375"/>
            </a:xfrm>
            <a:custGeom>
              <a:avLst/>
              <a:gdLst/>
              <a:ahLst/>
              <a:cxnLst/>
              <a:rect l="l" t="t" r="r" b="b"/>
              <a:pathLst>
                <a:path w="1283" h="775" extrusionOk="0">
                  <a:moveTo>
                    <a:pt x="377" y="0"/>
                  </a:moveTo>
                  <a:cubicBezTo>
                    <a:pt x="184" y="0"/>
                    <a:pt x="97" y="169"/>
                    <a:pt x="42" y="354"/>
                  </a:cubicBezTo>
                  <a:cubicBezTo>
                    <a:pt x="1" y="491"/>
                    <a:pt x="28" y="552"/>
                    <a:pt x="96" y="552"/>
                  </a:cubicBezTo>
                  <a:cubicBezTo>
                    <a:pt x="138" y="552"/>
                    <a:pt x="196" y="529"/>
                    <a:pt x="264" y="487"/>
                  </a:cubicBezTo>
                  <a:lnTo>
                    <a:pt x="352" y="775"/>
                  </a:lnTo>
                  <a:lnTo>
                    <a:pt x="1238" y="288"/>
                  </a:lnTo>
                  <a:lnTo>
                    <a:pt x="1283" y="22"/>
                  </a:lnTo>
                  <a:lnTo>
                    <a:pt x="1283" y="22"/>
                  </a:lnTo>
                  <a:lnTo>
                    <a:pt x="662" y="155"/>
                  </a:lnTo>
                  <a:cubicBezTo>
                    <a:pt x="618" y="88"/>
                    <a:pt x="574" y="44"/>
                    <a:pt x="507" y="22"/>
                  </a:cubicBezTo>
                  <a:cubicBezTo>
                    <a:pt x="459" y="7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5" name="Google Shape;3207;p37">
              <a:extLst>
                <a:ext uri="{FF2B5EF4-FFF2-40B4-BE49-F238E27FC236}">
                  <a16:creationId xmlns:a16="http://schemas.microsoft.com/office/drawing/2014/main" id="{85495E61-99F9-4465-9F30-78AD47850E6F}"/>
                </a:ext>
              </a:extLst>
            </p:cNvPr>
            <p:cNvSpPr/>
            <p:nvPr/>
          </p:nvSpPr>
          <p:spPr>
            <a:xfrm>
              <a:off x="6538825" y="4395125"/>
              <a:ext cx="29375" cy="29375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753" y="1"/>
                  </a:moveTo>
                  <a:lnTo>
                    <a:pt x="554" y="156"/>
                  </a:lnTo>
                  <a:lnTo>
                    <a:pt x="975" y="444"/>
                  </a:lnTo>
                  <a:lnTo>
                    <a:pt x="909" y="555"/>
                  </a:lnTo>
                  <a:lnTo>
                    <a:pt x="598" y="377"/>
                  </a:lnTo>
                  <a:cubicBezTo>
                    <a:pt x="532" y="532"/>
                    <a:pt x="488" y="688"/>
                    <a:pt x="399" y="909"/>
                  </a:cubicBezTo>
                  <a:cubicBezTo>
                    <a:pt x="332" y="776"/>
                    <a:pt x="288" y="688"/>
                    <a:pt x="244" y="621"/>
                  </a:cubicBezTo>
                  <a:lnTo>
                    <a:pt x="44" y="621"/>
                  </a:lnTo>
                  <a:cubicBezTo>
                    <a:pt x="0" y="621"/>
                    <a:pt x="0" y="643"/>
                    <a:pt x="0" y="665"/>
                  </a:cubicBezTo>
                  <a:lnTo>
                    <a:pt x="0" y="865"/>
                  </a:lnTo>
                  <a:cubicBezTo>
                    <a:pt x="44" y="865"/>
                    <a:pt x="99" y="855"/>
                    <a:pt x="130" y="855"/>
                  </a:cubicBezTo>
                  <a:cubicBezTo>
                    <a:pt x="145" y="855"/>
                    <a:pt x="155" y="857"/>
                    <a:pt x="155" y="865"/>
                  </a:cubicBezTo>
                  <a:cubicBezTo>
                    <a:pt x="200" y="976"/>
                    <a:pt x="244" y="1064"/>
                    <a:pt x="288" y="1175"/>
                  </a:cubicBezTo>
                  <a:lnTo>
                    <a:pt x="1174" y="73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6" name="Google Shape;3208;p37">
              <a:extLst>
                <a:ext uri="{FF2B5EF4-FFF2-40B4-BE49-F238E27FC236}">
                  <a16:creationId xmlns:a16="http://schemas.microsoft.com/office/drawing/2014/main" id="{1681D82B-C338-499C-82C1-75FD26B01D02}"/>
                </a:ext>
              </a:extLst>
            </p:cNvPr>
            <p:cNvSpPr/>
            <p:nvPr/>
          </p:nvSpPr>
          <p:spPr>
            <a:xfrm>
              <a:off x="6723825" y="4286000"/>
              <a:ext cx="29375" cy="21075"/>
            </a:xfrm>
            <a:custGeom>
              <a:avLst/>
              <a:gdLst/>
              <a:ahLst/>
              <a:cxnLst/>
              <a:rect l="l" t="t" r="r" b="b"/>
              <a:pathLst>
                <a:path w="1175" h="843" extrusionOk="0">
                  <a:moveTo>
                    <a:pt x="0" y="1"/>
                  </a:moveTo>
                  <a:lnTo>
                    <a:pt x="0" y="1"/>
                  </a:lnTo>
                  <a:cubicBezTo>
                    <a:pt x="89" y="267"/>
                    <a:pt x="155" y="555"/>
                    <a:pt x="266" y="821"/>
                  </a:cubicBezTo>
                  <a:cubicBezTo>
                    <a:pt x="266" y="843"/>
                    <a:pt x="355" y="843"/>
                    <a:pt x="399" y="843"/>
                  </a:cubicBezTo>
                  <a:lnTo>
                    <a:pt x="399" y="821"/>
                  </a:lnTo>
                  <a:cubicBezTo>
                    <a:pt x="399" y="821"/>
                    <a:pt x="399" y="799"/>
                    <a:pt x="399" y="799"/>
                  </a:cubicBezTo>
                  <a:lnTo>
                    <a:pt x="399" y="621"/>
                  </a:lnTo>
                  <a:lnTo>
                    <a:pt x="554" y="776"/>
                  </a:lnTo>
                  <a:lnTo>
                    <a:pt x="931" y="843"/>
                  </a:lnTo>
                  <a:lnTo>
                    <a:pt x="953" y="488"/>
                  </a:lnTo>
                  <a:lnTo>
                    <a:pt x="1175" y="311"/>
                  </a:lnTo>
                  <a:cubicBezTo>
                    <a:pt x="1042" y="245"/>
                    <a:pt x="909" y="178"/>
                    <a:pt x="754" y="156"/>
                  </a:cubicBezTo>
                  <a:cubicBezTo>
                    <a:pt x="510" y="90"/>
                    <a:pt x="244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7" name="Google Shape;3209;p37">
              <a:extLst>
                <a:ext uri="{FF2B5EF4-FFF2-40B4-BE49-F238E27FC236}">
                  <a16:creationId xmlns:a16="http://schemas.microsoft.com/office/drawing/2014/main" id="{72820289-112F-4E08-AC6B-70315B659822}"/>
                </a:ext>
              </a:extLst>
            </p:cNvPr>
            <p:cNvSpPr/>
            <p:nvPr/>
          </p:nvSpPr>
          <p:spPr>
            <a:xfrm>
              <a:off x="6966975" y="4464475"/>
              <a:ext cx="32725" cy="22075"/>
            </a:xfrm>
            <a:custGeom>
              <a:avLst/>
              <a:gdLst/>
              <a:ahLst/>
              <a:cxnLst/>
              <a:rect l="l" t="t" r="r" b="b"/>
              <a:pathLst>
                <a:path w="1309" h="883" extrusionOk="0">
                  <a:moveTo>
                    <a:pt x="382" y="0"/>
                  </a:moveTo>
                  <a:cubicBezTo>
                    <a:pt x="305" y="0"/>
                    <a:pt x="216" y="35"/>
                    <a:pt x="112" y="107"/>
                  </a:cubicBezTo>
                  <a:lnTo>
                    <a:pt x="1" y="395"/>
                  </a:lnTo>
                  <a:lnTo>
                    <a:pt x="222" y="727"/>
                  </a:lnTo>
                  <a:lnTo>
                    <a:pt x="1042" y="882"/>
                  </a:lnTo>
                  <a:lnTo>
                    <a:pt x="1308" y="727"/>
                  </a:lnTo>
                  <a:lnTo>
                    <a:pt x="821" y="506"/>
                  </a:lnTo>
                  <a:cubicBezTo>
                    <a:pt x="776" y="439"/>
                    <a:pt x="688" y="395"/>
                    <a:pt x="666" y="306"/>
                  </a:cubicBezTo>
                  <a:cubicBezTo>
                    <a:pt x="609" y="108"/>
                    <a:pt x="516" y="0"/>
                    <a:pt x="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8" name="Google Shape;3210;p37">
              <a:extLst>
                <a:ext uri="{FF2B5EF4-FFF2-40B4-BE49-F238E27FC236}">
                  <a16:creationId xmlns:a16="http://schemas.microsoft.com/office/drawing/2014/main" id="{1CDF9FD7-401E-4574-B207-829775339342}"/>
                </a:ext>
              </a:extLst>
            </p:cNvPr>
            <p:cNvSpPr/>
            <p:nvPr/>
          </p:nvSpPr>
          <p:spPr>
            <a:xfrm>
              <a:off x="6572600" y="4379625"/>
              <a:ext cx="36575" cy="24950"/>
            </a:xfrm>
            <a:custGeom>
              <a:avLst/>
              <a:gdLst/>
              <a:ahLst/>
              <a:cxnLst/>
              <a:rect l="l" t="t" r="r" b="b"/>
              <a:pathLst>
                <a:path w="1463" h="998" extrusionOk="0">
                  <a:moveTo>
                    <a:pt x="976" y="0"/>
                  </a:moveTo>
                  <a:lnTo>
                    <a:pt x="953" y="22"/>
                  </a:lnTo>
                  <a:lnTo>
                    <a:pt x="754" y="89"/>
                  </a:lnTo>
                  <a:lnTo>
                    <a:pt x="1" y="377"/>
                  </a:lnTo>
                  <a:lnTo>
                    <a:pt x="377" y="532"/>
                  </a:lnTo>
                  <a:lnTo>
                    <a:pt x="599" y="643"/>
                  </a:lnTo>
                  <a:cubicBezTo>
                    <a:pt x="643" y="754"/>
                    <a:pt x="665" y="864"/>
                    <a:pt x="687" y="975"/>
                  </a:cubicBezTo>
                  <a:lnTo>
                    <a:pt x="776" y="997"/>
                  </a:lnTo>
                  <a:cubicBezTo>
                    <a:pt x="854" y="821"/>
                    <a:pt x="950" y="680"/>
                    <a:pt x="1139" y="680"/>
                  </a:cubicBezTo>
                  <a:cubicBezTo>
                    <a:pt x="1164" y="680"/>
                    <a:pt x="1191" y="682"/>
                    <a:pt x="1219" y="687"/>
                  </a:cubicBezTo>
                  <a:lnTo>
                    <a:pt x="1463" y="288"/>
                  </a:lnTo>
                  <a:lnTo>
                    <a:pt x="1374" y="244"/>
                  </a:lnTo>
                  <a:lnTo>
                    <a:pt x="931" y="377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9" name="Google Shape;3211;p37">
              <a:extLst>
                <a:ext uri="{FF2B5EF4-FFF2-40B4-BE49-F238E27FC236}">
                  <a16:creationId xmlns:a16="http://schemas.microsoft.com/office/drawing/2014/main" id="{473CA454-19DB-48CA-877F-CF1855A9290F}"/>
                </a:ext>
              </a:extLst>
            </p:cNvPr>
            <p:cNvSpPr/>
            <p:nvPr/>
          </p:nvSpPr>
          <p:spPr>
            <a:xfrm>
              <a:off x="6993025" y="4468800"/>
              <a:ext cx="35475" cy="25500"/>
            </a:xfrm>
            <a:custGeom>
              <a:avLst/>
              <a:gdLst/>
              <a:ahLst/>
              <a:cxnLst/>
              <a:rect l="l" t="t" r="r" b="b"/>
              <a:pathLst>
                <a:path w="1419" h="1020" extrusionOk="0">
                  <a:moveTo>
                    <a:pt x="864" y="0"/>
                  </a:moveTo>
                  <a:lnTo>
                    <a:pt x="399" y="156"/>
                  </a:lnTo>
                  <a:cubicBezTo>
                    <a:pt x="355" y="288"/>
                    <a:pt x="310" y="421"/>
                    <a:pt x="244" y="554"/>
                  </a:cubicBezTo>
                  <a:lnTo>
                    <a:pt x="0" y="709"/>
                  </a:lnTo>
                  <a:lnTo>
                    <a:pt x="333" y="798"/>
                  </a:lnTo>
                  <a:lnTo>
                    <a:pt x="709" y="599"/>
                  </a:lnTo>
                  <a:lnTo>
                    <a:pt x="754" y="709"/>
                  </a:lnTo>
                  <a:lnTo>
                    <a:pt x="621" y="865"/>
                  </a:lnTo>
                  <a:lnTo>
                    <a:pt x="1042" y="1020"/>
                  </a:lnTo>
                  <a:cubicBezTo>
                    <a:pt x="1064" y="798"/>
                    <a:pt x="1418" y="599"/>
                    <a:pt x="1019" y="311"/>
                  </a:cubicBezTo>
                  <a:lnTo>
                    <a:pt x="931" y="576"/>
                  </a:lnTo>
                  <a:lnTo>
                    <a:pt x="798" y="444"/>
                  </a:lnTo>
                  <a:lnTo>
                    <a:pt x="1197" y="8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0" name="Google Shape;3212;p37">
              <a:extLst>
                <a:ext uri="{FF2B5EF4-FFF2-40B4-BE49-F238E27FC236}">
                  <a16:creationId xmlns:a16="http://schemas.microsoft.com/office/drawing/2014/main" id="{29E32C6D-2B49-4D1E-A340-1CDD28B7F420}"/>
                </a:ext>
              </a:extLst>
            </p:cNvPr>
            <p:cNvSpPr/>
            <p:nvPr/>
          </p:nvSpPr>
          <p:spPr>
            <a:xfrm>
              <a:off x="6486200" y="4502575"/>
              <a:ext cx="25500" cy="27175"/>
            </a:xfrm>
            <a:custGeom>
              <a:avLst/>
              <a:gdLst/>
              <a:ahLst/>
              <a:cxnLst/>
              <a:rect l="l" t="t" r="r" b="b"/>
              <a:pathLst>
                <a:path w="1020" h="1087" extrusionOk="0">
                  <a:moveTo>
                    <a:pt x="864" y="1"/>
                  </a:moveTo>
                  <a:lnTo>
                    <a:pt x="310" y="378"/>
                  </a:lnTo>
                  <a:lnTo>
                    <a:pt x="0" y="754"/>
                  </a:lnTo>
                  <a:lnTo>
                    <a:pt x="532" y="843"/>
                  </a:lnTo>
                  <a:lnTo>
                    <a:pt x="576" y="732"/>
                  </a:lnTo>
                  <a:lnTo>
                    <a:pt x="709" y="998"/>
                  </a:lnTo>
                  <a:lnTo>
                    <a:pt x="776" y="1087"/>
                  </a:lnTo>
                  <a:lnTo>
                    <a:pt x="1019" y="954"/>
                  </a:lnTo>
                  <a:cubicBezTo>
                    <a:pt x="975" y="932"/>
                    <a:pt x="931" y="909"/>
                    <a:pt x="931" y="887"/>
                  </a:cubicBezTo>
                  <a:cubicBezTo>
                    <a:pt x="909" y="599"/>
                    <a:pt x="886" y="289"/>
                    <a:pt x="8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1" name="Google Shape;3213;p37">
              <a:extLst>
                <a:ext uri="{FF2B5EF4-FFF2-40B4-BE49-F238E27FC236}">
                  <a16:creationId xmlns:a16="http://schemas.microsoft.com/office/drawing/2014/main" id="{89A0DB9B-EDB1-49F9-8B95-7D16121C649C}"/>
                </a:ext>
              </a:extLst>
            </p:cNvPr>
            <p:cNvSpPr/>
            <p:nvPr/>
          </p:nvSpPr>
          <p:spPr>
            <a:xfrm>
              <a:off x="6521100" y="4482650"/>
              <a:ext cx="29375" cy="26050"/>
            </a:xfrm>
            <a:custGeom>
              <a:avLst/>
              <a:gdLst/>
              <a:ahLst/>
              <a:cxnLst/>
              <a:rect l="l" t="t" r="r" b="b"/>
              <a:pathLst>
                <a:path w="1175" h="1042" extrusionOk="0">
                  <a:moveTo>
                    <a:pt x="1174" y="0"/>
                  </a:moveTo>
                  <a:cubicBezTo>
                    <a:pt x="709" y="0"/>
                    <a:pt x="288" y="222"/>
                    <a:pt x="0" y="576"/>
                  </a:cubicBezTo>
                  <a:cubicBezTo>
                    <a:pt x="0" y="709"/>
                    <a:pt x="44" y="842"/>
                    <a:pt x="44" y="997"/>
                  </a:cubicBezTo>
                  <a:lnTo>
                    <a:pt x="510" y="1042"/>
                  </a:lnTo>
                  <a:lnTo>
                    <a:pt x="643" y="709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2" name="Google Shape;3214;p37">
              <a:extLst>
                <a:ext uri="{FF2B5EF4-FFF2-40B4-BE49-F238E27FC236}">
                  <a16:creationId xmlns:a16="http://schemas.microsoft.com/office/drawing/2014/main" id="{857002CB-CD6A-44A7-AF0F-3FB4C0A2928C}"/>
                </a:ext>
              </a:extLst>
            </p:cNvPr>
            <p:cNvSpPr/>
            <p:nvPr/>
          </p:nvSpPr>
          <p:spPr>
            <a:xfrm>
              <a:off x="6747075" y="4293775"/>
              <a:ext cx="31600" cy="23275"/>
            </a:xfrm>
            <a:custGeom>
              <a:avLst/>
              <a:gdLst/>
              <a:ahLst/>
              <a:cxnLst/>
              <a:rect l="l" t="t" r="r" b="b"/>
              <a:pathLst>
                <a:path w="1264" h="931" extrusionOk="0">
                  <a:moveTo>
                    <a:pt x="887" y="310"/>
                  </a:moveTo>
                  <a:lnTo>
                    <a:pt x="909" y="355"/>
                  </a:lnTo>
                  <a:lnTo>
                    <a:pt x="688" y="443"/>
                  </a:lnTo>
                  <a:lnTo>
                    <a:pt x="666" y="355"/>
                  </a:lnTo>
                  <a:lnTo>
                    <a:pt x="887" y="310"/>
                  </a:lnTo>
                  <a:close/>
                  <a:moveTo>
                    <a:pt x="245" y="0"/>
                  </a:moveTo>
                  <a:lnTo>
                    <a:pt x="23" y="177"/>
                  </a:lnTo>
                  <a:lnTo>
                    <a:pt x="1" y="532"/>
                  </a:lnTo>
                  <a:lnTo>
                    <a:pt x="178" y="576"/>
                  </a:lnTo>
                  <a:cubicBezTo>
                    <a:pt x="112" y="687"/>
                    <a:pt x="67" y="798"/>
                    <a:pt x="1" y="886"/>
                  </a:cubicBezTo>
                  <a:lnTo>
                    <a:pt x="156" y="931"/>
                  </a:lnTo>
                  <a:lnTo>
                    <a:pt x="333" y="931"/>
                  </a:lnTo>
                  <a:lnTo>
                    <a:pt x="333" y="510"/>
                  </a:lnTo>
                  <a:cubicBezTo>
                    <a:pt x="466" y="554"/>
                    <a:pt x="599" y="576"/>
                    <a:pt x="754" y="576"/>
                  </a:cubicBezTo>
                  <a:cubicBezTo>
                    <a:pt x="931" y="532"/>
                    <a:pt x="1264" y="598"/>
                    <a:pt x="1131" y="222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3" name="Google Shape;3215;p37">
              <a:extLst>
                <a:ext uri="{FF2B5EF4-FFF2-40B4-BE49-F238E27FC236}">
                  <a16:creationId xmlns:a16="http://schemas.microsoft.com/office/drawing/2014/main" id="{95F166F5-E4EE-4CC3-87A8-D807D1023BE7}"/>
                </a:ext>
              </a:extLst>
            </p:cNvPr>
            <p:cNvSpPr/>
            <p:nvPr/>
          </p:nvSpPr>
          <p:spPr>
            <a:xfrm>
              <a:off x="6852875" y="4502025"/>
              <a:ext cx="23300" cy="26075"/>
            </a:xfrm>
            <a:custGeom>
              <a:avLst/>
              <a:gdLst/>
              <a:ahLst/>
              <a:cxnLst/>
              <a:rect l="l" t="t" r="r" b="b"/>
              <a:pathLst>
                <a:path w="932" h="1043" extrusionOk="0">
                  <a:moveTo>
                    <a:pt x="377" y="1"/>
                  </a:moveTo>
                  <a:lnTo>
                    <a:pt x="67" y="89"/>
                  </a:lnTo>
                  <a:lnTo>
                    <a:pt x="1" y="488"/>
                  </a:lnTo>
                  <a:lnTo>
                    <a:pt x="67" y="643"/>
                  </a:lnTo>
                  <a:cubicBezTo>
                    <a:pt x="89" y="643"/>
                    <a:pt x="112" y="621"/>
                    <a:pt x="134" y="621"/>
                  </a:cubicBezTo>
                  <a:lnTo>
                    <a:pt x="200" y="510"/>
                  </a:lnTo>
                  <a:lnTo>
                    <a:pt x="333" y="776"/>
                  </a:lnTo>
                  <a:lnTo>
                    <a:pt x="776" y="1042"/>
                  </a:lnTo>
                  <a:lnTo>
                    <a:pt x="931" y="798"/>
                  </a:lnTo>
                  <a:cubicBezTo>
                    <a:pt x="887" y="776"/>
                    <a:pt x="821" y="776"/>
                    <a:pt x="798" y="732"/>
                  </a:cubicBezTo>
                  <a:cubicBezTo>
                    <a:pt x="665" y="510"/>
                    <a:pt x="555" y="267"/>
                    <a:pt x="422" y="45"/>
                  </a:cubicBezTo>
                  <a:cubicBezTo>
                    <a:pt x="400" y="2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4" name="Google Shape;3216;p37">
              <a:extLst>
                <a:ext uri="{FF2B5EF4-FFF2-40B4-BE49-F238E27FC236}">
                  <a16:creationId xmlns:a16="http://schemas.microsoft.com/office/drawing/2014/main" id="{CEB9A530-077F-4F52-9C7C-3CA13241E8B5}"/>
                </a:ext>
              </a:extLst>
            </p:cNvPr>
            <p:cNvSpPr/>
            <p:nvPr/>
          </p:nvSpPr>
          <p:spPr>
            <a:xfrm>
              <a:off x="6592000" y="4462700"/>
              <a:ext cx="28275" cy="21625"/>
            </a:xfrm>
            <a:custGeom>
              <a:avLst/>
              <a:gdLst/>
              <a:ahLst/>
              <a:cxnLst/>
              <a:rect l="l" t="t" r="r" b="b"/>
              <a:pathLst>
                <a:path w="1131" h="865" extrusionOk="0">
                  <a:moveTo>
                    <a:pt x="554" y="1"/>
                  </a:moveTo>
                  <a:lnTo>
                    <a:pt x="0" y="111"/>
                  </a:lnTo>
                  <a:lnTo>
                    <a:pt x="355" y="222"/>
                  </a:lnTo>
                  <a:cubicBezTo>
                    <a:pt x="332" y="444"/>
                    <a:pt x="310" y="665"/>
                    <a:pt x="310" y="865"/>
                  </a:cubicBezTo>
                  <a:lnTo>
                    <a:pt x="665" y="643"/>
                  </a:lnTo>
                  <a:lnTo>
                    <a:pt x="753" y="843"/>
                  </a:lnTo>
                  <a:lnTo>
                    <a:pt x="1019" y="710"/>
                  </a:lnTo>
                  <a:lnTo>
                    <a:pt x="886" y="400"/>
                  </a:lnTo>
                  <a:lnTo>
                    <a:pt x="1130" y="400"/>
                  </a:lnTo>
                  <a:lnTo>
                    <a:pt x="753" y="244"/>
                  </a:lnTo>
                  <a:lnTo>
                    <a:pt x="421" y="267"/>
                  </a:lnTo>
                  <a:cubicBezTo>
                    <a:pt x="488" y="156"/>
                    <a:pt x="510" y="67"/>
                    <a:pt x="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5" name="Google Shape;3217;p37">
              <a:extLst>
                <a:ext uri="{FF2B5EF4-FFF2-40B4-BE49-F238E27FC236}">
                  <a16:creationId xmlns:a16="http://schemas.microsoft.com/office/drawing/2014/main" id="{242B6915-5085-45E0-A9C7-554F332931A0}"/>
                </a:ext>
              </a:extLst>
            </p:cNvPr>
            <p:cNvSpPr/>
            <p:nvPr/>
          </p:nvSpPr>
          <p:spPr>
            <a:xfrm>
              <a:off x="6737675" y="4459375"/>
              <a:ext cx="41000" cy="14975"/>
            </a:xfrm>
            <a:custGeom>
              <a:avLst/>
              <a:gdLst/>
              <a:ahLst/>
              <a:cxnLst/>
              <a:rect l="l" t="t" r="r" b="b"/>
              <a:pathLst>
                <a:path w="1640" h="599" extrusionOk="0">
                  <a:moveTo>
                    <a:pt x="155" y="1"/>
                  </a:moveTo>
                  <a:cubicBezTo>
                    <a:pt x="111" y="67"/>
                    <a:pt x="67" y="156"/>
                    <a:pt x="0" y="222"/>
                  </a:cubicBezTo>
                  <a:lnTo>
                    <a:pt x="510" y="222"/>
                  </a:lnTo>
                  <a:lnTo>
                    <a:pt x="466" y="577"/>
                  </a:lnTo>
                  <a:lnTo>
                    <a:pt x="466" y="577"/>
                  </a:lnTo>
                  <a:lnTo>
                    <a:pt x="864" y="422"/>
                  </a:lnTo>
                  <a:lnTo>
                    <a:pt x="1152" y="599"/>
                  </a:lnTo>
                  <a:cubicBezTo>
                    <a:pt x="1241" y="577"/>
                    <a:pt x="1330" y="533"/>
                    <a:pt x="1418" y="510"/>
                  </a:cubicBezTo>
                  <a:cubicBezTo>
                    <a:pt x="1485" y="466"/>
                    <a:pt x="1551" y="422"/>
                    <a:pt x="1640" y="377"/>
                  </a:cubicBezTo>
                  <a:cubicBezTo>
                    <a:pt x="1507" y="311"/>
                    <a:pt x="1396" y="244"/>
                    <a:pt x="1263" y="200"/>
                  </a:cubicBezTo>
                  <a:cubicBezTo>
                    <a:pt x="886" y="134"/>
                    <a:pt x="532" y="67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6" name="Google Shape;3218;p37">
              <a:extLst>
                <a:ext uri="{FF2B5EF4-FFF2-40B4-BE49-F238E27FC236}">
                  <a16:creationId xmlns:a16="http://schemas.microsoft.com/office/drawing/2014/main" id="{945FE298-2B1C-41BF-97C3-6FF5927EDF37}"/>
                </a:ext>
              </a:extLst>
            </p:cNvPr>
            <p:cNvSpPr/>
            <p:nvPr/>
          </p:nvSpPr>
          <p:spPr>
            <a:xfrm>
              <a:off x="6696675" y="4204025"/>
              <a:ext cx="33275" cy="23300"/>
            </a:xfrm>
            <a:custGeom>
              <a:avLst/>
              <a:gdLst/>
              <a:ahLst/>
              <a:cxnLst/>
              <a:rect l="l" t="t" r="r" b="b"/>
              <a:pathLst>
                <a:path w="1331" h="932" extrusionOk="0">
                  <a:moveTo>
                    <a:pt x="1175" y="1"/>
                  </a:moveTo>
                  <a:lnTo>
                    <a:pt x="998" y="555"/>
                  </a:lnTo>
                  <a:lnTo>
                    <a:pt x="710" y="311"/>
                  </a:lnTo>
                  <a:cubicBezTo>
                    <a:pt x="643" y="283"/>
                    <a:pt x="575" y="269"/>
                    <a:pt x="508" y="269"/>
                  </a:cubicBezTo>
                  <a:cubicBezTo>
                    <a:pt x="262" y="269"/>
                    <a:pt x="35" y="448"/>
                    <a:pt x="1" y="710"/>
                  </a:cubicBezTo>
                  <a:lnTo>
                    <a:pt x="466" y="798"/>
                  </a:lnTo>
                  <a:cubicBezTo>
                    <a:pt x="571" y="746"/>
                    <a:pt x="671" y="698"/>
                    <a:pt x="754" y="698"/>
                  </a:cubicBezTo>
                  <a:cubicBezTo>
                    <a:pt x="847" y="698"/>
                    <a:pt x="918" y="757"/>
                    <a:pt x="953" y="931"/>
                  </a:cubicBezTo>
                  <a:lnTo>
                    <a:pt x="1086" y="931"/>
                  </a:lnTo>
                  <a:lnTo>
                    <a:pt x="1330" y="112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7" name="Google Shape;3219;p37">
              <a:extLst>
                <a:ext uri="{FF2B5EF4-FFF2-40B4-BE49-F238E27FC236}">
                  <a16:creationId xmlns:a16="http://schemas.microsoft.com/office/drawing/2014/main" id="{A6DA4723-A812-4E22-B29B-3F037D602385}"/>
                </a:ext>
              </a:extLst>
            </p:cNvPr>
            <p:cNvSpPr/>
            <p:nvPr/>
          </p:nvSpPr>
          <p:spPr>
            <a:xfrm>
              <a:off x="6832375" y="4154725"/>
              <a:ext cx="36600" cy="14425"/>
            </a:xfrm>
            <a:custGeom>
              <a:avLst/>
              <a:gdLst/>
              <a:ahLst/>
              <a:cxnLst/>
              <a:rect l="l" t="t" r="r" b="b"/>
              <a:pathLst>
                <a:path w="1464" h="577" extrusionOk="0">
                  <a:moveTo>
                    <a:pt x="821" y="267"/>
                  </a:moveTo>
                  <a:cubicBezTo>
                    <a:pt x="843" y="267"/>
                    <a:pt x="865" y="289"/>
                    <a:pt x="932" y="311"/>
                  </a:cubicBezTo>
                  <a:cubicBezTo>
                    <a:pt x="887" y="355"/>
                    <a:pt x="865" y="378"/>
                    <a:pt x="821" y="378"/>
                  </a:cubicBezTo>
                  <a:cubicBezTo>
                    <a:pt x="799" y="378"/>
                    <a:pt x="776" y="355"/>
                    <a:pt x="754" y="333"/>
                  </a:cubicBezTo>
                  <a:cubicBezTo>
                    <a:pt x="776" y="311"/>
                    <a:pt x="799" y="267"/>
                    <a:pt x="821" y="267"/>
                  </a:cubicBezTo>
                  <a:close/>
                  <a:moveTo>
                    <a:pt x="112" y="1"/>
                  </a:moveTo>
                  <a:cubicBezTo>
                    <a:pt x="67" y="67"/>
                    <a:pt x="1" y="112"/>
                    <a:pt x="1" y="178"/>
                  </a:cubicBezTo>
                  <a:cubicBezTo>
                    <a:pt x="23" y="311"/>
                    <a:pt x="67" y="444"/>
                    <a:pt x="112" y="577"/>
                  </a:cubicBezTo>
                  <a:lnTo>
                    <a:pt x="754" y="577"/>
                  </a:lnTo>
                  <a:lnTo>
                    <a:pt x="998" y="400"/>
                  </a:lnTo>
                  <a:lnTo>
                    <a:pt x="1463" y="488"/>
                  </a:lnTo>
                  <a:cubicBezTo>
                    <a:pt x="1375" y="422"/>
                    <a:pt x="1286" y="378"/>
                    <a:pt x="1197" y="355"/>
                  </a:cubicBezTo>
                  <a:cubicBezTo>
                    <a:pt x="843" y="222"/>
                    <a:pt x="466" y="112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8" name="Google Shape;3220;p37">
              <a:extLst>
                <a:ext uri="{FF2B5EF4-FFF2-40B4-BE49-F238E27FC236}">
                  <a16:creationId xmlns:a16="http://schemas.microsoft.com/office/drawing/2014/main" id="{F6F38905-3F1B-4E69-B83A-13011177C1CD}"/>
                </a:ext>
              </a:extLst>
            </p:cNvPr>
            <p:cNvSpPr/>
            <p:nvPr/>
          </p:nvSpPr>
          <p:spPr>
            <a:xfrm>
              <a:off x="7020150" y="4387500"/>
              <a:ext cx="16100" cy="26475"/>
            </a:xfrm>
            <a:custGeom>
              <a:avLst/>
              <a:gdLst/>
              <a:ahLst/>
              <a:cxnLst/>
              <a:rect l="l" t="t" r="r" b="b"/>
              <a:pathLst>
                <a:path w="644" h="1059" extrusionOk="0">
                  <a:moveTo>
                    <a:pt x="250" y="0"/>
                  </a:moveTo>
                  <a:cubicBezTo>
                    <a:pt x="170" y="0"/>
                    <a:pt x="83" y="31"/>
                    <a:pt x="1" y="62"/>
                  </a:cubicBezTo>
                  <a:lnTo>
                    <a:pt x="23" y="638"/>
                  </a:lnTo>
                  <a:lnTo>
                    <a:pt x="223" y="904"/>
                  </a:lnTo>
                  <a:lnTo>
                    <a:pt x="643" y="1059"/>
                  </a:lnTo>
                  <a:lnTo>
                    <a:pt x="422" y="594"/>
                  </a:lnTo>
                  <a:lnTo>
                    <a:pt x="488" y="173"/>
                  </a:lnTo>
                  <a:cubicBezTo>
                    <a:pt x="429" y="42"/>
                    <a:pt x="344" y="0"/>
                    <a:pt x="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9" name="Google Shape;3221;p37">
              <a:extLst>
                <a:ext uri="{FF2B5EF4-FFF2-40B4-BE49-F238E27FC236}">
                  <a16:creationId xmlns:a16="http://schemas.microsoft.com/office/drawing/2014/main" id="{D683AB89-8DE5-4625-B92C-9CE38CD580C3}"/>
                </a:ext>
              </a:extLst>
            </p:cNvPr>
            <p:cNvSpPr/>
            <p:nvPr/>
          </p:nvSpPr>
          <p:spPr>
            <a:xfrm>
              <a:off x="6761475" y="4213925"/>
              <a:ext cx="31050" cy="18925"/>
            </a:xfrm>
            <a:custGeom>
              <a:avLst/>
              <a:gdLst/>
              <a:ahLst/>
              <a:cxnLst/>
              <a:rect l="l" t="t" r="r" b="b"/>
              <a:pathLst>
                <a:path w="1242" h="757" extrusionOk="0">
                  <a:moveTo>
                    <a:pt x="488" y="0"/>
                  </a:moveTo>
                  <a:cubicBezTo>
                    <a:pt x="425" y="0"/>
                    <a:pt x="346" y="75"/>
                    <a:pt x="267" y="114"/>
                  </a:cubicBezTo>
                  <a:cubicBezTo>
                    <a:pt x="245" y="181"/>
                    <a:pt x="223" y="247"/>
                    <a:pt x="200" y="292"/>
                  </a:cubicBezTo>
                  <a:cubicBezTo>
                    <a:pt x="134" y="402"/>
                    <a:pt x="67" y="513"/>
                    <a:pt x="1" y="602"/>
                  </a:cubicBezTo>
                  <a:lnTo>
                    <a:pt x="134" y="602"/>
                  </a:lnTo>
                  <a:lnTo>
                    <a:pt x="909" y="757"/>
                  </a:lnTo>
                  <a:lnTo>
                    <a:pt x="998" y="624"/>
                  </a:lnTo>
                  <a:lnTo>
                    <a:pt x="932" y="535"/>
                  </a:lnTo>
                  <a:lnTo>
                    <a:pt x="688" y="513"/>
                  </a:lnTo>
                  <a:lnTo>
                    <a:pt x="710" y="380"/>
                  </a:lnTo>
                  <a:lnTo>
                    <a:pt x="1020" y="469"/>
                  </a:lnTo>
                  <a:lnTo>
                    <a:pt x="1242" y="292"/>
                  </a:lnTo>
                  <a:cubicBezTo>
                    <a:pt x="998" y="203"/>
                    <a:pt x="754" y="92"/>
                    <a:pt x="511" y="4"/>
                  </a:cubicBezTo>
                  <a:cubicBezTo>
                    <a:pt x="503" y="1"/>
                    <a:pt x="49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0" name="Google Shape;3222;p37">
              <a:extLst>
                <a:ext uri="{FF2B5EF4-FFF2-40B4-BE49-F238E27FC236}">
                  <a16:creationId xmlns:a16="http://schemas.microsoft.com/office/drawing/2014/main" id="{07608B3D-D9D0-45F3-9336-D7B8D5AC2992}"/>
                </a:ext>
              </a:extLst>
            </p:cNvPr>
            <p:cNvSpPr/>
            <p:nvPr/>
          </p:nvSpPr>
          <p:spPr>
            <a:xfrm>
              <a:off x="6425825" y="4549125"/>
              <a:ext cx="29375" cy="18550"/>
            </a:xfrm>
            <a:custGeom>
              <a:avLst/>
              <a:gdLst/>
              <a:ahLst/>
              <a:cxnLst/>
              <a:rect l="l" t="t" r="r" b="b"/>
              <a:pathLst>
                <a:path w="1175" h="742" extrusionOk="0">
                  <a:moveTo>
                    <a:pt x="510" y="0"/>
                  </a:moveTo>
                  <a:cubicBezTo>
                    <a:pt x="377" y="177"/>
                    <a:pt x="0" y="22"/>
                    <a:pt x="0" y="377"/>
                  </a:cubicBezTo>
                  <a:cubicBezTo>
                    <a:pt x="15" y="537"/>
                    <a:pt x="96" y="592"/>
                    <a:pt x="201" y="592"/>
                  </a:cubicBezTo>
                  <a:cubicBezTo>
                    <a:pt x="255" y="592"/>
                    <a:pt x="316" y="577"/>
                    <a:pt x="377" y="554"/>
                  </a:cubicBezTo>
                  <a:cubicBezTo>
                    <a:pt x="554" y="488"/>
                    <a:pt x="709" y="399"/>
                    <a:pt x="909" y="310"/>
                  </a:cubicBezTo>
                  <a:lnTo>
                    <a:pt x="909" y="310"/>
                  </a:lnTo>
                  <a:cubicBezTo>
                    <a:pt x="864" y="488"/>
                    <a:pt x="842" y="598"/>
                    <a:pt x="798" y="709"/>
                  </a:cubicBezTo>
                  <a:cubicBezTo>
                    <a:pt x="875" y="719"/>
                    <a:pt x="953" y="741"/>
                    <a:pt x="1017" y="741"/>
                  </a:cubicBezTo>
                  <a:cubicBezTo>
                    <a:pt x="1100" y="741"/>
                    <a:pt x="1162" y="704"/>
                    <a:pt x="1174" y="554"/>
                  </a:cubicBezTo>
                  <a:lnTo>
                    <a:pt x="1174" y="310"/>
                  </a:lnTo>
                  <a:cubicBezTo>
                    <a:pt x="997" y="288"/>
                    <a:pt x="842" y="244"/>
                    <a:pt x="687" y="199"/>
                  </a:cubicBezTo>
                  <a:cubicBezTo>
                    <a:pt x="621" y="177"/>
                    <a:pt x="554" y="67"/>
                    <a:pt x="5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1" name="Google Shape;3223;p37">
              <a:extLst>
                <a:ext uri="{FF2B5EF4-FFF2-40B4-BE49-F238E27FC236}">
                  <a16:creationId xmlns:a16="http://schemas.microsoft.com/office/drawing/2014/main" id="{C4FAD32A-1B09-4D76-A8ED-050187B47D1F}"/>
                </a:ext>
              </a:extLst>
            </p:cNvPr>
            <p:cNvSpPr/>
            <p:nvPr/>
          </p:nvSpPr>
          <p:spPr>
            <a:xfrm>
              <a:off x="6814100" y="4150850"/>
              <a:ext cx="21075" cy="26075"/>
            </a:xfrm>
            <a:custGeom>
              <a:avLst/>
              <a:gdLst/>
              <a:ahLst/>
              <a:cxnLst/>
              <a:rect l="l" t="t" r="r" b="b"/>
              <a:pathLst>
                <a:path w="843" h="1043" extrusionOk="0">
                  <a:moveTo>
                    <a:pt x="533" y="1"/>
                  </a:moveTo>
                  <a:lnTo>
                    <a:pt x="333" y="466"/>
                  </a:lnTo>
                  <a:lnTo>
                    <a:pt x="643" y="444"/>
                  </a:lnTo>
                  <a:lnTo>
                    <a:pt x="643" y="444"/>
                  </a:lnTo>
                  <a:cubicBezTo>
                    <a:pt x="544" y="577"/>
                    <a:pt x="455" y="632"/>
                    <a:pt x="372" y="632"/>
                  </a:cubicBezTo>
                  <a:cubicBezTo>
                    <a:pt x="289" y="632"/>
                    <a:pt x="211" y="577"/>
                    <a:pt x="134" y="488"/>
                  </a:cubicBezTo>
                  <a:lnTo>
                    <a:pt x="134" y="488"/>
                  </a:lnTo>
                  <a:cubicBezTo>
                    <a:pt x="1" y="909"/>
                    <a:pt x="89" y="998"/>
                    <a:pt x="688" y="1042"/>
                  </a:cubicBezTo>
                  <a:lnTo>
                    <a:pt x="776" y="776"/>
                  </a:lnTo>
                  <a:lnTo>
                    <a:pt x="843" y="732"/>
                  </a:lnTo>
                  <a:cubicBezTo>
                    <a:pt x="798" y="599"/>
                    <a:pt x="754" y="466"/>
                    <a:pt x="732" y="333"/>
                  </a:cubicBezTo>
                  <a:cubicBezTo>
                    <a:pt x="732" y="267"/>
                    <a:pt x="798" y="222"/>
                    <a:pt x="843" y="156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2" name="Google Shape;3224;p37">
              <a:extLst>
                <a:ext uri="{FF2B5EF4-FFF2-40B4-BE49-F238E27FC236}">
                  <a16:creationId xmlns:a16="http://schemas.microsoft.com/office/drawing/2014/main" id="{D843FB0F-A815-432A-81FC-3E7CFA54400C}"/>
                </a:ext>
              </a:extLst>
            </p:cNvPr>
            <p:cNvSpPr/>
            <p:nvPr/>
          </p:nvSpPr>
          <p:spPr>
            <a:xfrm>
              <a:off x="6950925" y="4542475"/>
              <a:ext cx="27175" cy="23825"/>
            </a:xfrm>
            <a:custGeom>
              <a:avLst/>
              <a:gdLst/>
              <a:ahLst/>
              <a:cxnLst/>
              <a:rect l="l" t="t" r="r" b="b"/>
              <a:pathLst>
                <a:path w="1087" h="953" extrusionOk="0">
                  <a:moveTo>
                    <a:pt x="355" y="0"/>
                  </a:moveTo>
                  <a:cubicBezTo>
                    <a:pt x="0" y="45"/>
                    <a:pt x="244" y="443"/>
                    <a:pt x="133" y="665"/>
                  </a:cubicBezTo>
                  <a:lnTo>
                    <a:pt x="288" y="731"/>
                  </a:lnTo>
                  <a:lnTo>
                    <a:pt x="377" y="598"/>
                  </a:lnTo>
                  <a:cubicBezTo>
                    <a:pt x="399" y="643"/>
                    <a:pt x="421" y="709"/>
                    <a:pt x="444" y="754"/>
                  </a:cubicBezTo>
                  <a:lnTo>
                    <a:pt x="1064" y="953"/>
                  </a:lnTo>
                  <a:cubicBezTo>
                    <a:pt x="1086" y="776"/>
                    <a:pt x="975" y="576"/>
                    <a:pt x="820" y="488"/>
                  </a:cubicBezTo>
                  <a:cubicBezTo>
                    <a:pt x="665" y="355"/>
                    <a:pt x="554" y="200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3" name="Google Shape;3225;p37">
              <a:extLst>
                <a:ext uri="{FF2B5EF4-FFF2-40B4-BE49-F238E27FC236}">
                  <a16:creationId xmlns:a16="http://schemas.microsoft.com/office/drawing/2014/main" id="{AA94260F-E32E-4DA7-B632-A3AC1CA49843}"/>
                </a:ext>
              </a:extLst>
            </p:cNvPr>
            <p:cNvSpPr/>
            <p:nvPr/>
          </p:nvSpPr>
          <p:spPr>
            <a:xfrm>
              <a:off x="6415300" y="4478225"/>
              <a:ext cx="28275" cy="14425"/>
            </a:xfrm>
            <a:custGeom>
              <a:avLst/>
              <a:gdLst/>
              <a:ahLst/>
              <a:cxnLst/>
              <a:rect l="l" t="t" r="r" b="b"/>
              <a:pathLst>
                <a:path w="1131" h="577" extrusionOk="0">
                  <a:moveTo>
                    <a:pt x="266" y="0"/>
                  </a:moveTo>
                  <a:lnTo>
                    <a:pt x="111" y="111"/>
                  </a:lnTo>
                  <a:cubicBezTo>
                    <a:pt x="67" y="177"/>
                    <a:pt x="45" y="266"/>
                    <a:pt x="0" y="332"/>
                  </a:cubicBezTo>
                  <a:lnTo>
                    <a:pt x="333" y="554"/>
                  </a:lnTo>
                  <a:cubicBezTo>
                    <a:pt x="410" y="463"/>
                    <a:pt x="485" y="431"/>
                    <a:pt x="559" y="431"/>
                  </a:cubicBezTo>
                  <a:cubicBezTo>
                    <a:pt x="719" y="431"/>
                    <a:pt x="875" y="576"/>
                    <a:pt x="1042" y="576"/>
                  </a:cubicBezTo>
                  <a:lnTo>
                    <a:pt x="1130" y="421"/>
                  </a:lnTo>
                  <a:lnTo>
                    <a:pt x="931" y="266"/>
                  </a:lnTo>
                  <a:lnTo>
                    <a:pt x="886" y="89"/>
                  </a:lnTo>
                  <a:cubicBezTo>
                    <a:pt x="798" y="67"/>
                    <a:pt x="621" y="67"/>
                    <a:pt x="532" y="44"/>
                  </a:cubicBezTo>
                  <a:cubicBezTo>
                    <a:pt x="443" y="44"/>
                    <a:pt x="355" y="22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4" name="Google Shape;3226;p37">
              <a:extLst>
                <a:ext uri="{FF2B5EF4-FFF2-40B4-BE49-F238E27FC236}">
                  <a16:creationId xmlns:a16="http://schemas.microsoft.com/office/drawing/2014/main" id="{7CBDA453-F1E5-49BA-82FA-92962421726B}"/>
                </a:ext>
              </a:extLst>
            </p:cNvPr>
            <p:cNvSpPr/>
            <p:nvPr/>
          </p:nvSpPr>
          <p:spPr>
            <a:xfrm>
              <a:off x="6817425" y="4400675"/>
              <a:ext cx="27725" cy="20500"/>
            </a:xfrm>
            <a:custGeom>
              <a:avLst/>
              <a:gdLst/>
              <a:ahLst/>
              <a:cxnLst/>
              <a:rect l="l" t="t" r="r" b="b"/>
              <a:pathLst>
                <a:path w="1109" h="820" extrusionOk="0">
                  <a:moveTo>
                    <a:pt x="244" y="0"/>
                  </a:moveTo>
                  <a:lnTo>
                    <a:pt x="1" y="155"/>
                  </a:lnTo>
                  <a:cubicBezTo>
                    <a:pt x="200" y="466"/>
                    <a:pt x="532" y="709"/>
                    <a:pt x="887" y="820"/>
                  </a:cubicBezTo>
                  <a:cubicBezTo>
                    <a:pt x="821" y="665"/>
                    <a:pt x="776" y="532"/>
                    <a:pt x="754" y="466"/>
                  </a:cubicBezTo>
                  <a:lnTo>
                    <a:pt x="1109" y="310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5" name="Google Shape;3227;p37">
              <a:extLst>
                <a:ext uri="{FF2B5EF4-FFF2-40B4-BE49-F238E27FC236}">
                  <a16:creationId xmlns:a16="http://schemas.microsoft.com/office/drawing/2014/main" id="{4FABFA9C-DD8B-4F70-98BD-B0B98D8BA507}"/>
                </a:ext>
              </a:extLst>
            </p:cNvPr>
            <p:cNvSpPr/>
            <p:nvPr/>
          </p:nvSpPr>
          <p:spPr>
            <a:xfrm>
              <a:off x="6557100" y="4392350"/>
              <a:ext cx="30475" cy="21075"/>
            </a:xfrm>
            <a:custGeom>
              <a:avLst/>
              <a:gdLst/>
              <a:ahLst/>
              <a:cxnLst/>
              <a:rect l="l" t="t" r="r" b="b"/>
              <a:pathLst>
                <a:path w="1219" h="843" extrusionOk="0">
                  <a:moveTo>
                    <a:pt x="598" y="400"/>
                  </a:moveTo>
                  <a:lnTo>
                    <a:pt x="554" y="643"/>
                  </a:lnTo>
                  <a:lnTo>
                    <a:pt x="532" y="400"/>
                  </a:lnTo>
                  <a:close/>
                  <a:moveTo>
                    <a:pt x="288" y="1"/>
                  </a:moveTo>
                  <a:lnTo>
                    <a:pt x="0" y="112"/>
                  </a:lnTo>
                  <a:lnTo>
                    <a:pt x="443" y="843"/>
                  </a:lnTo>
                  <a:lnTo>
                    <a:pt x="997" y="643"/>
                  </a:lnTo>
                  <a:lnTo>
                    <a:pt x="1064" y="488"/>
                  </a:lnTo>
                  <a:cubicBezTo>
                    <a:pt x="1130" y="378"/>
                    <a:pt x="1175" y="267"/>
                    <a:pt x="1219" y="134"/>
                  </a:cubicBezTo>
                  <a:lnTo>
                    <a:pt x="997" y="23"/>
                  </a:lnTo>
                  <a:lnTo>
                    <a:pt x="909" y="67"/>
                  </a:lnTo>
                  <a:lnTo>
                    <a:pt x="909" y="222"/>
                  </a:lnTo>
                  <a:lnTo>
                    <a:pt x="842" y="378"/>
                  </a:lnTo>
                  <a:cubicBezTo>
                    <a:pt x="820" y="333"/>
                    <a:pt x="776" y="267"/>
                    <a:pt x="731" y="222"/>
                  </a:cubicBezTo>
                  <a:lnTo>
                    <a:pt x="731" y="200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6" name="Google Shape;3228;p37">
              <a:extLst>
                <a:ext uri="{FF2B5EF4-FFF2-40B4-BE49-F238E27FC236}">
                  <a16:creationId xmlns:a16="http://schemas.microsoft.com/office/drawing/2014/main" id="{1F0DDFB8-7E81-4A5B-B48E-9E2FF08CE686}"/>
                </a:ext>
              </a:extLst>
            </p:cNvPr>
            <p:cNvSpPr/>
            <p:nvPr/>
          </p:nvSpPr>
          <p:spPr>
            <a:xfrm>
              <a:off x="6710525" y="4464375"/>
              <a:ext cx="33250" cy="18850"/>
            </a:xfrm>
            <a:custGeom>
              <a:avLst/>
              <a:gdLst/>
              <a:ahLst/>
              <a:cxnLst/>
              <a:rect l="l" t="t" r="r" b="b"/>
              <a:pathLst>
                <a:path w="1330" h="754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33"/>
                    <a:pt x="222" y="200"/>
                    <a:pt x="289" y="288"/>
                  </a:cubicBezTo>
                  <a:cubicBezTo>
                    <a:pt x="333" y="333"/>
                    <a:pt x="355" y="377"/>
                    <a:pt x="377" y="443"/>
                  </a:cubicBezTo>
                  <a:cubicBezTo>
                    <a:pt x="399" y="465"/>
                    <a:pt x="422" y="554"/>
                    <a:pt x="444" y="554"/>
                  </a:cubicBezTo>
                  <a:cubicBezTo>
                    <a:pt x="732" y="621"/>
                    <a:pt x="1042" y="687"/>
                    <a:pt x="1330" y="753"/>
                  </a:cubicBezTo>
                  <a:cubicBezTo>
                    <a:pt x="1330" y="731"/>
                    <a:pt x="1330" y="709"/>
                    <a:pt x="1330" y="687"/>
                  </a:cubicBezTo>
                  <a:lnTo>
                    <a:pt x="1020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7" name="Google Shape;3229;p37">
              <a:extLst>
                <a:ext uri="{FF2B5EF4-FFF2-40B4-BE49-F238E27FC236}">
                  <a16:creationId xmlns:a16="http://schemas.microsoft.com/office/drawing/2014/main" id="{35BB2F22-0869-479D-8ABB-D2D460EDEB73}"/>
                </a:ext>
              </a:extLst>
            </p:cNvPr>
            <p:cNvSpPr/>
            <p:nvPr/>
          </p:nvSpPr>
          <p:spPr>
            <a:xfrm>
              <a:off x="6743750" y="4469900"/>
              <a:ext cx="26625" cy="17200"/>
            </a:xfrm>
            <a:custGeom>
              <a:avLst/>
              <a:gdLst/>
              <a:ahLst/>
              <a:cxnLst/>
              <a:rect l="l" t="t" r="r" b="b"/>
              <a:pathLst>
                <a:path w="1065" h="688" extrusionOk="0">
                  <a:moveTo>
                    <a:pt x="643" y="1"/>
                  </a:moveTo>
                  <a:lnTo>
                    <a:pt x="223" y="156"/>
                  </a:lnTo>
                  <a:cubicBezTo>
                    <a:pt x="264" y="320"/>
                    <a:pt x="229" y="446"/>
                    <a:pt x="47" y="446"/>
                  </a:cubicBezTo>
                  <a:cubicBezTo>
                    <a:pt x="32" y="446"/>
                    <a:pt x="17" y="445"/>
                    <a:pt x="1" y="444"/>
                  </a:cubicBezTo>
                  <a:cubicBezTo>
                    <a:pt x="1" y="466"/>
                    <a:pt x="1" y="488"/>
                    <a:pt x="1" y="510"/>
                  </a:cubicBezTo>
                  <a:lnTo>
                    <a:pt x="1064" y="688"/>
                  </a:lnTo>
                  <a:lnTo>
                    <a:pt x="799" y="377"/>
                  </a:lnTo>
                  <a:lnTo>
                    <a:pt x="932" y="178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8" name="Google Shape;3230;p37">
              <a:extLst>
                <a:ext uri="{FF2B5EF4-FFF2-40B4-BE49-F238E27FC236}">
                  <a16:creationId xmlns:a16="http://schemas.microsoft.com/office/drawing/2014/main" id="{880912A5-2826-49F6-B65D-F6ED9E3912D4}"/>
                </a:ext>
              </a:extLst>
            </p:cNvPr>
            <p:cNvSpPr/>
            <p:nvPr/>
          </p:nvSpPr>
          <p:spPr>
            <a:xfrm>
              <a:off x="6421950" y="4459925"/>
              <a:ext cx="24375" cy="20525"/>
            </a:xfrm>
            <a:custGeom>
              <a:avLst/>
              <a:gdLst/>
              <a:ahLst/>
              <a:cxnLst/>
              <a:rect l="l" t="t" r="r" b="b"/>
              <a:pathLst>
                <a:path w="975" h="821" extrusionOk="0">
                  <a:moveTo>
                    <a:pt x="975" y="1"/>
                  </a:moveTo>
                  <a:lnTo>
                    <a:pt x="975" y="1"/>
                  </a:lnTo>
                  <a:cubicBezTo>
                    <a:pt x="554" y="45"/>
                    <a:pt x="177" y="333"/>
                    <a:pt x="0" y="732"/>
                  </a:cubicBezTo>
                  <a:cubicBezTo>
                    <a:pt x="89" y="754"/>
                    <a:pt x="133" y="776"/>
                    <a:pt x="266" y="776"/>
                  </a:cubicBezTo>
                  <a:cubicBezTo>
                    <a:pt x="377" y="799"/>
                    <a:pt x="510" y="821"/>
                    <a:pt x="620" y="821"/>
                  </a:cubicBezTo>
                  <a:lnTo>
                    <a:pt x="842" y="444"/>
                  </a:lnTo>
                  <a:lnTo>
                    <a:pt x="909" y="444"/>
                  </a:lnTo>
                  <a:cubicBezTo>
                    <a:pt x="931" y="267"/>
                    <a:pt x="953" y="134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9" name="Google Shape;3231;p37">
              <a:extLst>
                <a:ext uri="{FF2B5EF4-FFF2-40B4-BE49-F238E27FC236}">
                  <a16:creationId xmlns:a16="http://schemas.microsoft.com/office/drawing/2014/main" id="{F560E94B-29E1-41CA-AB1E-0281D3D894F3}"/>
                </a:ext>
              </a:extLst>
            </p:cNvPr>
            <p:cNvSpPr/>
            <p:nvPr/>
          </p:nvSpPr>
          <p:spPr>
            <a:xfrm>
              <a:off x="6537150" y="4476550"/>
              <a:ext cx="29375" cy="27725"/>
            </a:xfrm>
            <a:custGeom>
              <a:avLst/>
              <a:gdLst/>
              <a:ahLst/>
              <a:cxnLst/>
              <a:rect l="l" t="t" r="r" b="b"/>
              <a:pathLst>
                <a:path w="1175" h="1109" extrusionOk="0">
                  <a:moveTo>
                    <a:pt x="1175" y="1"/>
                  </a:moveTo>
                  <a:lnTo>
                    <a:pt x="555" y="244"/>
                  </a:lnTo>
                  <a:lnTo>
                    <a:pt x="1" y="953"/>
                  </a:lnTo>
                  <a:lnTo>
                    <a:pt x="244" y="1108"/>
                  </a:lnTo>
                  <a:cubicBezTo>
                    <a:pt x="333" y="931"/>
                    <a:pt x="444" y="754"/>
                    <a:pt x="555" y="599"/>
                  </a:cubicBezTo>
                  <a:cubicBezTo>
                    <a:pt x="687" y="466"/>
                    <a:pt x="843" y="333"/>
                    <a:pt x="998" y="222"/>
                  </a:cubicBezTo>
                  <a:cubicBezTo>
                    <a:pt x="1064" y="156"/>
                    <a:pt x="1131" y="67"/>
                    <a:pt x="1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0" name="Google Shape;3232;p37">
              <a:extLst>
                <a:ext uri="{FF2B5EF4-FFF2-40B4-BE49-F238E27FC236}">
                  <a16:creationId xmlns:a16="http://schemas.microsoft.com/office/drawing/2014/main" id="{0F12CC20-D71E-4999-95A2-C0F92D83CF23}"/>
                </a:ext>
              </a:extLst>
            </p:cNvPr>
            <p:cNvSpPr/>
            <p:nvPr/>
          </p:nvSpPr>
          <p:spPr>
            <a:xfrm>
              <a:off x="7086625" y="4560750"/>
              <a:ext cx="31600" cy="18300"/>
            </a:xfrm>
            <a:custGeom>
              <a:avLst/>
              <a:gdLst/>
              <a:ahLst/>
              <a:cxnLst/>
              <a:rect l="l" t="t" r="r" b="b"/>
              <a:pathLst>
                <a:path w="1264" h="732" extrusionOk="0">
                  <a:moveTo>
                    <a:pt x="178" y="0"/>
                  </a:moveTo>
                  <a:lnTo>
                    <a:pt x="156" y="178"/>
                  </a:lnTo>
                  <a:lnTo>
                    <a:pt x="1" y="488"/>
                  </a:lnTo>
                  <a:lnTo>
                    <a:pt x="865" y="732"/>
                  </a:lnTo>
                  <a:cubicBezTo>
                    <a:pt x="1264" y="510"/>
                    <a:pt x="710" y="599"/>
                    <a:pt x="776" y="488"/>
                  </a:cubicBezTo>
                  <a:lnTo>
                    <a:pt x="1175" y="443"/>
                  </a:lnTo>
                  <a:lnTo>
                    <a:pt x="887" y="31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1" name="Google Shape;3233;p37">
              <a:extLst>
                <a:ext uri="{FF2B5EF4-FFF2-40B4-BE49-F238E27FC236}">
                  <a16:creationId xmlns:a16="http://schemas.microsoft.com/office/drawing/2014/main" id="{42DE21FE-957B-47E0-832D-1D7425DDC26B}"/>
                </a:ext>
              </a:extLst>
            </p:cNvPr>
            <p:cNvSpPr/>
            <p:nvPr/>
          </p:nvSpPr>
          <p:spPr>
            <a:xfrm>
              <a:off x="6480100" y="4440550"/>
              <a:ext cx="27725" cy="19975"/>
            </a:xfrm>
            <a:custGeom>
              <a:avLst/>
              <a:gdLst/>
              <a:ahLst/>
              <a:cxnLst/>
              <a:rect l="l" t="t" r="r" b="b"/>
              <a:pathLst>
                <a:path w="1109" h="799" extrusionOk="0">
                  <a:moveTo>
                    <a:pt x="1" y="0"/>
                  </a:moveTo>
                  <a:lnTo>
                    <a:pt x="1" y="399"/>
                  </a:lnTo>
                  <a:lnTo>
                    <a:pt x="1" y="798"/>
                  </a:lnTo>
                  <a:lnTo>
                    <a:pt x="200" y="687"/>
                  </a:lnTo>
                  <a:lnTo>
                    <a:pt x="156" y="577"/>
                  </a:lnTo>
                  <a:lnTo>
                    <a:pt x="311" y="532"/>
                  </a:lnTo>
                  <a:lnTo>
                    <a:pt x="1108" y="222"/>
                  </a:lnTo>
                  <a:cubicBezTo>
                    <a:pt x="1047" y="181"/>
                    <a:pt x="948" y="64"/>
                    <a:pt x="880" y="64"/>
                  </a:cubicBezTo>
                  <a:cubicBezTo>
                    <a:pt x="875" y="64"/>
                    <a:pt x="870" y="65"/>
                    <a:pt x="865" y="67"/>
                  </a:cubicBezTo>
                  <a:cubicBezTo>
                    <a:pt x="749" y="102"/>
                    <a:pt x="631" y="120"/>
                    <a:pt x="513" y="120"/>
                  </a:cubicBezTo>
                  <a:cubicBezTo>
                    <a:pt x="336" y="120"/>
                    <a:pt x="160" y="8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2" name="Google Shape;3234;p37">
              <a:extLst>
                <a:ext uri="{FF2B5EF4-FFF2-40B4-BE49-F238E27FC236}">
                  <a16:creationId xmlns:a16="http://schemas.microsoft.com/office/drawing/2014/main" id="{E95D15EF-888F-4E6E-A356-8BE9597DD677}"/>
                </a:ext>
              </a:extLst>
            </p:cNvPr>
            <p:cNvSpPr/>
            <p:nvPr/>
          </p:nvSpPr>
          <p:spPr>
            <a:xfrm>
              <a:off x="6945925" y="4449975"/>
              <a:ext cx="19975" cy="23275"/>
            </a:xfrm>
            <a:custGeom>
              <a:avLst/>
              <a:gdLst/>
              <a:ahLst/>
              <a:cxnLst/>
              <a:rect l="l" t="t" r="r" b="b"/>
              <a:pathLst>
                <a:path w="799" h="931" extrusionOk="0">
                  <a:moveTo>
                    <a:pt x="23" y="0"/>
                  </a:moveTo>
                  <a:lnTo>
                    <a:pt x="90" y="155"/>
                  </a:lnTo>
                  <a:lnTo>
                    <a:pt x="333" y="155"/>
                  </a:lnTo>
                  <a:lnTo>
                    <a:pt x="156" y="310"/>
                  </a:lnTo>
                  <a:cubicBezTo>
                    <a:pt x="223" y="510"/>
                    <a:pt x="1" y="798"/>
                    <a:pt x="355" y="931"/>
                  </a:cubicBezTo>
                  <a:lnTo>
                    <a:pt x="488" y="931"/>
                  </a:lnTo>
                  <a:cubicBezTo>
                    <a:pt x="533" y="842"/>
                    <a:pt x="577" y="776"/>
                    <a:pt x="644" y="665"/>
                  </a:cubicBezTo>
                  <a:cubicBezTo>
                    <a:pt x="688" y="554"/>
                    <a:pt x="754" y="443"/>
                    <a:pt x="799" y="33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3" name="Google Shape;3235;p37">
              <a:extLst>
                <a:ext uri="{FF2B5EF4-FFF2-40B4-BE49-F238E27FC236}">
                  <a16:creationId xmlns:a16="http://schemas.microsoft.com/office/drawing/2014/main" id="{3080AB1E-0028-4F61-80B0-2D5BBEA4908C}"/>
                </a:ext>
              </a:extLst>
            </p:cNvPr>
            <p:cNvSpPr/>
            <p:nvPr/>
          </p:nvSpPr>
          <p:spPr>
            <a:xfrm>
              <a:off x="6763700" y="4469350"/>
              <a:ext cx="21075" cy="22850"/>
            </a:xfrm>
            <a:custGeom>
              <a:avLst/>
              <a:gdLst/>
              <a:ahLst/>
              <a:cxnLst/>
              <a:rect l="l" t="t" r="r" b="b"/>
              <a:pathLst>
                <a:path w="843" h="914" extrusionOk="0">
                  <a:moveTo>
                    <a:pt x="599" y="1"/>
                  </a:moveTo>
                  <a:cubicBezTo>
                    <a:pt x="532" y="23"/>
                    <a:pt x="466" y="67"/>
                    <a:pt x="399" y="111"/>
                  </a:cubicBezTo>
                  <a:cubicBezTo>
                    <a:pt x="311" y="156"/>
                    <a:pt x="222" y="178"/>
                    <a:pt x="134" y="200"/>
                  </a:cubicBezTo>
                  <a:lnTo>
                    <a:pt x="1" y="399"/>
                  </a:lnTo>
                  <a:lnTo>
                    <a:pt x="289" y="710"/>
                  </a:lnTo>
                  <a:cubicBezTo>
                    <a:pt x="361" y="797"/>
                    <a:pt x="425" y="913"/>
                    <a:pt x="516" y="913"/>
                  </a:cubicBezTo>
                  <a:cubicBezTo>
                    <a:pt x="564" y="913"/>
                    <a:pt x="619" y="882"/>
                    <a:pt x="687" y="798"/>
                  </a:cubicBezTo>
                  <a:lnTo>
                    <a:pt x="687" y="621"/>
                  </a:lnTo>
                  <a:cubicBezTo>
                    <a:pt x="773" y="514"/>
                    <a:pt x="445" y="221"/>
                    <a:pt x="802" y="221"/>
                  </a:cubicBezTo>
                  <a:cubicBezTo>
                    <a:pt x="815" y="221"/>
                    <a:pt x="828" y="221"/>
                    <a:pt x="843" y="222"/>
                  </a:cubicBezTo>
                  <a:lnTo>
                    <a:pt x="843" y="156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4" name="Google Shape;3236;p37">
              <a:extLst>
                <a:ext uri="{FF2B5EF4-FFF2-40B4-BE49-F238E27FC236}">
                  <a16:creationId xmlns:a16="http://schemas.microsoft.com/office/drawing/2014/main" id="{B57CC69F-79DF-4DC1-A8CE-D463CBDC6823}"/>
                </a:ext>
              </a:extLst>
            </p:cNvPr>
            <p:cNvSpPr/>
            <p:nvPr/>
          </p:nvSpPr>
          <p:spPr>
            <a:xfrm>
              <a:off x="6712200" y="4123725"/>
              <a:ext cx="19950" cy="22725"/>
            </a:xfrm>
            <a:custGeom>
              <a:avLst/>
              <a:gdLst/>
              <a:ahLst/>
              <a:cxnLst/>
              <a:rect l="l" t="t" r="r" b="b"/>
              <a:pathLst>
                <a:path w="798" h="909" extrusionOk="0">
                  <a:moveTo>
                    <a:pt x="576" y="0"/>
                  </a:moveTo>
                  <a:lnTo>
                    <a:pt x="510" y="288"/>
                  </a:lnTo>
                  <a:cubicBezTo>
                    <a:pt x="468" y="273"/>
                    <a:pt x="432" y="267"/>
                    <a:pt x="401" y="267"/>
                  </a:cubicBezTo>
                  <a:cubicBezTo>
                    <a:pt x="196" y="267"/>
                    <a:pt x="173" y="541"/>
                    <a:pt x="0" y="598"/>
                  </a:cubicBezTo>
                  <a:cubicBezTo>
                    <a:pt x="199" y="909"/>
                    <a:pt x="510" y="842"/>
                    <a:pt x="798" y="864"/>
                  </a:cubicBezTo>
                  <a:cubicBezTo>
                    <a:pt x="776" y="576"/>
                    <a:pt x="731" y="288"/>
                    <a:pt x="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5" name="Google Shape;3237;p37">
              <a:extLst>
                <a:ext uri="{FF2B5EF4-FFF2-40B4-BE49-F238E27FC236}">
                  <a16:creationId xmlns:a16="http://schemas.microsoft.com/office/drawing/2014/main" id="{C6D72967-8A48-4B36-A082-68753C35E1CD}"/>
                </a:ext>
              </a:extLst>
            </p:cNvPr>
            <p:cNvSpPr/>
            <p:nvPr/>
          </p:nvSpPr>
          <p:spPr>
            <a:xfrm>
              <a:off x="6911050" y="4440550"/>
              <a:ext cx="25500" cy="24400"/>
            </a:xfrm>
            <a:custGeom>
              <a:avLst/>
              <a:gdLst/>
              <a:ahLst/>
              <a:cxnLst/>
              <a:rect l="l" t="t" r="r" b="b"/>
              <a:pathLst>
                <a:path w="1020" h="976" extrusionOk="0">
                  <a:moveTo>
                    <a:pt x="244" y="0"/>
                  </a:moveTo>
                  <a:lnTo>
                    <a:pt x="155" y="266"/>
                  </a:lnTo>
                  <a:lnTo>
                    <a:pt x="355" y="421"/>
                  </a:lnTo>
                  <a:lnTo>
                    <a:pt x="0" y="466"/>
                  </a:lnTo>
                  <a:lnTo>
                    <a:pt x="0" y="599"/>
                  </a:lnTo>
                  <a:cubicBezTo>
                    <a:pt x="0" y="621"/>
                    <a:pt x="0" y="621"/>
                    <a:pt x="22" y="643"/>
                  </a:cubicBezTo>
                  <a:lnTo>
                    <a:pt x="377" y="643"/>
                  </a:lnTo>
                  <a:cubicBezTo>
                    <a:pt x="355" y="732"/>
                    <a:pt x="332" y="820"/>
                    <a:pt x="310" y="909"/>
                  </a:cubicBezTo>
                  <a:lnTo>
                    <a:pt x="621" y="975"/>
                  </a:lnTo>
                  <a:lnTo>
                    <a:pt x="1019" y="798"/>
                  </a:lnTo>
                  <a:lnTo>
                    <a:pt x="1019" y="687"/>
                  </a:lnTo>
                  <a:lnTo>
                    <a:pt x="753" y="532"/>
                  </a:lnTo>
                  <a:lnTo>
                    <a:pt x="465" y="532"/>
                  </a:lnTo>
                  <a:lnTo>
                    <a:pt x="46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6" name="Google Shape;3238;p37">
              <a:extLst>
                <a:ext uri="{FF2B5EF4-FFF2-40B4-BE49-F238E27FC236}">
                  <a16:creationId xmlns:a16="http://schemas.microsoft.com/office/drawing/2014/main" id="{E1B4B17E-5AA8-4B1F-B449-979C2C5B86A8}"/>
                </a:ext>
              </a:extLst>
            </p:cNvPr>
            <p:cNvSpPr/>
            <p:nvPr/>
          </p:nvSpPr>
          <p:spPr>
            <a:xfrm>
              <a:off x="6955900" y="4379625"/>
              <a:ext cx="27725" cy="21075"/>
            </a:xfrm>
            <a:custGeom>
              <a:avLst/>
              <a:gdLst/>
              <a:ahLst/>
              <a:cxnLst/>
              <a:rect l="l" t="t" r="r" b="b"/>
              <a:pathLst>
                <a:path w="1109" h="843" extrusionOk="0">
                  <a:moveTo>
                    <a:pt x="222" y="0"/>
                  </a:moveTo>
                  <a:cubicBezTo>
                    <a:pt x="134" y="178"/>
                    <a:pt x="67" y="288"/>
                    <a:pt x="1" y="377"/>
                  </a:cubicBezTo>
                  <a:lnTo>
                    <a:pt x="1" y="466"/>
                  </a:lnTo>
                  <a:lnTo>
                    <a:pt x="1020" y="842"/>
                  </a:lnTo>
                  <a:lnTo>
                    <a:pt x="1109" y="68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7" name="Google Shape;3239;p37">
              <a:extLst>
                <a:ext uri="{FF2B5EF4-FFF2-40B4-BE49-F238E27FC236}">
                  <a16:creationId xmlns:a16="http://schemas.microsoft.com/office/drawing/2014/main" id="{BDD79208-211A-4C78-8171-16E8D048F695}"/>
                </a:ext>
              </a:extLst>
            </p:cNvPr>
            <p:cNvSpPr/>
            <p:nvPr/>
          </p:nvSpPr>
          <p:spPr>
            <a:xfrm>
              <a:off x="6472350" y="4357475"/>
              <a:ext cx="26050" cy="23825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776" y="0"/>
                  </a:moveTo>
                  <a:cubicBezTo>
                    <a:pt x="754" y="111"/>
                    <a:pt x="731" y="199"/>
                    <a:pt x="687" y="288"/>
                  </a:cubicBezTo>
                  <a:cubicBezTo>
                    <a:pt x="665" y="377"/>
                    <a:pt x="599" y="443"/>
                    <a:pt x="554" y="532"/>
                  </a:cubicBezTo>
                  <a:lnTo>
                    <a:pt x="488" y="554"/>
                  </a:lnTo>
                  <a:lnTo>
                    <a:pt x="355" y="487"/>
                  </a:lnTo>
                  <a:cubicBezTo>
                    <a:pt x="296" y="468"/>
                    <a:pt x="219" y="395"/>
                    <a:pt x="187" y="395"/>
                  </a:cubicBezTo>
                  <a:cubicBezTo>
                    <a:pt x="183" y="395"/>
                    <a:pt x="180" y="396"/>
                    <a:pt x="178" y="399"/>
                  </a:cubicBezTo>
                  <a:cubicBezTo>
                    <a:pt x="111" y="465"/>
                    <a:pt x="45" y="554"/>
                    <a:pt x="0" y="643"/>
                  </a:cubicBezTo>
                  <a:lnTo>
                    <a:pt x="0" y="864"/>
                  </a:lnTo>
                  <a:lnTo>
                    <a:pt x="89" y="953"/>
                  </a:lnTo>
                  <a:lnTo>
                    <a:pt x="1042" y="288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8" name="Google Shape;3240;p37">
              <a:extLst>
                <a:ext uri="{FF2B5EF4-FFF2-40B4-BE49-F238E27FC236}">
                  <a16:creationId xmlns:a16="http://schemas.microsoft.com/office/drawing/2014/main" id="{FEF1F4BD-6F40-420A-AB18-4ECCECE1C9EE}"/>
                </a:ext>
              </a:extLst>
            </p:cNvPr>
            <p:cNvSpPr/>
            <p:nvPr/>
          </p:nvSpPr>
          <p:spPr>
            <a:xfrm>
              <a:off x="6895525" y="4434450"/>
              <a:ext cx="21625" cy="20525"/>
            </a:xfrm>
            <a:custGeom>
              <a:avLst/>
              <a:gdLst/>
              <a:ahLst/>
              <a:cxnLst/>
              <a:rect l="l" t="t" r="r" b="b"/>
              <a:pathLst>
                <a:path w="865" h="821" extrusionOk="0">
                  <a:moveTo>
                    <a:pt x="643" y="1"/>
                  </a:moveTo>
                  <a:cubicBezTo>
                    <a:pt x="510" y="200"/>
                    <a:pt x="400" y="400"/>
                    <a:pt x="289" y="621"/>
                  </a:cubicBezTo>
                  <a:lnTo>
                    <a:pt x="178" y="577"/>
                  </a:lnTo>
                  <a:lnTo>
                    <a:pt x="156" y="355"/>
                  </a:lnTo>
                  <a:lnTo>
                    <a:pt x="112" y="289"/>
                  </a:lnTo>
                  <a:cubicBezTo>
                    <a:pt x="89" y="444"/>
                    <a:pt x="45" y="599"/>
                    <a:pt x="1" y="732"/>
                  </a:cubicBezTo>
                  <a:lnTo>
                    <a:pt x="621" y="821"/>
                  </a:lnTo>
                  <a:lnTo>
                    <a:pt x="621" y="688"/>
                  </a:lnTo>
                  <a:lnTo>
                    <a:pt x="776" y="488"/>
                  </a:lnTo>
                  <a:cubicBezTo>
                    <a:pt x="798" y="400"/>
                    <a:pt x="843" y="311"/>
                    <a:pt x="865" y="222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9" name="Google Shape;3241;p37">
              <a:extLst>
                <a:ext uri="{FF2B5EF4-FFF2-40B4-BE49-F238E27FC236}">
                  <a16:creationId xmlns:a16="http://schemas.microsoft.com/office/drawing/2014/main" id="{F2E8EFDA-E977-45AF-B15E-87A2C97303D7}"/>
                </a:ext>
              </a:extLst>
            </p:cNvPr>
            <p:cNvSpPr/>
            <p:nvPr/>
          </p:nvSpPr>
          <p:spPr>
            <a:xfrm>
              <a:off x="6913800" y="4520300"/>
              <a:ext cx="30500" cy="19375"/>
            </a:xfrm>
            <a:custGeom>
              <a:avLst/>
              <a:gdLst/>
              <a:ahLst/>
              <a:cxnLst/>
              <a:rect l="l" t="t" r="r" b="b"/>
              <a:pathLst>
                <a:path w="1220" h="775" extrusionOk="0">
                  <a:moveTo>
                    <a:pt x="1" y="1"/>
                  </a:moveTo>
                  <a:cubicBezTo>
                    <a:pt x="178" y="156"/>
                    <a:pt x="355" y="333"/>
                    <a:pt x="511" y="533"/>
                  </a:cubicBezTo>
                  <a:cubicBezTo>
                    <a:pt x="611" y="696"/>
                    <a:pt x="719" y="774"/>
                    <a:pt x="838" y="774"/>
                  </a:cubicBezTo>
                  <a:cubicBezTo>
                    <a:pt x="929" y="774"/>
                    <a:pt x="1026" y="730"/>
                    <a:pt x="1131" y="643"/>
                  </a:cubicBezTo>
                  <a:lnTo>
                    <a:pt x="1220" y="511"/>
                  </a:lnTo>
                  <a:cubicBezTo>
                    <a:pt x="1189" y="359"/>
                    <a:pt x="1127" y="318"/>
                    <a:pt x="1051" y="318"/>
                  </a:cubicBezTo>
                  <a:cubicBezTo>
                    <a:pt x="961" y="318"/>
                    <a:pt x="851" y="378"/>
                    <a:pt x="754" y="378"/>
                  </a:cubicBezTo>
                  <a:cubicBezTo>
                    <a:pt x="742" y="375"/>
                    <a:pt x="727" y="374"/>
                    <a:pt x="711" y="374"/>
                  </a:cubicBezTo>
                  <a:cubicBezTo>
                    <a:pt x="685" y="374"/>
                    <a:pt x="656" y="376"/>
                    <a:pt x="629" y="376"/>
                  </a:cubicBezTo>
                  <a:cubicBezTo>
                    <a:pt x="552" y="376"/>
                    <a:pt x="492" y="356"/>
                    <a:pt x="577" y="200"/>
                  </a:cubicBezTo>
                  <a:lnTo>
                    <a:pt x="400" y="134"/>
                  </a:lnTo>
                  <a:lnTo>
                    <a:pt x="267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0" name="Google Shape;3242;p37">
              <a:extLst>
                <a:ext uri="{FF2B5EF4-FFF2-40B4-BE49-F238E27FC236}">
                  <a16:creationId xmlns:a16="http://schemas.microsoft.com/office/drawing/2014/main" id="{1B65BE2E-0EB0-4528-BF65-B6682B1CD314}"/>
                </a:ext>
              </a:extLst>
            </p:cNvPr>
            <p:cNvSpPr/>
            <p:nvPr/>
          </p:nvSpPr>
          <p:spPr>
            <a:xfrm>
              <a:off x="6688925" y="4200150"/>
              <a:ext cx="25500" cy="21625"/>
            </a:xfrm>
            <a:custGeom>
              <a:avLst/>
              <a:gdLst/>
              <a:ahLst/>
              <a:cxnLst/>
              <a:rect l="l" t="t" r="r" b="b"/>
              <a:pathLst>
                <a:path w="1020" h="865" extrusionOk="0">
                  <a:moveTo>
                    <a:pt x="244" y="1"/>
                  </a:moveTo>
                  <a:cubicBezTo>
                    <a:pt x="222" y="89"/>
                    <a:pt x="178" y="178"/>
                    <a:pt x="156" y="267"/>
                  </a:cubicBezTo>
                  <a:lnTo>
                    <a:pt x="0" y="776"/>
                  </a:lnTo>
                  <a:lnTo>
                    <a:pt x="311" y="865"/>
                  </a:lnTo>
                  <a:cubicBezTo>
                    <a:pt x="346" y="581"/>
                    <a:pt x="580" y="411"/>
                    <a:pt x="831" y="411"/>
                  </a:cubicBezTo>
                  <a:cubicBezTo>
                    <a:pt x="894" y="411"/>
                    <a:pt x="958" y="422"/>
                    <a:pt x="1020" y="444"/>
                  </a:cubicBezTo>
                  <a:cubicBezTo>
                    <a:pt x="988" y="333"/>
                    <a:pt x="957" y="234"/>
                    <a:pt x="861" y="234"/>
                  </a:cubicBezTo>
                  <a:cubicBezTo>
                    <a:pt x="822" y="234"/>
                    <a:pt x="773" y="250"/>
                    <a:pt x="709" y="289"/>
                  </a:cubicBezTo>
                  <a:cubicBezTo>
                    <a:pt x="709" y="289"/>
                    <a:pt x="643" y="178"/>
                    <a:pt x="599" y="134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1" name="Google Shape;3243;p37">
              <a:extLst>
                <a:ext uri="{FF2B5EF4-FFF2-40B4-BE49-F238E27FC236}">
                  <a16:creationId xmlns:a16="http://schemas.microsoft.com/office/drawing/2014/main" id="{B0FD35FA-0557-47C0-AEBF-AF589FF3769E}"/>
                </a:ext>
              </a:extLst>
            </p:cNvPr>
            <p:cNvSpPr/>
            <p:nvPr/>
          </p:nvSpPr>
          <p:spPr>
            <a:xfrm>
              <a:off x="6794725" y="4147525"/>
              <a:ext cx="23275" cy="20200"/>
            </a:xfrm>
            <a:custGeom>
              <a:avLst/>
              <a:gdLst/>
              <a:ahLst/>
              <a:cxnLst/>
              <a:rect l="l" t="t" r="r" b="b"/>
              <a:pathLst>
                <a:path w="931" h="808" extrusionOk="0">
                  <a:moveTo>
                    <a:pt x="776" y="1"/>
                  </a:moveTo>
                  <a:lnTo>
                    <a:pt x="621" y="267"/>
                  </a:lnTo>
                  <a:lnTo>
                    <a:pt x="421" y="533"/>
                  </a:lnTo>
                  <a:lnTo>
                    <a:pt x="155" y="245"/>
                  </a:lnTo>
                  <a:lnTo>
                    <a:pt x="45" y="245"/>
                  </a:lnTo>
                  <a:lnTo>
                    <a:pt x="0" y="289"/>
                  </a:lnTo>
                  <a:cubicBezTo>
                    <a:pt x="22" y="377"/>
                    <a:pt x="22" y="466"/>
                    <a:pt x="67" y="555"/>
                  </a:cubicBezTo>
                  <a:cubicBezTo>
                    <a:pt x="89" y="599"/>
                    <a:pt x="111" y="643"/>
                    <a:pt x="155" y="710"/>
                  </a:cubicBezTo>
                  <a:cubicBezTo>
                    <a:pt x="262" y="778"/>
                    <a:pt x="360" y="808"/>
                    <a:pt x="453" y="808"/>
                  </a:cubicBezTo>
                  <a:cubicBezTo>
                    <a:pt x="630" y="808"/>
                    <a:pt x="785" y="700"/>
                    <a:pt x="931" y="555"/>
                  </a:cubicBezTo>
                  <a:cubicBezTo>
                    <a:pt x="909" y="400"/>
                    <a:pt x="887" y="267"/>
                    <a:pt x="842" y="134"/>
                  </a:cubicBezTo>
                  <a:lnTo>
                    <a:pt x="7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2" name="Google Shape;3244;p37">
              <a:extLst>
                <a:ext uri="{FF2B5EF4-FFF2-40B4-BE49-F238E27FC236}">
                  <a16:creationId xmlns:a16="http://schemas.microsoft.com/office/drawing/2014/main" id="{04803174-1212-452E-8A37-10F670417898}"/>
                </a:ext>
              </a:extLst>
            </p:cNvPr>
            <p:cNvSpPr/>
            <p:nvPr/>
          </p:nvSpPr>
          <p:spPr>
            <a:xfrm>
              <a:off x="6786400" y="4395125"/>
              <a:ext cx="23850" cy="22850"/>
            </a:xfrm>
            <a:custGeom>
              <a:avLst/>
              <a:gdLst/>
              <a:ahLst/>
              <a:cxnLst/>
              <a:rect l="l" t="t" r="r" b="b"/>
              <a:pathLst>
                <a:path w="954" h="914" extrusionOk="0">
                  <a:moveTo>
                    <a:pt x="710" y="1"/>
                  </a:moveTo>
                  <a:lnTo>
                    <a:pt x="245" y="289"/>
                  </a:lnTo>
                  <a:lnTo>
                    <a:pt x="1" y="621"/>
                  </a:lnTo>
                  <a:lnTo>
                    <a:pt x="422" y="577"/>
                  </a:lnTo>
                  <a:cubicBezTo>
                    <a:pt x="490" y="679"/>
                    <a:pt x="453" y="914"/>
                    <a:pt x="595" y="914"/>
                  </a:cubicBezTo>
                  <a:cubicBezTo>
                    <a:pt x="638" y="914"/>
                    <a:pt x="695" y="893"/>
                    <a:pt x="776" y="843"/>
                  </a:cubicBezTo>
                  <a:lnTo>
                    <a:pt x="776" y="710"/>
                  </a:lnTo>
                  <a:lnTo>
                    <a:pt x="644" y="555"/>
                  </a:lnTo>
                  <a:lnTo>
                    <a:pt x="776" y="466"/>
                  </a:lnTo>
                  <a:cubicBezTo>
                    <a:pt x="843" y="355"/>
                    <a:pt x="887" y="244"/>
                    <a:pt x="954" y="111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3" name="Google Shape;3245;p37">
              <a:extLst>
                <a:ext uri="{FF2B5EF4-FFF2-40B4-BE49-F238E27FC236}">
                  <a16:creationId xmlns:a16="http://schemas.microsoft.com/office/drawing/2014/main" id="{CF93B38E-FAE6-4E69-81B9-1179D2F6582D}"/>
                </a:ext>
              </a:extLst>
            </p:cNvPr>
            <p:cNvSpPr/>
            <p:nvPr/>
          </p:nvSpPr>
          <p:spPr>
            <a:xfrm>
              <a:off x="6677850" y="4282500"/>
              <a:ext cx="28825" cy="16275"/>
            </a:xfrm>
            <a:custGeom>
              <a:avLst/>
              <a:gdLst/>
              <a:ahLst/>
              <a:cxnLst/>
              <a:rect l="l" t="t" r="r" b="b"/>
              <a:pathLst>
                <a:path w="1153" h="651" extrusionOk="0">
                  <a:moveTo>
                    <a:pt x="787" y="0"/>
                  </a:moveTo>
                  <a:cubicBezTo>
                    <a:pt x="590" y="0"/>
                    <a:pt x="390" y="46"/>
                    <a:pt x="200" y="141"/>
                  </a:cubicBezTo>
                  <a:cubicBezTo>
                    <a:pt x="155" y="230"/>
                    <a:pt x="111" y="318"/>
                    <a:pt x="67" y="429"/>
                  </a:cubicBezTo>
                  <a:cubicBezTo>
                    <a:pt x="45" y="495"/>
                    <a:pt x="22" y="584"/>
                    <a:pt x="0" y="650"/>
                  </a:cubicBezTo>
                  <a:cubicBezTo>
                    <a:pt x="89" y="650"/>
                    <a:pt x="266" y="650"/>
                    <a:pt x="266" y="628"/>
                  </a:cubicBezTo>
                  <a:cubicBezTo>
                    <a:pt x="285" y="498"/>
                    <a:pt x="327" y="461"/>
                    <a:pt x="378" y="461"/>
                  </a:cubicBezTo>
                  <a:cubicBezTo>
                    <a:pt x="442" y="461"/>
                    <a:pt x="520" y="519"/>
                    <a:pt x="582" y="519"/>
                  </a:cubicBezTo>
                  <a:cubicBezTo>
                    <a:pt x="587" y="519"/>
                    <a:pt x="593" y="519"/>
                    <a:pt x="599" y="518"/>
                  </a:cubicBezTo>
                  <a:lnTo>
                    <a:pt x="1064" y="207"/>
                  </a:lnTo>
                  <a:lnTo>
                    <a:pt x="1152" y="52"/>
                  </a:lnTo>
                  <a:cubicBezTo>
                    <a:pt x="1033" y="18"/>
                    <a:pt x="910" y="0"/>
                    <a:pt x="7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4" name="Google Shape;3246;p37">
              <a:extLst>
                <a:ext uri="{FF2B5EF4-FFF2-40B4-BE49-F238E27FC236}">
                  <a16:creationId xmlns:a16="http://schemas.microsoft.com/office/drawing/2014/main" id="{A0B0B574-E68E-4F35-A1CD-5143E20B9632}"/>
                </a:ext>
              </a:extLst>
            </p:cNvPr>
            <p:cNvSpPr/>
            <p:nvPr/>
          </p:nvSpPr>
          <p:spPr>
            <a:xfrm>
              <a:off x="6764800" y="4228950"/>
              <a:ext cx="27725" cy="16100"/>
            </a:xfrm>
            <a:custGeom>
              <a:avLst/>
              <a:gdLst/>
              <a:ahLst/>
              <a:cxnLst/>
              <a:rect l="l" t="t" r="r" b="b"/>
              <a:pathLst>
                <a:path w="1109" h="644" extrusionOk="0">
                  <a:moveTo>
                    <a:pt x="1" y="1"/>
                  </a:moveTo>
                  <a:lnTo>
                    <a:pt x="1" y="89"/>
                  </a:lnTo>
                  <a:lnTo>
                    <a:pt x="90" y="311"/>
                  </a:lnTo>
                  <a:lnTo>
                    <a:pt x="643" y="488"/>
                  </a:lnTo>
                  <a:lnTo>
                    <a:pt x="688" y="400"/>
                  </a:lnTo>
                  <a:cubicBezTo>
                    <a:pt x="688" y="422"/>
                    <a:pt x="710" y="444"/>
                    <a:pt x="710" y="488"/>
                  </a:cubicBezTo>
                  <a:lnTo>
                    <a:pt x="1109" y="643"/>
                  </a:lnTo>
                  <a:lnTo>
                    <a:pt x="776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5" name="Google Shape;3247;p37">
              <a:extLst>
                <a:ext uri="{FF2B5EF4-FFF2-40B4-BE49-F238E27FC236}">
                  <a16:creationId xmlns:a16="http://schemas.microsoft.com/office/drawing/2014/main" id="{20F7C9E7-1349-4F7B-96CA-049B2BBD504E}"/>
                </a:ext>
              </a:extLst>
            </p:cNvPr>
            <p:cNvSpPr/>
            <p:nvPr/>
          </p:nvSpPr>
          <p:spPr>
            <a:xfrm>
              <a:off x="6648500" y="4116525"/>
              <a:ext cx="18300" cy="19400"/>
            </a:xfrm>
            <a:custGeom>
              <a:avLst/>
              <a:gdLst/>
              <a:ahLst/>
              <a:cxnLst/>
              <a:rect l="l" t="t" r="r" b="b"/>
              <a:pathLst>
                <a:path w="732" h="776" extrusionOk="0">
                  <a:moveTo>
                    <a:pt x="465" y="0"/>
                  </a:moveTo>
                  <a:lnTo>
                    <a:pt x="67" y="67"/>
                  </a:lnTo>
                  <a:cubicBezTo>
                    <a:pt x="22" y="222"/>
                    <a:pt x="0" y="399"/>
                    <a:pt x="0" y="443"/>
                  </a:cubicBezTo>
                  <a:lnTo>
                    <a:pt x="487" y="776"/>
                  </a:lnTo>
                  <a:cubicBezTo>
                    <a:pt x="665" y="510"/>
                    <a:pt x="731" y="244"/>
                    <a:pt x="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6" name="Google Shape;3248;p37">
              <a:extLst>
                <a:ext uri="{FF2B5EF4-FFF2-40B4-BE49-F238E27FC236}">
                  <a16:creationId xmlns:a16="http://schemas.microsoft.com/office/drawing/2014/main" id="{3D2AC643-7334-4365-AD2B-4C0DB7E1EA12}"/>
                </a:ext>
              </a:extLst>
            </p:cNvPr>
            <p:cNvSpPr/>
            <p:nvPr/>
          </p:nvSpPr>
          <p:spPr>
            <a:xfrm>
              <a:off x="6936525" y="4449400"/>
              <a:ext cx="17750" cy="23850"/>
            </a:xfrm>
            <a:custGeom>
              <a:avLst/>
              <a:gdLst/>
              <a:ahLst/>
              <a:cxnLst/>
              <a:rect l="l" t="t" r="r" b="b"/>
              <a:pathLst>
                <a:path w="710" h="954" extrusionOk="0">
                  <a:moveTo>
                    <a:pt x="377" y="1"/>
                  </a:moveTo>
                  <a:lnTo>
                    <a:pt x="178" y="311"/>
                  </a:lnTo>
                  <a:lnTo>
                    <a:pt x="0" y="311"/>
                  </a:lnTo>
                  <a:lnTo>
                    <a:pt x="0" y="400"/>
                  </a:lnTo>
                  <a:cubicBezTo>
                    <a:pt x="22" y="533"/>
                    <a:pt x="45" y="666"/>
                    <a:pt x="67" y="776"/>
                  </a:cubicBezTo>
                  <a:lnTo>
                    <a:pt x="709" y="954"/>
                  </a:lnTo>
                  <a:cubicBezTo>
                    <a:pt x="377" y="821"/>
                    <a:pt x="599" y="533"/>
                    <a:pt x="532" y="333"/>
                  </a:cubicBezTo>
                  <a:lnTo>
                    <a:pt x="466" y="15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7" name="Google Shape;3249;p37">
              <a:extLst>
                <a:ext uri="{FF2B5EF4-FFF2-40B4-BE49-F238E27FC236}">
                  <a16:creationId xmlns:a16="http://schemas.microsoft.com/office/drawing/2014/main" id="{34CA6EB8-D2D7-4E75-BEB5-8621432B5FC9}"/>
                </a:ext>
              </a:extLst>
            </p:cNvPr>
            <p:cNvSpPr/>
            <p:nvPr/>
          </p:nvSpPr>
          <p:spPr>
            <a:xfrm>
              <a:off x="6595325" y="4132025"/>
              <a:ext cx="27700" cy="17200"/>
            </a:xfrm>
            <a:custGeom>
              <a:avLst/>
              <a:gdLst/>
              <a:ahLst/>
              <a:cxnLst/>
              <a:rect l="l" t="t" r="r" b="b"/>
              <a:pathLst>
                <a:path w="1108" h="688" extrusionOk="0">
                  <a:moveTo>
                    <a:pt x="443" y="0"/>
                  </a:moveTo>
                  <a:lnTo>
                    <a:pt x="0" y="510"/>
                  </a:lnTo>
                  <a:cubicBezTo>
                    <a:pt x="17" y="513"/>
                    <a:pt x="34" y="515"/>
                    <a:pt x="50" y="515"/>
                  </a:cubicBezTo>
                  <a:cubicBezTo>
                    <a:pt x="158" y="515"/>
                    <a:pt x="261" y="455"/>
                    <a:pt x="339" y="455"/>
                  </a:cubicBezTo>
                  <a:cubicBezTo>
                    <a:pt x="408" y="455"/>
                    <a:pt x="456" y="503"/>
                    <a:pt x="465" y="687"/>
                  </a:cubicBezTo>
                  <a:lnTo>
                    <a:pt x="1108" y="510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8" name="Google Shape;3250;p37">
              <a:extLst>
                <a:ext uri="{FF2B5EF4-FFF2-40B4-BE49-F238E27FC236}">
                  <a16:creationId xmlns:a16="http://schemas.microsoft.com/office/drawing/2014/main" id="{96245AB3-6C8A-49FF-9172-F415F0062F15}"/>
                </a:ext>
              </a:extLst>
            </p:cNvPr>
            <p:cNvSpPr/>
            <p:nvPr/>
          </p:nvSpPr>
          <p:spPr>
            <a:xfrm>
              <a:off x="7047850" y="4481650"/>
              <a:ext cx="16550" cy="19325"/>
            </a:xfrm>
            <a:custGeom>
              <a:avLst/>
              <a:gdLst/>
              <a:ahLst/>
              <a:cxnLst/>
              <a:rect l="l" t="t" r="r" b="b"/>
              <a:pathLst>
                <a:path w="662" h="773" extrusionOk="0">
                  <a:moveTo>
                    <a:pt x="367" y="0"/>
                  </a:moveTo>
                  <a:cubicBezTo>
                    <a:pt x="293" y="0"/>
                    <a:pt x="200" y="14"/>
                    <a:pt x="89" y="40"/>
                  </a:cubicBezTo>
                  <a:lnTo>
                    <a:pt x="67" y="129"/>
                  </a:lnTo>
                  <a:lnTo>
                    <a:pt x="377" y="306"/>
                  </a:lnTo>
                  <a:lnTo>
                    <a:pt x="289" y="417"/>
                  </a:lnTo>
                  <a:lnTo>
                    <a:pt x="67" y="129"/>
                  </a:lnTo>
                  <a:cubicBezTo>
                    <a:pt x="45" y="240"/>
                    <a:pt x="23" y="373"/>
                    <a:pt x="1" y="506"/>
                  </a:cubicBezTo>
                  <a:lnTo>
                    <a:pt x="45" y="661"/>
                  </a:lnTo>
                  <a:cubicBezTo>
                    <a:pt x="149" y="713"/>
                    <a:pt x="261" y="772"/>
                    <a:pt x="367" y="772"/>
                  </a:cubicBezTo>
                  <a:cubicBezTo>
                    <a:pt x="441" y="772"/>
                    <a:pt x="513" y="743"/>
                    <a:pt x="577" y="661"/>
                  </a:cubicBezTo>
                  <a:cubicBezTo>
                    <a:pt x="577" y="594"/>
                    <a:pt x="577" y="528"/>
                    <a:pt x="577" y="461"/>
                  </a:cubicBezTo>
                  <a:cubicBezTo>
                    <a:pt x="661" y="141"/>
                    <a:pt x="604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9" name="Google Shape;3251;p37">
              <a:extLst>
                <a:ext uri="{FF2B5EF4-FFF2-40B4-BE49-F238E27FC236}">
                  <a16:creationId xmlns:a16="http://schemas.microsoft.com/office/drawing/2014/main" id="{99D59182-8AC9-4581-801A-A15DC533AFAD}"/>
                </a:ext>
              </a:extLst>
            </p:cNvPr>
            <p:cNvSpPr/>
            <p:nvPr/>
          </p:nvSpPr>
          <p:spPr>
            <a:xfrm>
              <a:off x="6965875" y="4458125"/>
              <a:ext cx="24400" cy="19000"/>
            </a:xfrm>
            <a:custGeom>
              <a:avLst/>
              <a:gdLst/>
              <a:ahLst/>
              <a:cxnLst/>
              <a:rect l="l" t="t" r="r" b="b"/>
              <a:pathLst>
                <a:path w="976" h="760" extrusionOk="0">
                  <a:moveTo>
                    <a:pt x="327" y="0"/>
                  </a:moveTo>
                  <a:cubicBezTo>
                    <a:pt x="218" y="0"/>
                    <a:pt x="108" y="18"/>
                    <a:pt x="1" y="51"/>
                  </a:cubicBezTo>
                  <a:lnTo>
                    <a:pt x="156" y="361"/>
                  </a:lnTo>
                  <a:cubicBezTo>
                    <a:pt x="252" y="289"/>
                    <a:pt x="336" y="254"/>
                    <a:pt x="410" y="254"/>
                  </a:cubicBezTo>
                  <a:cubicBezTo>
                    <a:pt x="541" y="254"/>
                    <a:pt x="639" y="362"/>
                    <a:pt x="710" y="560"/>
                  </a:cubicBezTo>
                  <a:cubicBezTo>
                    <a:pt x="732" y="649"/>
                    <a:pt x="798" y="693"/>
                    <a:pt x="865" y="760"/>
                  </a:cubicBezTo>
                  <a:lnTo>
                    <a:pt x="976" y="361"/>
                  </a:lnTo>
                  <a:lnTo>
                    <a:pt x="843" y="162"/>
                  </a:lnTo>
                  <a:cubicBezTo>
                    <a:pt x="690" y="50"/>
                    <a:pt x="510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0" name="Google Shape;3252;p37">
              <a:extLst>
                <a:ext uri="{FF2B5EF4-FFF2-40B4-BE49-F238E27FC236}">
                  <a16:creationId xmlns:a16="http://schemas.microsoft.com/office/drawing/2014/main" id="{C6C6E93B-A047-4778-8C36-6FEBC8242F46}"/>
                </a:ext>
              </a:extLst>
            </p:cNvPr>
            <p:cNvSpPr/>
            <p:nvPr/>
          </p:nvSpPr>
          <p:spPr>
            <a:xfrm>
              <a:off x="6438550" y="4536375"/>
              <a:ext cx="16650" cy="20525"/>
            </a:xfrm>
            <a:custGeom>
              <a:avLst/>
              <a:gdLst/>
              <a:ahLst/>
              <a:cxnLst/>
              <a:rect l="l" t="t" r="r" b="b"/>
              <a:pathLst>
                <a:path w="666" h="821" extrusionOk="0">
                  <a:moveTo>
                    <a:pt x="577" y="0"/>
                  </a:moveTo>
                  <a:lnTo>
                    <a:pt x="1" y="510"/>
                  </a:lnTo>
                  <a:cubicBezTo>
                    <a:pt x="45" y="577"/>
                    <a:pt x="112" y="687"/>
                    <a:pt x="178" y="709"/>
                  </a:cubicBezTo>
                  <a:cubicBezTo>
                    <a:pt x="333" y="754"/>
                    <a:pt x="488" y="798"/>
                    <a:pt x="665" y="820"/>
                  </a:cubicBezTo>
                  <a:cubicBezTo>
                    <a:pt x="665" y="643"/>
                    <a:pt x="643" y="444"/>
                    <a:pt x="643" y="266"/>
                  </a:cubicBezTo>
                  <a:cubicBezTo>
                    <a:pt x="621" y="178"/>
                    <a:pt x="599" y="89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1" name="Google Shape;3253;p37">
              <a:extLst>
                <a:ext uri="{FF2B5EF4-FFF2-40B4-BE49-F238E27FC236}">
                  <a16:creationId xmlns:a16="http://schemas.microsoft.com/office/drawing/2014/main" id="{A203ED7D-44FB-4758-978F-130B4E6B1700}"/>
                </a:ext>
              </a:extLst>
            </p:cNvPr>
            <p:cNvSpPr/>
            <p:nvPr/>
          </p:nvSpPr>
          <p:spPr>
            <a:xfrm>
              <a:off x="6671750" y="4459925"/>
              <a:ext cx="27175" cy="14425"/>
            </a:xfrm>
            <a:custGeom>
              <a:avLst/>
              <a:gdLst/>
              <a:ahLst/>
              <a:cxnLst/>
              <a:rect l="l" t="t" r="r" b="b"/>
              <a:pathLst>
                <a:path w="1087" h="577" extrusionOk="0">
                  <a:moveTo>
                    <a:pt x="820" y="1"/>
                  </a:moveTo>
                  <a:lnTo>
                    <a:pt x="510" y="289"/>
                  </a:lnTo>
                  <a:lnTo>
                    <a:pt x="1" y="355"/>
                  </a:lnTo>
                  <a:lnTo>
                    <a:pt x="1" y="555"/>
                  </a:lnTo>
                  <a:lnTo>
                    <a:pt x="577" y="577"/>
                  </a:lnTo>
                  <a:lnTo>
                    <a:pt x="931" y="444"/>
                  </a:lnTo>
                  <a:lnTo>
                    <a:pt x="1086" y="267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2" name="Google Shape;3254;p37">
              <a:extLst>
                <a:ext uri="{FF2B5EF4-FFF2-40B4-BE49-F238E27FC236}">
                  <a16:creationId xmlns:a16="http://schemas.microsoft.com/office/drawing/2014/main" id="{2CAE99BD-2B79-40D6-A259-1C85AE26F42F}"/>
                </a:ext>
              </a:extLst>
            </p:cNvPr>
            <p:cNvSpPr/>
            <p:nvPr/>
          </p:nvSpPr>
          <p:spPr>
            <a:xfrm>
              <a:off x="6795275" y="4473225"/>
              <a:ext cx="18850" cy="19425"/>
            </a:xfrm>
            <a:custGeom>
              <a:avLst/>
              <a:gdLst/>
              <a:ahLst/>
              <a:cxnLst/>
              <a:rect l="l" t="t" r="r" b="b"/>
              <a:pathLst>
                <a:path w="754" h="777" extrusionOk="0">
                  <a:moveTo>
                    <a:pt x="23" y="1"/>
                  </a:moveTo>
                  <a:cubicBezTo>
                    <a:pt x="23" y="89"/>
                    <a:pt x="0" y="200"/>
                    <a:pt x="45" y="267"/>
                  </a:cubicBezTo>
                  <a:cubicBezTo>
                    <a:pt x="200" y="444"/>
                    <a:pt x="355" y="621"/>
                    <a:pt x="510" y="776"/>
                  </a:cubicBezTo>
                  <a:cubicBezTo>
                    <a:pt x="577" y="688"/>
                    <a:pt x="665" y="532"/>
                    <a:pt x="754" y="399"/>
                  </a:cubicBezTo>
                  <a:cubicBezTo>
                    <a:pt x="643" y="1"/>
                    <a:pt x="266" y="89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3" name="Google Shape;3255;p37">
              <a:extLst>
                <a:ext uri="{FF2B5EF4-FFF2-40B4-BE49-F238E27FC236}">
                  <a16:creationId xmlns:a16="http://schemas.microsoft.com/office/drawing/2014/main" id="{0F381F4D-5F92-4081-A96D-FB0CC11C958D}"/>
                </a:ext>
              </a:extLst>
            </p:cNvPr>
            <p:cNvSpPr/>
            <p:nvPr/>
          </p:nvSpPr>
          <p:spPr>
            <a:xfrm>
              <a:off x="6497825" y="4342450"/>
              <a:ext cx="27725" cy="15050"/>
            </a:xfrm>
            <a:custGeom>
              <a:avLst/>
              <a:gdLst/>
              <a:ahLst/>
              <a:cxnLst/>
              <a:rect l="l" t="t" r="r" b="b"/>
              <a:pathLst>
                <a:path w="1109" h="602" extrusionOk="0">
                  <a:moveTo>
                    <a:pt x="892" y="0"/>
                  </a:moveTo>
                  <a:cubicBezTo>
                    <a:pt x="776" y="0"/>
                    <a:pt x="766" y="249"/>
                    <a:pt x="625" y="249"/>
                  </a:cubicBezTo>
                  <a:cubicBezTo>
                    <a:pt x="617" y="249"/>
                    <a:pt x="608" y="248"/>
                    <a:pt x="599" y="247"/>
                  </a:cubicBezTo>
                  <a:lnTo>
                    <a:pt x="444" y="114"/>
                  </a:lnTo>
                  <a:lnTo>
                    <a:pt x="1" y="158"/>
                  </a:lnTo>
                  <a:cubicBezTo>
                    <a:pt x="1" y="180"/>
                    <a:pt x="1" y="202"/>
                    <a:pt x="1" y="247"/>
                  </a:cubicBezTo>
                  <a:lnTo>
                    <a:pt x="488" y="446"/>
                  </a:lnTo>
                  <a:lnTo>
                    <a:pt x="710" y="601"/>
                  </a:lnTo>
                  <a:lnTo>
                    <a:pt x="1108" y="335"/>
                  </a:lnTo>
                  <a:cubicBezTo>
                    <a:pt x="1086" y="247"/>
                    <a:pt x="1064" y="180"/>
                    <a:pt x="1064" y="114"/>
                  </a:cubicBezTo>
                  <a:cubicBezTo>
                    <a:pt x="987" y="31"/>
                    <a:pt x="933" y="0"/>
                    <a:pt x="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4" name="Google Shape;3256;p37">
              <a:extLst>
                <a:ext uri="{FF2B5EF4-FFF2-40B4-BE49-F238E27FC236}">
                  <a16:creationId xmlns:a16="http://schemas.microsoft.com/office/drawing/2014/main" id="{54BA38F8-BD51-4CB5-8D01-01D48C24C131}"/>
                </a:ext>
              </a:extLst>
            </p:cNvPr>
            <p:cNvSpPr/>
            <p:nvPr/>
          </p:nvSpPr>
          <p:spPr>
            <a:xfrm>
              <a:off x="6800250" y="4309825"/>
              <a:ext cx="18325" cy="19075"/>
            </a:xfrm>
            <a:custGeom>
              <a:avLst/>
              <a:gdLst/>
              <a:ahLst/>
              <a:cxnLst/>
              <a:rect l="l" t="t" r="r" b="b"/>
              <a:pathLst>
                <a:path w="733" h="763" extrusionOk="0">
                  <a:moveTo>
                    <a:pt x="1" y="1"/>
                  </a:moveTo>
                  <a:cubicBezTo>
                    <a:pt x="1" y="23"/>
                    <a:pt x="1" y="45"/>
                    <a:pt x="1" y="67"/>
                  </a:cubicBezTo>
                  <a:cubicBezTo>
                    <a:pt x="67" y="200"/>
                    <a:pt x="112" y="333"/>
                    <a:pt x="156" y="466"/>
                  </a:cubicBezTo>
                  <a:cubicBezTo>
                    <a:pt x="224" y="653"/>
                    <a:pt x="332" y="762"/>
                    <a:pt x="498" y="762"/>
                  </a:cubicBezTo>
                  <a:cubicBezTo>
                    <a:pt x="549" y="762"/>
                    <a:pt x="604" y="752"/>
                    <a:pt x="666" y="732"/>
                  </a:cubicBezTo>
                  <a:lnTo>
                    <a:pt x="422" y="422"/>
                  </a:lnTo>
                  <a:lnTo>
                    <a:pt x="422" y="422"/>
                  </a:lnTo>
                  <a:lnTo>
                    <a:pt x="732" y="444"/>
                  </a:lnTo>
                  <a:lnTo>
                    <a:pt x="510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5" name="Google Shape;3257;p37">
              <a:extLst>
                <a:ext uri="{FF2B5EF4-FFF2-40B4-BE49-F238E27FC236}">
                  <a16:creationId xmlns:a16="http://schemas.microsoft.com/office/drawing/2014/main" id="{1A534ED8-63EF-4001-A58D-9C0B0419FB61}"/>
                </a:ext>
              </a:extLst>
            </p:cNvPr>
            <p:cNvSpPr/>
            <p:nvPr/>
          </p:nvSpPr>
          <p:spPr>
            <a:xfrm>
              <a:off x="6610825" y="4457725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333" y="0"/>
                  </a:moveTo>
                  <a:lnTo>
                    <a:pt x="0" y="466"/>
                  </a:lnTo>
                  <a:lnTo>
                    <a:pt x="399" y="599"/>
                  </a:lnTo>
                  <a:lnTo>
                    <a:pt x="444" y="909"/>
                  </a:lnTo>
                  <a:lnTo>
                    <a:pt x="510" y="909"/>
                  </a:lnTo>
                  <a:lnTo>
                    <a:pt x="643" y="599"/>
                  </a:lnTo>
                  <a:lnTo>
                    <a:pt x="687" y="155"/>
                  </a:lnTo>
                  <a:cubicBezTo>
                    <a:pt x="643" y="89"/>
                    <a:pt x="599" y="45"/>
                    <a:pt x="5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6" name="Google Shape;3258;p37">
              <a:extLst>
                <a:ext uri="{FF2B5EF4-FFF2-40B4-BE49-F238E27FC236}">
                  <a16:creationId xmlns:a16="http://schemas.microsoft.com/office/drawing/2014/main" id="{B0C9CCC0-77C0-4C1C-8E42-3337A3F5CFF7}"/>
                </a:ext>
              </a:extLst>
            </p:cNvPr>
            <p:cNvSpPr/>
            <p:nvPr/>
          </p:nvSpPr>
          <p:spPr>
            <a:xfrm>
              <a:off x="6744875" y="4378500"/>
              <a:ext cx="16075" cy="22200"/>
            </a:xfrm>
            <a:custGeom>
              <a:avLst/>
              <a:gdLst/>
              <a:ahLst/>
              <a:cxnLst/>
              <a:rect l="l" t="t" r="r" b="b"/>
              <a:pathLst>
                <a:path w="643" h="888" extrusionOk="0">
                  <a:moveTo>
                    <a:pt x="67" y="1"/>
                  </a:moveTo>
                  <a:cubicBezTo>
                    <a:pt x="22" y="223"/>
                    <a:pt x="0" y="378"/>
                    <a:pt x="0" y="444"/>
                  </a:cubicBezTo>
                  <a:lnTo>
                    <a:pt x="510" y="887"/>
                  </a:lnTo>
                  <a:lnTo>
                    <a:pt x="643" y="887"/>
                  </a:lnTo>
                  <a:lnTo>
                    <a:pt x="643" y="48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7" name="Google Shape;3259;p37">
              <a:extLst>
                <a:ext uri="{FF2B5EF4-FFF2-40B4-BE49-F238E27FC236}">
                  <a16:creationId xmlns:a16="http://schemas.microsoft.com/office/drawing/2014/main" id="{247327ED-4461-4686-AC58-50BE98CB7437}"/>
                </a:ext>
              </a:extLst>
            </p:cNvPr>
            <p:cNvSpPr/>
            <p:nvPr/>
          </p:nvSpPr>
          <p:spPr>
            <a:xfrm>
              <a:off x="6720500" y="4372425"/>
              <a:ext cx="24400" cy="11100"/>
            </a:xfrm>
            <a:custGeom>
              <a:avLst/>
              <a:gdLst/>
              <a:ahLst/>
              <a:cxnLst/>
              <a:rect l="l" t="t" r="r" b="b"/>
              <a:pathLst>
                <a:path w="976" h="444" extrusionOk="0">
                  <a:moveTo>
                    <a:pt x="288" y="0"/>
                  </a:moveTo>
                  <a:lnTo>
                    <a:pt x="0" y="133"/>
                  </a:lnTo>
                  <a:lnTo>
                    <a:pt x="0" y="443"/>
                  </a:lnTo>
                  <a:lnTo>
                    <a:pt x="466" y="421"/>
                  </a:lnTo>
                  <a:lnTo>
                    <a:pt x="975" y="13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8" name="Google Shape;3260;p37">
              <a:extLst>
                <a:ext uri="{FF2B5EF4-FFF2-40B4-BE49-F238E27FC236}">
                  <a16:creationId xmlns:a16="http://schemas.microsoft.com/office/drawing/2014/main" id="{40BF5C39-7357-45AA-B836-48FF0E45185B}"/>
                </a:ext>
              </a:extLst>
            </p:cNvPr>
            <p:cNvSpPr/>
            <p:nvPr/>
          </p:nvSpPr>
          <p:spPr>
            <a:xfrm>
              <a:off x="6703875" y="4203475"/>
              <a:ext cx="22175" cy="13875"/>
            </a:xfrm>
            <a:custGeom>
              <a:avLst/>
              <a:gdLst/>
              <a:ahLst/>
              <a:cxnLst/>
              <a:rect l="l" t="t" r="r" b="b"/>
              <a:pathLst>
                <a:path w="887" h="555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45"/>
                    <a:pt x="111" y="156"/>
                    <a:pt x="111" y="156"/>
                  </a:cubicBezTo>
                  <a:cubicBezTo>
                    <a:pt x="169" y="117"/>
                    <a:pt x="215" y="101"/>
                    <a:pt x="253" y="101"/>
                  </a:cubicBezTo>
                  <a:cubicBezTo>
                    <a:pt x="347" y="101"/>
                    <a:pt x="390" y="200"/>
                    <a:pt x="422" y="311"/>
                  </a:cubicBezTo>
                  <a:lnTo>
                    <a:pt x="422" y="333"/>
                  </a:lnTo>
                  <a:lnTo>
                    <a:pt x="688" y="555"/>
                  </a:lnTo>
                  <a:cubicBezTo>
                    <a:pt x="754" y="377"/>
                    <a:pt x="820" y="200"/>
                    <a:pt x="887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9" name="Google Shape;3261;p37">
              <a:extLst>
                <a:ext uri="{FF2B5EF4-FFF2-40B4-BE49-F238E27FC236}">
                  <a16:creationId xmlns:a16="http://schemas.microsoft.com/office/drawing/2014/main" id="{A3681F76-EF67-4D61-829C-22A0EC2F536E}"/>
                </a:ext>
              </a:extLst>
            </p:cNvPr>
            <p:cNvSpPr/>
            <p:nvPr/>
          </p:nvSpPr>
          <p:spPr>
            <a:xfrm>
              <a:off x="6423050" y="4399000"/>
              <a:ext cx="29925" cy="14325"/>
            </a:xfrm>
            <a:custGeom>
              <a:avLst/>
              <a:gdLst/>
              <a:ahLst/>
              <a:cxnLst/>
              <a:rect l="l" t="t" r="r" b="b"/>
              <a:pathLst>
                <a:path w="1197" h="573" extrusionOk="0">
                  <a:moveTo>
                    <a:pt x="1197" y="1"/>
                  </a:moveTo>
                  <a:lnTo>
                    <a:pt x="377" y="200"/>
                  </a:lnTo>
                  <a:lnTo>
                    <a:pt x="0" y="400"/>
                  </a:lnTo>
                  <a:cubicBezTo>
                    <a:pt x="62" y="532"/>
                    <a:pt x="135" y="573"/>
                    <a:pt x="210" y="573"/>
                  </a:cubicBezTo>
                  <a:cubicBezTo>
                    <a:pt x="325" y="573"/>
                    <a:pt x="448" y="479"/>
                    <a:pt x="554" y="466"/>
                  </a:cubicBezTo>
                  <a:lnTo>
                    <a:pt x="643" y="377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0" name="Google Shape;3262;p37">
              <a:extLst>
                <a:ext uri="{FF2B5EF4-FFF2-40B4-BE49-F238E27FC236}">
                  <a16:creationId xmlns:a16="http://schemas.microsoft.com/office/drawing/2014/main" id="{1DD030F1-5DB5-485F-9178-B3F101972DAD}"/>
                </a:ext>
              </a:extLst>
            </p:cNvPr>
            <p:cNvSpPr/>
            <p:nvPr/>
          </p:nvSpPr>
          <p:spPr>
            <a:xfrm>
              <a:off x="6921575" y="4356900"/>
              <a:ext cx="22725" cy="15000"/>
            </a:xfrm>
            <a:custGeom>
              <a:avLst/>
              <a:gdLst/>
              <a:ahLst/>
              <a:cxnLst/>
              <a:rect l="l" t="t" r="r" b="b"/>
              <a:pathLst>
                <a:path w="909" h="600" extrusionOk="0">
                  <a:moveTo>
                    <a:pt x="266" y="1"/>
                  </a:moveTo>
                  <a:cubicBezTo>
                    <a:pt x="67" y="200"/>
                    <a:pt x="0" y="378"/>
                    <a:pt x="332" y="510"/>
                  </a:cubicBezTo>
                  <a:lnTo>
                    <a:pt x="399" y="245"/>
                  </a:lnTo>
                  <a:lnTo>
                    <a:pt x="488" y="245"/>
                  </a:lnTo>
                  <a:cubicBezTo>
                    <a:pt x="532" y="355"/>
                    <a:pt x="576" y="488"/>
                    <a:pt x="620" y="599"/>
                  </a:cubicBezTo>
                  <a:lnTo>
                    <a:pt x="909" y="510"/>
                  </a:lnTo>
                  <a:lnTo>
                    <a:pt x="909" y="355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1" name="Google Shape;3263;p37">
              <a:extLst>
                <a:ext uri="{FF2B5EF4-FFF2-40B4-BE49-F238E27FC236}">
                  <a16:creationId xmlns:a16="http://schemas.microsoft.com/office/drawing/2014/main" id="{ECC7DDF1-FF8F-42F1-9CBC-57327F7F8A6A}"/>
                </a:ext>
              </a:extLst>
            </p:cNvPr>
            <p:cNvSpPr/>
            <p:nvPr/>
          </p:nvSpPr>
          <p:spPr>
            <a:xfrm>
              <a:off x="6519975" y="4237275"/>
              <a:ext cx="27175" cy="12425"/>
            </a:xfrm>
            <a:custGeom>
              <a:avLst/>
              <a:gdLst/>
              <a:ahLst/>
              <a:cxnLst/>
              <a:rect l="l" t="t" r="r" b="b"/>
              <a:pathLst>
                <a:path w="1087" h="497" extrusionOk="0">
                  <a:moveTo>
                    <a:pt x="577" y="0"/>
                  </a:moveTo>
                  <a:lnTo>
                    <a:pt x="134" y="222"/>
                  </a:lnTo>
                  <a:cubicBezTo>
                    <a:pt x="89" y="310"/>
                    <a:pt x="45" y="377"/>
                    <a:pt x="1" y="465"/>
                  </a:cubicBezTo>
                  <a:cubicBezTo>
                    <a:pt x="44" y="487"/>
                    <a:pt x="106" y="497"/>
                    <a:pt x="178" y="497"/>
                  </a:cubicBezTo>
                  <a:cubicBezTo>
                    <a:pt x="473" y="497"/>
                    <a:pt x="944" y="333"/>
                    <a:pt x="1086" y="155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2" name="Google Shape;3264;p37">
              <a:extLst>
                <a:ext uri="{FF2B5EF4-FFF2-40B4-BE49-F238E27FC236}">
                  <a16:creationId xmlns:a16="http://schemas.microsoft.com/office/drawing/2014/main" id="{17F0A814-4105-436F-BD3A-49ABDD0B6855}"/>
                </a:ext>
              </a:extLst>
            </p:cNvPr>
            <p:cNvSpPr/>
            <p:nvPr/>
          </p:nvSpPr>
          <p:spPr>
            <a:xfrm>
              <a:off x="6869500" y="4256650"/>
              <a:ext cx="14425" cy="23750"/>
            </a:xfrm>
            <a:custGeom>
              <a:avLst/>
              <a:gdLst/>
              <a:ahLst/>
              <a:cxnLst/>
              <a:rect l="l" t="t" r="r" b="b"/>
              <a:pathLst>
                <a:path w="577" h="950" extrusionOk="0">
                  <a:moveTo>
                    <a:pt x="333" y="1"/>
                  </a:moveTo>
                  <a:cubicBezTo>
                    <a:pt x="0" y="178"/>
                    <a:pt x="0" y="178"/>
                    <a:pt x="178" y="466"/>
                  </a:cubicBezTo>
                  <a:lnTo>
                    <a:pt x="488" y="399"/>
                  </a:lnTo>
                  <a:lnTo>
                    <a:pt x="178" y="710"/>
                  </a:lnTo>
                  <a:cubicBezTo>
                    <a:pt x="178" y="732"/>
                    <a:pt x="178" y="754"/>
                    <a:pt x="200" y="776"/>
                  </a:cubicBezTo>
                  <a:cubicBezTo>
                    <a:pt x="202" y="776"/>
                    <a:pt x="205" y="775"/>
                    <a:pt x="208" y="775"/>
                  </a:cubicBezTo>
                  <a:cubicBezTo>
                    <a:pt x="280" y="775"/>
                    <a:pt x="391" y="949"/>
                    <a:pt x="474" y="949"/>
                  </a:cubicBezTo>
                  <a:cubicBezTo>
                    <a:pt x="522" y="949"/>
                    <a:pt x="561" y="891"/>
                    <a:pt x="576" y="710"/>
                  </a:cubicBezTo>
                  <a:lnTo>
                    <a:pt x="576" y="39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3" name="Google Shape;3265;p37">
              <a:extLst>
                <a:ext uri="{FF2B5EF4-FFF2-40B4-BE49-F238E27FC236}">
                  <a16:creationId xmlns:a16="http://schemas.microsoft.com/office/drawing/2014/main" id="{1DB23DE3-2E54-4DB6-877B-5AF5FD6BBFF8}"/>
                </a:ext>
              </a:extLst>
            </p:cNvPr>
            <p:cNvSpPr/>
            <p:nvPr/>
          </p:nvSpPr>
          <p:spPr>
            <a:xfrm>
              <a:off x="6872275" y="4422275"/>
              <a:ext cx="17750" cy="21625"/>
            </a:xfrm>
            <a:custGeom>
              <a:avLst/>
              <a:gdLst/>
              <a:ahLst/>
              <a:cxnLst/>
              <a:rect l="l" t="t" r="r" b="b"/>
              <a:pathLst>
                <a:path w="710" h="865" extrusionOk="0">
                  <a:moveTo>
                    <a:pt x="0" y="0"/>
                  </a:moveTo>
                  <a:lnTo>
                    <a:pt x="0" y="399"/>
                  </a:lnTo>
                  <a:lnTo>
                    <a:pt x="89" y="466"/>
                  </a:lnTo>
                  <a:cubicBezTo>
                    <a:pt x="133" y="399"/>
                    <a:pt x="155" y="333"/>
                    <a:pt x="200" y="266"/>
                  </a:cubicBezTo>
                  <a:lnTo>
                    <a:pt x="310" y="311"/>
                  </a:lnTo>
                  <a:lnTo>
                    <a:pt x="222" y="554"/>
                  </a:lnTo>
                  <a:lnTo>
                    <a:pt x="310" y="864"/>
                  </a:lnTo>
                  <a:lnTo>
                    <a:pt x="333" y="842"/>
                  </a:lnTo>
                  <a:lnTo>
                    <a:pt x="709" y="488"/>
                  </a:lnTo>
                  <a:lnTo>
                    <a:pt x="621" y="399"/>
                  </a:lnTo>
                  <a:cubicBezTo>
                    <a:pt x="598" y="311"/>
                    <a:pt x="554" y="244"/>
                    <a:pt x="53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4" name="Google Shape;3266;p37">
              <a:extLst>
                <a:ext uri="{FF2B5EF4-FFF2-40B4-BE49-F238E27FC236}">
                  <a16:creationId xmlns:a16="http://schemas.microsoft.com/office/drawing/2014/main" id="{8D16F0B1-4B75-4B3A-95DD-946060D9E92A}"/>
                </a:ext>
              </a:extLst>
            </p:cNvPr>
            <p:cNvSpPr/>
            <p:nvPr/>
          </p:nvSpPr>
          <p:spPr>
            <a:xfrm>
              <a:off x="6862850" y="4428375"/>
              <a:ext cx="17750" cy="17350"/>
            </a:xfrm>
            <a:custGeom>
              <a:avLst/>
              <a:gdLst/>
              <a:ahLst/>
              <a:cxnLst/>
              <a:rect l="l" t="t" r="r" b="b"/>
              <a:pathLst>
                <a:path w="710" h="694" extrusionOk="0">
                  <a:moveTo>
                    <a:pt x="178" y="0"/>
                  </a:moveTo>
                  <a:lnTo>
                    <a:pt x="1" y="310"/>
                  </a:lnTo>
                  <a:cubicBezTo>
                    <a:pt x="62" y="570"/>
                    <a:pt x="165" y="693"/>
                    <a:pt x="369" y="693"/>
                  </a:cubicBezTo>
                  <a:cubicBezTo>
                    <a:pt x="461" y="693"/>
                    <a:pt x="572" y="668"/>
                    <a:pt x="710" y="620"/>
                  </a:cubicBezTo>
                  <a:lnTo>
                    <a:pt x="621" y="310"/>
                  </a:lnTo>
                  <a:lnTo>
                    <a:pt x="466" y="222"/>
                  </a:lnTo>
                  <a:lnTo>
                    <a:pt x="377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5" name="Google Shape;3267;p37">
              <a:extLst>
                <a:ext uri="{FF2B5EF4-FFF2-40B4-BE49-F238E27FC236}">
                  <a16:creationId xmlns:a16="http://schemas.microsoft.com/office/drawing/2014/main" id="{912D75F3-3F5E-47E2-B2F5-51AE95F1C513}"/>
                </a:ext>
              </a:extLst>
            </p:cNvPr>
            <p:cNvSpPr/>
            <p:nvPr/>
          </p:nvSpPr>
          <p:spPr>
            <a:xfrm>
              <a:off x="6831275" y="4168575"/>
              <a:ext cx="21075" cy="13325"/>
            </a:xfrm>
            <a:custGeom>
              <a:avLst/>
              <a:gdLst/>
              <a:ahLst/>
              <a:cxnLst/>
              <a:rect l="l" t="t" r="r" b="b"/>
              <a:pathLst>
                <a:path w="843" h="533" extrusionOk="0">
                  <a:moveTo>
                    <a:pt x="156" y="1"/>
                  </a:moveTo>
                  <a:lnTo>
                    <a:pt x="111" y="67"/>
                  </a:lnTo>
                  <a:lnTo>
                    <a:pt x="1" y="333"/>
                  </a:lnTo>
                  <a:lnTo>
                    <a:pt x="577" y="533"/>
                  </a:lnTo>
                  <a:cubicBezTo>
                    <a:pt x="621" y="466"/>
                    <a:pt x="710" y="289"/>
                    <a:pt x="710" y="289"/>
                  </a:cubicBezTo>
                  <a:cubicBezTo>
                    <a:pt x="466" y="112"/>
                    <a:pt x="843" y="178"/>
                    <a:pt x="798" y="67"/>
                  </a:cubicBezTo>
                  <a:cubicBezTo>
                    <a:pt x="798" y="67"/>
                    <a:pt x="798" y="45"/>
                    <a:pt x="798" y="23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6" name="Google Shape;3268;p37">
              <a:extLst>
                <a:ext uri="{FF2B5EF4-FFF2-40B4-BE49-F238E27FC236}">
                  <a16:creationId xmlns:a16="http://schemas.microsoft.com/office/drawing/2014/main" id="{D9DFBA3F-DE3B-47A1-8425-7AB69B33A4E2}"/>
                </a:ext>
              </a:extLst>
            </p:cNvPr>
            <p:cNvSpPr/>
            <p:nvPr/>
          </p:nvSpPr>
          <p:spPr>
            <a:xfrm>
              <a:off x="6677300" y="4200150"/>
              <a:ext cx="15525" cy="20525"/>
            </a:xfrm>
            <a:custGeom>
              <a:avLst/>
              <a:gdLst/>
              <a:ahLst/>
              <a:cxnLst/>
              <a:rect l="l" t="t" r="r" b="b"/>
              <a:pathLst>
                <a:path w="621" h="821" extrusionOk="0">
                  <a:moveTo>
                    <a:pt x="0" y="1"/>
                  </a:moveTo>
                  <a:cubicBezTo>
                    <a:pt x="67" y="267"/>
                    <a:pt x="155" y="532"/>
                    <a:pt x="222" y="820"/>
                  </a:cubicBezTo>
                  <a:lnTo>
                    <a:pt x="465" y="776"/>
                  </a:lnTo>
                  <a:lnTo>
                    <a:pt x="621" y="267"/>
                  </a:lnTo>
                  <a:lnTo>
                    <a:pt x="488" y="156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7" name="Google Shape;3269;p37">
              <a:extLst>
                <a:ext uri="{FF2B5EF4-FFF2-40B4-BE49-F238E27FC236}">
                  <a16:creationId xmlns:a16="http://schemas.microsoft.com/office/drawing/2014/main" id="{782DD044-0719-42F9-BAAF-F0CA5E781308}"/>
                </a:ext>
              </a:extLst>
            </p:cNvPr>
            <p:cNvSpPr/>
            <p:nvPr/>
          </p:nvSpPr>
          <p:spPr>
            <a:xfrm>
              <a:off x="6903275" y="4276050"/>
              <a:ext cx="21075" cy="17750"/>
            </a:xfrm>
            <a:custGeom>
              <a:avLst/>
              <a:gdLst/>
              <a:ahLst/>
              <a:cxnLst/>
              <a:rect l="l" t="t" r="r" b="b"/>
              <a:pathLst>
                <a:path w="843" h="710" extrusionOk="0">
                  <a:moveTo>
                    <a:pt x="289" y="0"/>
                  </a:moveTo>
                  <a:lnTo>
                    <a:pt x="200" y="44"/>
                  </a:lnTo>
                  <a:lnTo>
                    <a:pt x="333" y="377"/>
                  </a:lnTo>
                  <a:lnTo>
                    <a:pt x="1" y="465"/>
                  </a:lnTo>
                  <a:lnTo>
                    <a:pt x="400" y="709"/>
                  </a:lnTo>
                  <a:lnTo>
                    <a:pt x="843" y="421"/>
                  </a:lnTo>
                  <a:lnTo>
                    <a:pt x="799" y="155"/>
                  </a:lnTo>
                  <a:lnTo>
                    <a:pt x="488" y="33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8" name="Google Shape;3270;p37">
              <a:extLst>
                <a:ext uri="{FF2B5EF4-FFF2-40B4-BE49-F238E27FC236}">
                  <a16:creationId xmlns:a16="http://schemas.microsoft.com/office/drawing/2014/main" id="{087DABC9-84ED-43C3-8E25-3D790E9D18EE}"/>
                </a:ext>
              </a:extLst>
            </p:cNvPr>
            <p:cNvSpPr/>
            <p:nvPr/>
          </p:nvSpPr>
          <p:spPr>
            <a:xfrm>
              <a:off x="6883900" y="4266625"/>
              <a:ext cx="17750" cy="18550"/>
            </a:xfrm>
            <a:custGeom>
              <a:avLst/>
              <a:gdLst/>
              <a:ahLst/>
              <a:cxnLst/>
              <a:rect l="l" t="t" r="r" b="b"/>
              <a:pathLst>
                <a:path w="710" h="742" extrusionOk="0">
                  <a:moveTo>
                    <a:pt x="0" y="0"/>
                  </a:moveTo>
                  <a:lnTo>
                    <a:pt x="0" y="311"/>
                  </a:lnTo>
                  <a:cubicBezTo>
                    <a:pt x="67" y="377"/>
                    <a:pt x="111" y="444"/>
                    <a:pt x="156" y="510"/>
                  </a:cubicBezTo>
                  <a:cubicBezTo>
                    <a:pt x="267" y="637"/>
                    <a:pt x="378" y="741"/>
                    <a:pt x="522" y="741"/>
                  </a:cubicBezTo>
                  <a:cubicBezTo>
                    <a:pt x="578" y="741"/>
                    <a:pt x="640" y="725"/>
                    <a:pt x="709" y="687"/>
                  </a:cubicBezTo>
                  <a:lnTo>
                    <a:pt x="709" y="377"/>
                  </a:lnTo>
                  <a:lnTo>
                    <a:pt x="621" y="288"/>
                  </a:lnTo>
                  <a:lnTo>
                    <a:pt x="333" y="222"/>
                  </a:lnTo>
                  <a:lnTo>
                    <a:pt x="156" y="222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9" name="Google Shape;3271;p37">
              <a:extLst>
                <a:ext uri="{FF2B5EF4-FFF2-40B4-BE49-F238E27FC236}">
                  <a16:creationId xmlns:a16="http://schemas.microsoft.com/office/drawing/2014/main" id="{A18B2B1A-33D5-4C92-AE0D-8D92BC018B84}"/>
                </a:ext>
              </a:extLst>
            </p:cNvPr>
            <p:cNvSpPr/>
            <p:nvPr/>
          </p:nvSpPr>
          <p:spPr>
            <a:xfrm>
              <a:off x="6513325" y="4324775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555" y="1"/>
                  </a:moveTo>
                  <a:lnTo>
                    <a:pt x="1" y="377"/>
                  </a:lnTo>
                  <a:lnTo>
                    <a:pt x="23" y="466"/>
                  </a:lnTo>
                  <a:lnTo>
                    <a:pt x="555" y="710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0" name="Google Shape;3272;p37">
              <a:extLst>
                <a:ext uri="{FF2B5EF4-FFF2-40B4-BE49-F238E27FC236}">
                  <a16:creationId xmlns:a16="http://schemas.microsoft.com/office/drawing/2014/main" id="{99155D78-2166-46D9-BCA8-0C92E5316AB6}"/>
                </a:ext>
              </a:extLst>
            </p:cNvPr>
            <p:cNvSpPr/>
            <p:nvPr/>
          </p:nvSpPr>
          <p:spPr>
            <a:xfrm>
              <a:off x="6855650" y="4421725"/>
              <a:ext cx="16650" cy="16075"/>
            </a:xfrm>
            <a:custGeom>
              <a:avLst/>
              <a:gdLst/>
              <a:ahLst/>
              <a:cxnLst/>
              <a:rect l="l" t="t" r="r" b="b"/>
              <a:pathLst>
                <a:path w="666" h="643" extrusionOk="0">
                  <a:moveTo>
                    <a:pt x="466" y="0"/>
                  </a:moveTo>
                  <a:cubicBezTo>
                    <a:pt x="355" y="67"/>
                    <a:pt x="266" y="177"/>
                    <a:pt x="178" y="266"/>
                  </a:cubicBezTo>
                  <a:cubicBezTo>
                    <a:pt x="111" y="377"/>
                    <a:pt x="45" y="510"/>
                    <a:pt x="1" y="643"/>
                  </a:cubicBezTo>
                  <a:lnTo>
                    <a:pt x="266" y="576"/>
                  </a:lnTo>
                  <a:lnTo>
                    <a:pt x="466" y="266"/>
                  </a:lnTo>
                  <a:lnTo>
                    <a:pt x="665" y="421"/>
                  </a:lnTo>
                  <a:cubicBezTo>
                    <a:pt x="665" y="288"/>
                    <a:pt x="665" y="155"/>
                    <a:pt x="665" y="44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1" name="Google Shape;3273;p37">
              <a:extLst>
                <a:ext uri="{FF2B5EF4-FFF2-40B4-BE49-F238E27FC236}">
                  <a16:creationId xmlns:a16="http://schemas.microsoft.com/office/drawing/2014/main" id="{8F15AC42-B41E-4CD8-BCAB-35911C2BA411}"/>
                </a:ext>
              </a:extLst>
            </p:cNvPr>
            <p:cNvSpPr/>
            <p:nvPr/>
          </p:nvSpPr>
          <p:spPr>
            <a:xfrm>
              <a:off x="6804700" y="4397900"/>
              <a:ext cx="12750" cy="20525"/>
            </a:xfrm>
            <a:custGeom>
              <a:avLst/>
              <a:gdLst/>
              <a:ahLst/>
              <a:cxnLst/>
              <a:rect l="l" t="t" r="r" b="b"/>
              <a:pathLst>
                <a:path w="510" h="821" extrusionOk="0">
                  <a:moveTo>
                    <a:pt x="222" y="0"/>
                  </a:moveTo>
                  <a:cubicBezTo>
                    <a:pt x="155" y="111"/>
                    <a:pt x="111" y="244"/>
                    <a:pt x="44" y="355"/>
                  </a:cubicBezTo>
                  <a:lnTo>
                    <a:pt x="67" y="599"/>
                  </a:lnTo>
                  <a:lnTo>
                    <a:pt x="67" y="754"/>
                  </a:lnTo>
                  <a:lnTo>
                    <a:pt x="443" y="820"/>
                  </a:lnTo>
                  <a:cubicBezTo>
                    <a:pt x="465" y="643"/>
                    <a:pt x="0" y="399"/>
                    <a:pt x="510" y="266"/>
                  </a:cubicBezTo>
                  <a:lnTo>
                    <a:pt x="510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2" name="Google Shape;3274;p37">
              <a:extLst>
                <a:ext uri="{FF2B5EF4-FFF2-40B4-BE49-F238E27FC236}">
                  <a16:creationId xmlns:a16="http://schemas.microsoft.com/office/drawing/2014/main" id="{07393C49-8A2A-45F8-90F4-9F91743E7B80}"/>
                </a:ext>
              </a:extLst>
            </p:cNvPr>
            <p:cNvSpPr/>
            <p:nvPr/>
          </p:nvSpPr>
          <p:spPr>
            <a:xfrm>
              <a:off x="6525525" y="4399000"/>
              <a:ext cx="21075" cy="15550"/>
            </a:xfrm>
            <a:custGeom>
              <a:avLst/>
              <a:gdLst/>
              <a:ahLst/>
              <a:cxnLst/>
              <a:rect l="l" t="t" r="r" b="b"/>
              <a:pathLst>
                <a:path w="843" h="622" extrusionOk="0">
                  <a:moveTo>
                    <a:pt x="842" y="1"/>
                  </a:moveTo>
                  <a:lnTo>
                    <a:pt x="0" y="466"/>
                  </a:lnTo>
                  <a:lnTo>
                    <a:pt x="133" y="533"/>
                  </a:lnTo>
                  <a:lnTo>
                    <a:pt x="222" y="488"/>
                  </a:lnTo>
                  <a:lnTo>
                    <a:pt x="222" y="621"/>
                  </a:lnTo>
                  <a:lnTo>
                    <a:pt x="532" y="488"/>
                  </a:lnTo>
                  <a:cubicBezTo>
                    <a:pt x="532" y="466"/>
                    <a:pt x="532" y="466"/>
                    <a:pt x="576" y="466"/>
                  </a:cubicBezTo>
                  <a:lnTo>
                    <a:pt x="842" y="31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3" name="Google Shape;3275;p37">
              <a:extLst>
                <a:ext uri="{FF2B5EF4-FFF2-40B4-BE49-F238E27FC236}">
                  <a16:creationId xmlns:a16="http://schemas.microsoft.com/office/drawing/2014/main" id="{59B04A64-5C33-4D40-8D90-5CF37ACF5397}"/>
                </a:ext>
              </a:extLst>
            </p:cNvPr>
            <p:cNvSpPr/>
            <p:nvPr/>
          </p:nvSpPr>
          <p:spPr>
            <a:xfrm>
              <a:off x="6418625" y="4391250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133" y="1"/>
                  </a:moveTo>
                  <a:lnTo>
                    <a:pt x="0" y="222"/>
                  </a:lnTo>
                  <a:cubicBezTo>
                    <a:pt x="44" y="377"/>
                    <a:pt x="89" y="532"/>
                    <a:pt x="133" y="710"/>
                  </a:cubicBezTo>
                  <a:lnTo>
                    <a:pt x="200" y="710"/>
                  </a:lnTo>
                  <a:lnTo>
                    <a:pt x="554" y="510"/>
                  </a:lnTo>
                  <a:lnTo>
                    <a:pt x="532" y="22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4" name="Google Shape;3276;p37">
              <a:extLst>
                <a:ext uri="{FF2B5EF4-FFF2-40B4-BE49-F238E27FC236}">
                  <a16:creationId xmlns:a16="http://schemas.microsoft.com/office/drawing/2014/main" id="{43146F23-0A9B-46FC-8B1A-3F11DB92BC1A}"/>
                </a:ext>
              </a:extLst>
            </p:cNvPr>
            <p:cNvSpPr/>
            <p:nvPr/>
          </p:nvSpPr>
          <p:spPr>
            <a:xfrm>
              <a:off x="6411975" y="4309275"/>
              <a:ext cx="16075" cy="17200"/>
            </a:xfrm>
            <a:custGeom>
              <a:avLst/>
              <a:gdLst/>
              <a:ahLst/>
              <a:cxnLst/>
              <a:rect l="l" t="t" r="r" b="b"/>
              <a:pathLst>
                <a:path w="643" h="688" extrusionOk="0">
                  <a:moveTo>
                    <a:pt x="377" y="0"/>
                  </a:moveTo>
                  <a:lnTo>
                    <a:pt x="0" y="266"/>
                  </a:lnTo>
                  <a:cubicBezTo>
                    <a:pt x="89" y="377"/>
                    <a:pt x="178" y="466"/>
                    <a:pt x="288" y="554"/>
                  </a:cubicBezTo>
                  <a:cubicBezTo>
                    <a:pt x="399" y="621"/>
                    <a:pt x="510" y="665"/>
                    <a:pt x="643" y="687"/>
                  </a:cubicBezTo>
                  <a:lnTo>
                    <a:pt x="510" y="355"/>
                  </a:lnTo>
                  <a:cubicBezTo>
                    <a:pt x="532" y="333"/>
                    <a:pt x="576" y="244"/>
                    <a:pt x="643" y="133"/>
                  </a:cubicBezTo>
                  <a:lnTo>
                    <a:pt x="643" y="133"/>
                  </a:lnTo>
                  <a:lnTo>
                    <a:pt x="377" y="20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5" name="Google Shape;3277;p37">
              <a:extLst>
                <a:ext uri="{FF2B5EF4-FFF2-40B4-BE49-F238E27FC236}">
                  <a16:creationId xmlns:a16="http://schemas.microsoft.com/office/drawing/2014/main" id="{EA4771D2-D3CB-48AE-A083-B9362B39975E}"/>
                </a:ext>
              </a:extLst>
            </p:cNvPr>
            <p:cNvSpPr/>
            <p:nvPr/>
          </p:nvSpPr>
          <p:spPr>
            <a:xfrm>
              <a:off x="6503925" y="4412300"/>
              <a:ext cx="20525" cy="16100"/>
            </a:xfrm>
            <a:custGeom>
              <a:avLst/>
              <a:gdLst/>
              <a:ahLst/>
              <a:cxnLst/>
              <a:rect l="l" t="t" r="r" b="b"/>
              <a:pathLst>
                <a:path w="821" h="644" extrusionOk="0">
                  <a:moveTo>
                    <a:pt x="598" y="1"/>
                  </a:moveTo>
                  <a:lnTo>
                    <a:pt x="244" y="178"/>
                  </a:lnTo>
                  <a:cubicBezTo>
                    <a:pt x="341" y="333"/>
                    <a:pt x="285" y="403"/>
                    <a:pt x="135" y="403"/>
                  </a:cubicBezTo>
                  <a:cubicBezTo>
                    <a:pt x="114" y="403"/>
                    <a:pt x="91" y="402"/>
                    <a:pt x="67" y="399"/>
                  </a:cubicBezTo>
                  <a:lnTo>
                    <a:pt x="0" y="643"/>
                  </a:lnTo>
                  <a:lnTo>
                    <a:pt x="133" y="643"/>
                  </a:lnTo>
                  <a:lnTo>
                    <a:pt x="687" y="488"/>
                  </a:lnTo>
                  <a:lnTo>
                    <a:pt x="820" y="244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6" name="Google Shape;3278;p37">
              <a:extLst>
                <a:ext uri="{FF2B5EF4-FFF2-40B4-BE49-F238E27FC236}">
                  <a16:creationId xmlns:a16="http://schemas.microsoft.com/office/drawing/2014/main" id="{9487F98F-D883-4BE9-B6C7-457BF562C368}"/>
                </a:ext>
              </a:extLst>
            </p:cNvPr>
            <p:cNvSpPr/>
            <p:nvPr/>
          </p:nvSpPr>
          <p:spPr>
            <a:xfrm>
              <a:off x="6724375" y="4206250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222" y="0"/>
                  </a:moveTo>
                  <a:lnTo>
                    <a:pt x="0" y="842"/>
                  </a:lnTo>
                  <a:lnTo>
                    <a:pt x="244" y="909"/>
                  </a:lnTo>
                  <a:lnTo>
                    <a:pt x="466" y="532"/>
                  </a:lnTo>
                  <a:cubicBezTo>
                    <a:pt x="444" y="421"/>
                    <a:pt x="421" y="311"/>
                    <a:pt x="377" y="200"/>
                  </a:cubicBezTo>
                  <a:lnTo>
                    <a:pt x="687" y="6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7" name="Google Shape;3279;p37">
              <a:extLst>
                <a:ext uri="{FF2B5EF4-FFF2-40B4-BE49-F238E27FC236}">
                  <a16:creationId xmlns:a16="http://schemas.microsoft.com/office/drawing/2014/main" id="{23490A32-B474-42BD-8B49-0C952D1280E6}"/>
                </a:ext>
              </a:extLst>
            </p:cNvPr>
            <p:cNvSpPr/>
            <p:nvPr/>
          </p:nvSpPr>
          <p:spPr>
            <a:xfrm>
              <a:off x="6585900" y="4465475"/>
              <a:ext cx="14975" cy="19975"/>
            </a:xfrm>
            <a:custGeom>
              <a:avLst/>
              <a:gdLst/>
              <a:ahLst/>
              <a:cxnLst/>
              <a:rect l="l" t="t" r="r" b="b"/>
              <a:pathLst>
                <a:path w="599" h="799" extrusionOk="0">
                  <a:moveTo>
                    <a:pt x="244" y="0"/>
                  </a:moveTo>
                  <a:lnTo>
                    <a:pt x="0" y="67"/>
                  </a:lnTo>
                  <a:cubicBezTo>
                    <a:pt x="111" y="178"/>
                    <a:pt x="222" y="289"/>
                    <a:pt x="311" y="421"/>
                  </a:cubicBezTo>
                  <a:cubicBezTo>
                    <a:pt x="333" y="421"/>
                    <a:pt x="266" y="510"/>
                    <a:pt x="244" y="554"/>
                  </a:cubicBezTo>
                  <a:lnTo>
                    <a:pt x="200" y="798"/>
                  </a:lnTo>
                  <a:lnTo>
                    <a:pt x="399" y="798"/>
                  </a:lnTo>
                  <a:lnTo>
                    <a:pt x="554" y="754"/>
                  </a:lnTo>
                  <a:cubicBezTo>
                    <a:pt x="576" y="554"/>
                    <a:pt x="576" y="333"/>
                    <a:pt x="599" y="111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8" name="Google Shape;3280;p37">
              <a:extLst>
                <a:ext uri="{FF2B5EF4-FFF2-40B4-BE49-F238E27FC236}">
                  <a16:creationId xmlns:a16="http://schemas.microsoft.com/office/drawing/2014/main" id="{CB51C98F-64C8-41AF-91C7-A94E9F2DE2D2}"/>
                </a:ext>
              </a:extLst>
            </p:cNvPr>
            <p:cNvSpPr/>
            <p:nvPr/>
          </p:nvSpPr>
          <p:spPr>
            <a:xfrm>
              <a:off x="6958125" y="4457725"/>
              <a:ext cx="13875" cy="24950"/>
            </a:xfrm>
            <a:custGeom>
              <a:avLst/>
              <a:gdLst/>
              <a:ahLst/>
              <a:cxnLst/>
              <a:rect l="l" t="t" r="r" b="b"/>
              <a:pathLst>
                <a:path w="555" h="998" extrusionOk="0">
                  <a:moveTo>
                    <a:pt x="311" y="0"/>
                  </a:moveTo>
                  <a:cubicBezTo>
                    <a:pt x="266" y="111"/>
                    <a:pt x="200" y="244"/>
                    <a:pt x="156" y="333"/>
                  </a:cubicBezTo>
                  <a:cubicBezTo>
                    <a:pt x="111" y="443"/>
                    <a:pt x="67" y="532"/>
                    <a:pt x="0" y="621"/>
                  </a:cubicBezTo>
                  <a:cubicBezTo>
                    <a:pt x="0" y="997"/>
                    <a:pt x="333" y="909"/>
                    <a:pt x="554" y="997"/>
                  </a:cubicBezTo>
                  <a:lnTo>
                    <a:pt x="333" y="665"/>
                  </a:lnTo>
                  <a:lnTo>
                    <a:pt x="466" y="377"/>
                  </a:lnTo>
                  <a:lnTo>
                    <a:pt x="311" y="67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9" name="Google Shape;3281;p37">
              <a:extLst>
                <a:ext uri="{FF2B5EF4-FFF2-40B4-BE49-F238E27FC236}">
                  <a16:creationId xmlns:a16="http://schemas.microsoft.com/office/drawing/2014/main" id="{31926098-DBA0-4223-A3E8-9C73C5AF5014}"/>
                </a:ext>
              </a:extLst>
            </p:cNvPr>
            <p:cNvSpPr/>
            <p:nvPr/>
          </p:nvSpPr>
          <p:spPr>
            <a:xfrm>
              <a:off x="6817425" y="4231175"/>
              <a:ext cx="10000" cy="19975"/>
            </a:xfrm>
            <a:custGeom>
              <a:avLst/>
              <a:gdLst/>
              <a:ahLst/>
              <a:cxnLst/>
              <a:rect l="l" t="t" r="r" b="b"/>
              <a:pathLst>
                <a:path w="400" h="799" extrusionOk="0">
                  <a:moveTo>
                    <a:pt x="178" y="0"/>
                  </a:moveTo>
                  <a:lnTo>
                    <a:pt x="1" y="798"/>
                  </a:lnTo>
                  <a:lnTo>
                    <a:pt x="400" y="709"/>
                  </a:lnTo>
                  <a:lnTo>
                    <a:pt x="400" y="89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0" name="Google Shape;3282;p37">
              <a:extLst>
                <a:ext uri="{FF2B5EF4-FFF2-40B4-BE49-F238E27FC236}">
                  <a16:creationId xmlns:a16="http://schemas.microsoft.com/office/drawing/2014/main" id="{96C4D24A-58B2-47B5-8279-14CD2112C3E4}"/>
                </a:ext>
              </a:extLst>
            </p:cNvPr>
            <p:cNvSpPr/>
            <p:nvPr/>
          </p:nvSpPr>
          <p:spPr>
            <a:xfrm>
              <a:off x="6833500" y="4242800"/>
              <a:ext cx="23825" cy="17750"/>
            </a:xfrm>
            <a:custGeom>
              <a:avLst/>
              <a:gdLst/>
              <a:ahLst/>
              <a:cxnLst/>
              <a:rect l="l" t="t" r="r" b="b"/>
              <a:pathLst>
                <a:path w="953" h="710" extrusionOk="0">
                  <a:moveTo>
                    <a:pt x="377" y="1"/>
                  </a:moveTo>
                  <a:cubicBezTo>
                    <a:pt x="621" y="444"/>
                    <a:pt x="598" y="444"/>
                    <a:pt x="133" y="488"/>
                  </a:cubicBezTo>
                  <a:cubicBezTo>
                    <a:pt x="67" y="488"/>
                    <a:pt x="45" y="643"/>
                    <a:pt x="0" y="710"/>
                  </a:cubicBezTo>
                  <a:lnTo>
                    <a:pt x="133" y="688"/>
                  </a:lnTo>
                  <a:cubicBezTo>
                    <a:pt x="399" y="577"/>
                    <a:pt x="665" y="466"/>
                    <a:pt x="931" y="355"/>
                  </a:cubicBezTo>
                  <a:cubicBezTo>
                    <a:pt x="953" y="355"/>
                    <a:pt x="931" y="267"/>
                    <a:pt x="931" y="200"/>
                  </a:cubicBezTo>
                  <a:lnTo>
                    <a:pt x="731" y="200"/>
                  </a:lnTo>
                  <a:lnTo>
                    <a:pt x="776" y="134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1" name="Google Shape;3283;p37">
              <a:extLst>
                <a:ext uri="{FF2B5EF4-FFF2-40B4-BE49-F238E27FC236}">
                  <a16:creationId xmlns:a16="http://schemas.microsoft.com/office/drawing/2014/main" id="{32CDBF43-270C-4418-89A2-19A47616403E}"/>
                </a:ext>
              </a:extLst>
            </p:cNvPr>
            <p:cNvSpPr/>
            <p:nvPr/>
          </p:nvSpPr>
          <p:spPr>
            <a:xfrm>
              <a:off x="6927225" y="4443325"/>
              <a:ext cx="19300" cy="13875"/>
            </a:xfrm>
            <a:custGeom>
              <a:avLst/>
              <a:gdLst/>
              <a:ahLst/>
              <a:cxnLst/>
              <a:rect l="l" t="t" r="r" b="b"/>
              <a:pathLst>
                <a:path w="772" h="555" extrusionOk="0">
                  <a:moveTo>
                    <a:pt x="306" y="0"/>
                  </a:moveTo>
                  <a:cubicBezTo>
                    <a:pt x="306" y="45"/>
                    <a:pt x="306" y="67"/>
                    <a:pt x="306" y="89"/>
                  </a:cubicBezTo>
                  <a:lnTo>
                    <a:pt x="350" y="133"/>
                  </a:lnTo>
                  <a:lnTo>
                    <a:pt x="262" y="133"/>
                  </a:lnTo>
                  <a:cubicBezTo>
                    <a:pt x="231" y="128"/>
                    <a:pt x="205" y="126"/>
                    <a:pt x="183" y="126"/>
                  </a:cubicBezTo>
                  <a:cubicBezTo>
                    <a:pt x="0" y="126"/>
                    <a:pt x="106" y="280"/>
                    <a:pt x="106" y="399"/>
                  </a:cubicBezTo>
                  <a:lnTo>
                    <a:pt x="372" y="554"/>
                  </a:lnTo>
                  <a:lnTo>
                    <a:pt x="550" y="554"/>
                  </a:lnTo>
                  <a:lnTo>
                    <a:pt x="771" y="24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2" name="Google Shape;3284;p37">
              <a:extLst>
                <a:ext uri="{FF2B5EF4-FFF2-40B4-BE49-F238E27FC236}">
                  <a16:creationId xmlns:a16="http://schemas.microsoft.com/office/drawing/2014/main" id="{804FAA7F-0DF8-435A-BBC3-16D8DF79CC87}"/>
                </a:ext>
              </a:extLst>
            </p:cNvPr>
            <p:cNvSpPr/>
            <p:nvPr/>
          </p:nvSpPr>
          <p:spPr>
            <a:xfrm>
              <a:off x="6944275" y="4365350"/>
              <a:ext cx="27725" cy="10600"/>
            </a:xfrm>
            <a:custGeom>
              <a:avLst/>
              <a:gdLst/>
              <a:ahLst/>
              <a:cxnLst/>
              <a:rect l="l" t="t" r="r" b="b"/>
              <a:pathLst>
                <a:path w="1109" h="424" extrusionOk="0">
                  <a:moveTo>
                    <a:pt x="212" y="1"/>
                  </a:moveTo>
                  <a:cubicBezTo>
                    <a:pt x="142" y="1"/>
                    <a:pt x="71" y="6"/>
                    <a:pt x="1" y="17"/>
                  </a:cubicBezTo>
                  <a:lnTo>
                    <a:pt x="1" y="172"/>
                  </a:lnTo>
                  <a:cubicBezTo>
                    <a:pt x="38" y="172"/>
                    <a:pt x="76" y="172"/>
                    <a:pt x="113" y="172"/>
                  </a:cubicBezTo>
                  <a:cubicBezTo>
                    <a:pt x="318" y="172"/>
                    <a:pt x="515" y="188"/>
                    <a:pt x="665" y="394"/>
                  </a:cubicBezTo>
                  <a:cubicBezTo>
                    <a:pt x="687" y="416"/>
                    <a:pt x="727" y="424"/>
                    <a:pt x="775" y="424"/>
                  </a:cubicBezTo>
                  <a:cubicBezTo>
                    <a:pt x="872" y="424"/>
                    <a:pt x="1005" y="394"/>
                    <a:pt x="1108" y="394"/>
                  </a:cubicBezTo>
                  <a:cubicBezTo>
                    <a:pt x="887" y="136"/>
                    <a:pt x="559" y="1"/>
                    <a:pt x="2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3" name="Google Shape;3285;p37">
              <a:extLst>
                <a:ext uri="{FF2B5EF4-FFF2-40B4-BE49-F238E27FC236}">
                  <a16:creationId xmlns:a16="http://schemas.microsoft.com/office/drawing/2014/main" id="{AEDB3C0D-7CE5-4563-ABF1-F61641AF92D5}"/>
                </a:ext>
              </a:extLst>
            </p:cNvPr>
            <p:cNvSpPr/>
            <p:nvPr/>
          </p:nvSpPr>
          <p:spPr>
            <a:xfrm>
              <a:off x="6798050" y="4144775"/>
              <a:ext cx="16075" cy="16075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399" y="0"/>
                  </a:moveTo>
                  <a:lnTo>
                    <a:pt x="111" y="177"/>
                  </a:lnTo>
                  <a:lnTo>
                    <a:pt x="0" y="332"/>
                  </a:lnTo>
                  <a:lnTo>
                    <a:pt x="288" y="643"/>
                  </a:lnTo>
                  <a:lnTo>
                    <a:pt x="488" y="355"/>
                  </a:lnTo>
                  <a:lnTo>
                    <a:pt x="643" y="111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4" name="Google Shape;3286;p37">
              <a:extLst>
                <a:ext uri="{FF2B5EF4-FFF2-40B4-BE49-F238E27FC236}">
                  <a16:creationId xmlns:a16="http://schemas.microsoft.com/office/drawing/2014/main" id="{94C7C239-7900-4E8C-8B55-2509F4D3378F}"/>
                </a:ext>
              </a:extLst>
            </p:cNvPr>
            <p:cNvSpPr/>
            <p:nvPr/>
          </p:nvSpPr>
          <p:spPr>
            <a:xfrm>
              <a:off x="6862850" y="4250550"/>
              <a:ext cx="15525" cy="19425"/>
            </a:xfrm>
            <a:custGeom>
              <a:avLst/>
              <a:gdLst/>
              <a:ahLst/>
              <a:cxnLst/>
              <a:rect l="l" t="t" r="r" b="b"/>
              <a:pathLst>
                <a:path w="621" h="777" extrusionOk="0">
                  <a:moveTo>
                    <a:pt x="222" y="1"/>
                  </a:moveTo>
                  <a:cubicBezTo>
                    <a:pt x="222" y="67"/>
                    <a:pt x="178" y="156"/>
                    <a:pt x="156" y="222"/>
                  </a:cubicBezTo>
                  <a:cubicBezTo>
                    <a:pt x="1" y="444"/>
                    <a:pt x="89" y="754"/>
                    <a:pt x="311" y="776"/>
                  </a:cubicBezTo>
                  <a:lnTo>
                    <a:pt x="377" y="710"/>
                  </a:lnTo>
                  <a:lnTo>
                    <a:pt x="466" y="710"/>
                  </a:lnTo>
                  <a:cubicBezTo>
                    <a:pt x="266" y="422"/>
                    <a:pt x="266" y="422"/>
                    <a:pt x="621" y="245"/>
                  </a:cubicBezTo>
                  <a:cubicBezTo>
                    <a:pt x="599" y="222"/>
                    <a:pt x="599" y="178"/>
                    <a:pt x="599" y="156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5" name="Google Shape;3287;p37">
              <a:extLst>
                <a:ext uri="{FF2B5EF4-FFF2-40B4-BE49-F238E27FC236}">
                  <a16:creationId xmlns:a16="http://schemas.microsoft.com/office/drawing/2014/main" id="{F3E4D32E-EE9C-4CC3-A38F-ABD5AF6E2E71}"/>
                </a:ext>
              </a:extLst>
            </p:cNvPr>
            <p:cNvSpPr/>
            <p:nvPr/>
          </p:nvSpPr>
          <p:spPr>
            <a:xfrm>
              <a:off x="6784200" y="4228950"/>
              <a:ext cx="25500" cy="21075"/>
            </a:xfrm>
            <a:custGeom>
              <a:avLst/>
              <a:gdLst/>
              <a:ahLst/>
              <a:cxnLst/>
              <a:rect l="l" t="t" r="r" b="b"/>
              <a:pathLst>
                <a:path w="1020" h="843" extrusionOk="0">
                  <a:moveTo>
                    <a:pt x="89" y="1"/>
                  </a:moveTo>
                  <a:lnTo>
                    <a:pt x="0" y="156"/>
                  </a:lnTo>
                  <a:lnTo>
                    <a:pt x="333" y="643"/>
                  </a:lnTo>
                  <a:lnTo>
                    <a:pt x="1020" y="843"/>
                  </a:lnTo>
                  <a:cubicBezTo>
                    <a:pt x="953" y="798"/>
                    <a:pt x="864" y="732"/>
                    <a:pt x="798" y="710"/>
                  </a:cubicBezTo>
                  <a:cubicBezTo>
                    <a:pt x="532" y="621"/>
                    <a:pt x="399" y="488"/>
                    <a:pt x="488" y="2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6" name="Google Shape;3288;p37">
              <a:extLst>
                <a:ext uri="{FF2B5EF4-FFF2-40B4-BE49-F238E27FC236}">
                  <a16:creationId xmlns:a16="http://schemas.microsoft.com/office/drawing/2014/main" id="{90596CCB-D9D3-4D02-A656-C8B0228D08B2}"/>
                </a:ext>
              </a:extLst>
            </p:cNvPr>
            <p:cNvSpPr/>
            <p:nvPr/>
          </p:nvSpPr>
          <p:spPr>
            <a:xfrm>
              <a:off x="6868950" y="4344725"/>
              <a:ext cx="12750" cy="17200"/>
            </a:xfrm>
            <a:custGeom>
              <a:avLst/>
              <a:gdLst/>
              <a:ahLst/>
              <a:cxnLst/>
              <a:rect l="l" t="t" r="r" b="b"/>
              <a:pathLst>
                <a:path w="510" h="688" extrusionOk="0">
                  <a:moveTo>
                    <a:pt x="510" y="0"/>
                  </a:moveTo>
                  <a:lnTo>
                    <a:pt x="0" y="89"/>
                  </a:lnTo>
                  <a:lnTo>
                    <a:pt x="0" y="377"/>
                  </a:lnTo>
                  <a:cubicBezTo>
                    <a:pt x="42" y="371"/>
                    <a:pt x="85" y="365"/>
                    <a:pt x="124" y="365"/>
                  </a:cubicBezTo>
                  <a:cubicBezTo>
                    <a:pt x="233" y="365"/>
                    <a:pt x="315" y="410"/>
                    <a:pt x="266" y="621"/>
                  </a:cubicBezTo>
                  <a:lnTo>
                    <a:pt x="443" y="687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7" name="Google Shape;3289;p37">
              <a:extLst>
                <a:ext uri="{FF2B5EF4-FFF2-40B4-BE49-F238E27FC236}">
                  <a16:creationId xmlns:a16="http://schemas.microsoft.com/office/drawing/2014/main" id="{1FE99E80-71E7-4240-82E7-3FF96D81DB85}"/>
                </a:ext>
              </a:extLst>
            </p:cNvPr>
            <p:cNvSpPr/>
            <p:nvPr/>
          </p:nvSpPr>
          <p:spPr>
            <a:xfrm>
              <a:off x="6886125" y="4258875"/>
              <a:ext cx="17350" cy="13350"/>
            </a:xfrm>
            <a:custGeom>
              <a:avLst/>
              <a:gdLst/>
              <a:ahLst/>
              <a:cxnLst/>
              <a:rect l="l" t="t" r="r" b="b"/>
              <a:pathLst>
                <a:path w="694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22" y="89"/>
                    <a:pt x="89" y="244"/>
                    <a:pt x="89" y="310"/>
                  </a:cubicBezTo>
                  <a:cubicBezTo>
                    <a:pt x="67" y="377"/>
                    <a:pt x="67" y="443"/>
                    <a:pt x="67" y="532"/>
                  </a:cubicBezTo>
                  <a:lnTo>
                    <a:pt x="244" y="532"/>
                  </a:lnTo>
                  <a:cubicBezTo>
                    <a:pt x="262" y="533"/>
                    <a:pt x="279" y="533"/>
                    <a:pt x="296" y="533"/>
                  </a:cubicBezTo>
                  <a:cubicBezTo>
                    <a:pt x="694" y="533"/>
                    <a:pt x="507" y="280"/>
                    <a:pt x="443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8" name="Google Shape;3290;p37">
              <a:extLst>
                <a:ext uri="{FF2B5EF4-FFF2-40B4-BE49-F238E27FC236}">
                  <a16:creationId xmlns:a16="http://schemas.microsoft.com/office/drawing/2014/main" id="{7761397E-FC0B-471A-8E69-3FBD2E214AAC}"/>
                </a:ext>
              </a:extLst>
            </p:cNvPr>
            <p:cNvSpPr/>
            <p:nvPr/>
          </p:nvSpPr>
          <p:spPr>
            <a:xfrm>
              <a:off x="6544900" y="4399000"/>
              <a:ext cx="18300" cy="18875"/>
            </a:xfrm>
            <a:custGeom>
              <a:avLst/>
              <a:gdLst/>
              <a:ahLst/>
              <a:cxnLst/>
              <a:rect l="l" t="t" r="r" b="b"/>
              <a:pathLst>
                <a:path w="732" h="755" extrusionOk="0">
                  <a:moveTo>
                    <a:pt x="67" y="1"/>
                  </a:moveTo>
                  <a:lnTo>
                    <a:pt x="67" y="333"/>
                  </a:lnTo>
                  <a:lnTo>
                    <a:pt x="1" y="466"/>
                  </a:lnTo>
                  <a:cubicBezTo>
                    <a:pt x="23" y="533"/>
                    <a:pt x="67" y="599"/>
                    <a:pt x="156" y="754"/>
                  </a:cubicBezTo>
                  <a:cubicBezTo>
                    <a:pt x="222" y="533"/>
                    <a:pt x="289" y="377"/>
                    <a:pt x="333" y="222"/>
                  </a:cubicBezTo>
                  <a:lnTo>
                    <a:pt x="643" y="400"/>
                  </a:lnTo>
                  <a:lnTo>
                    <a:pt x="732" y="289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9" name="Google Shape;3291;p37">
              <a:extLst>
                <a:ext uri="{FF2B5EF4-FFF2-40B4-BE49-F238E27FC236}">
                  <a16:creationId xmlns:a16="http://schemas.microsoft.com/office/drawing/2014/main" id="{8CB687FA-A062-464E-B65F-1F73552667A3}"/>
                </a:ext>
              </a:extLst>
            </p:cNvPr>
            <p:cNvSpPr/>
            <p:nvPr/>
          </p:nvSpPr>
          <p:spPr>
            <a:xfrm>
              <a:off x="6423600" y="4489000"/>
              <a:ext cx="17750" cy="15275"/>
            </a:xfrm>
            <a:custGeom>
              <a:avLst/>
              <a:gdLst/>
              <a:ahLst/>
              <a:cxnLst/>
              <a:rect l="l" t="t" r="r" b="b"/>
              <a:pathLst>
                <a:path w="710" h="611" extrusionOk="0">
                  <a:moveTo>
                    <a:pt x="227" y="0"/>
                  </a:moveTo>
                  <a:cubicBezTo>
                    <a:pt x="153" y="0"/>
                    <a:pt x="78" y="32"/>
                    <a:pt x="1" y="123"/>
                  </a:cubicBezTo>
                  <a:lnTo>
                    <a:pt x="289" y="610"/>
                  </a:lnTo>
                  <a:lnTo>
                    <a:pt x="710" y="145"/>
                  </a:lnTo>
                  <a:cubicBezTo>
                    <a:pt x="543" y="145"/>
                    <a:pt x="387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0" name="Google Shape;3292;p37">
              <a:extLst>
                <a:ext uri="{FF2B5EF4-FFF2-40B4-BE49-F238E27FC236}">
                  <a16:creationId xmlns:a16="http://schemas.microsoft.com/office/drawing/2014/main" id="{4BF3E9D3-87F4-4467-B20E-02D2B8052960}"/>
                </a:ext>
              </a:extLst>
            </p:cNvPr>
            <p:cNvSpPr/>
            <p:nvPr/>
          </p:nvSpPr>
          <p:spPr>
            <a:xfrm>
              <a:off x="6815775" y="4150300"/>
              <a:ext cx="14425" cy="16375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56"/>
                    <a:pt x="45" y="289"/>
                    <a:pt x="67" y="422"/>
                  </a:cubicBezTo>
                  <a:lnTo>
                    <a:pt x="67" y="510"/>
                  </a:lnTo>
                  <a:cubicBezTo>
                    <a:pt x="144" y="599"/>
                    <a:pt x="222" y="654"/>
                    <a:pt x="305" y="654"/>
                  </a:cubicBezTo>
                  <a:cubicBezTo>
                    <a:pt x="388" y="654"/>
                    <a:pt x="477" y="599"/>
                    <a:pt x="576" y="466"/>
                  </a:cubicBezTo>
                  <a:lnTo>
                    <a:pt x="576" y="466"/>
                  </a:lnTo>
                  <a:lnTo>
                    <a:pt x="266" y="488"/>
                  </a:lnTo>
                  <a:lnTo>
                    <a:pt x="4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1" name="Google Shape;3293;p37">
              <a:extLst>
                <a:ext uri="{FF2B5EF4-FFF2-40B4-BE49-F238E27FC236}">
                  <a16:creationId xmlns:a16="http://schemas.microsoft.com/office/drawing/2014/main" id="{0E3D5E8C-79B7-4B7B-9CC3-281661A6F237}"/>
                </a:ext>
              </a:extLst>
            </p:cNvPr>
            <p:cNvSpPr/>
            <p:nvPr/>
          </p:nvSpPr>
          <p:spPr>
            <a:xfrm>
              <a:off x="6426375" y="4383500"/>
              <a:ext cx="16075" cy="13325"/>
            </a:xfrm>
            <a:custGeom>
              <a:avLst/>
              <a:gdLst/>
              <a:ahLst/>
              <a:cxnLst/>
              <a:rect l="l" t="t" r="r" b="b"/>
              <a:pathLst>
                <a:path w="643" h="533" extrusionOk="0">
                  <a:moveTo>
                    <a:pt x="443" y="0"/>
                  </a:moveTo>
                  <a:lnTo>
                    <a:pt x="0" y="178"/>
                  </a:lnTo>
                  <a:lnTo>
                    <a:pt x="288" y="532"/>
                  </a:lnTo>
                  <a:lnTo>
                    <a:pt x="643" y="444"/>
                  </a:lnTo>
                  <a:cubicBezTo>
                    <a:pt x="554" y="266"/>
                    <a:pt x="510" y="133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2" name="Google Shape;3294;p37">
              <a:extLst>
                <a:ext uri="{FF2B5EF4-FFF2-40B4-BE49-F238E27FC236}">
                  <a16:creationId xmlns:a16="http://schemas.microsoft.com/office/drawing/2014/main" id="{C3A29A03-DCD2-4D5F-9CB7-294CC0AE8AF9}"/>
                </a:ext>
              </a:extLst>
            </p:cNvPr>
            <p:cNvSpPr/>
            <p:nvPr/>
          </p:nvSpPr>
          <p:spPr>
            <a:xfrm>
              <a:off x="6788075" y="4138675"/>
              <a:ext cx="19975" cy="12750"/>
            </a:xfrm>
            <a:custGeom>
              <a:avLst/>
              <a:gdLst/>
              <a:ahLst/>
              <a:cxnLst/>
              <a:rect l="l" t="t" r="r" b="b"/>
              <a:pathLst>
                <a:path w="799" h="510" extrusionOk="0">
                  <a:moveTo>
                    <a:pt x="333" y="0"/>
                  </a:moveTo>
                  <a:lnTo>
                    <a:pt x="178" y="222"/>
                  </a:lnTo>
                  <a:cubicBezTo>
                    <a:pt x="156" y="355"/>
                    <a:pt x="0" y="510"/>
                    <a:pt x="288" y="510"/>
                  </a:cubicBezTo>
                  <a:cubicBezTo>
                    <a:pt x="316" y="401"/>
                    <a:pt x="351" y="334"/>
                    <a:pt x="405" y="334"/>
                  </a:cubicBezTo>
                  <a:cubicBezTo>
                    <a:pt x="439" y="334"/>
                    <a:pt x="481" y="361"/>
                    <a:pt x="532" y="421"/>
                  </a:cubicBezTo>
                  <a:lnTo>
                    <a:pt x="798" y="26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3" name="Google Shape;3295;p37">
              <a:extLst>
                <a:ext uri="{FF2B5EF4-FFF2-40B4-BE49-F238E27FC236}">
                  <a16:creationId xmlns:a16="http://schemas.microsoft.com/office/drawing/2014/main" id="{3C04D58D-2DE1-4DEF-A4D3-A091C78574AF}"/>
                </a:ext>
              </a:extLst>
            </p:cNvPr>
            <p:cNvSpPr/>
            <p:nvPr/>
          </p:nvSpPr>
          <p:spPr>
            <a:xfrm>
              <a:off x="6836825" y="4505350"/>
              <a:ext cx="17750" cy="14400"/>
            </a:xfrm>
            <a:custGeom>
              <a:avLst/>
              <a:gdLst/>
              <a:ahLst/>
              <a:cxnLst/>
              <a:rect l="l" t="t" r="r" b="b"/>
              <a:pathLst>
                <a:path w="710" h="576" extrusionOk="0">
                  <a:moveTo>
                    <a:pt x="89" y="1"/>
                  </a:moveTo>
                  <a:lnTo>
                    <a:pt x="0" y="222"/>
                  </a:lnTo>
                  <a:cubicBezTo>
                    <a:pt x="64" y="444"/>
                    <a:pt x="263" y="575"/>
                    <a:pt x="469" y="575"/>
                  </a:cubicBezTo>
                  <a:cubicBezTo>
                    <a:pt x="551" y="575"/>
                    <a:pt x="633" y="555"/>
                    <a:pt x="709" y="510"/>
                  </a:cubicBezTo>
                  <a:lnTo>
                    <a:pt x="643" y="333"/>
                  </a:lnTo>
                  <a:lnTo>
                    <a:pt x="244" y="4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4" name="Google Shape;3296;p37">
              <a:extLst>
                <a:ext uri="{FF2B5EF4-FFF2-40B4-BE49-F238E27FC236}">
                  <a16:creationId xmlns:a16="http://schemas.microsoft.com/office/drawing/2014/main" id="{8279452C-4B3B-4855-B50B-C4770153040B}"/>
                </a:ext>
              </a:extLst>
            </p:cNvPr>
            <p:cNvSpPr/>
            <p:nvPr/>
          </p:nvSpPr>
          <p:spPr>
            <a:xfrm>
              <a:off x="6987475" y="4462150"/>
              <a:ext cx="27725" cy="10550"/>
            </a:xfrm>
            <a:custGeom>
              <a:avLst/>
              <a:gdLst/>
              <a:ahLst/>
              <a:cxnLst/>
              <a:rect l="l" t="t" r="r" b="b"/>
              <a:pathLst>
                <a:path w="1109" h="422" extrusionOk="0">
                  <a:moveTo>
                    <a:pt x="1" y="1"/>
                  </a:moveTo>
                  <a:lnTo>
                    <a:pt x="112" y="200"/>
                  </a:lnTo>
                  <a:lnTo>
                    <a:pt x="643" y="422"/>
                  </a:lnTo>
                  <a:lnTo>
                    <a:pt x="1109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5" name="Google Shape;3297;p37">
              <a:extLst>
                <a:ext uri="{FF2B5EF4-FFF2-40B4-BE49-F238E27FC236}">
                  <a16:creationId xmlns:a16="http://schemas.microsoft.com/office/drawing/2014/main" id="{71265C17-0FD4-4933-A774-29BD5ECB83EB}"/>
                </a:ext>
              </a:extLst>
            </p:cNvPr>
            <p:cNvSpPr/>
            <p:nvPr/>
          </p:nvSpPr>
          <p:spPr>
            <a:xfrm>
              <a:off x="6453525" y="4277700"/>
              <a:ext cx="13850" cy="14100"/>
            </a:xfrm>
            <a:custGeom>
              <a:avLst/>
              <a:gdLst/>
              <a:ahLst/>
              <a:cxnLst/>
              <a:rect l="l" t="t" r="r" b="b"/>
              <a:pathLst>
                <a:path w="554" h="564" extrusionOk="0">
                  <a:moveTo>
                    <a:pt x="377" y="1"/>
                  </a:moveTo>
                  <a:lnTo>
                    <a:pt x="0" y="311"/>
                  </a:lnTo>
                  <a:cubicBezTo>
                    <a:pt x="60" y="501"/>
                    <a:pt x="157" y="564"/>
                    <a:pt x="266" y="564"/>
                  </a:cubicBezTo>
                  <a:cubicBezTo>
                    <a:pt x="360" y="564"/>
                    <a:pt x="462" y="517"/>
                    <a:pt x="554" y="466"/>
                  </a:cubicBezTo>
                  <a:cubicBezTo>
                    <a:pt x="487" y="311"/>
                    <a:pt x="421" y="156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6" name="Google Shape;3298;p37">
              <a:extLst>
                <a:ext uri="{FF2B5EF4-FFF2-40B4-BE49-F238E27FC236}">
                  <a16:creationId xmlns:a16="http://schemas.microsoft.com/office/drawing/2014/main" id="{0EE78E83-9BEA-4522-9311-564E6A289FD5}"/>
                </a:ext>
              </a:extLst>
            </p:cNvPr>
            <p:cNvSpPr/>
            <p:nvPr/>
          </p:nvSpPr>
          <p:spPr>
            <a:xfrm>
              <a:off x="6624675" y="4377400"/>
              <a:ext cx="19400" cy="13875"/>
            </a:xfrm>
            <a:custGeom>
              <a:avLst/>
              <a:gdLst/>
              <a:ahLst/>
              <a:cxnLst/>
              <a:rect l="l" t="t" r="r" b="b"/>
              <a:pathLst>
                <a:path w="776" h="555" extrusionOk="0">
                  <a:moveTo>
                    <a:pt x="709" y="1"/>
                  </a:moveTo>
                  <a:cubicBezTo>
                    <a:pt x="532" y="67"/>
                    <a:pt x="355" y="156"/>
                    <a:pt x="200" y="267"/>
                  </a:cubicBezTo>
                  <a:cubicBezTo>
                    <a:pt x="67" y="355"/>
                    <a:pt x="0" y="488"/>
                    <a:pt x="244" y="555"/>
                  </a:cubicBezTo>
                  <a:lnTo>
                    <a:pt x="399" y="555"/>
                  </a:lnTo>
                  <a:lnTo>
                    <a:pt x="776" y="89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7" name="Google Shape;3299;p37">
              <a:extLst>
                <a:ext uri="{FF2B5EF4-FFF2-40B4-BE49-F238E27FC236}">
                  <a16:creationId xmlns:a16="http://schemas.microsoft.com/office/drawing/2014/main" id="{BDDFAA7E-1A72-4384-9AB7-05CA55AA9630}"/>
                </a:ext>
              </a:extLst>
            </p:cNvPr>
            <p:cNvSpPr/>
            <p:nvPr/>
          </p:nvSpPr>
          <p:spPr>
            <a:xfrm>
              <a:off x="6921575" y="4271050"/>
              <a:ext cx="17175" cy="10550"/>
            </a:xfrm>
            <a:custGeom>
              <a:avLst/>
              <a:gdLst/>
              <a:ahLst/>
              <a:cxnLst/>
              <a:rect l="l" t="t" r="r" b="b"/>
              <a:pathLst>
                <a:path w="687" h="422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11"/>
                    <a:pt x="44" y="222"/>
                    <a:pt x="67" y="333"/>
                  </a:cubicBezTo>
                  <a:lnTo>
                    <a:pt x="598" y="422"/>
                  </a:lnTo>
                  <a:lnTo>
                    <a:pt x="687" y="422"/>
                  </a:lnTo>
                  <a:cubicBezTo>
                    <a:pt x="665" y="399"/>
                    <a:pt x="665" y="377"/>
                    <a:pt x="687" y="355"/>
                  </a:cubicBezTo>
                  <a:lnTo>
                    <a:pt x="687" y="2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8" name="Google Shape;3300;p37">
              <a:extLst>
                <a:ext uri="{FF2B5EF4-FFF2-40B4-BE49-F238E27FC236}">
                  <a16:creationId xmlns:a16="http://schemas.microsoft.com/office/drawing/2014/main" id="{A9235877-E608-43EC-992D-ECE46164DBAD}"/>
                </a:ext>
              </a:extLst>
            </p:cNvPr>
            <p:cNvSpPr/>
            <p:nvPr/>
          </p:nvSpPr>
          <p:spPr>
            <a:xfrm>
              <a:off x="6981950" y="4558450"/>
              <a:ext cx="14425" cy="13950"/>
            </a:xfrm>
            <a:custGeom>
              <a:avLst/>
              <a:gdLst/>
              <a:ahLst/>
              <a:cxnLst/>
              <a:rect l="l" t="t" r="r" b="b"/>
              <a:pathLst>
                <a:path w="577" h="558" extrusionOk="0">
                  <a:moveTo>
                    <a:pt x="84" y="1"/>
                  </a:moveTo>
                  <a:cubicBezTo>
                    <a:pt x="58" y="1"/>
                    <a:pt x="30" y="2"/>
                    <a:pt x="0" y="4"/>
                  </a:cubicBezTo>
                  <a:lnTo>
                    <a:pt x="133" y="292"/>
                  </a:lnTo>
                  <a:lnTo>
                    <a:pt x="288" y="469"/>
                  </a:lnTo>
                  <a:lnTo>
                    <a:pt x="576" y="558"/>
                  </a:lnTo>
                  <a:cubicBezTo>
                    <a:pt x="455" y="114"/>
                    <a:pt x="353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9" name="Google Shape;3301;p37">
              <a:extLst>
                <a:ext uri="{FF2B5EF4-FFF2-40B4-BE49-F238E27FC236}">
                  <a16:creationId xmlns:a16="http://schemas.microsoft.com/office/drawing/2014/main" id="{098C3482-2F9E-450A-93B9-2A0760F8A115}"/>
                </a:ext>
              </a:extLst>
            </p:cNvPr>
            <p:cNvSpPr/>
            <p:nvPr/>
          </p:nvSpPr>
          <p:spPr>
            <a:xfrm>
              <a:off x="6651250" y="4451300"/>
              <a:ext cx="15000" cy="11550"/>
            </a:xfrm>
            <a:custGeom>
              <a:avLst/>
              <a:gdLst/>
              <a:ahLst/>
              <a:cxnLst/>
              <a:rect l="l" t="t" r="r" b="b"/>
              <a:pathLst>
                <a:path w="600" h="462" extrusionOk="0">
                  <a:moveTo>
                    <a:pt x="376" y="1"/>
                  </a:moveTo>
                  <a:cubicBezTo>
                    <a:pt x="257" y="1"/>
                    <a:pt x="149" y="85"/>
                    <a:pt x="23" y="169"/>
                  </a:cubicBezTo>
                  <a:cubicBezTo>
                    <a:pt x="1" y="235"/>
                    <a:pt x="1" y="302"/>
                    <a:pt x="1" y="390"/>
                  </a:cubicBezTo>
                  <a:cubicBezTo>
                    <a:pt x="76" y="441"/>
                    <a:pt x="139" y="461"/>
                    <a:pt x="193" y="461"/>
                  </a:cubicBezTo>
                  <a:cubicBezTo>
                    <a:pt x="378" y="461"/>
                    <a:pt x="462" y="222"/>
                    <a:pt x="599" y="102"/>
                  </a:cubicBezTo>
                  <a:cubicBezTo>
                    <a:pt x="518" y="29"/>
                    <a:pt x="445" y="1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0" name="Google Shape;3302;p37">
              <a:extLst>
                <a:ext uri="{FF2B5EF4-FFF2-40B4-BE49-F238E27FC236}">
                  <a16:creationId xmlns:a16="http://schemas.microsoft.com/office/drawing/2014/main" id="{5E84C02A-9CB5-4CAD-BF56-C02FE699D859}"/>
                </a:ext>
              </a:extLst>
            </p:cNvPr>
            <p:cNvSpPr/>
            <p:nvPr/>
          </p:nvSpPr>
          <p:spPr>
            <a:xfrm>
              <a:off x="6452950" y="4443875"/>
              <a:ext cx="11675" cy="17750"/>
            </a:xfrm>
            <a:custGeom>
              <a:avLst/>
              <a:gdLst/>
              <a:ahLst/>
              <a:cxnLst/>
              <a:rect l="l" t="t" r="r" b="b"/>
              <a:pathLst>
                <a:path w="467" h="710" extrusionOk="0">
                  <a:moveTo>
                    <a:pt x="466" y="0"/>
                  </a:moveTo>
                  <a:lnTo>
                    <a:pt x="1" y="399"/>
                  </a:lnTo>
                  <a:lnTo>
                    <a:pt x="245" y="709"/>
                  </a:lnTo>
                  <a:cubicBezTo>
                    <a:pt x="289" y="599"/>
                    <a:pt x="333" y="510"/>
                    <a:pt x="378" y="399"/>
                  </a:cubicBezTo>
                  <a:cubicBezTo>
                    <a:pt x="422" y="266"/>
                    <a:pt x="444" y="133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1" name="Google Shape;3303;p37">
              <a:extLst>
                <a:ext uri="{FF2B5EF4-FFF2-40B4-BE49-F238E27FC236}">
                  <a16:creationId xmlns:a16="http://schemas.microsoft.com/office/drawing/2014/main" id="{DDA2EC7A-D943-439B-886F-E7D853FF6D6E}"/>
                </a:ext>
              </a:extLst>
            </p:cNvPr>
            <p:cNvSpPr/>
            <p:nvPr/>
          </p:nvSpPr>
          <p:spPr>
            <a:xfrm>
              <a:off x="6733800" y="4305400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89" y="0"/>
                  </a:moveTo>
                  <a:lnTo>
                    <a:pt x="0" y="45"/>
                  </a:lnTo>
                  <a:lnTo>
                    <a:pt x="0" y="67"/>
                  </a:lnTo>
                  <a:lnTo>
                    <a:pt x="0" y="200"/>
                  </a:lnTo>
                  <a:lnTo>
                    <a:pt x="244" y="244"/>
                  </a:lnTo>
                  <a:lnTo>
                    <a:pt x="288" y="311"/>
                  </a:lnTo>
                  <a:lnTo>
                    <a:pt x="532" y="443"/>
                  </a:lnTo>
                  <a:cubicBezTo>
                    <a:pt x="598" y="333"/>
                    <a:pt x="643" y="244"/>
                    <a:pt x="709" y="111"/>
                  </a:cubicBezTo>
                  <a:lnTo>
                    <a:pt x="532" y="6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2" name="Google Shape;3304;p37">
              <a:extLst>
                <a:ext uri="{FF2B5EF4-FFF2-40B4-BE49-F238E27FC236}">
                  <a16:creationId xmlns:a16="http://schemas.microsoft.com/office/drawing/2014/main" id="{02C97759-513D-4EEF-AAB9-678F898A601C}"/>
                </a:ext>
              </a:extLst>
            </p:cNvPr>
            <p:cNvSpPr/>
            <p:nvPr/>
          </p:nvSpPr>
          <p:spPr>
            <a:xfrm>
              <a:off x="6467925" y="4203475"/>
              <a:ext cx="14425" cy="12225"/>
            </a:xfrm>
            <a:custGeom>
              <a:avLst/>
              <a:gdLst/>
              <a:ahLst/>
              <a:cxnLst/>
              <a:rect l="l" t="t" r="r" b="b"/>
              <a:pathLst>
                <a:path w="577" h="489" extrusionOk="0">
                  <a:moveTo>
                    <a:pt x="22" y="1"/>
                  </a:moveTo>
                  <a:lnTo>
                    <a:pt x="0" y="289"/>
                  </a:lnTo>
                  <a:cubicBezTo>
                    <a:pt x="22" y="355"/>
                    <a:pt x="44" y="422"/>
                    <a:pt x="44" y="488"/>
                  </a:cubicBezTo>
                  <a:lnTo>
                    <a:pt x="576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3" name="Google Shape;3305;p37">
              <a:extLst>
                <a:ext uri="{FF2B5EF4-FFF2-40B4-BE49-F238E27FC236}">
                  <a16:creationId xmlns:a16="http://schemas.microsoft.com/office/drawing/2014/main" id="{80446079-BA5B-40B4-A35A-AB23831B9F36}"/>
                </a:ext>
              </a:extLst>
            </p:cNvPr>
            <p:cNvSpPr/>
            <p:nvPr/>
          </p:nvSpPr>
          <p:spPr>
            <a:xfrm>
              <a:off x="6507800" y="4502575"/>
              <a:ext cx="7225" cy="23850"/>
            </a:xfrm>
            <a:custGeom>
              <a:avLst/>
              <a:gdLst/>
              <a:ahLst/>
              <a:cxnLst/>
              <a:rect l="l" t="t" r="r" b="b"/>
              <a:pathLst>
                <a:path w="289" h="954" extrusionOk="0">
                  <a:moveTo>
                    <a:pt x="0" y="1"/>
                  </a:moveTo>
                  <a:cubicBezTo>
                    <a:pt x="22" y="289"/>
                    <a:pt x="45" y="599"/>
                    <a:pt x="67" y="887"/>
                  </a:cubicBezTo>
                  <a:cubicBezTo>
                    <a:pt x="67" y="909"/>
                    <a:pt x="133" y="932"/>
                    <a:pt x="155" y="954"/>
                  </a:cubicBezTo>
                  <a:lnTo>
                    <a:pt x="288" y="710"/>
                  </a:lnTo>
                  <a:cubicBezTo>
                    <a:pt x="266" y="533"/>
                    <a:pt x="244" y="378"/>
                    <a:pt x="222" y="223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4" name="Google Shape;3306;p37">
              <a:extLst>
                <a:ext uri="{FF2B5EF4-FFF2-40B4-BE49-F238E27FC236}">
                  <a16:creationId xmlns:a16="http://schemas.microsoft.com/office/drawing/2014/main" id="{B2C83D41-37F3-440B-BDF7-3A4C638DB3D4}"/>
                </a:ext>
              </a:extLst>
            </p:cNvPr>
            <p:cNvSpPr/>
            <p:nvPr/>
          </p:nvSpPr>
          <p:spPr>
            <a:xfrm>
              <a:off x="6563750" y="4314825"/>
              <a:ext cx="16075" cy="15525"/>
            </a:xfrm>
            <a:custGeom>
              <a:avLst/>
              <a:gdLst/>
              <a:ahLst/>
              <a:cxnLst/>
              <a:rect l="l" t="t" r="r" b="b"/>
              <a:pathLst>
                <a:path w="643" h="621" extrusionOk="0">
                  <a:moveTo>
                    <a:pt x="288" y="0"/>
                  </a:moveTo>
                  <a:cubicBezTo>
                    <a:pt x="222" y="266"/>
                    <a:pt x="0" y="421"/>
                    <a:pt x="244" y="620"/>
                  </a:cubicBezTo>
                  <a:lnTo>
                    <a:pt x="643" y="39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5" name="Google Shape;3307;p37">
              <a:extLst>
                <a:ext uri="{FF2B5EF4-FFF2-40B4-BE49-F238E27FC236}">
                  <a16:creationId xmlns:a16="http://schemas.microsoft.com/office/drawing/2014/main" id="{F2E359F7-A538-4577-92A3-A0357BF62B0E}"/>
                </a:ext>
              </a:extLst>
            </p:cNvPr>
            <p:cNvSpPr/>
            <p:nvPr/>
          </p:nvSpPr>
          <p:spPr>
            <a:xfrm>
              <a:off x="6497825" y="4334200"/>
              <a:ext cx="16100" cy="12200"/>
            </a:xfrm>
            <a:custGeom>
              <a:avLst/>
              <a:gdLst/>
              <a:ahLst/>
              <a:cxnLst/>
              <a:rect l="l" t="t" r="r" b="b"/>
              <a:pathLst>
                <a:path w="644" h="488" extrusionOk="0">
                  <a:moveTo>
                    <a:pt x="599" y="0"/>
                  </a:moveTo>
                  <a:lnTo>
                    <a:pt x="266" y="111"/>
                  </a:lnTo>
                  <a:lnTo>
                    <a:pt x="1" y="421"/>
                  </a:lnTo>
                  <a:cubicBezTo>
                    <a:pt x="23" y="444"/>
                    <a:pt x="23" y="466"/>
                    <a:pt x="1" y="488"/>
                  </a:cubicBezTo>
                  <a:lnTo>
                    <a:pt x="444" y="466"/>
                  </a:lnTo>
                  <a:lnTo>
                    <a:pt x="643" y="8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6" name="Google Shape;3308;p37">
              <a:extLst>
                <a:ext uri="{FF2B5EF4-FFF2-40B4-BE49-F238E27FC236}">
                  <a16:creationId xmlns:a16="http://schemas.microsoft.com/office/drawing/2014/main" id="{7EE39950-438D-40D9-B2A2-37991A47820C}"/>
                </a:ext>
              </a:extLst>
            </p:cNvPr>
            <p:cNvSpPr/>
            <p:nvPr/>
          </p:nvSpPr>
          <p:spPr>
            <a:xfrm>
              <a:off x="6602525" y="4457725"/>
              <a:ext cx="16625" cy="12200"/>
            </a:xfrm>
            <a:custGeom>
              <a:avLst/>
              <a:gdLst/>
              <a:ahLst/>
              <a:cxnLst/>
              <a:rect l="l" t="t" r="r" b="b"/>
              <a:pathLst>
                <a:path w="665" h="488" extrusionOk="0">
                  <a:moveTo>
                    <a:pt x="665" y="0"/>
                  </a:moveTo>
                  <a:lnTo>
                    <a:pt x="155" y="200"/>
                  </a:lnTo>
                  <a:cubicBezTo>
                    <a:pt x="111" y="266"/>
                    <a:pt x="67" y="355"/>
                    <a:pt x="0" y="488"/>
                  </a:cubicBezTo>
                  <a:lnTo>
                    <a:pt x="332" y="466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7" name="Google Shape;3309;p37">
              <a:extLst>
                <a:ext uri="{FF2B5EF4-FFF2-40B4-BE49-F238E27FC236}">
                  <a16:creationId xmlns:a16="http://schemas.microsoft.com/office/drawing/2014/main" id="{3AD35DE7-B9A0-40F3-926E-EFDFBC7E01B5}"/>
                </a:ext>
              </a:extLst>
            </p:cNvPr>
            <p:cNvSpPr/>
            <p:nvPr/>
          </p:nvSpPr>
          <p:spPr>
            <a:xfrm>
              <a:off x="6671750" y="4449700"/>
              <a:ext cx="12775" cy="19125"/>
            </a:xfrm>
            <a:custGeom>
              <a:avLst/>
              <a:gdLst/>
              <a:ahLst/>
              <a:cxnLst/>
              <a:rect l="l" t="t" r="r" b="b"/>
              <a:pathLst>
                <a:path w="511" h="765" extrusionOk="0">
                  <a:moveTo>
                    <a:pt x="223" y="0"/>
                  </a:moveTo>
                  <a:cubicBezTo>
                    <a:pt x="179" y="0"/>
                    <a:pt x="128" y="40"/>
                    <a:pt x="67" y="144"/>
                  </a:cubicBezTo>
                  <a:cubicBezTo>
                    <a:pt x="333" y="388"/>
                    <a:pt x="89" y="565"/>
                    <a:pt x="1" y="764"/>
                  </a:cubicBezTo>
                  <a:lnTo>
                    <a:pt x="510" y="698"/>
                  </a:lnTo>
                  <a:cubicBezTo>
                    <a:pt x="111" y="587"/>
                    <a:pt x="377" y="366"/>
                    <a:pt x="399" y="188"/>
                  </a:cubicBezTo>
                  <a:cubicBezTo>
                    <a:pt x="346" y="94"/>
                    <a:pt x="292" y="0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8" name="Google Shape;3310;p37">
              <a:extLst>
                <a:ext uri="{FF2B5EF4-FFF2-40B4-BE49-F238E27FC236}">
                  <a16:creationId xmlns:a16="http://schemas.microsoft.com/office/drawing/2014/main" id="{2A1EBAE8-D94D-4DB1-BC37-DC06927FE334}"/>
                </a:ext>
              </a:extLst>
            </p:cNvPr>
            <p:cNvSpPr/>
            <p:nvPr/>
          </p:nvSpPr>
          <p:spPr>
            <a:xfrm>
              <a:off x="7002425" y="4399550"/>
              <a:ext cx="23300" cy="11125"/>
            </a:xfrm>
            <a:custGeom>
              <a:avLst/>
              <a:gdLst/>
              <a:ahLst/>
              <a:cxnLst/>
              <a:rect l="l" t="t" r="r" b="b"/>
              <a:pathLst>
                <a:path w="932" h="445" extrusionOk="0">
                  <a:moveTo>
                    <a:pt x="378" y="1"/>
                  </a:moveTo>
                  <a:cubicBezTo>
                    <a:pt x="333" y="156"/>
                    <a:pt x="1" y="23"/>
                    <a:pt x="112" y="311"/>
                  </a:cubicBezTo>
                  <a:lnTo>
                    <a:pt x="932" y="444"/>
                  </a:lnTo>
                  <a:lnTo>
                    <a:pt x="732" y="156"/>
                  </a:lnTo>
                  <a:lnTo>
                    <a:pt x="511" y="222"/>
                  </a:lnTo>
                  <a:cubicBezTo>
                    <a:pt x="511" y="178"/>
                    <a:pt x="488" y="156"/>
                    <a:pt x="488" y="134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9" name="Google Shape;3311;p37">
              <a:extLst>
                <a:ext uri="{FF2B5EF4-FFF2-40B4-BE49-F238E27FC236}">
                  <a16:creationId xmlns:a16="http://schemas.microsoft.com/office/drawing/2014/main" id="{DCFA0FEC-4BF0-4842-BC41-C4B8A93A4FB0}"/>
                </a:ext>
              </a:extLst>
            </p:cNvPr>
            <p:cNvSpPr/>
            <p:nvPr/>
          </p:nvSpPr>
          <p:spPr>
            <a:xfrm>
              <a:off x="6817425" y="4503700"/>
              <a:ext cx="21625" cy="8325"/>
            </a:xfrm>
            <a:custGeom>
              <a:avLst/>
              <a:gdLst/>
              <a:ahLst/>
              <a:cxnLst/>
              <a:rect l="l" t="t" r="r" b="b"/>
              <a:pathLst>
                <a:path w="865" h="333" extrusionOk="0">
                  <a:moveTo>
                    <a:pt x="178" y="0"/>
                  </a:moveTo>
                  <a:lnTo>
                    <a:pt x="179" y="3"/>
                  </a:lnTo>
                  <a:lnTo>
                    <a:pt x="179" y="3"/>
                  </a:lnTo>
                  <a:lnTo>
                    <a:pt x="200" y="0"/>
                  </a:lnTo>
                  <a:close/>
                  <a:moveTo>
                    <a:pt x="179" y="3"/>
                  </a:moveTo>
                  <a:lnTo>
                    <a:pt x="1" y="22"/>
                  </a:lnTo>
                  <a:lnTo>
                    <a:pt x="377" y="222"/>
                  </a:lnTo>
                  <a:lnTo>
                    <a:pt x="577" y="333"/>
                  </a:lnTo>
                  <a:lnTo>
                    <a:pt x="776" y="288"/>
                  </a:lnTo>
                  <a:lnTo>
                    <a:pt x="865" y="67"/>
                  </a:lnTo>
                  <a:lnTo>
                    <a:pt x="865" y="45"/>
                  </a:lnTo>
                  <a:lnTo>
                    <a:pt x="222" y="89"/>
                  </a:lnTo>
                  <a:lnTo>
                    <a:pt x="17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0" name="Google Shape;3312;p37">
              <a:extLst>
                <a:ext uri="{FF2B5EF4-FFF2-40B4-BE49-F238E27FC236}">
                  <a16:creationId xmlns:a16="http://schemas.microsoft.com/office/drawing/2014/main" id="{C712BE1F-81F9-4F54-A564-813B0562EB67}"/>
                </a:ext>
              </a:extLst>
            </p:cNvPr>
            <p:cNvSpPr/>
            <p:nvPr/>
          </p:nvSpPr>
          <p:spPr>
            <a:xfrm>
              <a:off x="6718275" y="4383500"/>
              <a:ext cx="13325" cy="11375"/>
            </a:xfrm>
            <a:custGeom>
              <a:avLst/>
              <a:gdLst/>
              <a:ahLst/>
              <a:cxnLst/>
              <a:rect l="l" t="t" r="r" b="b"/>
              <a:pathLst>
                <a:path w="533" h="455" extrusionOk="0">
                  <a:moveTo>
                    <a:pt x="89" y="0"/>
                  </a:moveTo>
                  <a:lnTo>
                    <a:pt x="1" y="244"/>
                  </a:lnTo>
                  <a:lnTo>
                    <a:pt x="23" y="311"/>
                  </a:lnTo>
                  <a:cubicBezTo>
                    <a:pt x="80" y="416"/>
                    <a:pt x="133" y="455"/>
                    <a:pt x="186" y="455"/>
                  </a:cubicBezTo>
                  <a:cubicBezTo>
                    <a:pt x="255" y="455"/>
                    <a:pt x="324" y="386"/>
                    <a:pt x="400" y="311"/>
                  </a:cubicBezTo>
                  <a:cubicBezTo>
                    <a:pt x="444" y="200"/>
                    <a:pt x="488" y="111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1" name="Google Shape;3313;p37">
              <a:extLst>
                <a:ext uri="{FF2B5EF4-FFF2-40B4-BE49-F238E27FC236}">
                  <a16:creationId xmlns:a16="http://schemas.microsoft.com/office/drawing/2014/main" id="{FF0E390A-D463-46D2-BF27-F1C6D317B331}"/>
                </a:ext>
              </a:extLst>
            </p:cNvPr>
            <p:cNvSpPr/>
            <p:nvPr/>
          </p:nvSpPr>
          <p:spPr>
            <a:xfrm>
              <a:off x="6869500" y="4170800"/>
              <a:ext cx="13325" cy="20525"/>
            </a:xfrm>
            <a:custGeom>
              <a:avLst/>
              <a:gdLst/>
              <a:ahLst/>
              <a:cxnLst/>
              <a:rect l="l" t="t" r="r" b="b"/>
              <a:pathLst>
                <a:path w="533" h="821" extrusionOk="0">
                  <a:moveTo>
                    <a:pt x="466" y="0"/>
                  </a:moveTo>
                  <a:lnTo>
                    <a:pt x="288" y="67"/>
                  </a:lnTo>
                  <a:cubicBezTo>
                    <a:pt x="200" y="311"/>
                    <a:pt x="0" y="554"/>
                    <a:pt x="111" y="820"/>
                  </a:cubicBezTo>
                  <a:cubicBezTo>
                    <a:pt x="377" y="643"/>
                    <a:pt x="532" y="333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2" name="Google Shape;3314;p37">
              <a:extLst>
                <a:ext uri="{FF2B5EF4-FFF2-40B4-BE49-F238E27FC236}">
                  <a16:creationId xmlns:a16="http://schemas.microsoft.com/office/drawing/2014/main" id="{D328DE46-0962-4CC8-B422-257921EF91B4}"/>
                </a:ext>
              </a:extLst>
            </p:cNvPr>
            <p:cNvSpPr/>
            <p:nvPr/>
          </p:nvSpPr>
          <p:spPr>
            <a:xfrm>
              <a:off x="6409750" y="4396800"/>
              <a:ext cx="12225" cy="12200"/>
            </a:xfrm>
            <a:custGeom>
              <a:avLst/>
              <a:gdLst/>
              <a:ahLst/>
              <a:cxnLst/>
              <a:rect l="l" t="t" r="r" b="b"/>
              <a:pathLst>
                <a:path w="489" h="488" extrusionOk="0">
                  <a:moveTo>
                    <a:pt x="355" y="0"/>
                  </a:moveTo>
                  <a:lnTo>
                    <a:pt x="23" y="111"/>
                  </a:lnTo>
                  <a:lnTo>
                    <a:pt x="1" y="244"/>
                  </a:lnTo>
                  <a:lnTo>
                    <a:pt x="488" y="488"/>
                  </a:lnTo>
                  <a:cubicBezTo>
                    <a:pt x="444" y="310"/>
                    <a:pt x="399" y="155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3" name="Google Shape;3315;p37">
              <a:extLst>
                <a:ext uri="{FF2B5EF4-FFF2-40B4-BE49-F238E27FC236}">
                  <a16:creationId xmlns:a16="http://schemas.microsoft.com/office/drawing/2014/main" id="{810BC699-3C8B-43FB-8A29-6BC3D1E87C7A}"/>
                </a:ext>
              </a:extLst>
            </p:cNvPr>
            <p:cNvSpPr/>
            <p:nvPr/>
          </p:nvSpPr>
          <p:spPr>
            <a:xfrm>
              <a:off x="6490075" y="4420600"/>
              <a:ext cx="15525" cy="9450"/>
            </a:xfrm>
            <a:custGeom>
              <a:avLst/>
              <a:gdLst/>
              <a:ahLst/>
              <a:cxnLst/>
              <a:rect l="l" t="t" r="r" b="b"/>
              <a:pathLst>
                <a:path w="621" h="378" extrusionOk="0">
                  <a:moveTo>
                    <a:pt x="554" y="1"/>
                  </a:moveTo>
                  <a:lnTo>
                    <a:pt x="0" y="378"/>
                  </a:lnTo>
                  <a:lnTo>
                    <a:pt x="311" y="378"/>
                  </a:lnTo>
                  <a:cubicBezTo>
                    <a:pt x="311" y="355"/>
                    <a:pt x="311" y="333"/>
                    <a:pt x="311" y="311"/>
                  </a:cubicBezTo>
                  <a:lnTo>
                    <a:pt x="399" y="222"/>
                  </a:lnTo>
                  <a:lnTo>
                    <a:pt x="554" y="311"/>
                  </a:lnTo>
                  <a:lnTo>
                    <a:pt x="621" y="67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4" name="Google Shape;3316;p37">
              <a:extLst>
                <a:ext uri="{FF2B5EF4-FFF2-40B4-BE49-F238E27FC236}">
                  <a16:creationId xmlns:a16="http://schemas.microsoft.com/office/drawing/2014/main" id="{7DCF65DB-B1ED-433C-9E40-ED162A39EE47}"/>
                </a:ext>
              </a:extLst>
            </p:cNvPr>
            <p:cNvSpPr/>
            <p:nvPr/>
          </p:nvSpPr>
          <p:spPr>
            <a:xfrm>
              <a:off x="6455175" y="4543025"/>
              <a:ext cx="6125" cy="19400"/>
            </a:xfrm>
            <a:custGeom>
              <a:avLst/>
              <a:gdLst/>
              <a:ahLst/>
              <a:cxnLst/>
              <a:rect l="l" t="t" r="r" b="b"/>
              <a:pathLst>
                <a:path w="245" h="776" extrusionOk="0">
                  <a:moveTo>
                    <a:pt x="0" y="0"/>
                  </a:moveTo>
                  <a:lnTo>
                    <a:pt x="0" y="554"/>
                  </a:lnTo>
                  <a:lnTo>
                    <a:pt x="23" y="776"/>
                  </a:lnTo>
                  <a:lnTo>
                    <a:pt x="244" y="709"/>
                  </a:lnTo>
                  <a:lnTo>
                    <a:pt x="244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5" name="Google Shape;3317;p37">
              <a:extLst>
                <a:ext uri="{FF2B5EF4-FFF2-40B4-BE49-F238E27FC236}">
                  <a16:creationId xmlns:a16="http://schemas.microsoft.com/office/drawing/2014/main" id="{491CAF1A-FCC3-404D-858A-8F7432F44305}"/>
                </a:ext>
              </a:extLst>
            </p:cNvPr>
            <p:cNvSpPr/>
            <p:nvPr/>
          </p:nvSpPr>
          <p:spPr>
            <a:xfrm>
              <a:off x="6850675" y="4164150"/>
              <a:ext cx="22175" cy="8325"/>
            </a:xfrm>
            <a:custGeom>
              <a:avLst/>
              <a:gdLst/>
              <a:ahLst/>
              <a:cxnLst/>
              <a:rect l="l" t="t" r="r" b="b"/>
              <a:pathLst>
                <a:path w="887" h="333" extrusionOk="0">
                  <a:moveTo>
                    <a:pt x="266" y="1"/>
                  </a:moveTo>
                  <a:lnTo>
                    <a:pt x="0" y="200"/>
                  </a:lnTo>
                  <a:cubicBezTo>
                    <a:pt x="0" y="222"/>
                    <a:pt x="0" y="244"/>
                    <a:pt x="0" y="266"/>
                  </a:cubicBezTo>
                  <a:cubicBezTo>
                    <a:pt x="200" y="289"/>
                    <a:pt x="399" y="311"/>
                    <a:pt x="576" y="333"/>
                  </a:cubicBezTo>
                  <a:cubicBezTo>
                    <a:pt x="687" y="311"/>
                    <a:pt x="798" y="266"/>
                    <a:pt x="886" y="222"/>
                  </a:cubicBezTo>
                  <a:lnTo>
                    <a:pt x="709" y="1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6" name="Google Shape;3318;p37">
              <a:extLst>
                <a:ext uri="{FF2B5EF4-FFF2-40B4-BE49-F238E27FC236}">
                  <a16:creationId xmlns:a16="http://schemas.microsoft.com/office/drawing/2014/main" id="{ABB6F394-751E-4C45-BBBE-C3376F6C5C6B}"/>
                </a:ext>
              </a:extLst>
            </p:cNvPr>
            <p:cNvSpPr/>
            <p:nvPr/>
          </p:nvSpPr>
          <p:spPr>
            <a:xfrm>
              <a:off x="6592000" y="4396600"/>
              <a:ext cx="14975" cy="7975"/>
            </a:xfrm>
            <a:custGeom>
              <a:avLst/>
              <a:gdLst/>
              <a:ahLst/>
              <a:cxnLst/>
              <a:rect l="l" t="t" r="r" b="b"/>
              <a:pathLst>
                <a:path w="599" h="319" extrusionOk="0">
                  <a:moveTo>
                    <a:pt x="363" y="1"/>
                  </a:moveTo>
                  <a:cubicBezTo>
                    <a:pt x="174" y="1"/>
                    <a:pt x="78" y="142"/>
                    <a:pt x="0" y="318"/>
                  </a:cubicBezTo>
                  <a:lnTo>
                    <a:pt x="598" y="163"/>
                  </a:lnTo>
                  <a:cubicBezTo>
                    <a:pt x="554" y="119"/>
                    <a:pt x="488" y="75"/>
                    <a:pt x="443" y="8"/>
                  </a:cubicBezTo>
                  <a:cubicBezTo>
                    <a:pt x="415" y="3"/>
                    <a:pt x="388" y="1"/>
                    <a:pt x="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7" name="Google Shape;3319;p37">
              <a:extLst>
                <a:ext uri="{FF2B5EF4-FFF2-40B4-BE49-F238E27FC236}">
                  <a16:creationId xmlns:a16="http://schemas.microsoft.com/office/drawing/2014/main" id="{13B793D5-2CC4-410F-996E-F8F590A2C6F4}"/>
                </a:ext>
              </a:extLst>
            </p:cNvPr>
            <p:cNvSpPr/>
            <p:nvPr/>
          </p:nvSpPr>
          <p:spPr>
            <a:xfrm>
              <a:off x="7029025" y="4472675"/>
              <a:ext cx="12200" cy="11100"/>
            </a:xfrm>
            <a:custGeom>
              <a:avLst/>
              <a:gdLst/>
              <a:ahLst/>
              <a:cxnLst/>
              <a:rect l="l" t="t" r="r" b="b"/>
              <a:pathLst>
                <a:path w="488" h="444" extrusionOk="0">
                  <a:moveTo>
                    <a:pt x="0" y="1"/>
                  </a:moveTo>
                  <a:lnTo>
                    <a:pt x="0" y="421"/>
                  </a:lnTo>
                  <a:cubicBezTo>
                    <a:pt x="133" y="244"/>
                    <a:pt x="488" y="444"/>
                    <a:pt x="421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8" name="Google Shape;3320;p37">
              <a:extLst>
                <a:ext uri="{FF2B5EF4-FFF2-40B4-BE49-F238E27FC236}">
                  <a16:creationId xmlns:a16="http://schemas.microsoft.com/office/drawing/2014/main" id="{345EB899-D8F9-41AA-A7CE-468FF4BAEB7A}"/>
                </a:ext>
              </a:extLst>
            </p:cNvPr>
            <p:cNvSpPr/>
            <p:nvPr/>
          </p:nvSpPr>
          <p:spPr>
            <a:xfrm>
              <a:off x="6922675" y="4442200"/>
              <a:ext cx="12200" cy="11125"/>
            </a:xfrm>
            <a:custGeom>
              <a:avLst/>
              <a:gdLst/>
              <a:ahLst/>
              <a:cxnLst/>
              <a:rect l="l" t="t" r="r" b="b"/>
              <a:pathLst>
                <a:path w="488" h="445" extrusionOk="0">
                  <a:moveTo>
                    <a:pt x="0" y="1"/>
                  </a:moveTo>
                  <a:lnTo>
                    <a:pt x="0" y="422"/>
                  </a:lnTo>
                  <a:lnTo>
                    <a:pt x="288" y="444"/>
                  </a:lnTo>
                  <a:cubicBezTo>
                    <a:pt x="269" y="325"/>
                    <a:pt x="196" y="171"/>
                    <a:pt x="370" y="171"/>
                  </a:cubicBezTo>
                  <a:cubicBezTo>
                    <a:pt x="391" y="171"/>
                    <a:pt x="415" y="173"/>
                    <a:pt x="444" y="178"/>
                  </a:cubicBezTo>
                  <a:lnTo>
                    <a:pt x="488" y="134"/>
                  </a:lnTo>
                  <a:cubicBezTo>
                    <a:pt x="488" y="112"/>
                    <a:pt x="488" y="90"/>
                    <a:pt x="488" y="4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9" name="Google Shape;3321;p37">
              <a:extLst>
                <a:ext uri="{FF2B5EF4-FFF2-40B4-BE49-F238E27FC236}">
                  <a16:creationId xmlns:a16="http://schemas.microsoft.com/office/drawing/2014/main" id="{739E883F-9E25-4085-98C6-E51AB5441BD3}"/>
                </a:ext>
              </a:extLst>
            </p:cNvPr>
            <p:cNvSpPr/>
            <p:nvPr/>
          </p:nvSpPr>
          <p:spPr>
            <a:xfrm>
              <a:off x="6564300" y="4389025"/>
              <a:ext cx="17750" cy="8350"/>
            </a:xfrm>
            <a:custGeom>
              <a:avLst/>
              <a:gdLst/>
              <a:ahLst/>
              <a:cxnLst/>
              <a:rect l="l" t="t" r="r" b="b"/>
              <a:pathLst>
                <a:path w="710" h="334" extrusionOk="0">
                  <a:moveTo>
                    <a:pt x="333" y="1"/>
                  </a:moveTo>
                  <a:lnTo>
                    <a:pt x="0" y="134"/>
                  </a:lnTo>
                  <a:lnTo>
                    <a:pt x="466" y="333"/>
                  </a:lnTo>
                  <a:lnTo>
                    <a:pt x="443" y="178"/>
                  </a:lnTo>
                  <a:lnTo>
                    <a:pt x="443" y="178"/>
                  </a:lnTo>
                  <a:lnTo>
                    <a:pt x="621" y="200"/>
                  </a:lnTo>
                  <a:lnTo>
                    <a:pt x="709" y="156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0" name="Google Shape;3322;p37">
              <a:extLst>
                <a:ext uri="{FF2B5EF4-FFF2-40B4-BE49-F238E27FC236}">
                  <a16:creationId xmlns:a16="http://schemas.microsoft.com/office/drawing/2014/main" id="{D4D5B166-0D1D-476D-A3DC-B05C35E87AB2}"/>
                </a:ext>
              </a:extLst>
            </p:cNvPr>
            <p:cNvSpPr/>
            <p:nvPr/>
          </p:nvSpPr>
          <p:spPr>
            <a:xfrm>
              <a:off x="6473450" y="4180225"/>
              <a:ext cx="10000" cy="14975"/>
            </a:xfrm>
            <a:custGeom>
              <a:avLst/>
              <a:gdLst/>
              <a:ahLst/>
              <a:cxnLst/>
              <a:rect l="l" t="t" r="r" b="b"/>
              <a:pathLst>
                <a:path w="400" h="599" extrusionOk="0">
                  <a:moveTo>
                    <a:pt x="355" y="0"/>
                  </a:moveTo>
                  <a:lnTo>
                    <a:pt x="67" y="288"/>
                  </a:lnTo>
                  <a:cubicBezTo>
                    <a:pt x="1" y="532"/>
                    <a:pt x="156" y="576"/>
                    <a:pt x="333" y="598"/>
                  </a:cubicBezTo>
                  <a:cubicBezTo>
                    <a:pt x="355" y="598"/>
                    <a:pt x="377" y="576"/>
                    <a:pt x="399" y="554"/>
                  </a:cubicBezTo>
                  <a:lnTo>
                    <a:pt x="244" y="421"/>
                  </a:lnTo>
                  <a:cubicBezTo>
                    <a:pt x="289" y="244"/>
                    <a:pt x="333" y="133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1" name="Google Shape;3323;p37">
              <a:extLst>
                <a:ext uri="{FF2B5EF4-FFF2-40B4-BE49-F238E27FC236}">
                  <a16:creationId xmlns:a16="http://schemas.microsoft.com/office/drawing/2014/main" id="{877B205A-C9F8-4B36-AB09-93785ADDF26F}"/>
                </a:ext>
              </a:extLst>
            </p:cNvPr>
            <p:cNvSpPr/>
            <p:nvPr/>
          </p:nvSpPr>
          <p:spPr>
            <a:xfrm>
              <a:off x="6669525" y="4380925"/>
              <a:ext cx="12225" cy="8900"/>
            </a:xfrm>
            <a:custGeom>
              <a:avLst/>
              <a:gdLst/>
              <a:ahLst/>
              <a:cxnLst/>
              <a:rect l="l" t="t" r="r" b="b"/>
              <a:pathLst>
                <a:path w="489" h="356" extrusionOk="0">
                  <a:moveTo>
                    <a:pt x="197" y="1"/>
                  </a:moveTo>
                  <a:cubicBezTo>
                    <a:pt x="95" y="1"/>
                    <a:pt x="12" y="41"/>
                    <a:pt x="1" y="236"/>
                  </a:cubicBezTo>
                  <a:cubicBezTo>
                    <a:pt x="11" y="233"/>
                    <a:pt x="21" y="232"/>
                    <a:pt x="31" y="232"/>
                  </a:cubicBezTo>
                  <a:cubicBezTo>
                    <a:pt x="130" y="232"/>
                    <a:pt x="237" y="355"/>
                    <a:pt x="340" y="355"/>
                  </a:cubicBezTo>
                  <a:cubicBezTo>
                    <a:pt x="391" y="355"/>
                    <a:pt x="441" y="325"/>
                    <a:pt x="488" y="236"/>
                  </a:cubicBezTo>
                  <a:lnTo>
                    <a:pt x="488" y="15"/>
                  </a:lnTo>
                  <a:cubicBezTo>
                    <a:pt x="469" y="20"/>
                    <a:pt x="447" y="22"/>
                    <a:pt x="425" y="22"/>
                  </a:cubicBezTo>
                  <a:cubicBezTo>
                    <a:pt x="352" y="22"/>
                    <a:pt x="270" y="1"/>
                    <a:pt x="1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2" name="Google Shape;3324;p37">
              <a:extLst>
                <a:ext uri="{FF2B5EF4-FFF2-40B4-BE49-F238E27FC236}">
                  <a16:creationId xmlns:a16="http://schemas.microsoft.com/office/drawing/2014/main" id="{3AF89394-81E6-4503-A08C-9CDC74C321CF}"/>
                </a:ext>
              </a:extLst>
            </p:cNvPr>
            <p:cNvSpPr/>
            <p:nvPr/>
          </p:nvSpPr>
          <p:spPr>
            <a:xfrm>
              <a:off x="7066700" y="4489000"/>
              <a:ext cx="9975" cy="13200"/>
            </a:xfrm>
            <a:custGeom>
              <a:avLst/>
              <a:gdLst/>
              <a:ahLst/>
              <a:cxnLst/>
              <a:rect l="l" t="t" r="r" b="b"/>
              <a:pathLst>
                <a:path w="399" h="528" extrusionOk="0">
                  <a:moveTo>
                    <a:pt x="274" y="0"/>
                  </a:moveTo>
                  <a:cubicBezTo>
                    <a:pt x="94" y="0"/>
                    <a:pt x="150" y="304"/>
                    <a:pt x="0" y="322"/>
                  </a:cubicBezTo>
                  <a:cubicBezTo>
                    <a:pt x="25" y="460"/>
                    <a:pt x="64" y="527"/>
                    <a:pt x="122" y="527"/>
                  </a:cubicBezTo>
                  <a:cubicBezTo>
                    <a:pt x="166" y="527"/>
                    <a:pt x="221" y="488"/>
                    <a:pt x="288" y="411"/>
                  </a:cubicBezTo>
                  <a:lnTo>
                    <a:pt x="399" y="212"/>
                  </a:lnTo>
                  <a:lnTo>
                    <a:pt x="399" y="34"/>
                  </a:lnTo>
                  <a:cubicBezTo>
                    <a:pt x="347" y="10"/>
                    <a:pt x="307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3" name="Google Shape;3325;p37">
              <a:extLst>
                <a:ext uri="{FF2B5EF4-FFF2-40B4-BE49-F238E27FC236}">
                  <a16:creationId xmlns:a16="http://schemas.microsoft.com/office/drawing/2014/main" id="{D72DC74E-8AA2-4EFE-BB53-9E1E6EB1C915}"/>
                </a:ext>
              </a:extLst>
            </p:cNvPr>
            <p:cNvSpPr/>
            <p:nvPr/>
          </p:nvSpPr>
          <p:spPr>
            <a:xfrm>
              <a:off x="6926550" y="4459375"/>
              <a:ext cx="12200" cy="10000"/>
            </a:xfrm>
            <a:custGeom>
              <a:avLst/>
              <a:gdLst/>
              <a:ahLst/>
              <a:cxnLst/>
              <a:rect l="l" t="t" r="r" b="b"/>
              <a:pathLst>
                <a:path w="488" h="400" extrusionOk="0">
                  <a:moveTo>
                    <a:pt x="399" y="1"/>
                  </a:moveTo>
                  <a:lnTo>
                    <a:pt x="1" y="222"/>
                  </a:lnTo>
                  <a:lnTo>
                    <a:pt x="488" y="400"/>
                  </a:lnTo>
                  <a:cubicBezTo>
                    <a:pt x="444" y="267"/>
                    <a:pt x="421" y="134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4" name="Google Shape;3326;p37">
              <a:extLst>
                <a:ext uri="{FF2B5EF4-FFF2-40B4-BE49-F238E27FC236}">
                  <a16:creationId xmlns:a16="http://schemas.microsoft.com/office/drawing/2014/main" id="{CA08C9BB-B90E-4608-84D0-3F5D26378E84}"/>
                </a:ext>
              </a:extLst>
            </p:cNvPr>
            <p:cNvSpPr/>
            <p:nvPr/>
          </p:nvSpPr>
          <p:spPr>
            <a:xfrm>
              <a:off x="6459050" y="4188525"/>
              <a:ext cx="11650" cy="15525"/>
            </a:xfrm>
            <a:custGeom>
              <a:avLst/>
              <a:gdLst/>
              <a:ahLst/>
              <a:cxnLst/>
              <a:rect l="l" t="t" r="r" b="b"/>
              <a:pathLst>
                <a:path w="466" h="621" extrusionOk="0">
                  <a:moveTo>
                    <a:pt x="466" y="0"/>
                  </a:moveTo>
                  <a:lnTo>
                    <a:pt x="1" y="466"/>
                  </a:lnTo>
                  <a:lnTo>
                    <a:pt x="89" y="621"/>
                  </a:lnTo>
                  <a:lnTo>
                    <a:pt x="89" y="59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5" name="Google Shape;3327;p37">
              <a:extLst>
                <a:ext uri="{FF2B5EF4-FFF2-40B4-BE49-F238E27FC236}">
                  <a16:creationId xmlns:a16="http://schemas.microsoft.com/office/drawing/2014/main" id="{6A7DBEE6-4816-46EF-BF93-6C3025FA894E}"/>
                </a:ext>
              </a:extLst>
            </p:cNvPr>
            <p:cNvSpPr/>
            <p:nvPr/>
          </p:nvSpPr>
          <p:spPr>
            <a:xfrm>
              <a:off x="6764800" y="4397275"/>
              <a:ext cx="13875" cy="9500"/>
            </a:xfrm>
            <a:custGeom>
              <a:avLst/>
              <a:gdLst/>
              <a:ahLst/>
              <a:cxnLst/>
              <a:rect l="l" t="t" r="r" b="b"/>
              <a:pathLst>
                <a:path w="555" h="380" extrusionOk="0">
                  <a:moveTo>
                    <a:pt x="261" y="0"/>
                  </a:moveTo>
                  <a:cubicBezTo>
                    <a:pt x="161" y="0"/>
                    <a:pt x="69" y="54"/>
                    <a:pt x="1" y="225"/>
                  </a:cubicBezTo>
                  <a:cubicBezTo>
                    <a:pt x="97" y="214"/>
                    <a:pt x="199" y="178"/>
                    <a:pt x="285" y="178"/>
                  </a:cubicBezTo>
                  <a:cubicBezTo>
                    <a:pt x="378" y="178"/>
                    <a:pt x="454" y="220"/>
                    <a:pt x="488" y="380"/>
                  </a:cubicBezTo>
                  <a:cubicBezTo>
                    <a:pt x="510" y="291"/>
                    <a:pt x="533" y="181"/>
                    <a:pt x="555" y="92"/>
                  </a:cubicBezTo>
                  <a:cubicBezTo>
                    <a:pt x="458" y="49"/>
                    <a:pt x="355" y="0"/>
                    <a:pt x="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6" name="Google Shape;3328;p37">
              <a:extLst>
                <a:ext uri="{FF2B5EF4-FFF2-40B4-BE49-F238E27FC236}">
                  <a16:creationId xmlns:a16="http://schemas.microsoft.com/office/drawing/2014/main" id="{7EBEA706-244F-4A7A-8913-ACBE0830CE2D}"/>
                </a:ext>
              </a:extLst>
            </p:cNvPr>
            <p:cNvSpPr/>
            <p:nvPr/>
          </p:nvSpPr>
          <p:spPr>
            <a:xfrm>
              <a:off x="6650150" y="4381275"/>
              <a:ext cx="9450" cy="10000"/>
            </a:xfrm>
            <a:custGeom>
              <a:avLst/>
              <a:gdLst/>
              <a:ahLst/>
              <a:cxnLst/>
              <a:rect l="l" t="t" r="r" b="b"/>
              <a:pathLst>
                <a:path w="378" h="400" extrusionOk="0">
                  <a:moveTo>
                    <a:pt x="311" y="1"/>
                  </a:moveTo>
                  <a:lnTo>
                    <a:pt x="1" y="156"/>
                  </a:lnTo>
                  <a:lnTo>
                    <a:pt x="133" y="400"/>
                  </a:lnTo>
                  <a:lnTo>
                    <a:pt x="377" y="244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7" name="Google Shape;3329;p37">
              <a:extLst>
                <a:ext uri="{FF2B5EF4-FFF2-40B4-BE49-F238E27FC236}">
                  <a16:creationId xmlns:a16="http://schemas.microsoft.com/office/drawing/2014/main" id="{F9815B8C-2F46-4D58-A1AF-E33BEA7FF03D}"/>
                </a:ext>
              </a:extLst>
            </p:cNvPr>
            <p:cNvSpPr/>
            <p:nvPr/>
          </p:nvSpPr>
          <p:spPr>
            <a:xfrm>
              <a:off x="6579800" y="4299850"/>
              <a:ext cx="12225" cy="9450"/>
            </a:xfrm>
            <a:custGeom>
              <a:avLst/>
              <a:gdLst/>
              <a:ahLst/>
              <a:cxnLst/>
              <a:rect l="l" t="t" r="r" b="b"/>
              <a:pathLst>
                <a:path w="489" h="378" extrusionOk="0">
                  <a:moveTo>
                    <a:pt x="488" y="1"/>
                  </a:moveTo>
                  <a:lnTo>
                    <a:pt x="1" y="112"/>
                  </a:lnTo>
                  <a:cubicBezTo>
                    <a:pt x="23" y="200"/>
                    <a:pt x="45" y="289"/>
                    <a:pt x="67" y="377"/>
                  </a:cubicBezTo>
                  <a:lnTo>
                    <a:pt x="89" y="377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8" name="Google Shape;3330;p37">
              <a:extLst>
                <a:ext uri="{FF2B5EF4-FFF2-40B4-BE49-F238E27FC236}">
                  <a16:creationId xmlns:a16="http://schemas.microsoft.com/office/drawing/2014/main" id="{15827D2C-6108-48DA-BA90-79DDB1D9FE72}"/>
                </a:ext>
              </a:extLst>
            </p:cNvPr>
            <p:cNvSpPr/>
            <p:nvPr/>
          </p:nvSpPr>
          <p:spPr>
            <a:xfrm>
              <a:off x="6536600" y="4334200"/>
              <a:ext cx="12200" cy="11400"/>
            </a:xfrm>
            <a:custGeom>
              <a:avLst/>
              <a:gdLst/>
              <a:ahLst/>
              <a:cxnLst/>
              <a:rect l="l" t="t" r="r" b="b"/>
              <a:pathLst>
                <a:path w="488" h="456" extrusionOk="0">
                  <a:moveTo>
                    <a:pt x="399" y="0"/>
                  </a:moveTo>
                  <a:lnTo>
                    <a:pt x="0" y="377"/>
                  </a:lnTo>
                  <a:cubicBezTo>
                    <a:pt x="80" y="432"/>
                    <a:pt x="147" y="455"/>
                    <a:pt x="203" y="455"/>
                  </a:cubicBezTo>
                  <a:cubicBezTo>
                    <a:pt x="348" y="455"/>
                    <a:pt x="424" y="300"/>
                    <a:pt x="488" y="156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9" name="Google Shape;3331;p37">
              <a:extLst>
                <a:ext uri="{FF2B5EF4-FFF2-40B4-BE49-F238E27FC236}">
                  <a16:creationId xmlns:a16="http://schemas.microsoft.com/office/drawing/2014/main" id="{E4EC3935-0A31-4FFB-A259-C2EC5ED185EE}"/>
                </a:ext>
              </a:extLst>
            </p:cNvPr>
            <p:cNvSpPr/>
            <p:nvPr/>
          </p:nvSpPr>
          <p:spPr>
            <a:xfrm>
              <a:off x="7022375" y="4555200"/>
              <a:ext cx="12200" cy="10550"/>
            </a:xfrm>
            <a:custGeom>
              <a:avLst/>
              <a:gdLst/>
              <a:ahLst/>
              <a:cxnLst/>
              <a:rect l="l" t="t" r="r" b="b"/>
              <a:pathLst>
                <a:path w="488" h="422" extrusionOk="0">
                  <a:moveTo>
                    <a:pt x="1" y="1"/>
                  </a:moveTo>
                  <a:cubicBezTo>
                    <a:pt x="67" y="134"/>
                    <a:pt x="156" y="245"/>
                    <a:pt x="266" y="422"/>
                  </a:cubicBezTo>
                  <a:lnTo>
                    <a:pt x="488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0" name="Google Shape;3332;p37">
              <a:extLst>
                <a:ext uri="{FF2B5EF4-FFF2-40B4-BE49-F238E27FC236}">
                  <a16:creationId xmlns:a16="http://schemas.microsoft.com/office/drawing/2014/main" id="{F60234D3-89FA-4FFE-A77D-F2D0CD46BEEB}"/>
                </a:ext>
              </a:extLst>
            </p:cNvPr>
            <p:cNvSpPr/>
            <p:nvPr/>
          </p:nvSpPr>
          <p:spPr>
            <a:xfrm>
              <a:off x="6682825" y="4382400"/>
              <a:ext cx="11100" cy="10350"/>
            </a:xfrm>
            <a:custGeom>
              <a:avLst/>
              <a:gdLst/>
              <a:ahLst/>
              <a:cxnLst/>
              <a:rect l="l" t="t" r="r" b="b"/>
              <a:pathLst>
                <a:path w="444" h="414" extrusionOk="0">
                  <a:moveTo>
                    <a:pt x="289" y="0"/>
                  </a:moveTo>
                  <a:lnTo>
                    <a:pt x="1" y="177"/>
                  </a:lnTo>
                  <a:cubicBezTo>
                    <a:pt x="37" y="357"/>
                    <a:pt x="105" y="414"/>
                    <a:pt x="192" y="414"/>
                  </a:cubicBezTo>
                  <a:cubicBezTo>
                    <a:pt x="266" y="414"/>
                    <a:pt x="352" y="373"/>
                    <a:pt x="444" y="332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1" name="Google Shape;3333;p37">
              <a:extLst>
                <a:ext uri="{FF2B5EF4-FFF2-40B4-BE49-F238E27FC236}">
                  <a16:creationId xmlns:a16="http://schemas.microsoft.com/office/drawing/2014/main" id="{5C892984-58AA-4820-A123-8BBD3C95147B}"/>
                </a:ext>
              </a:extLst>
            </p:cNvPr>
            <p:cNvSpPr/>
            <p:nvPr/>
          </p:nvSpPr>
          <p:spPr>
            <a:xfrm>
              <a:off x="6680625" y="4129800"/>
              <a:ext cx="13850" cy="10000"/>
            </a:xfrm>
            <a:custGeom>
              <a:avLst/>
              <a:gdLst/>
              <a:ahLst/>
              <a:cxnLst/>
              <a:rect l="l" t="t" r="r" b="b"/>
              <a:pathLst>
                <a:path w="554" h="400" extrusionOk="0">
                  <a:moveTo>
                    <a:pt x="155" y="1"/>
                  </a:moveTo>
                  <a:lnTo>
                    <a:pt x="0" y="377"/>
                  </a:lnTo>
                  <a:lnTo>
                    <a:pt x="355" y="400"/>
                  </a:lnTo>
                  <a:lnTo>
                    <a:pt x="554" y="289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2" name="Google Shape;3334;p37">
              <a:extLst>
                <a:ext uri="{FF2B5EF4-FFF2-40B4-BE49-F238E27FC236}">
                  <a16:creationId xmlns:a16="http://schemas.microsoft.com/office/drawing/2014/main" id="{15D48E46-EA6B-4842-AAE0-7148D9472A02}"/>
                </a:ext>
              </a:extLst>
            </p:cNvPr>
            <p:cNvSpPr/>
            <p:nvPr/>
          </p:nvSpPr>
          <p:spPr>
            <a:xfrm>
              <a:off x="6792500" y="4395125"/>
              <a:ext cx="11650" cy="6675"/>
            </a:xfrm>
            <a:custGeom>
              <a:avLst/>
              <a:gdLst/>
              <a:ahLst/>
              <a:cxnLst/>
              <a:rect l="l" t="t" r="r" b="b"/>
              <a:pathLst>
                <a:path w="466" h="267" extrusionOk="0">
                  <a:moveTo>
                    <a:pt x="222" y="1"/>
                  </a:moveTo>
                  <a:lnTo>
                    <a:pt x="1" y="267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3" name="Google Shape;3335;p37">
              <a:extLst>
                <a:ext uri="{FF2B5EF4-FFF2-40B4-BE49-F238E27FC236}">
                  <a16:creationId xmlns:a16="http://schemas.microsoft.com/office/drawing/2014/main" id="{05E443CF-A8D2-4966-AA45-1D853F816144}"/>
                </a:ext>
              </a:extLst>
            </p:cNvPr>
            <p:cNvSpPr/>
            <p:nvPr/>
          </p:nvSpPr>
          <p:spPr>
            <a:xfrm>
              <a:off x="6730475" y="4219550"/>
              <a:ext cx="14425" cy="9975"/>
            </a:xfrm>
            <a:custGeom>
              <a:avLst/>
              <a:gdLst/>
              <a:ahLst/>
              <a:cxnLst/>
              <a:rect l="l" t="t" r="r" b="b"/>
              <a:pathLst>
                <a:path w="577" h="399" extrusionOk="0">
                  <a:moveTo>
                    <a:pt x="222" y="0"/>
                  </a:moveTo>
                  <a:lnTo>
                    <a:pt x="0" y="377"/>
                  </a:lnTo>
                  <a:lnTo>
                    <a:pt x="244" y="399"/>
                  </a:lnTo>
                  <a:cubicBezTo>
                    <a:pt x="355" y="244"/>
                    <a:pt x="576" y="11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4" name="Google Shape;3336;p37">
              <a:extLst>
                <a:ext uri="{FF2B5EF4-FFF2-40B4-BE49-F238E27FC236}">
                  <a16:creationId xmlns:a16="http://schemas.microsoft.com/office/drawing/2014/main" id="{256B77A6-68D1-4384-8ED4-A7255A414409}"/>
                </a:ext>
              </a:extLst>
            </p:cNvPr>
            <p:cNvSpPr/>
            <p:nvPr/>
          </p:nvSpPr>
          <p:spPr>
            <a:xfrm>
              <a:off x="6974750" y="454357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266" y="1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576" y="13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5" name="Google Shape;3337;p37">
              <a:extLst>
                <a:ext uri="{FF2B5EF4-FFF2-40B4-BE49-F238E27FC236}">
                  <a16:creationId xmlns:a16="http://schemas.microsoft.com/office/drawing/2014/main" id="{957BC7E0-926F-4950-97FD-CB37ABC70116}"/>
                </a:ext>
              </a:extLst>
            </p:cNvPr>
            <p:cNvSpPr/>
            <p:nvPr/>
          </p:nvSpPr>
          <p:spPr>
            <a:xfrm>
              <a:off x="6557100" y="4138125"/>
              <a:ext cx="11100" cy="14975"/>
            </a:xfrm>
            <a:custGeom>
              <a:avLst/>
              <a:gdLst/>
              <a:ahLst/>
              <a:cxnLst/>
              <a:rect l="l" t="t" r="r" b="b"/>
              <a:pathLst>
                <a:path w="444" h="599" extrusionOk="0">
                  <a:moveTo>
                    <a:pt x="443" y="0"/>
                  </a:moveTo>
                  <a:lnTo>
                    <a:pt x="288" y="67"/>
                  </a:lnTo>
                  <a:cubicBezTo>
                    <a:pt x="355" y="244"/>
                    <a:pt x="0" y="465"/>
                    <a:pt x="355" y="598"/>
                  </a:cubicBezTo>
                  <a:cubicBezTo>
                    <a:pt x="377" y="399"/>
                    <a:pt x="421" y="200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6" name="Google Shape;3338;p37">
              <a:extLst>
                <a:ext uri="{FF2B5EF4-FFF2-40B4-BE49-F238E27FC236}">
                  <a16:creationId xmlns:a16="http://schemas.microsoft.com/office/drawing/2014/main" id="{4C6D2B9C-8C5F-4808-A09B-8E3C9777F157}"/>
                </a:ext>
              </a:extLst>
            </p:cNvPr>
            <p:cNvSpPr/>
            <p:nvPr/>
          </p:nvSpPr>
          <p:spPr>
            <a:xfrm>
              <a:off x="7096050" y="4560750"/>
              <a:ext cx="13875" cy="7775"/>
            </a:xfrm>
            <a:custGeom>
              <a:avLst/>
              <a:gdLst/>
              <a:ahLst/>
              <a:cxnLst/>
              <a:rect l="l" t="t" r="r" b="b"/>
              <a:pathLst>
                <a:path w="555" h="311" extrusionOk="0">
                  <a:moveTo>
                    <a:pt x="0" y="0"/>
                  </a:moveTo>
                  <a:lnTo>
                    <a:pt x="510" y="311"/>
                  </a:lnTo>
                  <a:lnTo>
                    <a:pt x="554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7" name="Google Shape;3339;p37">
              <a:extLst>
                <a:ext uri="{FF2B5EF4-FFF2-40B4-BE49-F238E27FC236}">
                  <a16:creationId xmlns:a16="http://schemas.microsoft.com/office/drawing/2014/main" id="{C26D6B37-AE65-42EA-8B4E-9CD474E2DF27}"/>
                </a:ext>
              </a:extLst>
            </p:cNvPr>
            <p:cNvSpPr/>
            <p:nvPr/>
          </p:nvSpPr>
          <p:spPr>
            <a:xfrm>
              <a:off x="6421375" y="4566275"/>
              <a:ext cx="10000" cy="10000"/>
            </a:xfrm>
            <a:custGeom>
              <a:avLst/>
              <a:gdLst/>
              <a:ahLst/>
              <a:cxnLst/>
              <a:rect l="l" t="t" r="r" b="b"/>
              <a:pathLst>
                <a:path w="400" h="400" extrusionOk="0">
                  <a:moveTo>
                    <a:pt x="223" y="1"/>
                  </a:moveTo>
                  <a:lnTo>
                    <a:pt x="1" y="311"/>
                  </a:lnTo>
                  <a:lnTo>
                    <a:pt x="1" y="400"/>
                  </a:lnTo>
                  <a:lnTo>
                    <a:pt x="67" y="400"/>
                  </a:lnTo>
                  <a:lnTo>
                    <a:pt x="400" y="134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8" name="Google Shape;3340;p37">
              <a:extLst>
                <a:ext uri="{FF2B5EF4-FFF2-40B4-BE49-F238E27FC236}">
                  <a16:creationId xmlns:a16="http://schemas.microsoft.com/office/drawing/2014/main" id="{87519FD1-7403-4AF3-B2BA-DF7781C31C08}"/>
                </a:ext>
              </a:extLst>
            </p:cNvPr>
            <p:cNvSpPr/>
            <p:nvPr/>
          </p:nvSpPr>
          <p:spPr>
            <a:xfrm>
              <a:off x="6876150" y="4523625"/>
              <a:ext cx="10000" cy="7800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399" y="1"/>
                  </a:moveTo>
                  <a:lnTo>
                    <a:pt x="89" y="67"/>
                  </a:lnTo>
                  <a:cubicBezTo>
                    <a:pt x="67" y="112"/>
                    <a:pt x="22" y="178"/>
                    <a:pt x="0" y="222"/>
                  </a:cubicBezTo>
                  <a:lnTo>
                    <a:pt x="399" y="311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9" name="Google Shape;3341;p37">
              <a:extLst>
                <a:ext uri="{FF2B5EF4-FFF2-40B4-BE49-F238E27FC236}">
                  <a16:creationId xmlns:a16="http://schemas.microsoft.com/office/drawing/2014/main" id="{82532C1D-5C8D-4921-ABB9-8975D4847C92}"/>
                </a:ext>
              </a:extLst>
            </p:cNvPr>
            <p:cNvSpPr/>
            <p:nvPr/>
          </p:nvSpPr>
          <p:spPr>
            <a:xfrm>
              <a:off x="6610825" y="4124275"/>
              <a:ext cx="10550" cy="12200"/>
            </a:xfrm>
            <a:custGeom>
              <a:avLst/>
              <a:gdLst/>
              <a:ahLst/>
              <a:cxnLst/>
              <a:rect l="l" t="t" r="r" b="b"/>
              <a:pathLst>
                <a:path w="422" h="488" extrusionOk="0">
                  <a:moveTo>
                    <a:pt x="178" y="0"/>
                  </a:moveTo>
                  <a:lnTo>
                    <a:pt x="0" y="45"/>
                  </a:lnTo>
                  <a:lnTo>
                    <a:pt x="377" y="488"/>
                  </a:lnTo>
                  <a:lnTo>
                    <a:pt x="421" y="44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0" name="Google Shape;3342;p37">
              <a:extLst>
                <a:ext uri="{FF2B5EF4-FFF2-40B4-BE49-F238E27FC236}">
                  <a16:creationId xmlns:a16="http://schemas.microsoft.com/office/drawing/2014/main" id="{4F243159-4DD7-42E8-9B87-B380A6933DCB}"/>
                </a:ext>
              </a:extLst>
            </p:cNvPr>
            <p:cNvSpPr/>
            <p:nvPr/>
          </p:nvSpPr>
          <p:spPr>
            <a:xfrm>
              <a:off x="6877250" y="4255000"/>
              <a:ext cx="10550" cy="11650"/>
            </a:xfrm>
            <a:custGeom>
              <a:avLst/>
              <a:gdLst/>
              <a:ahLst/>
              <a:cxnLst/>
              <a:rect l="l" t="t" r="r" b="b"/>
              <a:pathLst>
                <a:path w="422" h="466" extrusionOk="0">
                  <a:moveTo>
                    <a:pt x="1" y="0"/>
                  </a:moveTo>
                  <a:cubicBezTo>
                    <a:pt x="23" y="22"/>
                    <a:pt x="23" y="44"/>
                    <a:pt x="23" y="67"/>
                  </a:cubicBezTo>
                  <a:lnTo>
                    <a:pt x="266" y="465"/>
                  </a:lnTo>
                  <a:lnTo>
                    <a:pt x="422" y="465"/>
                  </a:lnTo>
                  <a:cubicBezTo>
                    <a:pt x="399" y="355"/>
                    <a:pt x="377" y="244"/>
                    <a:pt x="355" y="15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1" name="Google Shape;3343;p37">
              <a:extLst>
                <a:ext uri="{FF2B5EF4-FFF2-40B4-BE49-F238E27FC236}">
                  <a16:creationId xmlns:a16="http://schemas.microsoft.com/office/drawing/2014/main" id="{75F5B0B9-395F-48D6-AF4E-B1F1D60553B0}"/>
                </a:ext>
              </a:extLst>
            </p:cNvPr>
            <p:cNvSpPr/>
            <p:nvPr/>
          </p:nvSpPr>
          <p:spPr>
            <a:xfrm>
              <a:off x="6851225" y="4494675"/>
              <a:ext cx="11100" cy="9600"/>
            </a:xfrm>
            <a:custGeom>
              <a:avLst/>
              <a:gdLst/>
              <a:ahLst/>
              <a:cxnLst/>
              <a:rect l="l" t="t" r="r" b="b"/>
              <a:pathLst>
                <a:path w="444" h="384" extrusionOk="0">
                  <a:moveTo>
                    <a:pt x="114" y="0"/>
                  </a:moveTo>
                  <a:cubicBezTo>
                    <a:pt x="78" y="0"/>
                    <a:pt x="40" y="3"/>
                    <a:pt x="0" y="7"/>
                  </a:cubicBezTo>
                  <a:cubicBezTo>
                    <a:pt x="45" y="95"/>
                    <a:pt x="67" y="162"/>
                    <a:pt x="89" y="228"/>
                  </a:cubicBezTo>
                  <a:lnTo>
                    <a:pt x="133" y="383"/>
                  </a:lnTo>
                  <a:lnTo>
                    <a:pt x="443" y="273"/>
                  </a:lnTo>
                  <a:cubicBezTo>
                    <a:pt x="407" y="54"/>
                    <a:pt x="281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2" name="Google Shape;3344;p37">
              <a:extLst>
                <a:ext uri="{FF2B5EF4-FFF2-40B4-BE49-F238E27FC236}">
                  <a16:creationId xmlns:a16="http://schemas.microsoft.com/office/drawing/2014/main" id="{AED461C4-D842-42CB-A042-EED0B7EF8933}"/>
                </a:ext>
              </a:extLst>
            </p:cNvPr>
            <p:cNvSpPr/>
            <p:nvPr/>
          </p:nvSpPr>
          <p:spPr>
            <a:xfrm>
              <a:off x="6890000" y="4363000"/>
              <a:ext cx="9425" cy="8900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89" y="1"/>
                  </a:moveTo>
                  <a:lnTo>
                    <a:pt x="0" y="200"/>
                  </a:lnTo>
                  <a:lnTo>
                    <a:pt x="377" y="35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3" name="Google Shape;3345;p37">
              <a:extLst>
                <a:ext uri="{FF2B5EF4-FFF2-40B4-BE49-F238E27FC236}">
                  <a16:creationId xmlns:a16="http://schemas.microsoft.com/office/drawing/2014/main" id="{67C8E3E4-82BA-4A8D-B650-D7DC424D38F8}"/>
                </a:ext>
              </a:extLst>
            </p:cNvPr>
            <p:cNvSpPr/>
            <p:nvPr/>
          </p:nvSpPr>
          <p:spPr>
            <a:xfrm>
              <a:off x="6830725" y="4235050"/>
              <a:ext cx="10550" cy="8875"/>
            </a:xfrm>
            <a:custGeom>
              <a:avLst/>
              <a:gdLst/>
              <a:ahLst/>
              <a:cxnLst/>
              <a:rect l="l" t="t" r="r" b="b"/>
              <a:pathLst>
                <a:path w="422" h="355" extrusionOk="0">
                  <a:moveTo>
                    <a:pt x="178" y="1"/>
                  </a:moveTo>
                  <a:cubicBezTo>
                    <a:pt x="111" y="89"/>
                    <a:pt x="67" y="178"/>
                    <a:pt x="0" y="266"/>
                  </a:cubicBezTo>
                  <a:lnTo>
                    <a:pt x="23" y="355"/>
                  </a:lnTo>
                  <a:lnTo>
                    <a:pt x="421" y="2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4" name="Google Shape;3346;p37">
              <a:extLst>
                <a:ext uri="{FF2B5EF4-FFF2-40B4-BE49-F238E27FC236}">
                  <a16:creationId xmlns:a16="http://schemas.microsoft.com/office/drawing/2014/main" id="{1981F17F-445A-414C-8E01-66486A8D9717}"/>
                </a:ext>
              </a:extLst>
            </p:cNvPr>
            <p:cNvSpPr/>
            <p:nvPr/>
          </p:nvSpPr>
          <p:spPr>
            <a:xfrm>
              <a:off x="6490075" y="4340850"/>
              <a:ext cx="8325" cy="7775"/>
            </a:xfrm>
            <a:custGeom>
              <a:avLst/>
              <a:gdLst/>
              <a:ahLst/>
              <a:cxnLst/>
              <a:rect l="l" t="t" r="r" b="b"/>
              <a:pathLst>
                <a:path w="333" h="311" extrusionOk="0">
                  <a:moveTo>
                    <a:pt x="333" y="0"/>
                  </a:moveTo>
                  <a:lnTo>
                    <a:pt x="22" y="222"/>
                  </a:lnTo>
                  <a:cubicBezTo>
                    <a:pt x="0" y="244"/>
                    <a:pt x="0" y="266"/>
                    <a:pt x="0" y="288"/>
                  </a:cubicBezTo>
                  <a:lnTo>
                    <a:pt x="22" y="288"/>
                  </a:lnTo>
                  <a:lnTo>
                    <a:pt x="311" y="311"/>
                  </a:lnTo>
                  <a:cubicBezTo>
                    <a:pt x="311" y="288"/>
                    <a:pt x="311" y="244"/>
                    <a:pt x="311" y="222"/>
                  </a:cubicBezTo>
                  <a:cubicBezTo>
                    <a:pt x="333" y="200"/>
                    <a:pt x="333" y="178"/>
                    <a:pt x="311" y="155"/>
                  </a:cubicBezTo>
                  <a:cubicBezTo>
                    <a:pt x="311" y="111"/>
                    <a:pt x="311" y="45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5" name="Google Shape;3347;p37">
              <a:extLst>
                <a:ext uri="{FF2B5EF4-FFF2-40B4-BE49-F238E27FC236}">
                  <a16:creationId xmlns:a16="http://schemas.microsoft.com/office/drawing/2014/main" id="{F78EF271-17FB-44FD-A572-82792BD60FE4}"/>
                </a:ext>
              </a:extLst>
            </p:cNvPr>
            <p:cNvSpPr/>
            <p:nvPr/>
          </p:nvSpPr>
          <p:spPr>
            <a:xfrm>
              <a:off x="6708875" y="4220975"/>
              <a:ext cx="11650" cy="6350"/>
            </a:xfrm>
            <a:custGeom>
              <a:avLst/>
              <a:gdLst/>
              <a:ahLst/>
              <a:cxnLst/>
              <a:rect l="l" t="t" r="r" b="b"/>
              <a:pathLst>
                <a:path w="466" h="254" extrusionOk="0">
                  <a:moveTo>
                    <a:pt x="264" y="0"/>
                  </a:moveTo>
                  <a:cubicBezTo>
                    <a:pt x="185" y="0"/>
                    <a:pt x="92" y="47"/>
                    <a:pt x="0" y="98"/>
                  </a:cubicBezTo>
                  <a:lnTo>
                    <a:pt x="465" y="253"/>
                  </a:lnTo>
                  <a:cubicBezTo>
                    <a:pt x="430" y="63"/>
                    <a:pt x="356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6" name="Google Shape;3348;p37">
              <a:extLst>
                <a:ext uri="{FF2B5EF4-FFF2-40B4-BE49-F238E27FC236}">
                  <a16:creationId xmlns:a16="http://schemas.microsoft.com/office/drawing/2014/main" id="{A0AFC470-A181-46DA-B0F3-4DCE4F862F0D}"/>
                </a:ext>
              </a:extLst>
            </p:cNvPr>
            <p:cNvSpPr/>
            <p:nvPr/>
          </p:nvSpPr>
          <p:spPr>
            <a:xfrm>
              <a:off x="6767025" y="4148650"/>
              <a:ext cx="11100" cy="8325"/>
            </a:xfrm>
            <a:custGeom>
              <a:avLst/>
              <a:gdLst/>
              <a:ahLst/>
              <a:cxnLst/>
              <a:rect l="l" t="t" r="r" b="b"/>
              <a:pathLst>
                <a:path w="444" h="333" extrusionOk="0">
                  <a:moveTo>
                    <a:pt x="1" y="0"/>
                  </a:moveTo>
                  <a:lnTo>
                    <a:pt x="67" y="244"/>
                  </a:lnTo>
                  <a:lnTo>
                    <a:pt x="333" y="332"/>
                  </a:lnTo>
                  <a:lnTo>
                    <a:pt x="444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7" name="Google Shape;3349;p37">
              <a:extLst>
                <a:ext uri="{FF2B5EF4-FFF2-40B4-BE49-F238E27FC236}">
                  <a16:creationId xmlns:a16="http://schemas.microsoft.com/office/drawing/2014/main" id="{423DC463-C8F0-48B4-8BE0-24C014FB2858}"/>
                </a:ext>
              </a:extLst>
            </p:cNvPr>
            <p:cNvSpPr/>
            <p:nvPr/>
          </p:nvSpPr>
          <p:spPr>
            <a:xfrm>
              <a:off x="6957575" y="4200700"/>
              <a:ext cx="8875" cy="9450"/>
            </a:xfrm>
            <a:custGeom>
              <a:avLst/>
              <a:gdLst/>
              <a:ahLst/>
              <a:cxnLst/>
              <a:rect l="l" t="t" r="r" b="b"/>
              <a:pathLst>
                <a:path w="355" h="378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67"/>
                    <a:pt x="45" y="156"/>
                    <a:pt x="89" y="245"/>
                  </a:cubicBezTo>
                  <a:cubicBezTo>
                    <a:pt x="111" y="311"/>
                    <a:pt x="200" y="333"/>
                    <a:pt x="266" y="377"/>
                  </a:cubicBezTo>
                  <a:lnTo>
                    <a:pt x="355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8" name="Google Shape;3350;p37">
              <a:extLst>
                <a:ext uri="{FF2B5EF4-FFF2-40B4-BE49-F238E27FC236}">
                  <a16:creationId xmlns:a16="http://schemas.microsoft.com/office/drawing/2014/main" id="{D0589972-F367-44B1-AEB4-F8FF2C851AF2}"/>
                </a:ext>
              </a:extLst>
            </p:cNvPr>
            <p:cNvSpPr/>
            <p:nvPr/>
          </p:nvSpPr>
          <p:spPr>
            <a:xfrm>
              <a:off x="6421950" y="4387925"/>
              <a:ext cx="11100" cy="8900"/>
            </a:xfrm>
            <a:custGeom>
              <a:avLst/>
              <a:gdLst/>
              <a:ahLst/>
              <a:cxnLst/>
              <a:rect l="l" t="t" r="r" b="b"/>
              <a:pathLst>
                <a:path w="444" h="356" extrusionOk="0">
                  <a:moveTo>
                    <a:pt x="177" y="1"/>
                  </a:moveTo>
                  <a:lnTo>
                    <a:pt x="0" y="134"/>
                  </a:lnTo>
                  <a:lnTo>
                    <a:pt x="399" y="355"/>
                  </a:lnTo>
                  <a:lnTo>
                    <a:pt x="443" y="355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9" name="Google Shape;3351;p37">
              <a:extLst>
                <a:ext uri="{FF2B5EF4-FFF2-40B4-BE49-F238E27FC236}">
                  <a16:creationId xmlns:a16="http://schemas.microsoft.com/office/drawing/2014/main" id="{AB8FAB2D-CFB1-4E7B-92F8-E562D8AD1141}"/>
                </a:ext>
              </a:extLst>
            </p:cNvPr>
            <p:cNvSpPr/>
            <p:nvPr/>
          </p:nvSpPr>
          <p:spPr>
            <a:xfrm>
              <a:off x="7052300" y="4225075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0" y="1"/>
                  </a:moveTo>
                  <a:cubicBezTo>
                    <a:pt x="0" y="134"/>
                    <a:pt x="22" y="267"/>
                    <a:pt x="22" y="444"/>
                  </a:cubicBezTo>
                  <a:lnTo>
                    <a:pt x="310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0" name="Google Shape;3352;p37">
              <a:extLst>
                <a:ext uri="{FF2B5EF4-FFF2-40B4-BE49-F238E27FC236}">
                  <a16:creationId xmlns:a16="http://schemas.microsoft.com/office/drawing/2014/main" id="{F712F186-5BEA-49A3-B5A2-8BAC61C58361}"/>
                </a:ext>
              </a:extLst>
            </p:cNvPr>
            <p:cNvSpPr/>
            <p:nvPr/>
          </p:nvSpPr>
          <p:spPr>
            <a:xfrm>
              <a:off x="6986375" y="4210125"/>
              <a:ext cx="14975" cy="6400"/>
            </a:xfrm>
            <a:custGeom>
              <a:avLst/>
              <a:gdLst/>
              <a:ahLst/>
              <a:cxnLst/>
              <a:rect l="l" t="t" r="r" b="b"/>
              <a:pathLst>
                <a:path w="599" h="256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199"/>
                    <a:pt x="154" y="256"/>
                    <a:pt x="266" y="256"/>
                  </a:cubicBezTo>
                  <a:cubicBezTo>
                    <a:pt x="368" y="256"/>
                    <a:pt x="483" y="209"/>
                    <a:pt x="599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1" name="Google Shape;3353;p37">
              <a:extLst>
                <a:ext uri="{FF2B5EF4-FFF2-40B4-BE49-F238E27FC236}">
                  <a16:creationId xmlns:a16="http://schemas.microsoft.com/office/drawing/2014/main" id="{7E75C3A5-12F0-46F2-AA91-075A9F404502}"/>
                </a:ext>
              </a:extLst>
            </p:cNvPr>
            <p:cNvSpPr/>
            <p:nvPr/>
          </p:nvSpPr>
          <p:spPr>
            <a:xfrm>
              <a:off x="6503925" y="4250550"/>
              <a:ext cx="7775" cy="12225"/>
            </a:xfrm>
            <a:custGeom>
              <a:avLst/>
              <a:gdLst/>
              <a:ahLst/>
              <a:cxnLst/>
              <a:rect l="l" t="t" r="r" b="b"/>
              <a:pathLst>
                <a:path w="311" h="489" extrusionOk="0">
                  <a:moveTo>
                    <a:pt x="155" y="1"/>
                  </a:moveTo>
                  <a:lnTo>
                    <a:pt x="0" y="156"/>
                  </a:lnTo>
                  <a:cubicBezTo>
                    <a:pt x="45" y="267"/>
                    <a:pt x="89" y="378"/>
                    <a:pt x="155" y="466"/>
                  </a:cubicBezTo>
                  <a:lnTo>
                    <a:pt x="310" y="488"/>
                  </a:lnTo>
                  <a:lnTo>
                    <a:pt x="310" y="31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2" name="Google Shape;3354;p37">
              <a:extLst>
                <a:ext uri="{FF2B5EF4-FFF2-40B4-BE49-F238E27FC236}">
                  <a16:creationId xmlns:a16="http://schemas.microsoft.com/office/drawing/2014/main" id="{03D20993-DB17-42CE-9664-47D0B3C709A5}"/>
                </a:ext>
              </a:extLst>
            </p:cNvPr>
            <p:cNvSpPr/>
            <p:nvPr/>
          </p:nvSpPr>
          <p:spPr>
            <a:xfrm>
              <a:off x="6865825" y="4354075"/>
              <a:ext cx="11025" cy="5925"/>
            </a:xfrm>
            <a:custGeom>
              <a:avLst/>
              <a:gdLst/>
              <a:ahLst/>
              <a:cxnLst/>
              <a:rect l="l" t="t" r="r" b="b"/>
              <a:pathLst>
                <a:path w="441" h="237" extrusionOk="0">
                  <a:moveTo>
                    <a:pt x="242" y="0"/>
                  </a:moveTo>
                  <a:cubicBezTo>
                    <a:pt x="204" y="0"/>
                    <a:pt x="164" y="3"/>
                    <a:pt x="125" y="3"/>
                  </a:cubicBezTo>
                  <a:lnTo>
                    <a:pt x="14" y="3"/>
                  </a:lnTo>
                  <a:cubicBezTo>
                    <a:pt x="0" y="200"/>
                    <a:pt x="94" y="236"/>
                    <a:pt x="204" y="236"/>
                  </a:cubicBezTo>
                  <a:cubicBezTo>
                    <a:pt x="267" y="236"/>
                    <a:pt x="335" y="225"/>
                    <a:pt x="391" y="225"/>
                  </a:cubicBezTo>
                  <a:cubicBezTo>
                    <a:pt x="441" y="25"/>
                    <a:pt x="354" y="0"/>
                    <a:pt x="2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3" name="Google Shape;3355;p37">
              <a:extLst>
                <a:ext uri="{FF2B5EF4-FFF2-40B4-BE49-F238E27FC236}">
                  <a16:creationId xmlns:a16="http://schemas.microsoft.com/office/drawing/2014/main" id="{80F72124-D18F-4443-A0CE-C0013292FC3C}"/>
                </a:ext>
              </a:extLst>
            </p:cNvPr>
            <p:cNvSpPr/>
            <p:nvPr/>
          </p:nvSpPr>
          <p:spPr>
            <a:xfrm>
              <a:off x="6583675" y="4395675"/>
              <a:ext cx="6125" cy="12775"/>
            </a:xfrm>
            <a:custGeom>
              <a:avLst/>
              <a:gdLst/>
              <a:ahLst/>
              <a:cxnLst/>
              <a:rect l="l" t="t" r="r" b="b"/>
              <a:pathLst>
                <a:path w="245" h="511" extrusionOk="0">
                  <a:moveTo>
                    <a:pt x="156" y="1"/>
                  </a:moveTo>
                  <a:cubicBezTo>
                    <a:pt x="112" y="134"/>
                    <a:pt x="67" y="245"/>
                    <a:pt x="1" y="355"/>
                  </a:cubicBezTo>
                  <a:lnTo>
                    <a:pt x="45" y="510"/>
                  </a:lnTo>
                  <a:lnTo>
                    <a:pt x="244" y="333"/>
                  </a:lnTo>
                  <a:cubicBezTo>
                    <a:pt x="222" y="222"/>
                    <a:pt x="200" y="112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4" name="Google Shape;3356;p37">
              <a:extLst>
                <a:ext uri="{FF2B5EF4-FFF2-40B4-BE49-F238E27FC236}">
                  <a16:creationId xmlns:a16="http://schemas.microsoft.com/office/drawing/2014/main" id="{0FB782D9-2836-4100-A11B-EB95C847B43A}"/>
                </a:ext>
              </a:extLst>
            </p:cNvPr>
            <p:cNvSpPr/>
            <p:nvPr/>
          </p:nvSpPr>
          <p:spPr>
            <a:xfrm>
              <a:off x="6484525" y="4512000"/>
              <a:ext cx="9450" cy="9450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377" y="1"/>
                  </a:moveTo>
                  <a:lnTo>
                    <a:pt x="1" y="222"/>
                  </a:lnTo>
                  <a:lnTo>
                    <a:pt x="67" y="37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5" name="Google Shape;3357;p37">
              <a:extLst>
                <a:ext uri="{FF2B5EF4-FFF2-40B4-BE49-F238E27FC236}">
                  <a16:creationId xmlns:a16="http://schemas.microsoft.com/office/drawing/2014/main" id="{7D745472-214B-4D9C-8C92-08849D175D93}"/>
                </a:ext>
              </a:extLst>
            </p:cNvPr>
            <p:cNvSpPr/>
            <p:nvPr/>
          </p:nvSpPr>
          <p:spPr>
            <a:xfrm>
              <a:off x="6703325" y="4386275"/>
              <a:ext cx="9450" cy="6675"/>
            </a:xfrm>
            <a:custGeom>
              <a:avLst/>
              <a:gdLst/>
              <a:ahLst/>
              <a:cxnLst/>
              <a:rect l="l" t="t" r="r" b="b"/>
              <a:pathLst>
                <a:path w="378" h="267" extrusionOk="0">
                  <a:moveTo>
                    <a:pt x="289" y="0"/>
                  </a:moveTo>
                  <a:lnTo>
                    <a:pt x="1" y="244"/>
                  </a:lnTo>
                  <a:lnTo>
                    <a:pt x="377" y="266"/>
                  </a:lnTo>
                  <a:cubicBezTo>
                    <a:pt x="355" y="177"/>
                    <a:pt x="333" y="89"/>
                    <a:pt x="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6" name="Google Shape;3358;p37">
              <a:extLst>
                <a:ext uri="{FF2B5EF4-FFF2-40B4-BE49-F238E27FC236}">
                  <a16:creationId xmlns:a16="http://schemas.microsoft.com/office/drawing/2014/main" id="{6429F2E1-E6B2-499F-A288-FFA543C6AE54}"/>
                </a:ext>
              </a:extLst>
            </p:cNvPr>
            <p:cNvSpPr/>
            <p:nvPr/>
          </p:nvSpPr>
          <p:spPr>
            <a:xfrm>
              <a:off x="6564300" y="41536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67" y="1"/>
                  </a:moveTo>
                  <a:lnTo>
                    <a:pt x="0" y="222"/>
                  </a:lnTo>
                  <a:lnTo>
                    <a:pt x="288" y="355"/>
                  </a:lnTo>
                  <a:lnTo>
                    <a:pt x="488" y="22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7" name="Google Shape;3359;p37">
              <a:extLst>
                <a:ext uri="{FF2B5EF4-FFF2-40B4-BE49-F238E27FC236}">
                  <a16:creationId xmlns:a16="http://schemas.microsoft.com/office/drawing/2014/main" id="{43AD9CF6-11B1-445B-BF89-1F79E3DBCC50}"/>
                </a:ext>
              </a:extLst>
            </p:cNvPr>
            <p:cNvSpPr/>
            <p:nvPr/>
          </p:nvSpPr>
          <p:spPr>
            <a:xfrm>
              <a:off x="6911600" y="4456050"/>
              <a:ext cx="9425" cy="6675"/>
            </a:xfrm>
            <a:custGeom>
              <a:avLst/>
              <a:gdLst/>
              <a:ahLst/>
              <a:cxnLst/>
              <a:rect l="l" t="t" r="r" b="b"/>
              <a:pathLst>
                <a:path w="377" h="267" extrusionOk="0">
                  <a:moveTo>
                    <a:pt x="377" y="1"/>
                  </a:moveTo>
                  <a:lnTo>
                    <a:pt x="0" y="23"/>
                  </a:lnTo>
                  <a:lnTo>
                    <a:pt x="310" y="267"/>
                  </a:lnTo>
                  <a:cubicBezTo>
                    <a:pt x="333" y="200"/>
                    <a:pt x="333" y="112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8" name="Google Shape;3360;p37">
              <a:extLst>
                <a:ext uri="{FF2B5EF4-FFF2-40B4-BE49-F238E27FC236}">
                  <a16:creationId xmlns:a16="http://schemas.microsoft.com/office/drawing/2014/main" id="{0A85998B-2B67-4C1D-9F1C-E92B5FB9F2FF}"/>
                </a:ext>
              </a:extLst>
            </p:cNvPr>
            <p:cNvSpPr/>
            <p:nvPr/>
          </p:nvSpPr>
          <p:spPr>
            <a:xfrm>
              <a:off x="6777000" y="4320900"/>
              <a:ext cx="11650" cy="6125"/>
            </a:xfrm>
            <a:custGeom>
              <a:avLst/>
              <a:gdLst/>
              <a:ahLst/>
              <a:cxnLst/>
              <a:rect l="l" t="t" r="r" b="b"/>
              <a:pathLst>
                <a:path w="466" h="245" extrusionOk="0">
                  <a:moveTo>
                    <a:pt x="0" y="1"/>
                  </a:moveTo>
                  <a:cubicBezTo>
                    <a:pt x="16" y="224"/>
                    <a:pt x="147" y="241"/>
                    <a:pt x="294" y="241"/>
                  </a:cubicBezTo>
                  <a:cubicBezTo>
                    <a:pt x="319" y="241"/>
                    <a:pt x="345" y="240"/>
                    <a:pt x="370" y="240"/>
                  </a:cubicBezTo>
                  <a:cubicBezTo>
                    <a:pt x="402" y="240"/>
                    <a:pt x="435" y="241"/>
                    <a:pt x="466" y="24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9" name="Google Shape;3361;p37">
              <a:extLst>
                <a:ext uri="{FF2B5EF4-FFF2-40B4-BE49-F238E27FC236}">
                  <a16:creationId xmlns:a16="http://schemas.microsoft.com/office/drawing/2014/main" id="{6C35A08F-ED19-48F7-8551-25EB37779C61}"/>
                </a:ext>
              </a:extLst>
            </p:cNvPr>
            <p:cNvSpPr/>
            <p:nvPr/>
          </p:nvSpPr>
          <p:spPr>
            <a:xfrm>
              <a:off x="7001325" y="4483750"/>
              <a:ext cx="10550" cy="6675"/>
            </a:xfrm>
            <a:custGeom>
              <a:avLst/>
              <a:gdLst/>
              <a:ahLst/>
              <a:cxnLst/>
              <a:rect l="l" t="t" r="r" b="b"/>
              <a:pathLst>
                <a:path w="422" h="267" extrusionOk="0">
                  <a:moveTo>
                    <a:pt x="377" y="1"/>
                  </a:moveTo>
                  <a:lnTo>
                    <a:pt x="1" y="200"/>
                  </a:lnTo>
                  <a:lnTo>
                    <a:pt x="67" y="200"/>
                  </a:lnTo>
                  <a:lnTo>
                    <a:pt x="222" y="267"/>
                  </a:lnTo>
                  <a:lnTo>
                    <a:pt x="289" y="267"/>
                  </a:lnTo>
                  <a:lnTo>
                    <a:pt x="422" y="11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0" name="Google Shape;3362;p37">
              <a:extLst>
                <a:ext uri="{FF2B5EF4-FFF2-40B4-BE49-F238E27FC236}">
                  <a16:creationId xmlns:a16="http://schemas.microsoft.com/office/drawing/2014/main" id="{8EC63D81-67A9-4E50-ABF2-ACC90E0D8302}"/>
                </a:ext>
              </a:extLst>
            </p:cNvPr>
            <p:cNvSpPr/>
            <p:nvPr/>
          </p:nvSpPr>
          <p:spPr>
            <a:xfrm>
              <a:off x="6788625" y="4137575"/>
              <a:ext cx="7225" cy="6650"/>
            </a:xfrm>
            <a:custGeom>
              <a:avLst/>
              <a:gdLst/>
              <a:ahLst/>
              <a:cxnLst/>
              <a:rect l="l" t="t" r="r" b="b"/>
              <a:pathLst>
                <a:path w="289" h="266" extrusionOk="0">
                  <a:moveTo>
                    <a:pt x="1" y="0"/>
                  </a:moveTo>
                  <a:lnTo>
                    <a:pt x="156" y="266"/>
                  </a:lnTo>
                  <a:lnTo>
                    <a:pt x="2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1" name="Google Shape;3363;p37">
              <a:extLst>
                <a:ext uri="{FF2B5EF4-FFF2-40B4-BE49-F238E27FC236}">
                  <a16:creationId xmlns:a16="http://schemas.microsoft.com/office/drawing/2014/main" id="{5077E9C5-562E-47F7-AF8B-7D2A5F74F312}"/>
                </a:ext>
              </a:extLst>
            </p:cNvPr>
            <p:cNvSpPr/>
            <p:nvPr/>
          </p:nvSpPr>
          <p:spPr>
            <a:xfrm>
              <a:off x="6640175" y="4135375"/>
              <a:ext cx="11650" cy="6100"/>
            </a:xfrm>
            <a:custGeom>
              <a:avLst/>
              <a:gdLst/>
              <a:ahLst/>
              <a:cxnLst/>
              <a:rect l="l" t="t" r="r" b="b"/>
              <a:pathLst>
                <a:path w="466" h="244" extrusionOk="0">
                  <a:moveTo>
                    <a:pt x="173" y="1"/>
                  </a:moveTo>
                  <a:cubicBezTo>
                    <a:pt x="112" y="1"/>
                    <a:pt x="53" y="61"/>
                    <a:pt x="1" y="243"/>
                  </a:cubicBezTo>
                  <a:lnTo>
                    <a:pt x="466" y="199"/>
                  </a:lnTo>
                  <a:cubicBezTo>
                    <a:pt x="372" y="145"/>
                    <a:pt x="269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2" name="Google Shape;3364;p37">
              <a:extLst>
                <a:ext uri="{FF2B5EF4-FFF2-40B4-BE49-F238E27FC236}">
                  <a16:creationId xmlns:a16="http://schemas.microsoft.com/office/drawing/2014/main" id="{3B1326A1-A129-45F7-AC29-D720E4B1C1AA}"/>
                </a:ext>
              </a:extLst>
            </p:cNvPr>
            <p:cNvSpPr/>
            <p:nvPr/>
          </p:nvSpPr>
          <p:spPr>
            <a:xfrm>
              <a:off x="6942625" y="4217775"/>
              <a:ext cx="9975" cy="5675"/>
            </a:xfrm>
            <a:custGeom>
              <a:avLst/>
              <a:gdLst/>
              <a:ahLst/>
              <a:cxnLst/>
              <a:rect l="l" t="t" r="r" b="b"/>
              <a:pathLst>
                <a:path w="399" h="227" extrusionOk="0">
                  <a:moveTo>
                    <a:pt x="266" y="1"/>
                  </a:moveTo>
                  <a:cubicBezTo>
                    <a:pt x="186" y="1"/>
                    <a:pt x="83" y="69"/>
                    <a:pt x="0" y="93"/>
                  </a:cubicBezTo>
                  <a:lnTo>
                    <a:pt x="399" y="226"/>
                  </a:lnTo>
                  <a:cubicBezTo>
                    <a:pt x="389" y="52"/>
                    <a:pt x="336" y="1"/>
                    <a:pt x="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3" name="Google Shape;3365;p37">
              <a:extLst>
                <a:ext uri="{FF2B5EF4-FFF2-40B4-BE49-F238E27FC236}">
                  <a16:creationId xmlns:a16="http://schemas.microsoft.com/office/drawing/2014/main" id="{03C36E83-7D50-4FBC-8F0D-4F92E295A38E}"/>
                </a:ext>
              </a:extLst>
            </p:cNvPr>
            <p:cNvSpPr/>
            <p:nvPr/>
          </p:nvSpPr>
          <p:spPr>
            <a:xfrm>
              <a:off x="6713850" y="4369650"/>
              <a:ext cx="13325" cy="6125"/>
            </a:xfrm>
            <a:custGeom>
              <a:avLst/>
              <a:gdLst/>
              <a:ahLst/>
              <a:cxnLst/>
              <a:rect l="l" t="t" r="r" b="b"/>
              <a:pathLst>
                <a:path w="533" h="245" extrusionOk="0">
                  <a:moveTo>
                    <a:pt x="0" y="0"/>
                  </a:moveTo>
                  <a:lnTo>
                    <a:pt x="244" y="244"/>
                  </a:lnTo>
                  <a:lnTo>
                    <a:pt x="532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4" name="Google Shape;3366;p37">
              <a:extLst>
                <a:ext uri="{FF2B5EF4-FFF2-40B4-BE49-F238E27FC236}">
                  <a16:creationId xmlns:a16="http://schemas.microsoft.com/office/drawing/2014/main" id="{79E718C4-6507-457E-8CC0-1D8E07CBFC28}"/>
                </a:ext>
              </a:extLst>
            </p:cNvPr>
            <p:cNvSpPr/>
            <p:nvPr/>
          </p:nvSpPr>
          <p:spPr>
            <a:xfrm>
              <a:off x="6820200" y="4483200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33"/>
                    <a:pt x="67" y="266"/>
                    <a:pt x="111" y="444"/>
                  </a:cubicBezTo>
                  <a:lnTo>
                    <a:pt x="311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5" name="Google Shape;3367;p37">
              <a:extLst>
                <a:ext uri="{FF2B5EF4-FFF2-40B4-BE49-F238E27FC236}">
                  <a16:creationId xmlns:a16="http://schemas.microsoft.com/office/drawing/2014/main" id="{52561EE6-A44B-4EA5-9469-5C07F59EBB7D}"/>
                </a:ext>
              </a:extLst>
            </p:cNvPr>
            <p:cNvSpPr/>
            <p:nvPr/>
          </p:nvSpPr>
          <p:spPr>
            <a:xfrm>
              <a:off x="6572600" y="4482650"/>
              <a:ext cx="7225" cy="13325"/>
            </a:xfrm>
            <a:custGeom>
              <a:avLst/>
              <a:gdLst/>
              <a:ahLst/>
              <a:cxnLst/>
              <a:rect l="l" t="t" r="r" b="b"/>
              <a:pathLst>
                <a:path w="289" h="533" extrusionOk="0">
                  <a:moveTo>
                    <a:pt x="222" y="0"/>
                  </a:moveTo>
                  <a:cubicBezTo>
                    <a:pt x="111" y="266"/>
                    <a:pt x="67" y="399"/>
                    <a:pt x="1" y="532"/>
                  </a:cubicBezTo>
                  <a:lnTo>
                    <a:pt x="289" y="377"/>
                  </a:lnTo>
                  <a:cubicBezTo>
                    <a:pt x="267" y="288"/>
                    <a:pt x="244" y="178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6" name="Google Shape;3368;p37">
              <a:extLst>
                <a:ext uri="{FF2B5EF4-FFF2-40B4-BE49-F238E27FC236}">
                  <a16:creationId xmlns:a16="http://schemas.microsoft.com/office/drawing/2014/main" id="{9EEACF69-1C9C-4FFA-8076-22906A2F71CB}"/>
                </a:ext>
              </a:extLst>
            </p:cNvPr>
            <p:cNvSpPr/>
            <p:nvPr/>
          </p:nvSpPr>
          <p:spPr>
            <a:xfrm>
              <a:off x="6515000" y="424280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333" y="1"/>
                  </a:moveTo>
                  <a:lnTo>
                    <a:pt x="0" y="244"/>
                  </a:lnTo>
                  <a:lnTo>
                    <a:pt x="200" y="244"/>
                  </a:lnTo>
                  <a:cubicBezTo>
                    <a:pt x="244" y="156"/>
                    <a:pt x="288" y="89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7" name="Google Shape;3369;p37">
              <a:extLst>
                <a:ext uri="{FF2B5EF4-FFF2-40B4-BE49-F238E27FC236}">
                  <a16:creationId xmlns:a16="http://schemas.microsoft.com/office/drawing/2014/main" id="{3339F5AB-2FF3-4313-A513-AD4A8A1BEEEE}"/>
                </a:ext>
              </a:extLst>
            </p:cNvPr>
            <p:cNvSpPr/>
            <p:nvPr/>
          </p:nvSpPr>
          <p:spPr>
            <a:xfrm>
              <a:off x="6651800" y="4286000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333" y="1"/>
                  </a:moveTo>
                  <a:lnTo>
                    <a:pt x="1" y="23"/>
                  </a:lnTo>
                  <a:lnTo>
                    <a:pt x="289" y="333"/>
                  </a:lnTo>
                  <a:cubicBezTo>
                    <a:pt x="311" y="156"/>
                    <a:pt x="333" y="67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8" name="Google Shape;3370;p37">
              <a:extLst>
                <a:ext uri="{FF2B5EF4-FFF2-40B4-BE49-F238E27FC236}">
                  <a16:creationId xmlns:a16="http://schemas.microsoft.com/office/drawing/2014/main" id="{8C70D140-09A8-4DA8-9E31-F4DA51096F73}"/>
                </a:ext>
              </a:extLst>
            </p:cNvPr>
            <p:cNvSpPr/>
            <p:nvPr/>
          </p:nvSpPr>
          <p:spPr>
            <a:xfrm>
              <a:off x="6450750" y="42184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9" y="112"/>
                    <a:pt x="0" y="67"/>
                    <a:pt x="244" y="355"/>
                  </a:cubicBezTo>
                  <a:lnTo>
                    <a:pt x="443" y="245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9" name="Google Shape;3371;p37">
              <a:extLst>
                <a:ext uri="{FF2B5EF4-FFF2-40B4-BE49-F238E27FC236}">
                  <a16:creationId xmlns:a16="http://schemas.microsoft.com/office/drawing/2014/main" id="{6FC7FDCF-ECEB-449A-984F-E83EFBDA1C93}"/>
                </a:ext>
              </a:extLst>
            </p:cNvPr>
            <p:cNvSpPr/>
            <p:nvPr/>
          </p:nvSpPr>
          <p:spPr>
            <a:xfrm>
              <a:off x="6408650" y="4480975"/>
              <a:ext cx="9450" cy="5575"/>
            </a:xfrm>
            <a:custGeom>
              <a:avLst/>
              <a:gdLst/>
              <a:ahLst/>
              <a:cxnLst/>
              <a:rect l="l" t="t" r="r" b="b"/>
              <a:pathLst>
                <a:path w="378" h="223" extrusionOk="0">
                  <a:moveTo>
                    <a:pt x="377" y="1"/>
                  </a:moveTo>
                  <a:lnTo>
                    <a:pt x="0" y="89"/>
                  </a:lnTo>
                  <a:lnTo>
                    <a:pt x="23" y="200"/>
                  </a:lnTo>
                  <a:lnTo>
                    <a:pt x="266" y="222"/>
                  </a:lnTo>
                  <a:cubicBezTo>
                    <a:pt x="311" y="156"/>
                    <a:pt x="333" y="67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0" name="Google Shape;3372;p37">
              <a:extLst>
                <a:ext uri="{FF2B5EF4-FFF2-40B4-BE49-F238E27FC236}">
                  <a16:creationId xmlns:a16="http://schemas.microsoft.com/office/drawing/2014/main" id="{6D493B1B-2CB2-43EF-8F4E-D2296B1F552A}"/>
                </a:ext>
              </a:extLst>
            </p:cNvPr>
            <p:cNvSpPr/>
            <p:nvPr/>
          </p:nvSpPr>
          <p:spPr>
            <a:xfrm>
              <a:off x="6654025" y="4368000"/>
              <a:ext cx="7775" cy="5500"/>
            </a:xfrm>
            <a:custGeom>
              <a:avLst/>
              <a:gdLst/>
              <a:ahLst/>
              <a:cxnLst/>
              <a:rect l="l" t="t" r="r" b="b"/>
              <a:pathLst>
                <a:path w="31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65"/>
                    <a:pt x="45" y="219"/>
                    <a:pt x="93" y="219"/>
                  </a:cubicBezTo>
                  <a:cubicBezTo>
                    <a:pt x="154" y="219"/>
                    <a:pt x="236" y="129"/>
                    <a:pt x="311" y="6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1" name="Google Shape;3373;p37">
              <a:extLst>
                <a:ext uri="{FF2B5EF4-FFF2-40B4-BE49-F238E27FC236}">
                  <a16:creationId xmlns:a16="http://schemas.microsoft.com/office/drawing/2014/main" id="{9C1FB574-F7A3-441B-B9F0-D42D7E5F79E8}"/>
                </a:ext>
              </a:extLst>
            </p:cNvPr>
            <p:cNvSpPr/>
            <p:nvPr/>
          </p:nvSpPr>
          <p:spPr>
            <a:xfrm>
              <a:off x="6623575" y="4473225"/>
              <a:ext cx="11100" cy="7225"/>
            </a:xfrm>
            <a:custGeom>
              <a:avLst/>
              <a:gdLst/>
              <a:ahLst/>
              <a:cxnLst/>
              <a:rect l="l" t="t" r="r" b="b"/>
              <a:pathLst>
                <a:path w="444" h="289" extrusionOk="0">
                  <a:moveTo>
                    <a:pt x="133" y="1"/>
                  </a:moveTo>
                  <a:lnTo>
                    <a:pt x="0" y="289"/>
                  </a:lnTo>
                  <a:lnTo>
                    <a:pt x="0" y="289"/>
                  </a:lnTo>
                  <a:lnTo>
                    <a:pt x="443" y="13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2" name="Google Shape;3374;p37">
              <a:extLst>
                <a:ext uri="{FF2B5EF4-FFF2-40B4-BE49-F238E27FC236}">
                  <a16:creationId xmlns:a16="http://schemas.microsoft.com/office/drawing/2014/main" id="{FFED1EF9-EFAD-44CB-9D84-1792ABC6D8A3}"/>
                </a:ext>
              </a:extLst>
            </p:cNvPr>
            <p:cNvSpPr/>
            <p:nvPr/>
          </p:nvSpPr>
          <p:spPr>
            <a:xfrm>
              <a:off x="6988025" y="4293775"/>
              <a:ext cx="7225" cy="10550"/>
            </a:xfrm>
            <a:custGeom>
              <a:avLst/>
              <a:gdLst/>
              <a:ahLst/>
              <a:cxnLst/>
              <a:rect l="l" t="t" r="r" b="b"/>
              <a:pathLst>
                <a:path w="289" h="422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55"/>
                    <a:pt x="90" y="288"/>
                    <a:pt x="134" y="421"/>
                  </a:cubicBezTo>
                  <a:cubicBezTo>
                    <a:pt x="178" y="332"/>
                    <a:pt x="245" y="266"/>
                    <a:pt x="289" y="1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3" name="Google Shape;3375;p37">
              <a:extLst>
                <a:ext uri="{FF2B5EF4-FFF2-40B4-BE49-F238E27FC236}">
                  <a16:creationId xmlns:a16="http://schemas.microsoft.com/office/drawing/2014/main" id="{0B57EEC2-707E-4D0C-81BD-9DFA648732BD}"/>
                </a:ext>
              </a:extLst>
            </p:cNvPr>
            <p:cNvSpPr/>
            <p:nvPr/>
          </p:nvSpPr>
          <p:spPr>
            <a:xfrm>
              <a:off x="6955900" y="4303350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0" y="0"/>
                  </a:moveTo>
                  <a:cubicBezTo>
                    <a:pt x="123" y="0"/>
                    <a:pt x="72" y="18"/>
                    <a:pt x="1" y="60"/>
                  </a:cubicBezTo>
                  <a:cubicBezTo>
                    <a:pt x="112" y="149"/>
                    <a:pt x="222" y="237"/>
                    <a:pt x="333" y="304"/>
                  </a:cubicBezTo>
                  <a:cubicBezTo>
                    <a:pt x="246" y="234"/>
                    <a:pt x="29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4" name="Google Shape;3376;p37">
              <a:extLst>
                <a:ext uri="{FF2B5EF4-FFF2-40B4-BE49-F238E27FC236}">
                  <a16:creationId xmlns:a16="http://schemas.microsoft.com/office/drawing/2014/main" id="{F385A386-DDA5-4409-B746-889F85D3DEF0}"/>
                </a:ext>
              </a:extLst>
            </p:cNvPr>
            <p:cNvSpPr/>
            <p:nvPr/>
          </p:nvSpPr>
          <p:spPr>
            <a:xfrm>
              <a:off x="6686150" y="4471025"/>
              <a:ext cx="8900" cy="3900"/>
            </a:xfrm>
            <a:custGeom>
              <a:avLst/>
              <a:gdLst/>
              <a:ahLst/>
              <a:cxnLst/>
              <a:rect l="l" t="t" r="r" b="b"/>
              <a:pathLst>
                <a:path w="356" h="156" extrusionOk="0">
                  <a:moveTo>
                    <a:pt x="355" y="0"/>
                  </a:moveTo>
                  <a:lnTo>
                    <a:pt x="1" y="133"/>
                  </a:lnTo>
                  <a:lnTo>
                    <a:pt x="355" y="15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5" name="Google Shape;3377;p37">
              <a:extLst>
                <a:ext uri="{FF2B5EF4-FFF2-40B4-BE49-F238E27FC236}">
                  <a16:creationId xmlns:a16="http://schemas.microsoft.com/office/drawing/2014/main" id="{50608CA4-BB07-4328-ADC3-2D2A7E6F00C9}"/>
                </a:ext>
              </a:extLst>
            </p:cNvPr>
            <p:cNvSpPr/>
            <p:nvPr/>
          </p:nvSpPr>
          <p:spPr>
            <a:xfrm>
              <a:off x="7056725" y="4238375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133" y="0"/>
                  </a:moveTo>
                  <a:lnTo>
                    <a:pt x="0" y="399"/>
                  </a:lnTo>
                  <a:lnTo>
                    <a:pt x="288" y="399"/>
                  </a:lnTo>
                  <a:cubicBezTo>
                    <a:pt x="244" y="288"/>
                    <a:pt x="200" y="20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6" name="Google Shape;3378;p37">
              <a:extLst>
                <a:ext uri="{FF2B5EF4-FFF2-40B4-BE49-F238E27FC236}">
                  <a16:creationId xmlns:a16="http://schemas.microsoft.com/office/drawing/2014/main" id="{EFF48AB2-F99C-407D-ADFC-133D01A63DC9}"/>
                </a:ext>
              </a:extLst>
            </p:cNvPr>
            <p:cNvSpPr/>
            <p:nvPr/>
          </p:nvSpPr>
          <p:spPr>
            <a:xfrm>
              <a:off x="6634650" y="4302625"/>
              <a:ext cx="5550" cy="6125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33" y="1"/>
                  </a:moveTo>
                  <a:lnTo>
                    <a:pt x="0" y="222"/>
                  </a:lnTo>
                  <a:lnTo>
                    <a:pt x="222" y="244"/>
                  </a:lnTo>
                  <a:cubicBezTo>
                    <a:pt x="200" y="178"/>
                    <a:pt x="177" y="89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7" name="Google Shape;3379;p37">
              <a:extLst>
                <a:ext uri="{FF2B5EF4-FFF2-40B4-BE49-F238E27FC236}">
                  <a16:creationId xmlns:a16="http://schemas.microsoft.com/office/drawing/2014/main" id="{7BED897D-C77D-4DBD-B1BD-8A00CED4C366}"/>
                </a:ext>
              </a:extLst>
            </p:cNvPr>
            <p:cNvSpPr/>
            <p:nvPr/>
          </p:nvSpPr>
          <p:spPr>
            <a:xfrm>
              <a:off x="6680050" y="4367425"/>
              <a:ext cx="6125" cy="7800"/>
            </a:xfrm>
            <a:custGeom>
              <a:avLst/>
              <a:gdLst/>
              <a:ahLst/>
              <a:cxnLst/>
              <a:rect l="l" t="t" r="r" b="b"/>
              <a:pathLst>
                <a:path w="245" h="312" extrusionOk="0">
                  <a:moveTo>
                    <a:pt x="45" y="1"/>
                  </a:moveTo>
                  <a:cubicBezTo>
                    <a:pt x="23" y="112"/>
                    <a:pt x="23" y="200"/>
                    <a:pt x="1" y="311"/>
                  </a:cubicBezTo>
                  <a:lnTo>
                    <a:pt x="245" y="311"/>
                  </a:lnTo>
                  <a:lnTo>
                    <a:pt x="223" y="112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8" name="Google Shape;3380;p37">
              <a:extLst>
                <a:ext uri="{FF2B5EF4-FFF2-40B4-BE49-F238E27FC236}">
                  <a16:creationId xmlns:a16="http://schemas.microsoft.com/office/drawing/2014/main" id="{3898671C-6E91-431D-8CA7-04A3B40C466E}"/>
                </a:ext>
              </a:extLst>
            </p:cNvPr>
            <p:cNvSpPr/>
            <p:nvPr/>
          </p:nvSpPr>
          <p:spPr>
            <a:xfrm>
              <a:off x="6624675" y="4454950"/>
              <a:ext cx="7775" cy="667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311" y="1"/>
                  </a:moveTo>
                  <a:lnTo>
                    <a:pt x="0" y="111"/>
                  </a:lnTo>
                  <a:cubicBezTo>
                    <a:pt x="45" y="156"/>
                    <a:pt x="89" y="200"/>
                    <a:pt x="133" y="266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9" name="Google Shape;3381;p37">
              <a:extLst>
                <a:ext uri="{FF2B5EF4-FFF2-40B4-BE49-F238E27FC236}">
                  <a16:creationId xmlns:a16="http://schemas.microsoft.com/office/drawing/2014/main" id="{BC952220-F074-456F-88A1-624258EFCF18}"/>
                </a:ext>
              </a:extLst>
            </p:cNvPr>
            <p:cNvSpPr/>
            <p:nvPr/>
          </p:nvSpPr>
          <p:spPr>
            <a:xfrm>
              <a:off x="6441325" y="4314825"/>
              <a:ext cx="3900" cy="8325"/>
            </a:xfrm>
            <a:custGeom>
              <a:avLst/>
              <a:gdLst/>
              <a:ahLst/>
              <a:cxnLst/>
              <a:rect l="l" t="t" r="r" b="b"/>
              <a:pathLst>
                <a:path w="156" h="333" extrusionOk="0">
                  <a:moveTo>
                    <a:pt x="1" y="0"/>
                  </a:moveTo>
                  <a:lnTo>
                    <a:pt x="23" y="332"/>
                  </a:lnTo>
                  <a:lnTo>
                    <a:pt x="156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0" name="Google Shape;3382;p37">
              <a:extLst>
                <a:ext uri="{FF2B5EF4-FFF2-40B4-BE49-F238E27FC236}">
                  <a16:creationId xmlns:a16="http://schemas.microsoft.com/office/drawing/2014/main" id="{BEE16F63-795D-4E41-8A54-E80E54FCACCC}"/>
                </a:ext>
              </a:extLst>
            </p:cNvPr>
            <p:cNvSpPr/>
            <p:nvPr/>
          </p:nvSpPr>
          <p:spPr>
            <a:xfrm>
              <a:off x="7078875" y="4242250"/>
              <a:ext cx="9450" cy="8325"/>
            </a:xfrm>
            <a:custGeom>
              <a:avLst/>
              <a:gdLst/>
              <a:ahLst/>
              <a:cxnLst/>
              <a:rect l="l" t="t" r="r" b="b"/>
              <a:pathLst>
                <a:path w="378" h="333" extrusionOk="0">
                  <a:moveTo>
                    <a:pt x="156" y="1"/>
                  </a:moveTo>
                  <a:lnTo>
                    <a:pt x="1" y="244"/>
                  </a:lnTo>
                  <a:lnTo>
                    <a:pt x="377" y="333"/>
                  </a:lnTo>
                  <a:lnTo>
                    <a:pt x="377" y="33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1" name="Google Shape;3383;p37">
              <a:extLst>
                <a:ext uri="{FF2B5EF4-FFF2-40B4-BE49-F238E27FC236}">
                  <a16:creationId xmlns:a16="http://schemas.microsoft.com/office/drawing/2014/main" id="{BE6BDDEF-065C-41A8-84BE-01601E296A1D}"/>
                </a:ext>
              </a:extLst>
            </p:cNvPr>
            <p:cNvSpPr/>
            <p:nvPr/>
          </p:nvSpPr>
          <p:spPr>
            <a:xfrm>
              <a:off x="6908825" y="4203425"/>
              <a:ext cx="10000" cy="5050"/>
            </a:xfrm>
            <a:custGeom>
              <a:avLst/>
              <a:gdLst/>
              <a:ahLst/>
              <a:cxnLst/>
              <a:rect l="l" t="t" r="r" b="b"/>
              <a:pathLst>
                <a:path w="400" h="202" extrusionOk="0">
                  <a:moveTo>
                    <a:pt x="131" y="1"/>
                  </a:moveTo>
                  <a:cubicBezTo>
                    <a:pt x="80" y="1"/>
                    <a:pt x="34" y="46"/>
                    <a:pt x="1" y="180"/>
                  </a:cubicBezTo>
                  <a:lnTo>
                    <a:pt x="111" y="202"/>
                  </a:lnTo>
                  <a:lnTo>
                    <a:pt x="399" y="180"/>
                  </a:lnTo>
                  <a:cubicBezTo>
                    <a:pt x="317" y="125"/>
                    <a:pt x="217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2" name="Google Shape;3384;p37">
              <a:extLst>
                <a:ext uri="{FF2B5EF4-FFF2-40B4-BE49-F238E27FC236}">
                  <a16:creationId xmlns:a16="http://schemas.microsoft.com/office/drawing/2014/main" id="{CD7753A1-D8CC-4339-849F-BAA2FFFF8BEF}"/>
                </a:ext>
              </a:extLst>
            </p:cNvPr>
            <p:cNvSpPr/>
            <p:nvPr/>
          </p:nvSpPr>
          <p:spPr>
            <a:xfrm>
              <a:off x="6685050" y="4200150"/>
              <a:ext cx="6125" cy="3900"/>
            </a:xfrm>
            <a:custGeom>
              <a:avLst/>
              <a:gdLst/>
              <a:ahLst/>
              <a:cxnLst/>
              <a:rect l="l" t="t" r="r" b="b"/>
              <a:pathLst>
                <a:path w="245" h="156" extrusionOk="0">
                  <a:moveTo>
                    <a:pt x="0" y="1"/>
                  </a:moveTo>
                  <a:lnTo>
                    <a:pt x="178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3" name="Google Shape;3385;p37">
              <a:extLst>
                <a:ext uri="{FF2B5EF4-FFF2-40B4-BE49-F238E27FC236}">
                  <a16:creationId xmlns:a16="http://schemas.microsoft.com/office/drawing/2014/main" id="{AC954C30-3D2D-41B6-884E-3F67D59CD215}"/>
                </a:ext>
              </a:extLst>
            </p:cNvPr>
            <p:cNvSpPr/>
            <p:nvPr/>
          </p:nvSpPr>
          <p:spPr>
            <a:xfrm>
              <a:off x="6451300" y="4199600"/>
              <a:ext cx="9450" cy="7225"/>
            </a:xfrm>
            <a:custGeom>
              <a:avLst/>
              <a:gdLst/>
              <a:ahLst/>
              <a:cxnLst/>
              <a:rect l="l" t="t" r="r" b="b"/>
              <a:pathLst>
                <a:path w="378" h="289" extrusionOk="0">
                  <a:moveTo>
                    <a:pt x="311" y="1"/>
                  </a:moveTo>
                  <a:lnTo>
                    <a:pt x="155" y="67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377" y="178"/>
                  </a:lnTo>
                  <a:cubicBezTo>
                    <a:pt x="355" y="111"/>
                    <a:pt x="333" y="67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4" name="Google Shape;3386;p37">
              <a:extLst>
                <a:ext uri="{FF2B5EF4-FFF2-40B4-BE49-F238E27FC236}">
                  <a16:creationId xmlns:a16="http://schemas.microsoft.com/office/drawing/2014/main" id="{6FD34DAE-55BB-4861-BC7E-69D38278DACD}"/>
                </a:ext>
              </a:extLst>
            </p:cNvPr>
            <p:cNvSpPr/>
            <p:nvPr/>
          </p:nvSpPr>
          <p:spPr>
            <a:xfrm>
              <a:off x="6587550" y="4484850"/>
              <a:ext cx="8350" cy="2800"/>
            </a:xfrm>
            <a:custGeom>
              <a:avLst/>
              <a:gdLst/>
              <a:ahLst/>
              <a:cxnLst/>
              <a:rect l="l" t="t" r="r" b="b"/>
              <a:pathLst>
                <a:path w="334" h="112" extrusionOk="0">
                  <a:moveTo>
                    <a:pt x="134" y="1"/>
                  </a:moveTo>
                  <a:lnTo>
                    <a:pt x="1" y="112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5" name="Google Shape;3387;p37">
              <a:extLst>
                <a:ext uri="{FF2B5EF4-FFF2-40B4-BE49-F238E27FC236}">
                  <a16:creationId xmlns:a16="http://schemas.microsoft.com/office/drawing/2014/main" id="{98FAAAB6-D603-4F4C-8080-6BF8B51CFC25}"/>
                </a:ext>
              </a:extLst>
            </p:cNvPr>
            <p:cNvSpPr/>
            <p:nvPr/>
          </p:nvSpPr>
          <p:spPr>
            <a:xfrm>
              <a:off x="6687250" y="4301525"/>
              <a:ext cx="7225" cy="5550"/>
            </a:xfrm>
            <a:custGeom>
              <a:avLst/>
              <a:gdLst/>
              <a:ahLst/>
              <a:cxnLst/>
              <a:rect l="l" t="t" r="r" b="b"/>
              <a:pathLst>
                <a:path w="289" h="222" extrusionOk="0">
                  <a:moveTo>
                    <a:pt x="1" y="0"/>
                  </a:moveTo>
                  <a:lnTo>
                    <a:pt x="90" y="222"/>
                  </a:lnTo>
                  <a:lnTo>
                    <a:pt x="289" y="22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6" name="Google Shape;3388;p37">
              <a:extLst>
                <a:ext uri="{FF2B5EF4-FFF2-40B4-BE49-F238E27FC236}">
                  <a16:creationId xmlns:a16="http://schemas.microsoft.com/office/drawing/2014/main" id="{DC0D2BC0-FA6F-4EA7-B48B-D13DEF72F3E5}"/>
                </a:ext>
              </a:extLst>
            </p:cNvPr>
            <p:cNvSpPr/>
            <p:nvPr/>
          </p:nvSpPr>
          <p:spPr>
            <a:xfrm>
              <a:off x="6783650" y="44893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0" y="0"/>
                  </a:moveTo>
                  <a:lnTo>
                    <a:pt x="222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7" name="Google Shape;3389;p37">
              <a:extLst>
                <a:ext uri="{FF2B5EF4-FFF2-40B4-BE49-F238E27FC236}">
                  <a16:creationId xmlns:a16="http://schemas.microsoft.com/office/drawing/2014/main" id="{77EFEE70-E12D-4293-9621-F697BD75D142}"/>
                </a:ext>
              </a:extLst>
            </p:cNvPr>
            <p:cNvSpPr/>
            <p:nvPr/>
          </p:nvSpPr>
          <p:spPr>
            <a:xfrm>
              <a:off x="7013525" y="4217875"/>
              <a:ext cx="9425" cy="5850"/>
            </a:xfrm>
            <a:custGeom>
              <a:avLst/>
              <a:gdLst/>
              <a:ahLst/>
              <a:cxnLst/>
              <a:rect l="l" t="t" r="r" b="b"/>
              <a:pathLst>
                <a:path w="377" h="234" extrusionOk="0">
                  <a:moveTo>
                    <a:pt x="0" y="1"/>
                  </a:moveTo>
                  <a:lnTo>
                    <a:pt x="0" y="1"/>
                  </a:lnTo>
                  <a:cubicBezTo>
                    <a:pt x="161" y="162"/>
                    <a:pt x="232" y="233"/>
                    <a:pt x="279" y="233"/>
                  </a:cubicBezTo>
                  <a:cubicBezTo>
                    <a:pt x="316" y="233"/>
                    <a:pt x="338" y="189"/>
                    <a:pt x="377" y="1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8" name="Google Shape;3390;p37">
              <a:extLst>
                <a:ext uri="{FF2B5EF4-FFF2-40B4-BE49-F238E27FC236}">
                  <a16:creationId xmlns:a16="http://schemas.microsoft.com/office/drawing/2014/main" id="{88A61D6F-4AB3-4089-A7B0-06D30F3B321C}"/>
                </a:ext>
              </a:extLst>
            </p:cNvPr>
            <p:cNvSpPr/>
            <p:nvPr/>
          </p:nvSpPr>
          <p:spPr>
            <a:xfrm>
              <a:off x="6834600" y="4490400"/>
              <a:ext cx="7225" cy="7775"/>
            </a:xfrm>
            <a:custGeom>
              <a:avLst/>
              <a:gdLst/>
              <a:ahLst/>
              <a:cxnLst/>
              <a:rect l="l" t="t" r="r" b="b"/>
              <a:pathLst>
                <a:path w="289" h="311" extrusionOk="0">
                  <a:moveTo>
                    <a:pt x="1" y="1"/>
                  </a:moveTo>
                  <a:lnTo>
                    <a:pt x="178" y="311"/>
                  </a:lnTo>
                  <a:lnTo>
                    <a:pt x="266" y="266"/>
                  </a:lnTo>
                  <a:lnTo>
                    <a:pt x="289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9" name="Google Shape;3391;p37">
              <a:extLst>
                <a:ext uri="{FF2B5EF4-FFF2-40B4-BE49-F238E27FC236}">
                  <a16:creationId xmlns:a16="http://schemas.microsoft.com/office/drawing/2014/main" id="{8367C7BE-3EA1-4EE2-987E-3760900EDD42}"/>
                </a:ext>
              </a:extLst>
            </p:cNvPr>
            <p:cNvSpPr/>
            <p:nvPr/>
          </p:nvSpPr>
          <p:spPr>
            <a:xfrm>
              <a:off x="6447425" y="4201250"/>
              <a:ext cx="7775" cy="5575"/>
            </a:xfrm>
            <a:custGeom>
              <a:avLst/>
              <a:gdLst/>
              <a:ahLst/>
              <a:cxnLst/>
              <a:rect l="l" t="t" r="r" b="b"/>
              <a:pathLst>
                <a:path w="311" h="223" extrusionOk="0">
                  <a:moveTo>
                    <a:pt x="310" y="1"/>
                  </a:moveTo>
                  <a:lnTo>
                    <a:pt x="0" y="134"/>
                  </a:lnTo>
                  <a:lnTo>
                    <a:pt x="0" y="223"/>
                  </a:lnTo>
                  <a:lnTo>
                    <a:pt x="155" y="2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0" name="Google Shape;3392;p37">
              <a:extLst>
                <a:ext uri="{FF2B5EF4-FFF2-40B4-BE49-F238E27FC236}">
                  <a16:creationId xmlns:a16="http://schemas.microsoft.com/office/drawing/2014/main" id="{2838080D-3697-4E92-9A9B-BF89919EF3A2}"/>
                </a:ext>
              </a:extLst>
            </p:cNvPr>
            <p:cNvSpPr/>
            <p:nvPr/>
          </p:nvSpPr>
          <p:spPr>
            <a:xfrm>
              <a:off x="6449625" y="4312050"/>
              <a:ext cx="7225" cy="5000"/>
            </a:xfrm>
            <a:custGeom>
              <a:avLst/>
              <a:gdLst/>
              <a:ahLst/>
              <a:cxnLst/>
              <a:rect l="l" t="t" r="r" b="b"/>
              <a:pathLst>
                <a:path w="289" h="200" extrusionOk="0">
                  <a:moveTo>
                    <a:pt x="1" y="200"/>
                  </a:move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1" name="Google Shape;3393;p37">
              <a:extLst>
                <a:ext uri="{FF2B5EF4-FFF2-40B4-BE49-F238E27FC236}">
                  <a16:creationId xmlns:a16="http://schemas.microsoft.com/office/drawing/2014/main" id="{4E566AB2-CF51-428B-8F88-8313C7CBA4E6}"/>
                </a:ext>
              </a:extLst>
            </p:cNvPr>
            <p:cNvSpPr/>
            <p:nvPr/>
          </p:nvSpPr>
          <p:spPr>
            <a:xfrm>
              <a:off x="6680050" y="4301525"/>
              <a:ext cx="9450" cy="5550"/>
            </a:xfrm>
            <a:custGeom>
              <a:avLst/>
              <a:gdLst/>
              <a:ahLst/>
              <a:cxnLst/>
              <a:rect l="l" t="t" r="r" b="b"/>
              <a:pathLst>
                <a:path w="378" h="222" extrusionOk="0">
                  <a:moveTo>
                    <a:pt x="289" y="0"/>
                  </a:moveTo>
                  <a:lnTo>
                    <a:pt x="1" y="222"/>
                  </a:lnTo>
                  <a:lnTo>
                    <a:pt x="378" y="22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2" name="Google Shape;3394;p37">
              <a:extLst>
                <a:ext uri="{FF2B5EF4-FFF2-40B4-BE49-F238E27FC236}">
                  <a16:creationId xmlns:a16="http://schemas.microsoft.com/office/drawing/2014/main" id="{382391AB-9A87-4493-89A4-B595FEB4214F}"/>
                </a:ext>
              </a:extLst>
            </p:cNvPr>
            <p:cNvSpPr/>
            <p:nvPr/>
          </p:nvSpPr>
          <p:spPr>
            <a:xfrm>
              <a:off x="6557100" y="4160825"/>
              <a:ext cx="5000" cy="6675"/>
            </a:xfrm>
            <a:custGeom>
              <a:avLst/>
              <a:gdLst/>
              <a:ahLst/>
              <a:cxnLst/>
              <a:rect l="l" t="t" r="r" b="b"/>
              <a:pathLst>
                <a:path w="200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20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3" name="Google Shape;3395;p37">
              <a:extLst>
                <a:ext uri="{FF2B5EF4-FFF2-40B4-BE49-F238E27FC236}">
                  <a16:creationId xmlns:a16="http://schemas.microsoft.com/office/drawing/2014/main" id="{1866A067-6BAA-4CBA-A15D-2008D80D71A0}"/>
                </a:ext>
              </a:extLst>
            </p:cNvPr>
            <p:cNvSpPr/>
            <p:nvPr/>
          </p:nvSpPr>
          <p:spPr>
            <a:xfrm>
              <a:off x="6614150" y="4472675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266" y="1"/>
                  </a:moveTo>
                  <a:lnTo>
                    <a:pt x="0" y="23"/>
                  </a:lnTo>
                  <a:lnTo>
                    <a:pt x="133" y="311"/>
                  </a:lnTo>
                  <a:lnTo>
                    <a:pt x="311" y="3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4" name="Google Shape;3396;p37">
              <a:extLst>
                <a:ext uri="{FF2B5EF4-FFF2-40B4-BE49-F238E27FC236}">
                  <a16:creationId xmlns:a16="http://schemas.microsoft.com/office/drawing/2014/main" id="{2A957F9F-E04B-4193-8B52-AADC1A5A6184}"/>
                </a:ext>
              </a:extLst>
            </p:cNvPr>
            <p:cNvSpPr/>
            <p:nvPr/>
          </p:nvSpPr>
          <p:spPr>
            <a:xfrm>
              <a:off x="6497825" y="4336975"/>
              <a:ext cx="6675" cy="7775"/>
            </a:xfrm>
            <a:custGeom>
              <a:avLst/>
              <a:gdLst/>
              <a:ahLst/>
              <a:cxnLst/>
              <a:rect l="l" t="t" r="r" b="b"/>
              <a:pathLst>
                <a:path w="267" h="311" extrusionOk="0">
                  <a:moveTo>
                    <a:pt x="266" y="0"/>
                  </a:moveTo>
                  <a:lnTo>
                    <a:pt x="1" y="133"/>
                  </a:lnTo>
                  <a:lnTo>
                    <a:pt x="1" y="31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5" name="Google Shape;3397;p37">
              <a:extLst>
                <a:ext uri="{FF2B5EF4-FFF2-40B4-BE49-F238E27FC236}">
                  <a16:creationId xmlns:a16="http://schemas.microsoft.com/office/drawing/2014/main" id="{6382E481-A9D1-4BB1-B54F-EA76CF0FCBCF}"/>
                </a:ext>
              </a:extLst>
            </p:cNvPr>
            <p:cNvSpPr/>
            <p:nvPr/>
          </p:nvSpPr>
          <p:spPr>
            <a:xfrm>
              <a:off x="6872275" y="4521975"/>
              <a:ext cx="6100" cy="7225"/>
            </a:xfrm>
            <a:custGeom>
              <a:avLst/>
              <a:gdLst/>
              <a:ahLst/>
              <a:cxnLst/>
              <a:rect l="l" t="t" r="r" b="b"/>
              <a:pathLst>
                <a:path w="244" h="289" extrusionOk="0">
                  <a:moveTo>
                    <a:pt x="155" y="0"/>
                  </a:moveTo>
                  <a:lnTo>
                    <a:pt x="0" y="222"/>
                  </a:lnTo>
                  <a:lnTo>
                    <a:pt x="133" y="288"/>
                  </a:lnTo>
                  <a:cubicBezTo>
                    <a:pt x="177" y="244"/>
                    <a:pt x="200" y="178"/>
                    <a:pt x="244" y="133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6" name="Google Shape;3398;p37">
              <a:extLst>
                <a:ext uri="{FF2B5EF4-FFF2-40B4-BE49-F238E27FC236}">
                  <a16:creationId xmlns:a16="http://schemas.microsoft.com/office/drawing/2014/main" id="{194E3711-A868-41C2-934E-4C9B5A8AFB08}"/>
                </a:ext>
              </a:extLst>
            </p:cNvPr>
            <p:cNvSpPr/>
            <p:nvPr/>
          </p:nvSpPr>
          <p:spPr>
            <a:xfrm>
              <a:off x="6497275" y="4527500"/>
              <a:ext cx="8325" cy="5575"/>
            </a:xfrm>
            <a:custGeom>
              <a:avLst/>
              <a:gdLst/>
              <a:ahLst/>
              <a:cxnLst/>
              <a:rect l="l" t="t" r="r" b="b"/>
              <a:pathLst>
                <a:path w="333" h="223" extrusionOk="0">
                  <a:moveTo>
                    <a:pt x="266" y="1"/>
                  </a:moveTo>
                  <a:lnTo>
                    <a:pt x="0" y="223"/>
                  </a:lnTo>
                  <a:lnTo>
                    <a:pt x="333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7" name="Google Shape;3399;p37">
              <a:extLst>
                <a:ext uri="{FF2B5EF4-FFF2-40B4-BE49-F238E27FC236}">
                  <a16:creationId xmlns:a16="http://schemas.microsoft.com/office/drawing/2014/main" id="{BA9E8F1D-0984-4274-BBE8-3AABDFA715F2}"/>
                </a:ext>
              </a:extLst>
            </p:cNvPr>
            <p:cNvSpPr/>
            <p:nvPr/>
          </p:nvSpPr>
          <p:spPr>
            <a:xfrm>
              <a:off x="6505575" y="4416725"/>
              <a:ext cx="6900" cy="5675"/>
            </a:xfrm>
            <a:custGeom>
              <a:avLst/>
              <a:gdLst/>
              <a:ahLst/>
              <a:cxnLst/>
              <a:rect l="l" t="t" r="r" b="b"/>
              <a:pathLst>
                <a:path w="276" h="227" extrusionOk="0">
                  <a:moveTo>
                    <a:pt x="178" y="1"/>
                  </a:moveTo>
                  <a:lnTo>
                    <a:pt x="1" y="156"/>
                  </a:lnTo>
                  <a:cubicBezTo>
                    <a:pt x="1" y="178"/>
                    <a:pt x="1" y="200"/>
                    <a:pt x="1" y="222"/>
                  </a:cubicBezTo>
                  <a:cubicBezTo>
                    <a:pt x="25" y="225"/>
                    <a:pt x="48" y="226"/>
                    <a:pt x="69" y="226"/>
                  </a:cubicBezTo>
                  <a:cubicBezTo>
                    <a:pt x="219" y="226"/>
                    <a:pt x="275" y="156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8" name="Google Shape;3400;p37">
              <a:extLst>
                <a:ext uri="{FF2B5EF4-FFF2-40B4-BE49-F238E27FC236}">
                  <a16:creationId xmlns:a16="http://schemas.microsoft.com/office/drawing/2014/main" id="{4914F0D2-BAAF-4587-9C2E-BE3125C98D5D}"/>
                </a:ext>
              </a:extLst>
            </p:cNvPr>
            <p:cNvSpPr/>
            <p:nvPr/>
          </p:nvSpPr>
          <p:spPr>
            <a:xfrm>
              <a:off x="6811900" y="4229500"/>
              <a:ext cx="6100" cy="5025"/>
            </a:xfrm>
            <a:custGeom>
              <a:avLst/>
              <a:gdLst/>
              <a:ahLst/>
              <a:cxnLst/>
              <a:rect l="l" t="t" r="r" b="b"/>
              <a:pathLst>
                <a:path w="244" h="201" extrusionOk="0">
                  <a:moveTo>
                    <a:pt x="0" y="1"/>
                  </a:moveTo>
                  <a:cubicBezTo>
                    <a:pt x="44" y="67"/>
                    <a:pt x="89" y="134"/>
                    <a:pt x="133" y="200"/>
                  </a:cubicBezTo>
                  <a:cubicBezTo>
                    <a:pt x="155" y="134"/>
                    <a:pt x="200" y="67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9" name="Google Shape;3401;p37">
              <a:extLst>
                <a:ext uri="{FF2B5EF4-FFF2-40B4-BE49-F238E27FC236}">
                  <a16:creationId xmlns:a16="http://schemas.microsoft.com/office/drawing/2014/main" id="{E0B2AAE6-05D8-4C00-8FFE-C9AAA85CCC7A}"/>
                </a:ext>
              </a:extLst>
            </p:cNvPr>
            <p:cNvSpPr/>
            <p:nvPr/>
          </p:nvSpPr>
          <p:spPr>
            <a:xfrm>
              <a:off x="7062800" y="4309825"/>
              <a:ext cx="3925" cy="6125"/>
            </a:xfrm>
            <a:custGeom>
              <a:avLst/>
              <a:gdLst/>
              <a:ahLst/>
              <a:cxnLst/>
              <a:rect l="l" t="t" r="r" b="b"/>
              <a:pathLst>
                <a:path w="157" h="245" extrusionOk="0">
                  <a:moveTo>
                    <a:pt x="1" y="1"/>
                  </a:moveTo>
                  <a:cubicBezTo>
                    <a:pt x="23" y="89"/>
                    <a:pt x="45" y="156"/>
                    <a:pt x="90" y="244"/>
                  </a:cubicBez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0" name="Google Shape;3402;p37">
              <a:extLst>
                <a:ext uri="{FF2B5EF4-FFF2-40B4-BE49-F238E27FC236}">
                  <a16:creationId xmlns:a16="http://schemas.microsoft.com/office/drawing/2014/main" id="{CA21A187-0413-4B86-9781-6FD2D01026BE}"/>
                </a:ext>
              </a:extLst>
            </p:cNvPr>
            <p:cNvSpPr/>
            <p:nvPr/>
          </p:nvSpPr>
          <p:spPr>
            <a:xfrm>
              <a:off x="7024600" y="4327000"/>
              <a:ext cx="8325" cy="1675"/>
            </a:xfrm>
            <a:custGeom>
              <a:avLst/>
              <a:gdLst/>
              <a:ahLst/>
              <a:cxnLst/>
              <a:rect l="l" t="t" r="r" b="b"/>
              <a:pathLst>
                <a:path w="333" h="67" extrusionOk="0">
                  <a:moveTo>
                    <a:pt x="0" y="0"/>
                  </a:moveTo>
                  <a:lnTo>
                    <a:pt x="333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1" name="Google Shape;3403;p37">
              <a:extLst>
                <a:ext uri="{FF2B5EF4-FFF2-40B4-BE49-F238E27FC236}">
                  <a16:creationId xmlns:a16="http://schemas.microsoft.com/office/drawing/2014/main" id="{6503F008-7A50-4DE4-9E13-3E37B321E12F}"/>
                </a:ext>
              </a:extLst>
            </p:cNvPr>
            <p:cNvSpPr/>
            <p:nvPr/>
          </p:nvSpPr>
          <p:spPr>
            <a:xfrm>
              <a:off x="6651250" y="4200700"/>
              <a:ext cx="7225" cy="3950"/>
            </a:xfrm>
            <a:custGeom>
              <a:avLst/>
              <a:gdLst/>
              <a:ahLst/>
              <a:cxnLst/>
              <a:rect l="l" t="t" r="r" b="b"/>
              <a:pathLst>
                <a:path w="289" h="158" extrusionOk="0">
                  <a:moveTo>
                    <a:pt x="1" y="1"/>
                  </a:moveTo>
                  <a:cubicBezTo>
                    <a:pt x="54" y="67"/>
                    <a:pt x="107" y="157"/>
                    <a:pt x="165" y="157"/>
                  </a:cubicBezTo>
                  <a:cubicBezTo>
                    <a:pt x="203" y="157"/>
                    <a:pt x="244" y="117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2" name="Google Shape;3404;p37">
              <a:extLst>
                <a:ext uri="{FF2B5EF4-FFF2-40B4-BE49-F238E27FC236}">
                  <a16:creationId xmlns:a16="http://schemas.microsoft.com/office/drawing/2014/main" id="{41A0F98C-B347-4C08-884B-991A160CB3A8}"/>
                </a:ext>
              </a:extLst>
            </p:cNvPr>
            <p:cNvSpPr/>
            <p:nvPr/>
          </p:nvSpPr>
          <p:spPr>
            <a:xfrm>
              <a:off x="7007425" y="432035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133" y="1"/>
                  </a:moveTo>
                  <a:lnTo>
                    <a:pt x="0" y="156"/>
                  </a:lnTo>
                  <a:lnTo>
                    <a:pt x="333" y="24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3" name="Google Shape;3405;p37">
              <a:extLst>
                <a:ext uri="{FF2B5EF4-FFF2-40B4-BE49-F238E27FC236}">
                  <a16:creationId xmlns:a16="http://schemas.microsoft.com/office/drawing/2014/main" id="{F00E4497-385D-4553-9B31-6AEB12E9DA26}"/>
                </a:ext>
              </a:extLst>
            </p:cNvPr>
            <p:cNvSpPr/>
            <p:nvPr/>
          </p:nvSpPr>
          <p:spPr>
            <a:xfrm>
              <a:off x="6636300" y="4369650"/>
              <a:ext cx="6125" cy="7225"/>
            </a:xfrm>
            <a:custGeom>
              <a:avLst/>
              <a:gdLst/>
              <a:ahLst/>
              <a:cxnLst/>
              <a:rect l="l" t="t" r="r" b="b"/>
              <a:pathLst>
                <a:path w="245" h="289" extrusionOk="0">
                  <a:moveTo>
                    <a:pt x="1" y="0"/>
                  </a:moveTo>
                  <a:cubicBezTo>
                    <a:pt x="23" y="67"/>
                    <a:pt x="23" y="133"/>
                    <a:pt x="67" y="289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4" name="Google Shape;3406;p37">
              <a:extLst>
                <a:ext uri="{FF2B5EF4-FFF2-40B4-BE49-F238E27FC236}">
                  <a16:creationId xmlns:a16="http://schemas.microsoft.com/office/drawing/2014/main" id="{7FD769FA-D4EA-4D0A-9C48-7C8AC5B93682}"/>
                </a:ext>
              </a:extLst>
            </p:cNvPr>
            <p:cNvSpPr/>
            <p:nvPr/>
          </p:nvSpPr>
          <p:spPr>
            <a:xfrm>
              <a:off x="6505575" y="4357475"/>
              <a:ext cx="6125" cy="6100"/>
            </a:xfrm>
            <a:custGeom>
              <a:avLst/>
              <a:gdLst/>
              <a:ahLst/>
              <a:cxnLst/>
              <a:rect l="l" t="t" r="r" b="b"/>
              <a:pathLst>
                <a:path w="245" h="244" extrusionOk="0">
                  <a:moveTo>
                    <a:pt x="156" y="0"/>
                  </a:moveTo>
                  <a:cubicBezTo>
                    <a:pt x="89" y="89"/>
                    <a:pt x="45" y="177"/>
                    <a:pt x="1" y="244"/>
                  </a:cubicBezTo>
                  <a:lnTo>
                    <a:pt x="244" y="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5" name="Google Shape;3407;p37">
              <a:extLst>
                <a:ext uri="{FF2B5EF4-FFF2-40B4-BE49-F238E27FC236}">
                  <a16:creationId xmlns:a16="http://schemas.microsoft.com/office/drawing/2014/main" id="{71902EB0-4F00-45D8-90D9-477C490C924E}"/>
                </a:ext>
              </a:extLst>
            </p:cNvPr>
            <p:cNvSpPr/>
            <p:nvPr/>
          </p:nvSpPr>
          <p:spPr>
            <a:xfrm>
              <a:off x="6438550" y="4484850"/>
              <a:ext cx="8900" cy="3925"/>
            </a:xfrm>
            <a:custGeom>
              <a:avLst/>
              <a:gdLst/>
              <a:ahLst/>
              <a:cxnLst/>
              <a:rect l="l" t="t" r="r" b="b"/>
              <a:pathLst>
                <a:path w="356" h="157" extrusionOk="0">
                  <a:moveTo>
                    <a:pt x="1" y="1"/>
                  </a:moveTo>
                  <a:lnTo>
                    <a:pt x="200" y="156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6" name="Google Shape;3408;p37">
              <a:extLst>
                <a:ext uri="{FF2B5EF4-FFF2-40B4-BE49-F238E27FC236}">
                  <a16:creationId xmlns:a16="http://schemas.microsoft.com/office/drawing/2014/main" id="{5E3725FE-DEF1-4BFC-B16B-2446BBF1C59B}"/>
                </a:ext>
              </a:extLst>
            </p:cNvPr>
            <p:cNvSpPr/>
            <p:nvPr/>
          </p:nvSpPr>
          <p:spPr>
            <a:xfrm>
              <a:off x="7027925" y="4493025"/>
              <a:ext cx="6100" cy="2950"/>
            </a:xfrm>
            <a:custGeom>
              <a:avLst/>
              <a:gdLst/>
              <a:ahLst/>
              <a:cxnLst/>
              <a:rect l="l" t="t" r="r" b="b"/>
              <a:pathLst>
                <a:path w="244" h="118" extrusionOk="0">
                  <a:moveTo>
                    <a:pt x="121" y="0"/>
                  </a:moveTo>
                  <a:cubicBezTo>
                    <a:pt x="83" y="0"/>
                    <a:pt x="41" y="35"/>
                    <a:pt x="0" y="117"/>
                  </a:cubicBezTo>
                  <a:lnTo>
                    <a:pt x="244" y="117"/>
                  </a:lnTo>
                  <a:cubicBezTo>
                    <a:pt x="208" y="4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7" name="Google Shape;3409;p37">
              <a:extLst>
                <a:ext uri="{FF2B5EF4-FFF2-40B4-BE49-F238E27FC236}">
                  <a16:creationId xmlns:a16="http://schemas.microsoft.com/office/drawing/2014/main" id="{363D375E-EDB6-4E05-8AAB-D19331AE3552}"/>
                </a:ext>
              </a:extLst>
            </p:cNvPr>
            <p:cNvSpPr/>
            <p:nvPr/>
          </p:nvSpPr>
          <p:spPr>
            <a:xfrm>
              <a:off x="6663450" y="4283800"/>
              <a:ext cx="6675" cy="7225"/>
            </a:xfrm>
            <a:custGeom>
              <a:avLst/>
              <a:gdLst/>
              <a:ahLst/>
              <a:cxnLst/>
              <a:rect l="l" t="t" r="r" b="b"/>
              <a:pathLst>
                <a:path w="267" h="289" extrusionOk="0">
                  <a:moveTo>
                    <a:pt x="266" y="0"/>
                  </a:moveTo>
                  <a:lnTo>
                    <a:pt x="0" y="89"/>
                  </a:lnTo>
                  <a:lnTo>
                    <a:pt x="200" y="288"/>
                  </a:lnTo>
                  <a:lnTo>
                    <a:pt x="266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8" name="Google Shape;3410;p37">
              <a:extLst>
                <a:ext uri="{FF2B5EF4-FFF2-40B4-BE49-F238E27FC236}">
                  <a16:creationId xmlns:a16="http://schemas.microsoft.com/office/drawing/2014/main" id="{8F0EBB98-6DEE-4183-BF91-2A82397A25A5}"/>
                </a:ext>
              </a:extLst>
            </p:cNvPr>
            <p:cNvSpPr/>
            <p:nvPr/>
          </p:nvSpPr>
          <p:spPr>
            <a:xfrm>
              <a:off x="6509450" y="4500375"/>
              <a:ext cx="4475" cy="7775"/>
            </a:xfrm>
            <a:custGeom>
              <a:avLst/>
              <a:gdLst/>
              <a:ahLst/>
              <a:cxnLst/>
              <a:rect l="l" t="t" r="r" b="b"/>
              <a:pathLst>
                <a:path w="179" h="311" extrusionOk="0">
                  <a:moveTo>
                    <a:pt x="178" y="0"/>
                  </a:moveTo>
                  <a:lnTo>
                    <a:pt x="1" y="89"/>
                  </a:lnTo>
                  <a:lnTo>
                    <a:pt x="156" y="311"/>
                  </a:lnTo>
                  <a:cubicBezTo>
                    <a:pt x="178" y="200"/>
                    <a:pt x="178" y="111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9" name="Google Shape;3411;p37">
              <a:extLst>
                <a:ext uri="{FF2B5EF4-FFF2-40B4-BE49-F238E27FC236}">
                  <a16:creationId xmlns:a16="http://schemas.microsoft.com/office/drawing/2014/main" id="{0882A0B8-FFEF-4E1D-BE0A-F3CF6CE259AA}"/>
                </a:ext>
              </a:extLst>
            </p:cNvPr>
            <p:cNvSpPr/>
            <p:nvPr/>
          </p:nvSpPr>
          <p:spPr>
            <a:xfrm>
              <a:off x="6856200" y="4514225"/>
              <a:ext cx="5025" cy="7225"/>
            </a:xfrm>
            <a:custGeom>
              <a:avLst/>
              <a:gdLst/>
              <a:ahLst/>
              <a:cxnLst/>
              <a:rect l="l" t="t" r="r" b="b"/>
              <a:pathLst>
                <a:path w="201" h="289" extrusionOk="0">
                  <a:moveTo>
                    <a:pt x="67" y="0"/>
                  </a:moveTo>
                  <a:lnTo>
                    <a:pt x="1" y="133"/>
                  </a:lnTo>
                  <a:lnTo>
                    <a:pt x="200" y="288"/>
                  </a:lnTo>
                  <a:lnTo>
                    <a:pt x="200" y="28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0" name="Google Shape;3412;p37">
              <a:extLst>
                <a:ext uri="{FF2B5EF4-FFF2-40B4-BE49-F238E27FC236}">
                  <a16:creationId xmlns:a16="http://schemas.microsoft.com/office/drawing/2014/main" id="{C34B0ECA-542B-4FDD-A386-6BB9D3DB9A29}"/>
                </a:ext>
              </a:extLst>
            </p:cNvPr>
            <p:cNvSpPr/>
            <p:nvPr/>
          </p:nvSpPr>
          <p:spPr>
            <a:xfrm>
              <a:off x="6817425" y="4399000"/>
              <a:ext cx="6125" cy="5575"/>
            </a:xfrm>
            <a:custGeom>
              <a:avLst/>
              <a:gdLst/>
              <a:ahLst/>
              <a:cxnLst/>
              <a:rect l="l" t="t" r="r" b="b"/>
              <a:pathLst>
                <a:path w="245" h="223" extrusionOk="0">
                  <a:moveTo>
                    <a:pt x="1" y="1"/>
                  </a:moveTo>
                  <a:lnTo>
                    <a:pt x="1" y="222"/>
                  </a:lnTo>
                  <a:lnTo>
                    <a:pt x="244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1" name="Google Shape;3413;p37">
              <a:extLst>
                <a:ext uri="{FF2B5EF4-FFF2-40B4-BE49-F238E27FC236}">
                  <a16:creationId xmlns:a16="http://schemas.microsoft.com/office/drawing/2014/main" id="{3474717F-E55A-4EDF-9F17-1F2B680A5931}"/>
                </a:ext>
              </a:extLst>
            </p:cNvPr>
            <p:cNvSpPr/>
            <p:nvPr/>
          </p:nvSpPr>
          <p:spPr>
            <a:xfrm>
              <a:off x="6748750" y="4226750"/>
              <a:ext cx="7225" cy="3900"/>
            </a:xfrm>
            <a:custGeom>
              <a:avLst/>
              <a:gdLst/>
              <a:ahLst/>
              <a:cxnLst/>
              <a:rect l="l" t="t" r="r" b="b"/>
              <a:pathLst>
                <a:path w="289" h="156" extrusionOk="0">
                  <a:moveTo>
                    <a:pt x="67" y="0"/>
                  </a:moveTo>
                  <a:lnTo>
                    <a:pt x="23" y="44"/>
                  </a:lnTo>
                  <a:cubicBezTo>
                    <a:pt x="0" y="89"/>
                    <a:pt x="0" y="111"/>
                    <a:pt x="0" y="155"/>
                  </a:cubicBezTo>
                  <a:lnTo>
                    <a:pt x="288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2" name="Google Shape;3414;p37">
              <a:extLst>
                <a:ext uri="{FF2B5EF4-FFF2-40B4-BE49-F238E27FC236}">
                  <a16:creationId xmlns:a16="http://schemas.microsoft.com/office/drawing/2014/main" id="{C81A6309-A66E-4E1C-86FC-B55FCA7921C0}"/>
                </a:ext>
              </a:extLst>
            </p:cNvPr>
            <p:cNvSpPr/>
            <p:nvPr/>
          </p:nvSpPr>
          <p:spPr>
            <a:xfrm>
              <a:off x="6796375" y="4329225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134" y="0"/>
                  </a:moveTo>
                  <a:lnTo>
                    <a:pt x="1" y="133"/>
                  </a:lnTo>
                  <a:lnTo>
                    <a:pt x="222" y="13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3" name="Google Shape;3415;p37">
              <a:extLst>
                <a:ext uri="{FF2B5EF4-FFF2-40B4-BE49-F238E27FC236}">
                  <a16:creationId xmlns:a16="http://schemas.microsoft.com/office/drawing/2014/main" id="{451006FF-8B9D-4942-BBB1-B7EB71C2DCB7}"/>
                </a:ext>
              </a:extLst>
            </p:cNvPr>
            <p:cNvSpPr/>
            <p:nvPr/>
          </p:nvSpPr>
          <p:spPr>
            <a:xfrm>
              <a:off x="6675075" y="4213450"/>
              <a:ext cx="4450" cy="7775"/>
            </a:xfrm>
            <a:custGeom>
              <a:avLst/>
              <a:gdLst/>
              <a:ahLst/>
              <a:cxnLst/>
              <a:rect l="l" t="t" r="r" b="b"/>
              <a:pathLst>
                <a:path w="178" h="311" extrusionOk="0">
                  <a:moveTo>
                    <a:pt x="67" y="0"/>
                  </a:moveTo>
                  <a:lnTo>
                    <a:pt x="1" y="311"/>
                  </a:lnTo>
                  <a:lnTo>
                    <a:pt x="178" y="26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4" name="Google Shape;3416;p37">
              <a:extLst>
                <a:ext uri="{FF2B5EF4-FFF2-40B4-BE49-F238E27FC236}">
                  <a16:creationId xmlns:a16="http://schemas.microsoft.com/office/drawing/2014/main" id="{15823D47-1DDB-4585-BAE7-BE3657C79BA3}"/>
                </a:ext>
              </a:extLst>
            </p:cNvPr>
            <p:cNvSpPr/>
            <p:nvPr/>
          </p:nvSpPr>
          <p:spPr>
            <a:xfrm>
              <a:off x="6689475" y="4200150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67" y="1"/>
                  </a:moveTo>
                  <a:lnTo>
                    <a:pt x="1" y="156"/>
                  </a:lnTo>
                  <a:lnTo>
                    <a:pt x="134" y="267"/>
                  </a:lnTo>
                  <a:cubicBezTo>
                    <a:pt x="156" y="178"/>
                    <a:pt x="200" y="89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5" name="Google Shape;3417;p37">
              <a:extLst>
                <a:ext uri="{FF2B5EF4-FFF2-40B4-BE49-F238E27FC236}">
                  <a16:creationId xmlns:a16="http://schemas.microsoft.com/office/drawing/2014/main" id="{1EDC31BC-E1E5-4205-8D05-F594429EB371}"/>
                </a:ext>
              </a:extLst>
            </p:cNvPr>
            <p:cNvSpPr/>
            <p:nvPr/>
          </p:nvSpPr>
          <p:spPr>
            <a:xfrm>
              <a:off x="6719950" y="4457175"/>
              <a:ext cx="3900" cy="6675"/>
            </a:xfrm>
            <a:custGeom>
              <a:avLst/>
              <a:gdLst/>
              <a:ahLst/>
              <a:cxnLst/>
              <a:rect l="l" t="t" r="r" b="b"/>
              <a:pathLst>
                <a:path w="156" h="267" extrusionOk="0">
                  <a:moveTo>
                    <a:pt x="0" y="0"/>
                  </a:moveTo>
                  <a:cubicBezTo>
                    <a:pt x="22" y="67"/>
                    <a:pt x="22" y="133"/>
                    <a:pt x="22" y="266"/>
                  </a:cubicBezTo>
                  <a:lnTo>
                    <a:pt x="155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6" name="Google Shape;3418;p37">
              <a:extLst>
                <a:ext uri="{FF2B5EF4-FFF2-40B4-BE49-F238E27FC236}">
                  <a16:creationId xmlns:a16="http://schemas.microsoft.com/office/drawing/2014/main" id="{F6ED5E2D-4881-409C-9B08-B76D4B9BC515}"/>
                </a:ext>
              </a:extLst>
            </p:cNvPr>
            <p:cNvSpPr/>
            <p:nvPr/>
          </p:nvSpPr>
          <p:spPr>
            <a:xfrm>
              <a:off x="6647925" y="4455500"/>
              <a:ext cx="3900" cy="5575"/>
            </a:xfrm>
            <a:custGeom>
              <a:avLst/>
              <a:gdLst/>
              <a:ahLst/>
              <a:cxnLst/>
              <a:rect l="l" t="t" r="r" b="b"/>
              <a:pathLst>
                <a:path w="156" h="223" extrusionOk="0">
                  <a:moveTo>
                    <a:pt x="1" y="1"/>
                  </a:moveTo>
                  <a:lnTo>
                    <a:pt x="134" y="222"/>
                  </a:lnTo>
                  <a:cubicBezTo>
                    <a:pt x="134" y="156"/>
                    <a:pt x="156" y="67"/>
                    <a:pt x="1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7" name="Google Shape;3419;p37">
              <a:extLst>
                <a:ext uri="{FF2B5EF4-FFF2-40B4-BE49-F238E27FC236}">
                  <a16:creationId xmlns:a16="http://schemas.microsoft.com/office/drawing/2014/main" id="{1A4ADE77-554F-4E94-82AF-82789B5A1867}"/>
                </a:ext>
              </a:extLst>
            </p:cNvPr>
            <p:cNvSpPr/>
            <p:nvPr/>
          </p:nvSpPr>
          <p:spPr>
            <a:xfrm>
              <a:off x="6757050" y="4293775"/>
              <a:ext cx="6125" cy="1675"/>
            </a:xfrm>
            <a:custGeom>
              <a:avLst/>
              <a:gdLst/>
              <a:ahLst/>
              <a:cxnLst/>
              <a:rect l="l" t="t" r="r" b="b"/>
              <a:pathLst>
                <a:path w="245" h="67" extrusionOk="0">
                  <a:moveTo>
                    <a:pt x="244" y="6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8" name="Google Shape;3420;p37">
              <a:extLst>
                <a:ext uri="{FF2B5EF4-FFF2-40B4-BE49-F238E27FC236}">
                  <a16:creationId xmlns:a16="http://schemas.microsoft.com/office/drawing/2014/main" id="{1DAF897A-2D30-48DA-B42C-5F110B13CE25}"/>
                </a:ext>
              </a:extLst>
            </p:cNvPr>
            <p:cNvSpPr/>
            <p:nvPr/>
          </p:nvSpPr>
          <p:spPr>
            <a:xfrm>
              <a:off x="6975850" y="4289875"/>
              <a:ext cx="5550" cy="3350"/>
            </a:xfrm>
            <a:custGeom>
              <a:avLst/>
              <a:gdLst/>
              <a:ahLst/>
              <a:cxnLst/>
              <a:rect l="l" t="t" r="r" b="b"/>
              <a:pathLst>
                <a:path w="222" h="134" extrusionOk="0">
                  <a:moveTo>
                    <a:pt x="222" y="13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9" name="Google Shape;3421;p37">
              <a:extLst>
                <a:ext uri="{FF2B5EF4-FFF2-40B4-BE49-F238E27FC236}">
                  <a16:creationId xmlns:a16="http://schemas.microsoft.com/office/drawing/2014/main" id="{498ED550-9ECE-4800-84C0-711B7EDD064F}"/>
                </a:ext>
              </a:extLst>
            </p:cNvPr>
            <p:cNvSpPr/>
            <p:nvPr/>
          </p:nvSpPr>
          <p:spPr>
            <a:xfrm>
              <a:off x="6893875" y="4196275"/>
              <a:ext cx="3350" cy="5575"/>
            </a:xfrm>
            <a:custGeom>
              <a:avLst/>
              <a:gdLst/>
              <a:ahLst/>
              <a:cxnLst/>
              <a:rect l="l" t="t" r="r" b="b"/>
              <a:pathLst>
                <a:path w="134" h="223" extrusionOk="0">
                  <a:moveTo>
                    <a:pt x="111" y="1"/>
                  </a:moveTo>
                  <a:lnTo>
                    <a:pt x="0" y="134"/>
                  </a:lnTo>
                  <a:lnTo>
                    <a:pt x="133" y="222"/>
                  </a:lnTo>
                  <a:cubicBezTo>
                    <a:pt x="133" y="156"/>
                    <a:pt x="111" y="67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0" name="Google Shape;3422;p37">
              <a:extLst>
                <a:ext uri="{FF2B5EF4-FFF2-40B4-BE49-F238E27FC236}">
                  <a16:creationId xmlns:a16="http://schemas.microsoft.com/office/drawing/2014/main" id="{90EAE3AC-2867-4F72-800F-67E40AAA2803}"/>
                </a:ext>
              </a:extLst>
            </p:cNvPr>
            <p:cNvSpPr/>
            <p:nvPr/>
          </p:nvSpPr>
          <p:spPr>
            <a:xfrm>
              <a:off x="6862850" y="4184650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244" y="0"/>
                  </a:moveTo>
                  <a:lnTo>
                    <a:pt x="1" y="67"/>
                  </a:lnTo>
                  <a:lnTo>
                    <a:pt x="156" y="22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1" name="Google Shape;3423;p37">
              <a:extLst>
                <a:ext uri="{FF2B5EF4-FFF2-40B4-BE49-F238E27FC236}">
                  <a16:creationId xmlns:a16="http://schemas.microsoft.com/office/drawing/2014/main" id="{7850E636-71E3-43C8-B4D7-ED3B8FF8F52C}"/>
                </a:ext>
              </a:extLst>
            </p:cNvPr>
            <p:cNvSpPr/>
            <p:nvPr/>
          </p:nvSpPr>
          <p:spPr>
            <a:xfrm>
              <a:off x="6926100" y="4525300"/>
              <a:ext cx="6575" cy="4450"/>
            </a:xfrm>
            <a:custGeom>
              <a:avLst/>
              <a:gdLst/>
              <a:ahLst/>
              <a:cxnLst/>
              <a:rect l="l" t="t" r="r" b="b"/>
              <a:pathLst>
                <a:path w="263" h="178" extrusionOk="0">
                  <a:moveTo>
                    <a:pt x="85" y="0"/>
                  </a:moveTo>
                  <a:cubicBezTo>
                    <a:pt x="0" y="156"/>
                    <a:pt x="60" y="176"/>
                    <a:pt x="137" y="176"/>
                  </a:cubicBezTo>
                  <a:cubicBezTo>
                    <a:pt x="164" y="176"/>
                    <a:pt x="193" y="174"/>
                    <a:pt x="219" y="174"/>
                  </a:cubicBezTo>
                  <a:cubicBezTo>
                    <a:pt x="235" y="174"/>
                    <a:pt x="250" y="175"/>
                    <a:pt x="262" y="178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2" name="Google Shape;3424;p37">
              <a:extLst>
                <a:ext uri="{FF2B5EF4-FFF2-40B4-BE49-F238E27FC236}">
                  <a16:creationId xmlns:a16="http://schemas.microsoft.com/office/drawing/2014/main" id="{1D5F662F-1339-4B6B-9A67-E95540D7708E}"/>
                </a:ext>
              </a:extLst>
            </p:cNvPr>
            <p:cNvSpPr/>
            <p:nvPr/>
          </p:nvSpPr>
          <p:spPr>
            <a:xfrm>
              <a:off x="6527175" y="4262200"/>
              <a:ext cx="5575" cy="3900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155"/>
                  </a:move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3" name="Google Shape;3425;p37">
              <a:extLst>
                <a:ext uri="{FF2B5EF4-FFF2-40B4-BE49-F238E27FC236}">
                  <a16:creationId xmlns:a16="http://schemas.microsoft.com/office/drawing/2014/main" id="{BB6DB078-8730-4A29-A615-6566D96076F8}"/>
                </a:ext>
              </a:extLst>
            </p:cNvPr>
            <p:cNvSpPr/>
            <p:nvPr/>
          </p:nvSpPr>
          <p:spPr>
            <a:xfrm>
              <a:off x="6508900" y="4354150"/>
              <a:ext cx="6675" cy="3900"/>
            </a:xfrm>
            <a:custGeom>
              <a:avLst/>
              <a:gdLst/>
              <a:ahLst/>
              <a:cxnLst/>
              <a:rect l="l" t="t" r="r" b="b"/>
              <a:pathLst>
                <a:path w="267" h="156" extrusionOk="0">
                  <a:moveTo>
                    <a:pt x="45" y="0"/>
                  </a:moveTo>
                  <a:cubicBezTo>
                    <a:pt x="23" y="44"/>
                    <a:pt x="1" y="89"/>
                    <a:pt x="1" y="133"/>
                  </a:cubicBezTo>
                  <a:lnTo>
                    <a:pt x="111" y="155"/>
                  </a:lnTo>
                  <a:lnTo>
                    <a:pt x="267" y="15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4" name="Google Shape;3426;p37">
              <a:extLst>
                <a:ext uri="{FF2B5EF4-FFF2-40B4-BE49-F238E27FC236}">
                  <a16:creationId xmlns:a16="http://schemas.microsoft.com/office/drawing/2014/main" id="{8BFB501F-EE09-4DA2-9377-D9C464314BEF}"/>
                </a:ext>
              </a:extLst>
            </p:cNvPr>
            <p:cNvSpPr/>
            <p:nvPr/>
          </p:nvSpPr>
          <p:spPr>
            <a:xfrm>
              <a:off x="6657900" y="4381275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1" y="1"/>
                  </a:moveTo>
                  <a:lnTo>
                    <a:pt x="67" y="244"/>
                  </a:ln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5" name="Google Shape;3427;p37">
              <a:extLst>
                <a:ext uri="{FF2B5EF4-FFF2-40B4-BE49-F238E27FC236}">
                  <a16:creationId xmlns:a16="http://schemas.microsoft.com/office/drawing/2014/main" id="{CEC63FB9-8950-4181-843F-594C53CAAF20}"/>
                </a:ext>
              </a:extLst>
            </p:cNvPr>
            <p:cNvSpPr/>
            <p:nvPr/>
          </p:nvSpPr>
          <p:spPr>
            <a:xfrm>
              <a:off x="6483975" y="4349700"/>
              <a:ext cx="1700" cy="6125"/>
            </a:xfrm>
            <a:custGeom>
              <a:avLst/>
              <a:gdLst/>
              <a:ahLst/>
              <a:cxnLst/>
              <a:rect l="l" t="t" r="r" b="b"/>
              <a:pathLst>
                <a:path w="68" h="245" extrusionOk="0">
                  <a:moveTo>
                    <a:pt x="1" y="1"/>
                  </a:moveTo>
                  <a:lnTo>
                    <a:pt x="1" y="2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6" name="Google Shape;3428;p37">
              <a:extLst>
                <a:ext uri="{FF2B5EF4-FFF2-40B4-BE49-F238E27FC236}">
                  <a16:creationId xmlns:a16="http://schemas.microsoft.com/office/drawing/2014/main" id="{2ABC3001-1993-4DFB-96F1-383E6B6741B3}"/>
                </a:ext>
              </a:extLst>
            </p:cNvPr>
            <p:cNvSpPr/>
            <p:nvPr/>
          </p:nvSpPr>
          <p:spPr>
            <a:xfrm>
              <a:off x="7079425" y="43109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" y="1"/>
                  </a:moveTo>
                  <a:lnTo>
                    <a:pt x="134" y="2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7" name="Google Shape;3429;p37">
              <a:extLst>
                <a:ext uri="{FF2B5EF4-FFF2-40B4-BE49-F238E27FC236}">
                  <a16:creationId xmlns:a16="http://schemas.microsoft.com/office/drawing/2014/main" id="{6D23F04E-EA33-4190-82BE-0C48289D6E8E}"/>
                </a:ext>
              </a:extLst>
            </p:cNvPr>
            <p:cNvSpPr/>
            <p:nvPr/>
          </p:nvSpPr>
          <p:spPr>
            <a:xfrm>
              <a:off x="6474550" y="4523075"/>
              <a:ext cx="3925" cy="7225"/>
            </a:xfrm>
            <a:custGeom>
              <a:avLst/>
              <a:gdLst/>
              <a:ahLst/>
              <a:cxnLst/>
              <a:rect l="l" t="t" r="r" b="b"/>
              <a:pathLst>
                <a:path w="157" h="289" extrusionOk="0">
                  <a:moveTo>
                    <a:pt x="1" y="1"/>
                  </a:moveTo>
                  <a:lnTo>
                    <a:pt x="112" y="289"/>
                  </a:lnTo>
                  <a:lnTo>
                    <a:pt x="156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8" name="Google Shape;3430;p37">
              <a:extLst>
                <a:ext uri="{FF2B5EF4-FFF2-40B4-BE49-F238E27FC236}">
                  <a16:creationId xmlns:a16="http://schemas.microsoft.com/office/drawing/2014/main" id="{ECF0FA66-CE1E-4F4B-BC55-E2AA63933A82}"/>
                </a:ext>
              </a:extLst>
            </p:cNvPr>
            <p:cNvSpPr/>
            <p:nvPr/>
          </p:nvSpPr>
          <p:spPr>
            <a:xfrm>
              <a:off x="6792500" y="41547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89" y="1"/>
                  </a:moveTo>
                  <a:lnTo>
                    <a:pt x="1" y="178"/>
                  </a:lnTo>
                  <a:cubicBezTo>
                    <a:pt x="45" y="200"/>
                    <a:pt x="89" y="222"/>
                    <a:pt x="134" y="245"/>
                  </a:cubicBezTo>
                  <a:cubicBezTo>
                    <a:pt x="111" y="178"/>
                    <a:pt x="89" y="89"/>
                    <a:pt x="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9" name="Google Shape;3431;p37">
              <a:extLst>
                <a:ext uri="{FF2B5EF4-FFF2-40B4-BE49-F238E27FC236}">
                  <a16:creationId xmlns:a16="http://schemas.microsoft.com/office/drawing/2014/main" id="{8E483C1A-D1B8-47C4-A395-50AE30B4AA6A}"/>
                </a:ext>
              </a:extLst>
            </p:cNvPr>
            <p:cNvSpPr/>
            <p:nvPr/>
          </p:nvSpPr>
          <p:spPr>
            <a:xfrm>
              <a:off x="6564300" y="415917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0" y="0"/>
                  </a:moveTo>
                  <a:lnTo>
                    <a:pt x="67" y="67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0" name="Google Shape;3432;p37">
              <a:extLst>
                <a:ext uri="{FF2B5EF4-FFF2-40B4-BE49-F238E27FC236}">
                  <a16:creationId xmlns:a16="http://schemas.microsoft.com/office/drawing/2014/main" id="{AD029124-57D2-4300-8BAA-4A4DA4B33E82}"/>
                </a:ext>
              </a:extLst>
            </p:cNvPr>
            <p:cNvSpPr/>
            <p:nvPr/>
          </p:nvSpPr>
          <p:spPr>
            <a:xfrm>
              <a:off x="6755950" y="423062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23" y="133"/>
                  </a:lnTo>
                  <a:lnTo>
                    <a:pt x="133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1" name="Google Shape;3433;p37">
              <a:extLst>
                <a:ext uri="{FF2B5EF4-FFF2-40B4-BE49-F238E27FC236}">
                  <a16:creationId xmlns:a16="http://schemas.microsoft.com/office/drawing/2014/main" id="{D9165E90-D4DD-465E-87EC-369EF257F316}"/>
                </a:ext>
              </a:extLst>
            </p:cNvPr>
            <p:cNvSpPr/>
            <p:nvPr/>
          </p:nvSpPr>
          <p:spPr>
            <a:xfrm>
              <a:off x="6515550" y="42716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1" y="112"/>
                  </a:move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2" name="Google Shape;3434;p37">
              <a:extLst>
                <a:ext uri="{FF2B5EF4-FFF2-40B4-BE49-F238E27FC236}">
                  <a16:creationId xmlns:a16="http://schemas.microsoft.com/office/drawing/2014/main" id="{2A3FC17D-F3DE-4C6C-85FF-5808824512A1}"/>
                </a:ext>
              </a:extLst>
            </p:cNvPr>
            <p:cNvSpPr/>
            <p:nvPr/>
          </p:nvSpPr>
          <p:spPr>
            <a:xfrm>
              <a:off x="6470675" y="4272150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134" y="1"/>
                  </a:moveTo>
                  <a:lnTo>
                    <a:pt x="1" y="90"/>
                  </a:lnTo>
                  <a:lnTo>
                    <a:pt x="67" y="15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3" name="Google Shape;3435;p37">
              <a:extLst>
                <a:ext uri="{FF2B5EF4-FFF2-40B4-BE49-F238E27FC236}">
                  <a16:creationId xmlns:a16="http://schemas.microsoft.com/office/drawing/2014/main" id="{329F176D-72C4-4DC6-AF09-CD542AA6375D}"/>
                </a:ext>
              </a:extLst>
            </p:cNvPr>
            <p:cNvSpPr/>
            <p:nvPr/>
          </p:nvSpPr>
          <p:spPr>
            <a:xfrm>
              <a:off x="6433025" y="432477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0" y="156"/>
                  </a:move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4" name="Google Shape;3436;p37">
              <a:extLst>
                <a:ext uri="{FF2B5EF4-FFF2-40B4-BE49-F238E27FC236}">
                  <a16:creationId xmlns:a16="http://schemas.microsoft.com/office/drawing/2014/main" id="{6E33A384-0437-43CE-90A8-549BB7FEED58}"/>
                </a:ext>
              </a:extLst>
            </p:cNvPr>
            <p:cNvSpPr/>
            <p:nvPr/>
          </p:nvSpPr>
          <p:spPr>
            <a:xfrm>
              <a:off x="6470675" y="43790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7" y="0"/>
                  </a:moveTo>
                  <a:lnTo>
                    <a:pt x="1" y="155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5" name="Google Shape;3437;p37">
              <a:extLst>
                <a:ext uri="{FF2B5EF4-FFF2-40B4-BE49-F238E27FC236}">
                  <a16:creationId xmlns:a16="http://schemas.microsoft.com/office/drawing/2014/main" id="{4BECC611-E1C5-456B-9E6A-1195B93547A0}"/>
                </a:ext>
              </a:extLst>
            </p:cNvPr>
            <p:cNvSpPr/>
            <p:nvPr/>
          </p:nvSpPr>
          <p:spPr>
            <a:xfrm>
              <a:off x="6591425" y="4380175"/>
              <a:ext cx="5025" cy="1675"/>
            </a:xfrm>
            <a:custGeom>
              <a:avLst/>
              <a:gdLst/>
              <a:ahLst/>
              <a:cxnLst/>
              <a:rect l="l" t="t" r="r" b="b"/>
              <a:pathLst>
                <a:path w="201" h="67" extrusionOk="0">
                  <a:moveTo>
                    <a:pt x="200" y="0"/>
                  </a:moveTo>
                  <a:lnTo>
                    <a:pt x="1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6" name="Google Shape;3438;p37">
              <a:extLst>
                <a:ext uri="{FF2B5EF4-FFF2-40B4-BE49-F238E27FC236}">
                  <a16:creationId xmlns:a16="http://schemas.microsoft.com/office/drawing/2014/main" id="{E7D06B29-17D4-4B82-B6FA-B38E4D2937F5}"/>
                </a:ext>
              </a:extLst>
            </p:cNvPr>
            <p:cNvSpPr/>
            <p:nvPr/>
          </p:nvSpPr>
          <p:spPr>
            <a:xfrm>
              <a:off x="7106025" y="439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7" name="Google Shape;3439;p37">
              <a:extLst>
                <a:ext uri="{FF2B5EF4-FFF2-40B4-BE49-F238E27FC236}">
                  <a16:creationId xmlns:a16="http://schemas.microsoft.com/office/drawing/2014/main" id="{677C42D9-5B32-4340-B5AB-421EC6DFC52E}"/>
                </a:ext>
              </a:extLst>
            </p:cNvPr>
            <p:cNvSpPr/>
            <p:nvPr/>
          </p:nvSpPr>
          <p:spPr>
            <a:xfrm>
              <a:off x="6741550" y="4396800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0" y="0"/>
                  </a:moveTo>
                  <a:lnTo>
                    <a:pt x="89" y="133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8" name="Google Shape;3440;p37">
              <a:extLst>
                <a:ext uri="{FF2B5EF4-FFF2-40B4-BE49-F238E27FC236}">
                  <a16:creationId xmlns:a16="http://schemas.microsoft.com/office/drawing/2014/main" id="{27026A27-6A66-4D8A-8DBC-713941938136}"/>
                </a:ext>
              </a:extLst>
            </p:cNvPr>
            <p:cNvSpPr/>
            <p:nvPr/>
          </p:nvSpPr>
          <p:spPr>
            <a:xfrm>
              <a:off x="6582025" y="4404550"/>
              <a:ext cx="2800" cy="3900"/>
            </a:xfrm>
            <a:custGeom>
              <a:avLst/>
              <a:gdLst/>
              <a:ahLst/>
              <a:cxnLst/>
              <a:rect l="l" t="t" r="r" b="b"/>
              <a:pathLst>
                <a:path w="112" h="156" extrusionOk="0">
                  <a:moveTo>
                    <a:pt x="67" y="0"/>
                  </a:moveTo>
                  <a:lnTo>
                    <a:pt x="0" y="155"/>
                  </a:lnTo>
                  <a:lnTo>
                    <a:pt x="111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9" name="Google Shape;3441;p37">
              <a:extLst>
                <a:ext uri="{FF2B5EF4-FFF2-40B4-BE49-F238E27FC236}">
                  <a16:creationId xmlns:a16="http://schemas.microsoft.com/office/drawing/2014/main" id="{25747192-5353-4A72-AE49-9C5B500F4543}"/>
                </a:ext>
              </a:extLst>
            </p:cNvPr>
            <p:cNvSpPr/>
            <p:nvPr/>
          </p:nvSpPr>
          <p:spPr>
            <a:xfrm>
              <a:off x="6880025" y="4445525"/>
              <a:ext cx="4450" cy="1700"/>
            </a:xfrm>
            <a:custGeom>
              <a:avLst/>
              <a:gdLst/>
              <a:ahLst/>
              <a:cxnLst/>
              <a:rect l="l" t="t" r="r" b="b"/>
              <a:pathLst>
                <a:path w="178" h="68" extrusionOk="0">
                  <a:moveTo>
                    <a:pt x="0" y="1"/>
                  </a:moveTo>
                  <a:lnTo>
                    <a:pt x="178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0" name="Google Shape;3442;p37">
              <a:extLst>
                <a:ext uri="{FF2B5EF4-FFF2-40B4-BE49-F238E27FC236}">
                  <a16:creationId xmlns:a16="http://schemas.microsoft.com/office/drawing/2014/main" id="{62076DEB-EEE1-4D28-B4C0-3DC53EDD59FC}"/>
                </a:ext>
              </a:extLst>
            </p:cNvPr>
            <p:cNvSpPr/>
            <p:nvPr/>
          </p:nvSpPr>
          <p:spPr>
            <a:xfrm>
              <a:off x="6483975" y="4453850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178" y="0"/>
                  </a:moveTo>
                  <a:lnTo>
                    <a:pt x="1" y="45"/>
                  </a:lnTo>
                  <a:lnTo>
                    <a:pt x="45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1" name="Google Shape;3443;p37">
              <a:extLst>
                <a:ext uri="{FF2B5EF4-FFF2-40B4-BE49-F238E27FC236}">
                  <a16:creationId xmlns:a16="http://schemas.microsoft.com/office/drawing/2014/main" id="{605B0A01-F2CA-44D8-A474-6A71886D8671}"/>
                </a:ext>
              </a:extLst>
            </p:cNvPr>
            <p:cNvSpPr/>
            <p:nvPr/>
          </p:nvSpPr>
          <p:spPr>
            <a:xfrm>
              <a:off x="7072225" y="447932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1" y="0"/>
                  </a:moveTo>
                  <a:lnTo>
                    <a:pt x="134" y="13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2" name="Google Shape;3444;p37">
              <a:extLst>
                <a:ext uri="{FF2B5EF4-FFF2-40B4-BE49-F238E27FC236}">
                  <a16:creationId xmlns:a16="http://schemas.microsoft.com/office/drawing/2014/main" id="{57257EB6-F7CB-4069-94E3-3E1AAB5DD96D}"/>
                </a:ext>
              </a:extLst>
            </p:cNvPr>
            <p:cNvSpPr/>
            <p:nvPr/>
          </p:nvSpPr>
          <p:spPr>
            <a:xfrm>
              <a:off x="7003000" y="4488750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0" y="0"/>
                  </a:moveTo>
                  <a:lnTo>
                    <a:pt x="155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3" name="Google Shape;3445;p37">
              <a:extLst>
                <a:ext uri="{FF2B5EF4-FFF2-40B4-BE49-F238E27FC236}">
                  <a16:creationId xmlns:a16="http://schemas.microsoft.com/office/drawing/2014/main" id="{25487FF3-8C9A-4DB7-B9CB-7AD201E610D7}"/>
                </a:ext>
              </a:extLst>
            </p:cNvPr>
            <p:cNvSpPr/>
            <p:nvPr/>
          </p:nvSpPr>
          <p:spPr>
            <a:xfrm>
              <a:off x="6826850" y="4509225"/>
              <a:ext cx="5000" cy="2800"/>
            </a:xfrm>
            <a:custGeom>
              <a:avLst/>
              <a:gdLst/>
              <a:ahLst/>
              <a:cxnLst/>
              <a:rect l="l" t="t" r="r" b="b"/>
              <a:pathLst>
                <a:path w="200" h="112" extrusionOk="0">
                  <a:moveTo>
                    <a:pt x="0" y="1"/>
                  </a:moveTo>
                  <a:lnTo>
                    <a:pt x="200" y="1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4" name="Google Shape;3446;p37">
              <a:extLst>
                <a:ext uri="{FF2B5EF4-FFF2-40B4-BE49-F238E27FC236}">
                  <a16:creationId xmlns:a16="http://schemas.microsoft.com/office/drawing/2014/main" id="{8E2A55E2-D05C-4B52-B158-2A1383BD2AAD}"/>
                </a:ext>
              </a:extLst>
            </p:cNvPr>
            <p:cNvSpPr/>
            <p:nvPr/>
          </p:nvSpPr>
          <p:spPr>
            <a:xfrm>
              <a:off x="6485075" y="45402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23" y="1"/>
                  </a:moveTo>
                  <a:lnTo>
                    <a:pt x="1" y="134"/>
                  </a:lnTo>
                  <a:lnTo>
                    <a:pt x="134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5" name="Google Shape;3447;p37">
              <a:extLst>
                <a:ext uri="{FF2B5EF4-FFF2-40B4-BE49-F238E27FC236}">
                  <a16:creationId xmlns:a16="http://schemas.microsoft.com/office/drawing/2014/main" id="{5DF57324-F3C6-41DF-A0E2-D74761299F51}"/>
                </a:ext>
              </a:extLst>
            </p:cNvPr>
            <p:cNvSpPr/>
            <p:nvPr/>
          </p:nvSpPr>
          <p:spPr>
            <a:xfrm>
              <a:off x="6957575" y="455742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89" y="0"/>
                  </a:moveTo>
                  <a:lnTo>
                    <a:pt x="0" y="133"/>
                  </a:lnTo>
                  <a:lnTo>
                    <a:pt x="178" y="156"/>
                  </a:lnTo>
                  <a:cubicBezTo>
                    <a:pt x="155" y="111"/>
                    <a:pt x="133" y="45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6" name="Google Shape;3448;p37">
              <a:extLst>
                <a:ext uri="{FF2B5EF4-FFF2-40B4-BE49-F238E27FC236}">
                  <a16:creationId xmlns:a16="http://schemas.microsoft.com/office/drawing/2014/main" id="{9B8A6EFF-DCB4-4EE5-B95B-46A51A30BDE6}"/>
                </a:ext>
              </a:extLst>
            </p:cNvPr>
            <p:cNvSpPr/>
            <p:nvPr/>
          </p:nvSpPr>
          <p:spPr>
            <a:xfrm>
              <a:off x="7087175" y="456075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156" y="0"/>
                  </a:moveTo>
                  <a:lnTo>
                    <a:pt x="1" y="67"/>
                  </a:lnTo>
                  <a:lnTo>
                    <a:pt x="134" y="17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7" name="Google Shape;3449;p37">
              <a:extLst>
                <a:ext uri="{FF2B5EF4-FFF2-40B4-BE49-F238E27FC236}">
                  <a16:creationId xmlns:a16="http://schemas.microsoft.com/office/drawing/2014/main" id="{D5908361-0682-40D2-A817-BD62799BE58D}"/>
                </a:ext>
              </a:extLst>
            </p:cNvPr>
            <p:cNvSpPr/>
            <p:nvPr/>
          </p:nvSpPr>
          <p:spPr>
            <a:xfrm>
              <a:off x="6852875" y="4266625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1" y="0"/>
                  </a:moveTo>
                  <a:lnTo>
                    <a:pt x="156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8" name="Google Shape;3450;p37">
              <a:extLst>
                <a:ext uri="{FF2B5EF4-FFF2-40B4-BE49-F238E27FC236}">
                  <a16:creationId xmlns:a16="http://schemas.microsoft.com/office/drawing/2014/main" id="{A424BC31-331D-443B-8790-AE84C253C4EC}"/>
                </a:ext>
              </a:extLst>
            </p:cNvPr>
            <p:cNvSpPr/>
            <p:nvPr/>
          </p:nvSpPr>
          <p:spPr>
            <a:xfrm>
              <a:off x="6661775" y="4381275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1" y="1"/>
                  </a:moveTo>
                  <a:lnTo>
                    <a:pt x="1" y="244"/>
                  </a:lnTo>
                  <a:lnTo>
                    <a:pt x="89" y="2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9" name="Google Shape;3451;p37">
              <a:extLst>
                <a:ext uri="{FF2B5EF4-FFF2-40B4-BE49-F238E27FC236}">
                  <a16:creationId xmlns:a16="http://schemas.microsoft.com/office/drawing/2014/main" id="{9D34B8F7-3EE3-4B59-B8BC-2108E860928D}"/>
                </a:ext>
              </a:extLst>
            </p:cNvPr>
            <p:cNvSpPr/>
            <p:nvPr/>
          </p:nvSpPr>
          <p:spPr>
            <a:xfrm>
              <a:off x="6887775" y="4449400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" y="1"/>
                  </a:moveTo>
                  <a:lnTo>
                    <a:pt x="156" y="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0" name="Google Shape;3452;p37">
              <a:extLst>
                <a:ext uri="{FF2B5EF4-FFF2-40B4-BE49-F238E27FC236}">
                  <a16:creationId xmlns:a16="http://schemas.microsoft.com/office/drawing/2014/main" id="{897553AD-EFFB-4C48-A88D-F8AACD3844B4}"/>
                </a:ext>
              </a:extLst>
            </p:cNvPr>
            <p:cNvSpPr/>
            <p:nvPr/>
          </p:nvSpPr>
          <p:spPr>
            <a:xfrm>
              <a:off x="6985275" y="4565725"/>
              <a:ext cx="3350" cy="4475"/>
            </a:xfrm>
            <a:custGeom>
              <a:avLst/>
              <a:gdLst/>
              <a:ahLst/>
              <a:cxnLst/>
              <a:rect l="l" t="t" r="r" b="b"/>
              <a:pathLst>
                <a:path w="134" h="179" extrusionOk="0">
                  <a:moveTo>
                    <a:pt x="0" y="1"/>
                  </a:moveTo>
                  <a:cubicBezTo>
                    <a:pt x="0" y="45"/>
                    <a:pt x="0" y="67"/>
                    <a:pt x="0" y="112"/>
                  </a:cubicBezTo>
                  <a:lnTo>
                    <a:pt x="133" y="178"/>
                  </a:lnTo>
                  <a:lnTo>
                    <a:pt x="133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1" name="Google Shape;3453;p37">
              <a:extLst>
                <a:ext uri="{FF2B5EF4-FFF2-40B4-BE49-F238E27FC236}">
                  <a16:creationId xmlns:a16="http://schemas.microsoft.com/office/drawing/2014/main" id="{78525C50-71DE-448D-AFBD-BA5666C1260A}"/>
                </a:ext>
              </a:extLst>
            </p:cNvPr>
            <p:cNvSpPr/>
            <p:nvPr/>
          </p:nvSpPr>
          <p:spPr>
            <a:xfrm>
              <a:off x="6733800" y="445772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cubicBezTo>
                    <a:pt x="0" y="22"/>
                    <a:pt x="22" y="45"/>
                    <a:pt x="22" y="89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2" name="Google Shape;3454;p37">
              <a:extLst>
                <a:ext uri="{FF2B5EF4-FFF2-40B4-BE49-F238E27FC236}">
                  <a16:creationId xmlns:a16="http://schemas.microsoft.com/office/drawing/2014/main" id="{D15D7CB0-CDEB-4C17-86FC-9392571E1EB2}"/>
                </a:ext>
              </a:extLst>
            </p:cNvPr>
            <p:cNvSpPr/>
            <p:nvPr/>
          </p:nvSpPr>
          <p:spPr>
            <a:xfrm>
              <a:off x="6661775" y="4218425"/>
              <a:ext cx="2800" cy="3350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1" y="1"/>
                  </a:moveTo>
                  <a:lnTo>
                    <a:pt x="112" y="1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3" name="Google Shape;3455;p37">
              <a:extLst>
                <a:ext uri="{FF2B5EF4-FFF2-40B4-BE49-F238E27FC236}">
                  <a16:creationId xmlns:a16="http://schemas.microsoft.com/office/drawing/2014/main" id="{89E1E2F4-6642-43FF-9490-51CD9697255E}"/>
                </a:ext>
              </a:extLst>
            </p:cNvPr>
            <p:cNvSpPr/>
            <p:nvPr/>
          </p:nvSpPr>
          <p:spPr>
            <a:xfrm>
              <a:off x="6782525" y="4136450"/>
              <a:ext cx="1150" cy="3350"/>
            </a:xfrm>
            <a:custGeom>
              <a:avLst/>
              <a:gdLst/>
              <a:ahLst/>
              <a:cxnLst/>
              <a:rect l="l" t="t" r="r" b="b"/>
              <a:pathLst>
                <a:path w="46" h="134" extrusionOk="0">
                  <a:moveTo>
                    <a:pt x="45" y="1"/>
                  </a:moveTo>
                  <a:lnTo>
                    <a:pt x="1" y="134"/>
                  </a:lnTo>
                  <a:lnTo>
                    <a:pt x="45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4" name="Google Shape;3456;p37">
              <a:extLst>
                <a:ext uri="{FF2B5EF4-FFF2-40B4-BE49-F238E27FC236}">
                  <a16:creationId xmlns:a16="http://schemas.microsoft.com/office/drawing/2014/main" id="{4E0A139F-66FD-4541-9F52-E99C17DCA905}"/>
                </a:ext>
              </a:extLst>
            </p:cNvPr>
            <p:cNvSpPr/>
            <p:nvPr/>
          </p:nvSpPr>
          <p:spPr>
            <a:xfrm>
              <a:off x="6437450" y="4379625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0" y="0"/>
                  </a:moveTo>
                  <a:lnTo>
                    <a:pt x="0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5" name="Google Shape;3457;p37">
              <a:extLst>
                <a:ext uri="{FF2B5EF4-FFF2-40B4-BE49-F238E27FC236}">
                  <a16:creationId xmlns:a16="http://schemas.microsoft.com/office/drawing/2014/main" id="{B60DDCBF-EB6C-450B-93A8-6EDCBBC79246}"/>
                </a:ext>
              </a:extLst>
            </p:cNvPr>
            <p:cNvSpPr/>
            <p:nvPr/>
          </p:nvSpPr>
          <p:spPr>
            <a:xfrm>
              <a:off x="6544900" y="450425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1" y="0"/>
                  </a:moveTo>
                  <a:lnTo>
                    <a:pt x="1" y="156"/>
                  </a:lnTo>
                  <a:lnTo>
                    <a:pt x="89" y="1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6" name="Google Shape;3458;p37">
              <a:extLst>
                <a:ext uri="{FF2B5EF4-FFF2-40B4-BE49-F238E27FC236}">
                  <a16:creationId xmlns:a16="http://schemas.microsoft.com/office/drawing/2014/main" id="{7B2AA92E-935D-43D3-8283-D24131FF3590}"/>
                </a:ext>
              </a:extLst>
            </p:cNvPr>
            <p:cNvSpPr/>
            <p:nvPr/>
          </p:nvSpPr>
          <p:spPr>
            <a:xfrm>
              <a:off x="6900525" y="419795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89" y="0"/>
                  </a:moveTo>
                  <a:lnTo>
                    <a:pt x="0" y="155"/>
                  </a:lnTo>
                  <a:lnTo>
                    <a:pt x="133" y="155"/>
                  </a:lnTo>
                  <a:cubicBezTo>
                    <a:pt x="111" y="111"/>
                    <a:pt x="111" y="67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7" name="Google Shape;3459;p37">
              <a:extLst>
                <a:ext uri="{FF2B5EF4-FFF2-40B4-BE49-F238E27FC236}">
                  <a16:creationId xmlns:a16="http://schemas.microsoft.com/office/drawing/2014/main" id="{D2374934-F64D-455A-A8E9-946117B271F0}"/>
                </a:ext>
              </a:extLst>
            </p:cNvPr>
            <p:cNvSpPr/>
            <p:nvPr/>
          </p:nvSpPr>
          <p:spPr>
            <a:xfrm>
              <a:off x="7038450" y="4223425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0" y="0"/>
                  </a:moveTo>
                  <a:lnTo>
                    <a:pt x="44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8" name="Google Shape;3460;p37">
              <a:extLst>
                <a:ext uri="{FF2B5EF4-FFF2-40B4-BE49-F238E27FC236}">
                  <a16:creationId xmlns:a16="http://schemas.microsoft.com/office/drawing/2014/main" id="{6ACE7A69-1CEC-4E3C-B564-45471A04EE39}"/>
                </a:ext>
              </a:extLst>
            </p:cNvPr>
            <p:cNvSpPr/>
            <p:nvPr/>
          </p:nvSpPr>
          <p:spPr>
            <a:xfrm>
              <a:off x="6981375" y="439680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90" y="0"/>
                  </a:moveTo>
                  <a:lnTo>
                    <a:pt x="1" y="155"/>
                  </a:lnTo>
                  <a:lnTo>
                    <a:pt x="1" y="155"/>
                  </a:lnTo>
                  <a:lnTo>
                    <a:pt x="90" y="67"/>
                  </a:lnTo>
                  <a:cubicBezTo>
                    <a:pt x="90" y="44"/>
                    <a:pt x="90" y="22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9" name="Google Shape;3461;p37">
              <a:extLst>
                <a:ext uri="{FF2B5EF4-FFF2-40B4-BE49-F238E27FC236}">
                  <a16:creationId xmlns:a16="http://schemas.microsoft.com/office/drawing/2014/main" id="{F97D0A5C-A312-4B23-882C-07F81E1D65B0}"/>
                </a:ext>
              </a:extLst>
            </p:cNvPr>
            <p:cNvSpPr/>
            <p:nvPr/>
          </p:nvSpPr>
          <p:spPr>
            <a:xfrm>
              <a:off x="6781425" y="4238375"/>
              <a:ext cx="1700" cy="2800"/>
            </a:xfrm>
            <a:custGeom>
              <a:avLst/>
              <a:gdLst/>
              <a:ahLst/>
              <a:cxnLst/>
              <a:rect l="l" t="t" r="r" b="b"/>
              <a:pathLst>
                <a:path w="68" h="112" extrusionOk="0">
                  <a:moveTo>
                    <a:pt x="45" y="0"/>
                  </a:moveTo>
                  <a:lnTo>
                    <a:pt x="1" y="111"/>
                  </a:lnTo>
                  <a:lnTo>
                    <a:pt x="67" y="111"/>
                  </a:lnTo>
                  <a:cubicBezTo>
                    <a:pt x="45" y="67"/>
                    <a:pt x="45" y="45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0" name="Google Shape;3462;p37">
              <a:extLst>
                <a:ext uri="{FF2B5EF4-FFF2-40B4-BE49-F238E27FC236}">
                  <a16:creationId xmlns:a16="http://schemas.microsoft.com/office/drawing/2014/main" id="{D5875FE0-C74A-4D9A-B90D-75F54DFE67AA}"/>
                </a:ext>
              </a:extLst>
            </p:cNvPr>
            <p:cNvSpPr/>
            <p:nvPr/>
          </p:nvSpPr>
          <p:spPr>
            <a:xfrm>
              <a:off x="6854000" y="4350825"/>
              <a:ext cx="2775" cy="3350"/>
            </a:xfrm>
            <a:custGeom>
              <a:avLst/>
              <a:gdLst/>
              <a:ahLst/>
              <a:cxnLst/>
              <a:rect l="l" t="t" r="r" b="b"/>
              <a:pathLst>
                <a:path w="111" h="134" extrusionOk="0">
                  <a:moveTo>
                    <a:pt x="0" y="133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1" name="Google Shape;3463;p37">
              <a:extLst>
                <a:ext uri="{FF2B5EF4-FFF2-40B4-BE49-F238E27FC236}">
                  <a16:creationId xmlns:a16="http://schemas.microsoft.com/office/drawing/2014/main" id="{C1ABFFB9-43D6-43AB-A5CE-26219FFF5C05}"/>
                </a:ext>
              </a:extLst>
            </p:cNvPr>
            <p:cNvSpPr/>
            <p:nvPr/>
          </p:nvSpPr>
          <p:spPr>
            <a:xfrm>
              <a:off x="6624675" y="437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2" name="Google Shape;3464;p37">
              <a:extLst>
                <a:ext uri="{FF2B5EF4-FFF2-40B4-BE49-F238E27FC236}">
                  <a16:creationId xmlns:a16="http://schemas.microsoft.com/office/drawing/2014/main" id="{C76210A4-A405-4251-8CFE-417BAAB83E79}"/>
                </a:ext>
              </a:extLst>
            </p:cNvPr>
            <p:cNvSpPr/>
            <p:nvPr/>
          </p:nvSpPr>
          <p:spPr>
            <a:xfrm>
              <a:off x="6938725" y="438350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1" y="0"/>
                  </a:moveTo>
                  <a:lnTo>
                    <a:pt x="67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3" name="Google Shape;3465;p37">
              <a:extLst>
                <a:ext uri="{FF2B5EF4-FFF2-40B4-BE49-F238E27FC236}">
                  <a16:creationId xmlns:a16="http://schemas.microsoft.com/office/drawing/2014/main" id="{75708EA3-8CF7-477A-BE5C-E34BDF6AA4C4}"/>
                </a:ext>
              </a:extLst>
            </p:cNvPr>
            <p:cNvSpPr/>
            <p:nvPr/>
          </p:nvSpPr>
          <p:spPr>
            <a:xfrm>
              <a:off x="6953150" y="4389025"/>
              <a:ext cx="2775" cy="2250"/>
            </a:xfrm>
            <a:custGeom>
              <a:avLst/>
              <a:gdLst/>
              <a:ahLst/>
              <a:cxnLst/>
              <a:rect l="l" t="t" r="r" b="b"/>
              <a:pathLst>
                <a:path w="111" h="90" extrusionOk="0">
                  <a:moveTo>
                    <a:pt x="111" y="1"/>
                  </a:moveTo>
                  <a:cubicBezTo>
                    <a:pt x="89" y="23"/>
                    <a:pt x="44" y="45"/>
                    <a:pt x="0" y="67"/>
                  </a:cubicBezTo>
                  <a:lnTo>
                    <a:pt x="111" y="9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4" name="Google Shape;3466;p37">
              <a:extLst>
                <a:ext uri="{FF2B5EF4-FFF2-40B4-BE49-F238E27FC236}">
                  <a16:creationId xmlns:a16="http://schemas.microsoft.com/office/drawing/2014/main" id="{D38F06CB-37E5-4534-9430-EF27614FE5BC}"/>
                </a:ext>
              </a:extLst>
            </p:cNvPr>
            <p:cNvSpPr/>
            <p:nvPr/>
          </p:nvSpPr>
          <p:spPr>
            <a:xfrm>
              <a:off x="6437450" y="44084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0" y="89"/>
                  </a:move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5" name="Google Shape;3467;p37">
              <a:extLst>
                <a:ext uri="{FF2B5EF4-FFF2-40B4-BE49-F238E27FC236}">
                  <a16:creationId xmlns:a16="http://schemas.microsoft.com/office/drawing/2014/main" id="{550B740E-0B5F-41B5-A29A-91668E36F4CB}"/>
                </a:ext>
              </a:extLst>
            </p:cNvPr>
            <p:cNvSpPr/>
            <p:nvPr/>
          </p:nvSpPr>
          <p:spPr>
            <a:xfrm>
              <a:off x="6912150" y="4182975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0" y="1"/>
                  </a:moveTo>
                  <a:cubicBezTo>
                    <a:pt x="0" y="23"/>
                    <a:pt x="23" y="45"/>
                    <a:pt x="23" y="67"/>
                  </a:cubicBezTo>
                  <a:lnTo>
                    <a:pt x="67" y="89"/>
                  </a:lnTo>
                  <a:lnTo>
                    <a:pt x="111" y="89"/>
                  </a:lnTo>
                  <a:lnTo>
                    <a:pt x="133" y="67"/>
                  </a:lnTo>
                  <a:cubicBezTo>
                    <a:pt x="89" y="67"/>
                    <a:pt x="45" y="2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6" name="Google Shape;3468;p37">
              <a:extLst>
                <a:ext uri="{FF2B5EF4-FFF2-40B4-BE49-F238E27FC236}">
                  <a16:creationId xmlns:a16="http://schemas.microsoft.com/office/drawing/2014/main" id="{8F684F90-3B3E-4500-9CF1-E00384F28552}"/>
                </a:ext>
              </a:extLst>
            </p:cNvPr>
            <p:cNvSpPr/>
            <p:nvPr/>
          </p:nvSpPr>
          <p:spPr>
            <a:xfrm>
              <a:off x="6503925" y="4420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1"/>
                  </a:move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7" name="Google Shape;3469;p37">
              <a:extLst>
                <a:ext uri="{FF2B5EF4-FFF2-40B4-BE49-F238E27FC236}">
                  <a16:creationId xmlns:a16="http://schemas.microsoft.com/office/drawing/2014/main" id="{8CE52F56-9697-4162-949E-1DAE79E28253}"/>
                </a:ext>
              </a:extLst>
            </p:cNvPr>
            <p:cNvSpPr/>
            <p:nvPr/>
          </p:nvSpPr>
          <p:spPr>
            <a:xfrm>
              <a:off x="6613050" y="4206250"/>
              <a:ext cx="3325" cy="1125"/>
            </a:xfrm>
            <a:custGeom>
              <a:avLst/>
              <a:gdLst/>
              <a:ahLst/>
              <a:cxnLst/>
              <a:rect l="l" t="t" r="r" b="b"/>
              <a:pathLst>
                <a:path w="133" h="45" extrusionOk="0">
                  <a:moveTo>
                    <a:pt x="133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8" name="Google Shape;3470;p37">
              <a:extLst>
                <a:ext uri="{FF2B5EF4-FFF2-40B4-BE49-F238E27FC236}">
                  <a16:creationId xmlns:a16="http://schemas.microsoft.com/office/drawing/2014/main" id="{5BA825FD-5EBB-4638-AF84-072DF1D33183}"/>
                </a:ext>
              </a:extLst>
            </p:cNvPr>
            <p:cNvSpPr/>
            <p:nvPr/>
          </p:nvSpPr>
          <p:spPr>
            <a:xfrm>
              <a:off x="6521650" y="443667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0" y="45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9" name="Google Shape;3471;p37">
              <a:extLst>
                <a:ext uri="{FF2B5EF4-FFF2-40B4-BE49-F238E27FC236}">
                  <a16:creationId xmlns:a16="http://schemas.microsoft.com/office/drawing/2014/main" id="{D243229D-E0B4-4E1D-8C56-483480C3FBD6}"/>
                </a:ext>
              </a:extLst>
            </p:cNvPr>
            <p:cNvSpPr/>
            <p:nvPr/>
          </p:nvSpPr>
          <p:spPr>
            <a:xfrm>
              <a:off x="6601400" y="42311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89"/>
                  </a:lnTo>
                  <a:lnTo>
                    <a:pt x="89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0" name="Google Shape;3472;p37">
              <a:extLst>
                <a:ext uri="{FF2B5EF4-FFF2-40B4-BE49-F238E27FC236}">
                  <a16:creationId xmlns:a16="http://schemas.microsoft.com/office/drawing/2014/main" id="{D1681049-0C7D-4616-A09C-3CEA5B3319F4}"/>
                </a:ext>
              </a:extLst>
            </p:cNvPr>
            <p:cNvSpPr/>
            <p:nvPr/>
          </p:nvSpPr>
          <p:spPr>
            <a:xfrm>
              <a:off x="6841250" y="4241150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89" y="6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1" name="Google Shape;3473;p37">
              <a:extLst>
                <a:ext uri="{FF2B5EF4-FFF2-40B4-BE49-F238E27FC236}">
                  <a16:creationId xmlns:a16="http://schemas.microsoft.com/office/drawing/2014/main" id="{23EC6DDB-0628-4397-BD13-7823804E4620}"/>
                </a:ext>
              </a:extLst>
            </p:cNvPr>
            <p:cNvSpPr/>
            <p:nvPr/>
          </p:nvSpPr>
          <p:spPr>
            <a:xfrm>
              <a:off x="6851775" y="42466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5" y="1"/>
                  </a:moveTo>
                  <a:lnTo>
                    <a:pt x="0" y="67"/>
                  </a:lnTo>
                  <a:lnTo>
                    <a:pt x="45" y="67"/>
                  </a:lnTo>
                  <a:cubicBezTo>
                    <a:pt x="45" y="45"/>
                    <a:pt x="45" y="23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2" name="Google Shape;3474;p37">
              <a:extLst>
                <a:ext uri="{FF2B5EF4-FFF2-40B4-BE49-F238E27FC236}">
                  <a16:creationId xmlns:a16="http://schemas.microsoft.com/office/drawing/2014/main" id="{6BA0E358-CEEE-45BC-8640-337E1DBC7F98}"/>
                </a:ext>
              </a:extLst>
            </p:cNvPr>
            <p:cNvSpPr/>
            <p:nvPr/>
          </p:nvSpPr>
          <p:spPr>
            <a:xfrm>
              <a:off x="6532725" y="4260525"/>
              <a:ext cx="2225" cy="1700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0" y="67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3" name="Google Shape;3475;p37">
              <a:extLst>
                <a:ext uri="{FF2B5EF4-FFF2-40B4-BE49-F238E27FC236}">
                  <a16:creationId xmlns:a16="http://schemas.microsoft.com/office/drawing/2014/main" id="{AC808843-9810-45A7-87AE-C01094691BAA}"/>
                </a:ext>
              </a:extLst>
            </p:cNvPr>
            <p:cNvSpPr/>
            <p:nvPr/>
          </p:nvSpPr>
          <p:spPr>
            <a:xfrm>
              <a:off x="6784750" y="4473225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1" y="1"/>
                  </a:moveTo>
                  <a:lnTo>
                    <a:pt x="1" y="89"/>
                  </a:lnTo>
                  <a:lnTo>
                    <a:pt x="67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4" name="Google Shape;3476;p37">
              <a:extLst>
                <a:ext uri="{FF2B5EF4-FFF2-40B4-BE49-F238E27FC236}">
                  <a16:creationId xmlns:a16="http://schemas.microsoft.com/office/drawing/2014/main" id="{86E69619-8A02-49CD-A1E1-7D2FC8B937A0}"/>
                </a:ext>
              </a:extLst>
            </p:cNvPr>
            <p:cNvSpPr/>
            <p:nvPr/>
          </p:nvSpPr>
          <p:spPr>
            <a:xfrm>
              <a:off x="6872275" y="42743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5" name="Google Shape;3477;p37">
              <a:extLst>
                <a:ext uri="{FF2B5EF4-FFF2-40B4-BE49-F238E27FC236}">
                  <a16:creationId xmlns:a16="http://schemas.microsoft.com/office/drawing/2014/main" id="{800E89FC-B142-4D71-AD59-DF965989A10B}"/>
                </a:ext>
              </a:extLst>
            </p:cNvPr>
            <p:cNvSpPr/>
            <p:nvPr/>
          </p:nvSpPr>
          <p:spPr>
            <a:xfrm>
              <a:off x="6938725" y="4277700"/>
              <a:ext cx="25" cy="2250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1" y="89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6" name="Google Shape;3478;p37">
              <a:extLst>
                <a:ext uri="{FF2B5EF4-FFF2-40B4-BE49-F238E27FC236}">
                  <a16:creationId xmlns:a16="http://schemas.microsoft.com/office/drawing/2014/main" id="{09060952-6B47-42F3-9A21-24255B5BD43C}"/>
                </a:ext>
              </a:extLst>
            </p:cNvPr>
            <p:cNvSpPr/>
            <p:nvPr/>
          </p:nvSpPr>
          <p:spPr>
            <a:xfrm>
              <a:off x="6940400" y="4280475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111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7" name="Google Shape;3479;p37">
              <a:extLst>
                <a:ext uri="{FF2B5EF4-FFF2-40B4-BE49-F238E27FC236}">
                  <a16:creationId xmlns:a16="http://schemas.microsoft.com/office/drawing/2014/main" id="{C3484A79-6899-4743-B829-C427D91746E5}"/>
                </a:ext>
              </a:extLst>
            </p:cNvPr>
            <p:cNvSpPr/>
            <p:nvPr/>
          </p:nvSpPr>
          <p:spPr>
            <a:xfrm>
              <a:off x="6558200" y="44992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cubicBezTo>
                    <a:pt x="23" y="44"/>
                    <a:pt x="23" y="66"/>
                    <a:pt x="23" y="111"/>
                  </a:cubicBezTo>
                  <a:lnTo>
                    <a:pt x="89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8" name="Google Shape;3480;p37">
              <a:extLst>
                <a:ext uri="{FF2B5EF4-FFF2-40B4-BE49-F238E27FC236}">
                  <a16:creationId xmlns:a16="http://schemas.microsoft.com/office/drawing/2014/main" id="{78B1569A-6F8C-4A1E-8523-F85711BC1E90}"/>
                </a:ext>
              </a:extLst>
            </p:cNvPr>
            <p:cNvSpPr/>
            <p:nvPr/>
          </p:nvSpPr>
          <p:spPr>
            <a:xfrm>
              <a:off x="6537700" y="451035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23" y="0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9" name="Google Shape;3481;p37">
              <a:extLst>
                <a:ext uri="{FF2B5EF4-FFF2-40B4-BE49-F238E27FC236}">
                  <a16:creationId xmlns:a16="http://schemas.microsoft.com/office/drawing/2014/main" id="{B17518A7-7D05-4E9F-A056-E68125D3A9D9}"/>
                </a:ext>
              </a:extLst>
            </p:cNvPr>
            <p:cNvSpPr/>
            <p:nvPr/>
          </p:nvSpPr>
          <p:spPr>
            <a:xfrm>
              <a:off x="6920450" y="4523625"/>
              <a:ext cx="3350" cy="25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13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0" name="Google Shape;3482;p37">
              <a:extLst>
                <a:ext uri="{FF2B5EF4-FFF2-40B4-BE49-F238E27FC236}">
                  <a16:creationId xmlns:a16="http://schemas.microsoft.com/office/drawing/2014/main" id="{B04C086D-E34A-4100-A4A4-C91B6A04709A}"/>
                </a:ext>
              </a:extLst>
            </p:cNvPr>
            <p:cNvSpPr/>
            <p:nvPr/>
          </p:nvSpPr>
          <p:spPr>
            <a:xfrm>
              <a:off x="6630775" y="4307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cubicBezTo>
                    <a:pt x="44" y="23"/>
                    <a:pt x="22" y="45"/>
                    <a:pt x="0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1" name="Google Shape;3483;p37">
              <a:extLst>
                <a:ext uri="{FF2B5EF4-FFF2-40B4-BE49-F238E27FC236}">
                  <a16:creationId xmlns:a16="http://schemas.microsoft.com/office/drawing/2014/main" id="{7EE0D17A-52BC-4435-8A4A-A3A9FB1CA12F}"/>
                </a:ext>
              </a:extLst>
            </p:cNvPr>
            <p:cNvSpPr/>
            <p:nvPr/>
          </p:nvSpPr>
          <p:spPr>
            <a:xfrm>
              <a:off x="6948150" y="4533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2" name="Google Shape;3484;p37">
              <a:extLst>
                <a:ext uri="{FF2B5EF4-FFF2-40B4-BE49-F238E27FC236}">
                  <a16:creationId xmlns:a16="http://schemas.microsoft.com/office/drawing/2014/main" id="{95CDD5B9-76AB-417D-A749-757A92278E8A}"/>
                </a:ext>
              </a:extLst>
            </p:cNvPr>
            <p:cNvSpPr/>
            <p:nvPr/>
          </p:nvSpPr>
          <p:spPr>
            <a:xfrm>
              <a:off x="6492275" y="4535275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89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3" name="Google Shape;3485;p37">
              <a:extLst>
                <a:ext uri="{FF2B5EF4-FFF2-40B4-BE49-F238E27FC236}">
                  <a16:creationId xmlns:a16="http://schemas.microsoft.com/office/drawing/2014/main" id="{46BF84B4-8ECB-4822-AF69-24B80F00DE31}"/>
                </a:ext>
              </a:extLst>
            </p:cNvPr>
            <p:cNvSpPr/>
            <p:nvPr/>
          </p:nvSpPr>
          <p:spPr>
            <a:xfrm>
              <a:off x="6798600" y="4309275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0" y="0"/>
                  </a:moveTo>
                  <a:lnTo>
                    <a:pt x="89" y="67"/>
                  </a:lnTo>
                  <a:cubicBezTo>
                    <a:pt x="89" y="45"/>
                    <a:pt x="89" y="23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4" name="Google Shape;3486;p37">
              <a:extLst>
                <a:ext uri="{FF2B5EF4-FFF2-40B4-BE49-F238E27FC236}">
                  <a16:creationId xmlns:a16="http://schemas.microsoft.com/office/drawing/2014/main" id="{2E12790F-2A57-4BBA-884A-9EF453CED671}"/>
                </a:ext>
              </a:extLst>
            </p:cNvPr>
            <p:cNvSpPr/>
            <p:nvPr/>
          </p:nvSpPr>
          <p:spPr>
            <a:xfrm>
              <a:off x="7108225" y="431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5" name="Google Shape;3487;p37">
              <a:extLst>
                <a:ext uri="{FF2B5EF4-FFF2-40B4-BE49-F238E27FC236}">
                  <a16:creationId xmlns:a16="http://schemas.microsoft.com/office/drawing/2014/main" id="{0071257A-4A3C-4CC6-A91A-890C5D84C4FD}"/>
                </a:ext>
              </a:extLst>
            </p:cNvPr>
            <p:cNvSpPr/>
            <p:nvPr/>
          </p:nvSpPr>
          <p:spPr>
            <a:xfrm>
              <a:off x="6739875" y="4311500"/>
              <a:ext cx="1150" cy="1675"/>
            </a:xfrm>
            <a:custGeom>
              <a:avLst/>
              <a:gdLst/>
              <a:ahLst/>
              <a:cxnLst/>
              <a:rect l="l" t="t" r="r" b="b"/>
              <a:pathLst>
                <a:path w="46" h="67" extrusionOk="0">
                  <a:moveTo>
                    <a:pt x="1" y="0"/>
                  </a:moveTo>
                  <a:lnTo>
                    <a:pt x="45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6" name="Google Shape;3488;p37">
              <a:extLst>
                <a:ext uri="{FF2B5EF4-FFF2-40B4-BE49-F238E27FC236}">
                  <a16:creationId xmlns:a16="http://schemas.microsoft.com/office/drawing/2014/main" id="{70D987F6-F96F-4E4F-9545-05B94ED9A062}"/>
                </a:ext>
              </a:extLst>
            </p:cNvPr>
            <p:cNvSpPr/>
            <p:nvPr/>
          </p:nvSpPr>
          <p:spPr>
            <a:xfrm>
              <a:off x="6750950" y="431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7" name="Google Shape;3489;p37">
              <a:extLst>
                <a:ext uri="{FF2B5EF4-FFF2-40B4-BE49-F238E27FC236}">
                  <a16:creationId xmlns:a16="http://schemas.microsoft.com/office/drawing/2014/main" id="{A1A04477-676F-41C6-9C07-C7CBF352BE56}"/>
                </a:ext>
              </a:extLst>
            </p:cNvPr>
            <p:cNvSpPr/>
            <p:nvPr/>
          </p:nvSpPr>
          <p:spPr>
            <a:xfrm>
              <a:off x="6435800" y="4574050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66" y="0"/>
                  </a:moveTo>
                  <a:lnTo>
                    <a:pt x="0" y="22"/>
                  </a:lnTo>
                  <a:lnTo>
                    <a:pt x="66" y="8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8" name="Google Shape;3490;p37">
              <a:extLst>
                <a:ext uri="{FF2B5EF4-FFF2-40B4-BE49-F238E27FC236}">
                  <a16:creationId xmlns:a16="http://schemas.microsoft.com/office/drawing/2014/main" id="{951D5DD2-0B03-4EBD-9A84-BD9FD6D05EA4}"/>
                </a:ext>
              </a:extLst>
            </p:cNvPr>
            <p:cNvSpPr/>
            <p:nvPr/>
          </p:nvSpPr>
          <p:spPr>
            <a:xfrm>
              <a:off x="6489525" y="43463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4" y="1"/>
                  </a:moveTo>
                  <a:lnTo>
                    <a:pt x="44" y="1"/>
                  </a:lnTo>
                  <a:cubicBezTo>
                    <a:pt x="22" y="23"/>
                    <a:pt x="0" y="45"/>
                    <a:pt x="22" y="67"/>
                  </a:cubicBezTo>
                  <a:cubicBezTo>
                    <a:pt x="22" y="45"/>
                    <a:pt x="44" y="23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9" name="Google Shape;3491;p37">
              <a:extLst>
                <a:ext uri="{FF2B5EF4-FFF2-40B4-BE49-F238E27FC236}">
                  <a16:creationId xmlns:a16="http://schemas.microsoft.com/office/drawing/2014/main" id="{449AC2A3-5A42-4EF3-A237-9D5DE4594DD4}"/>
                </a:ext>
              </a:extLst>
            </p:cNvPr>
            <p:cNvSpPr/>
            <p:nvPr/>
          </p:nvSpPr>
          <p:spPr>
            <a:xfrm>
              <a:off x="6474550" y="4279925"/>
              <a:ext cx="14450" cy="6100"/>
            </a:xfrm>
            <a:custGeom>
              <a:avLst/>
              <a:gdLst/>
              <a:ahLst/>
              <a:cxnLst/>
              <a:rect l="l" t="t" r="r" b="b"/>
              <a:pathLst>
                <a:path w="578" h="244" extrusionOk="0">
                  <a:moveTo>
                    <a:pt x="577" y="0"/>
                  </a:moveTo>
                  <a:cubicBezTo>
                    <a:pt x="400" y="22"/>
                    <a:pt x="245" y="44"/>
                    <a:pt x="67" y="67"/>
                  </a:cubicBezTo>
                  <a:cubicBezTo>
                    <a:pt x="45" y="89"/>
                    <a:pt x="23" y="133"/>
                    <a:pt x="1" y="155"/>
                  </a:cubicBezTo>
                  <a:lnTo>
                    <a:pt x="1" y="244"/>
                  </a:lnTo>
                  <a:cubicBezTo>
                    <a:pt x="200" y="244"/>
                    <a:pt x="400" y="222"/>
                    <a:pt x="577" y="200"/>
                  </a:cubicBezTo>
                  <a:cubicBezTo>
                    <a:pt x="577" y="133"/>
                    <a:pt x="577" y="67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0" name="Google Shape;3492;p37">
              <a:extLst>
                <a:ext uri="{FF2B5EF4-FFF2-40B4-BE49-F238E27FC236}">
                  <a16:creationId xmlns:a16="http://schemas.microsoft.com/office/drawing/2014/main" id="{2A353866-9CAC-4716-8A04-8B34E1E29354}"/>
                </a:ext>
              </a:extLst>
            </p:cNvPr>
            <p:cNvSpPr/>
            <p:nvPr/>
          </p:nvSpPr>
          <p:spPr>
            <a:xfrm>
              <a:off x="6664550" y="4204025"/>
              <a:ext cx="14425" cy="13875"/>
            </a:xfrm>
            <a:custGeom>
              <a:avLst/>
              <a:gdLst/>
              <a:ahLst/>
              <a:cxnLst/>
              <a:rect l="l" t="t" r="r" b="b"/>
              <a:pathLst>
                <a:path w="577" h="555" extrusionOk="0">
                  <a:moveTo>
                    <a:pt x="222" y="1"/>
                  </a:moveTo>
                  <a:lnTo>
                    <a:pt x="1" y="267"/>
                  </a:lnTo>
                  <a:lnTo>
                    <a:pt x="111" y="555"/>
                  </a:lnTo>
                  <a:lnTo>
                    <a:pt x="200" y="555"/>
                  </a:lnTo>
                  <a:cubicBezTo>
                    <a:pt x="200" y="377"/>
                    <a:pt x="577" y="200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1" name="Google Shape;3493;p37">
              <a:extLst>
                <a:ext uri="{FF2B5EF4-FFF2-40B4-BE49-F238E27FC236}">
                  <a16:creationId xmlns:a16="http://schemas.microsoft.com/office/drawing/2014/main" id="{21B420D6-AC1C-4807-B198-4A9E11C0F3AE}"/>
                </a:ext>
              </a:extLst>
            </p:cNvPr>
            <p:cNvSpPr/>
            <p:nvPr/>
          </p:nvSpPr>
          <p:spPr>
            <a:xfrm>
              <a:off x="6444650" y="4291550"/>
              <a:ext cx="8900" cy="9450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244" y="0"/>
                  </a:moveTo>
                  <a:lnTo>
                    <a:pt x="1" y="266"/>
                  </a:lnTo>
                  <a:lnTo>
                    <a:pt x="111" y="377"/>
                  </a:lnTo>
                  <a:lnTo>
                    <a:pt x="35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2" name="Google Shape;3494;p37">
              <a:extLst>
                <a:ext uri="{FF2B5EF4-FFF2-40B4-BE49-F238E27FC236}">
                  <a16:creationId xmlns:a16="http://schemas.microsoft.com/office/drawing/2014/main" id="{1039D970-7C1C-4177-BD4E-8EA2AD75B823}"/>
                </a:ext>
              </a:extLst>
            </p:cNvPr>
            <p:cNvSpPr/>
            <p:nvPr/>
          </p:nvSpPr>
          <p:spPr>
            <a:xfrm>
              <a:off x="6513325" y="4258875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90" y="0"/>
                  </a:moveTo>
                  <a:lnTo>
                    <a:pt x="1" y="222"/>
                  </a:lnTo>
                  <a:lnTo>
                    <a:pt x="245" y="6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3" name="Google Shape;3495;p37">
              <a:extLst>
                <a:ext uri="{FF2B5EF4-FFF2-40B4-BE49-F238E27FC236}">
                  <a16:creationId xmlns:a16="http://schemas.microsoft.com/office/drawing/2014/main" id="{F7FB7E02-76CF-4266-8757-D5C2C7E9A029}"/>
                </a:ext>
              </a:extLst>
            </p:cNvPr>
            <p:cNvSpPr/>
            <p:nvPr/>
          </p:nvSpPr>
          <p:spPr>
            <a:xfrm>
              <a:off x="6433250" y="4313225"/>
              <a:ext cx="8100" cy="6050"/>
            </a:xfrm>
            <a:custGeom>
              <a:avLst/>
              <a:gdLst/>
              <a:ahLst/>
              <a:cxnLst/>
              <a:rect l="l" t="t" r="r" b="b"/>
              <a:pathLst>
                <a:path w="324" h="242" extrusionOk="0">
                  <a:moveTo>
                    <a:pt x="82" y="0"/>
                  </a:moveTo>
                  <a:cubicBezTo>
                    <a:pt x="11" y="0"/>
                    <a:pt x="0" y="70"/>
                    <a:pt x="13" y="241"/>
                  </a:cubicBezTo>
                  <a:lnTo>
                    <a:pt x="302" y="76"/>
                  </a:lnTo>
                  <a:lnTo>
                    <a:pt x="302" y="76"/>
                  </a:lnTo>
                  <a:cubicBezTo>
                    <a:pt x="309" y="79"/>
                    <a:pt x="316" y="83"/>
                    <a:pt x="324" y="86"/>
                  </a:cubicBezTo>
                  <a:lnTo>
                    <a:pt x="324" y="64"/>
                  </a:lnTo>
                  <a:lnTo>
                    <a:pt x="302" y="76"/>
                  </a:lnTo>
                  <a:lnTo>
                    <a:pt x="302" y="76"/>
                  </a:lnTo>
                  <a:cubicBezTo>
                    <a:pt x="198" y="28"/>
                    <a:pt x="127" y="0"/>
                    <a:pt x="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4" name="Google Shape;3496;p37">
              <a:extLst>
                <a:ext uri="{FF2B5EF4-FFF2-40B4-BE49-F238E27FC236}">
                  <a16:creationId xmlns:a16="http://schemas.microsoft.com/office/drawing/2014/main" id="{F8381FBA-1437-4CF5-88F9-262D147BB87B}"/>
                </a:ext>
              </a:extLst>
            </p:cNvPr>
            <p:cNvSpPr/>
            <p:nvPr/>
          </p:nvSpPr>
          <p:spPr>
            <a:xfrm>
              <a:off x="6499475" y="4267725"/>
              <a:ext cx="6675" cy="5575"/>
            </a:xfrm>
            <a:custGeom>
              <a:avLst/>
              <a:gdLst/>
              <a:ahLst/>
              <a:cxnLst/>
              <a:rect l="l" t="t" r="r" b="b"/>
              <a:pathLst>
                <a:path w="267" h="223" extrusionOk="0">
                  <a:moveTo>
                    <a:pt x="156" y="1"/>
                  </a:moveTo>
                  <a:lnTo>
                    <a:pt x="1" y="156"/>
                  </a:lnTo>
                  <a:lnTo>
                    <a:pt x="67" y="222"/>
                  </a:lnTo>
                  <a:lnTo>
                    <a:pt x="267" y="11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5" name="Google Shape;3497;p37">
              <a:extLst>
                <a:ext uri="{FF2B5EF4-FFF2-40B4-BE49-F238E27FC236}">
                  <a16:creationId xmlns:a16="http://schemas.microsoft.com/office/drawing/2014/main" id="{9DAE9A8B-2C14-40BC-A53A-EC2954E3635F}"/>
                </a:ext>
              </a:extLst>
            </p:cNvPr>
            <p:cNvSpPr/>
            <p:nvPr/>
          </p:nvSpPr>
          <p:spPr>
            <a:xfrm>
              <a:off x="6511675" y="4258325"/>
              <a:ext cx="3900" cy="6100"/>
            </a:xfrm>
            <a:custGeom>
              <a:avLst/>
              <a:gdLst/>
              <a:ahLst/>
              <a:cxnLst/>
              <a:rect l="l" t="t" r="r" b="b"/>
              <a:pathLst>
                <a:path w="156" h="244" extrusionOk="0">
                  <a:moveTo>
                    <a:pt x="0" y="0"/>
                  </a:moveTo>
                  <a:lnTo>
                    <a:pt x="0" y="177"/>
                  </a:lnTo>
                  <a:lnTo>
                    <a:pt x="67" y="244"/>
                  </a:lnTo>
                  <a:lnTo>
                    <a:pt x="156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6" name="Google Shape;3498;p37">
              <a:extLst>
                <a:ext uri="{FF2B5EF4-FFF2-40B4-BE49-F238E27FC236}">
                  <a16:creationId xmlns:a16="http://schemas.microsoft.com/office/drawing/2014/main" id="{A894E116-62E8-4A30-8E3A-A0A749AEF6A7}"/>
                </a:ext>
              </a:extLst>
            </p:cNvPr>
            <p:cNvSpPr/>
            <p:nvPr/>
          </p:nvSpPr>
          <p:spPr>
            <a:xfrm>
              <a:off x="6600850" y="4223975"/>
              <a:ext cx="5000" cy="5550"/>
            </a:xfrm>
            <a:custGeom>
              <a:avLst/>
              <a:gdLst/>
              <a:ahLst/>
              <a:cxnLst/>
              <a:rect l="l" t="t" r="r" b="b"/>
              <a:pathLst>
                <a:path w="200" h="222" extrusionOk="0">
                  <a:moveTo>
                    <a:pt x="67" y="0"/>
                  </a:moveTo>
                  <a:cubicBezTo>
                    <a:pt x="45" y="45"/>
                    <a:pt x="1" y="67"/>
                    <a:pt x="1" y="111"/>
                  </a:cubicBezTo>
                  <a:cubicBezTo>
                    <a:pt x="1" y="133"/>
                    <a:pt x="45" y="178"/>
                    <a:pt x="89" y="222"/>
                  </a:cubicBezTo>
                  <a:cubicBezTo>
                    <a:pt x="134" y="155"/>
                    <a:pt x="200" y="133"/>
                    <a:pt x="178" y="89"/>
                  </a:cubicBezTo>
                  <a:cubicBezTo>
                    <a:pt x="156" y="45"/>
                    <a:pt x="111" y="23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7" name="Google Shape;3499;p37">
              <a:extLst>
                <a:ext uri="{FF2B5EF4-FFF2-40B4-BE49-F238E27FC236}">
                  <a16:creationId xmlns:a16="http://schemas.microsoft.com/office/drawing/2014/main" id="{D1A3C9D1-858E-4B5E-882D-3F8D0CC5BD55}"/>
                </a:ext>
              </a:extLst>
            </p:cNvPr>
            <p:cNvSpPr/>
            <p:nvPr/>
          </p:nvSpPr>
          <p:spPr>
            <a:xfrm>
              <a:off x="6607500" y="4220650"/>
              <a:ext cx="1675" cy="4450"/>
            </a:xfrm>
            <a:custGeom>
              <a:avLst/>
              <a:gdLst/>
              <a:ahLst/>
              <a:cxnLst/>
              <a:rect l="l" t="t" r="r" b="b"/>
              <a:pathLst>
                <a:path w="67" h="178" extrusionOk="0">
                  <a:moveTo>
                    <a:pt x="0" y="0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8" name="Google Shape;3500;p37">
              <a:extLst>
                <a:ext uri="{FF2B5EF4-FFF2-40B4-BE49-F238E27FC236}">
                  <a16:creationId xmlns:a16="http://schemas.microsoft.com/office/drawing/2014/main" id="{C4C7F4CB-91A8-4707-AFDE-80CD722A114A}"/>
                </a:ext>
              </a:extLst>
            </p:cNvPr>
            <p:cNvSpPr/>
            <p:nvPr/>
          </p:nvSpPr>
          <p:spPr>
            <a:xfrm>
              <a:off x="6657350" y="42156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23" y="0"/>
                  </a:moveTo>
                  <a:lnTo>
                    <a:pt x="1" y="22"/>
                  </a:lnTo>
                  <a:lnTo>
                    <a:pt x="89" y="155"/>
                  </a:lnTo>
                  <a:lnTo>
                    <a:pt x="156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9" name="Google Shape;3501;p37">
              <a:extLst>
                <a:ext uri="{FF2B5EF4-FFF2-40B4-BE49-F238E27FC236}">
                  <a16:creationId xmlns:a16="http://schemas.microsoft.com/office/drawing/2014/main" id="{B0FFAA20-0E69-42EC-B545-6D028C0A5AF0}"/>
                </a:ext>
              </a:extLst>
            </p:cNvPr>
            <p:cNvSpPr/>
            <p:nvPr/>
          </p:nvSpPr>
          <p:spPr>
            <a:xfrm>
              <a:off x="6656800" y="4214550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0" y="1"/>
                  </a:moveTo>
                  <a:lnTo>
                    <a:pt x="23" y="67"/>
                  </a:lnTo>
                  <a:lnTo>
                    <a:pt x="4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0" name="Google Shape;3502;p37">
              <a:extLst>
                <a:ext uri="{FF2B5EF4-FFF2-40B4-BE49-F238E27FC236}">
                  <a16:creationId xmlns:a16="http://schemas.microsoft.com/office/drawing/2014/main" id="{6DA8BD3D-413B-4363-A4B6-E71A25CB3E14}"/>
                </a:ext>
              </a:extLst>
            </p:cNvPr>
            <p:cNvSpPr/>
            <p:nvPr/>
          </p:nvSpPr>
          <p:spPr>
            <a:xfrm>
              <a:off x="6667325" y="4217875"/>
              <a:ext cx="2225" cy="25"/>
            </a:xfrm>
            <a:custGeom>
              <a:avLst/>
              <a:gdLst/>
              <a:ahLst/>
              <a:cxnLst/>
              <a:rect l="l" t="t" r="r" b="b"/>
              <a:pathLst>
                <a:path w="89" h="1" extrusionOk="0">
                  <a:moveTo>
                    <a:pt x="0" y="1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1" name="Google Shape;3503;p37">
              <a:extLst>
                <a:ext uri="{FF2B5EF4-FFF2-40B4-BE49-F238E27FC236}">
                  <a16:creationId xmlns:a16="http://schemas.microsoft.com/office/drawing/2014/main" id="{1EA84E59-4C2C-4122-8A95-7C7223DE0581}"/>
                </a:ext>
              </a:extLst>
            </p:cNvPr>
            <p:cNvSpPr/>
            <p:nvPr/>
          </p:nvSpPr>
          <p:spPr>
            <a:xfrm>
              <a:off x="6492850" y="428047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lnTo>
                    <a:pt x="0" y="22"/>
                  </a:lnTo>
                  <a:lnTo>
                    <a:pt x="2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2" name="Google Shape;3504;p37">
              <a:extLst>
                <a:ext uri="{FF2B5EF4-FFF2-40B4-BE49-F238E27FC236}">
                  <a16:creationId xmlns:a16="http://schemas.microsoft.com/office/drawing/2014/main" id="{AAABB024-C750-44C6-966F-970C0D88341F}"/>
                </a:ext>
              </a:extLst>
            </p:cNvPr>
            <p:cNvSpPr/>
            <p:nvPr/>
          </p:nvSpPr>
          <p:spPr>
            <a:xfrm>
              <a:off x="7060050" y="4229500"/>
              <a:ext cx="14975" cy="7800"/>
            </a:xfrm>
            <a:custGeom>
              <a:avLst/>
              <a:gdLst/>
              <a:ahLst/>
              <a:cxnLst/>
              <a:rect l="l" t="t" r="r" b="b"/>
              <a:pathLst>
                <a:path w="599" h="312" extrusionOk="0">
                  <a:moveTo>
                    <a:pt x="111" y="1"/>
                  </a:moveTo>
                  <a:cubicBezTo>
                    <a:pt x="89" y="67"/>
                    <a:pt x="45" y="134"/>
                    <a:pt x="0" y="200"/>
                  </a:cubicBezTo>
                  <a:lnTo>
                    <a:pt x="554" y="311"/>
                  </a:lnTo>
                  <a:lnTo>
                    <a:pt x="598" y="200"/>
                  </a:lnTo>
                  <a:cubicBezTo>
                    <a:pt x="443" y="134"/>
                    <a:pt x="288" y="67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3" name="Google Shape;3505;p37">
              <a:extLst>
                <a:ext uri="{FF2B5EF4-FFF2-40B4-BE49-F238E27FC236}">
                  <a16:creationId xmlns:a16="http://schemas.microsoft.com/office/drawing/2014/main" id="{51DFD5D1-D8E2-4204-BC0B-BAD329F42B20}"/>
                </a:ext>
              </a:extLst>
            </p:cNvPr>
            <p:cNvSpPr/>
            <p:nvPr/>
          </p:nvSpPr>
          <p:spPr>
            <a:xfrm>
              <a:off x="7076650" y="4484850"/>
              <a:ext cx="24400" cy="10225"/>
            </a:xfrm>
            <a:custGeom>
              <a:avLst/>
              <a:gdLst/>
              <a:ahLst/>
              <a:cxnLst/>
              <a:rect l="l" t="t" r="r" b="b"/>
              <a:pathLst>
                <a:path w="976" h="409" extrusionOk="0">
                  <a:moveTo>
                    <a:pt x="510" y="1"/>
                  </a:moveTo>
                  <a:cubicBezTo>
                    <a:pt x="464" y="164"/>
                    <a:pt x="375" y="192"/>
                    <a:pt x="275" y="192"/>
                  </a:cubicBezTo>
                  <a:cubicBezTo>
                    <a:pt x="221" y="192"/>
                    <a:pt x="164" y="184"/>
                    <a:pt x="108" y="184"/>
                  </a:cubicBezTo>
                  <a:cubicBezTo>
                    <a:pt x="71" y="184"/>
                    <a:pt x="35" y="188"/>
                    <a:pt x="1" y="200"/>
                  </a:cubicBezTo>
                  <a:lnTo>
                    <a:pt x="1" y="378"/>
                  </a:lnTo>
                  <a:cubicBezTo>
                    <a:pt x="90" y="400"/>
                    <a:pt x="200" y="400"/>
                    <a:pt x="289" y="400"/>
                  </a:cubicBezTo>
                  <a:cubicBezTo>
                    <a:pt x="325" y="406"/>
                    <a:pt x="362" y="408"/>
                    <a:pt x="400" y="408"/>
                  </a:cubicBezTo>
                  <a:cubicBezTo>
                    <a:pt x="503" y="408"/>
                    <a:pt x="613" y="388"/>
                    <a:pt x="710" y="355"/>
                  </a:cubicBezTo>
                  <a:cubicBezTo>
                    <a:pt x="821" y="311"/>
                    <a:pt x="887" y="178"/>
                    <a:pt x="976" y="67"/>
                  </a:cubicBezTo>
                  <a:cubicBezTo>
                    <a:pt x="821" y="23"/>
                    <a:pt x="666" y="23"/>
                    <a:pt x="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4" name="Google Shape;3506;p37">
              <a:extLst>
                <a:ext uri="{FF2B5EF4-FFF2-40B4-BE49-F238E27FC236}">
                  <a16:creationId xmlns:a16="http://schemas.microsoft.com/office/drawing/2014/main" id="{2A5B611B-5CF7-48A1-82C0-DD159537A6DD}"/>
                </a:ext>
              </a:extLst>
            </p:cNvPr>
            <p:cNvSpPr/>
            <p:nvPr/>
          </p:nvSpPr>
          <p:spPr>
            <a:xfrm>
              <a:off x="6961450" y="4212900"/>
              <a:ext cx="16650" cy="9825"/>
            </a:xfrm>
            <a:custGeom>
              <a:avLst/>
              <a:gdLst/>
              <a:ahLst/>
              <a:cxnLst/>
              <a:rect l="l" t="t" r="r" b="b"/>
              <a:pathLst>
                <a:path w="666" h="393" extrusionOk="0">
                  <a:moveTo>
                    <a:pt x="23" y="0"/>
                  </a:moveTo>
                  <a:lnTo>
                    <a:pt x="0" y="67"/>
                  </a:lnTo>
                  <a:cubicBezTo>
                    <a:pt x="133" y="178"/>
                    <a:pt x="244" y="288"/>
                    <a:pt x="399" y="377"/>
                  </a:cubicBezTo>
                  <a:cubicBezTo>
                    <a:pt x="416" y="388"/>
                    <a:pt x="435" y="392"/>
                    <a:pt x="456" y="392"/>
                  </a:cubicBezTo>
                  <a:cubicBezTo>
                    <a:pt x="520" y="392"/>
                    <a:pt x="599" y="355"/>
                    <a:pt x="665" y="355"/>
                  </a:cubicBezTo>
                  <a:cubicBezTo>
                    <a:pt x="643" y="288"/>
                    <a:pt x="643" y="133"/>
                    <a:pt x="599" y="111"/>
                  </a:cubicBezTo>
                  <a:cubicBezTo>
                    <a:pt x="399" y="67"/>
                    <a:pt x="200" y="22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5" name="Google Shape;3507;p37">
              <a:extLst>
                <a:ext uri="{FF2B5EF4-FFF2-40B4-BE49-F238E27FC236}">
                  <a16:creationId xmlns:a16="http://schemas.microsoft.com/office/drawing/2014/main" id="{59EF27FB-23F3-4C90-B04B-A92812B4B313}"/>
                </a:ext>
              </a:extLst>
            </p:cNvPr>
            <p:cNvSpPr/>
            <p:nvPr/>
          </p:nvSpPr>
          <p:spPr>
            <a:xfrm>
              <a:off x="6891650" y="4185200"/>
              <a:ext cx="11650" cy="8325"/>
            </a:xfrm>
            <a:custGeom>
              <a:avLst/>
              <a:gdLst/>
              <a:ahLst/>
              <a:cxnLst/>
              <a:rect l="l" t="t" r="r" b="b"/>
              <a:pathLst>
                <a:path w="466" h="333" extrusionOk="0">
                  <a:moveTo>
                    <a:pt x="466" y="0"/>
                  </a:moveTo>
                  <a:cubicBezTo>
                    <a:pt x="289" y="45"/>
                    <a:pt x="1" y="23"/>
                    <a:pt x="289" y="244"/>
                  </a:cubicBezTo>
                  <a:lnTo>
                    <a:pt x="355" y="333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6" name="Google Shape;3508;p37">
              <a:extLst>
                <a:ext uri="{FF2B5EF4-FFF2-40B4-BE49-F238E27FC236}">
                  <a16:creationId xmlns:a16="http://schemas.microsoft.com/office/drawing/2014/main" id="{3193E39F-A069-49FF-9C26-FDD5279D7E15}"/>
                </a:ext>
              </a:extLst>
            </p:cNvPr>
            <p:cNvSpPr/>
            <p:nvPr/>
          </p:nvSpPr>
          <p:spPr>
            <a:xfrm>
              <a:off x="6907175" y="4184650"/>
              <a:ext cx="6650" cy="6125"/>
            </a:xfrm>
            <a:custGeom>
              <a:avLst/>
              <a:gdLst/>
              <a:ahLst/>
              <a:cxnLst/>
              <a:rect l="l" t="t" r="r" b="b"/>
              <a:pathLst>
                <a:path w="266" h="245" extrusionOk="0">
                  <a:moveTo>
                    <a:pt x="222" y="0"/>
                  </a:moveTo>
                  <a:lnTo>
                    <a:pt x="0" y="133"/>
                  </a:lnTo>
                  <a:lnTo>
                    <a:pt x="111" y="244"/>
                  </a:lnTo>
                  <a:lnTo>
                    <a:pt x="266" y="22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7" name="Google Shape;3509;p37">
              <a:extLst>
                <a:ext uri="{FF2B5EF4-FFF2-40B4-BE49-F238E27FC236}">
                  <a16:creationId xmlns:a16="http://schemas.microsoft.com/office/drawing/2014/main" id="{13064543-9214-41AE-8111-F26491788A60}"/>
                </a:ext>
              </a:extLst>
            </p:cNvPr>
            <p:cNvSpPr/>
            <p:nvPr/>
          </p:nvSpPr>
          <p:spPr>
            <a:xfrm>
              <a:off x="6931525" y="4206250"/>
              <a:ext cx="5025" cy="4450"/>
            </a:xfrm>
            <a:custGeom>
              <a:avLst/>
              <a:gdLst/>
              <a:ahLst/>
              <a:cxnLst/>
              <a:rect l="l" t="t" r="r" b="b"/>
              <a:pathLst>
                <a:path w="201" h="178" extrusionOk="0">
                  <a:moveTo>
                    <a:pt x="134" y="0"/>
                  </a:moveTo>
                  <a:cubicBezTo>
                    <a:pt x="90" y="23"/>
                    <a:pt x="45" y="67"/>
                    <a:pt x="1" y="111"/>
                  </a:cubicBezTo>
                  <a:lnTo>
                    <a:pt x="67" y="178"/>
                  </a:lnTo>
                  <a:lnTo>
                    <a:pt x="200" y="67"/>
                  </a:lnTo>
                  <a:cubicBezTo>
                    <a:pt x="178" y="45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8" name="Google Shape;3510;p37">
              <a:extLst>
                <a:ext uri="{FF2B5EF4-FFF2-40B4-BE49-F238E27FC236}">
                  <a16:creationId xmlns:a16="http://schemas.microsoft.com/office/drawing/2014/main" id="{57224CDD-13A6-4298-AFE0-283B256C9751}"/>
                </a:ext>
              </a:extLst>
            </p:cNvPr>
            <p:cNvSpPr/>
            <p:nvPr/>
          </p:nvSpPr>
          <p:spPr>
            <a:xfrm>
              <a:off x="6894425" y="4191300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178" y="0"/>
                  </a:moveTo>
                  <a:lnTo>
                    <a:pt x="0" y="67"/>
                  </a:lnTo>
                  <a:lnTo>
                    <a:pt x="23" y="133"/>
                  </a:lnTo>
                  <a:lnTo>
                    <a:pt x="244" y="6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9" name="Google Shape;3511;p37">
              <a:extLst>
                <a:ext uri="{FF2B5EF4-FFF2-40B4-BE49-F238E27FC236}">
                  <a16:creationId xmlns:a16="http://schemas.microsoft.com/office/drawing/2014/main" id="{6886E2AF-95A8-4570-9200-DD4670835C1E}"/>
                </a:ext>
              </a:extLst>
            </p:cNvPr>
            <p:cNvSpPr/>
            <p:nvPr/>
          </p:nvSpPr>
          <p:spPr>
            <a:xfrm>
              <a:off x="6930975" y="4209025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23" y="0"/>
                  </a:moveTo>
                  <a:lnTo>
                    <a:pt x="1" y="89"/>
                  </a:lnTo>
                  <a:lnTo>
                    <a:pt x="1" y="89"/>
                  </a:lnTo>
                  <a:lnTo>
                    <a:pt x="112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" name="Google Shape;3512;p37">
              <a:extLst>
                <a:ext uri="{FF2B5EF4-FFF2-40B4-BE49-F238E27FC236}">
                  <a16:creationId xmlns:a16="http://schemas.microsoft.com/office/drawing/2014/main" id="{55A1476D-FD74-4C9E-885E-8CF93AF482C2}"/>
                </a:ext>
              </a:extLst>
            </p:cNvPr>
            <p:cNvSpPr/>
            <p:nvPr/>
          </p:nvSpPr>
          <p:spPr>
            <a:xfrm>
              <a:off x="7082750" y="4317025"/>
              <a:ext cx="7225" cy="4450"/>
            </a:xfrm>
            <a:custGeom>
              <a:avLst/>
              <a:gdLst/>
              <a:ahLst/>
              <a:cxnLst/>
              <a:rect l="l" t="t" r="r" b="b"/>
              <a:pathLst>
                <a:path w="289" h="178" extrusionOk="0">
                  <a:moveTo>
                    <a:pt x="1" y="1"/>
                  </a:moveTo>
                  <a:lnTo>
                    <a:pt x="34" y="11"/>
                  </a:lnTo>
                  <a:lnTo>
                    <a:pt x="23" y="1"/>
                  </a:lnTo>
                  <a:close/>
                  <a:moveTo>
                    <a:pt x="34" y="11"/>
                  </a:moveTo>
                  <a:lnTo>
                    <a:pt x="222" y="178"/>
                  </a:lnTo>
                  <a:lnTo>
                    <a:pt x="289" y="89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1" name="Google Shape;3513;p37">
              <a:extLst>
                <a:ext uri="{FF2B5EF4-FFF2-40B4-BE49-F238E27FC236}">
                  <a16:creationId xmlns:a16="http://schemas.microsoft.com/office/drawing/2014/main" id="{D51B1C48-EB29-4CC6-9291-C90B6FFB9657}"/>
                </a:ext>
              </a:extLst>
            </p:cNvPr>
            <p:cNvSpPr/>
            <p:nvPr/>
          </p:nvSpPr>
          <p:spPr>
            <a:xfrm>
              <a:off x="6985825" y="4304300"/>
              <a:ext cx="5550" cy="5000"/>
            </a:xfrm>
            <a:custGeom>
              <a:avLst/>
              <a:gdLst/>
              <a:ahLst/>
              <a:cxnLst/>
              <a:rect l="l" t="t" r="r" b="b"/>
              <a:pathLst>
                <a:path w="222" h="200" extrusionOk="0">
                  <a:moveTo>
                    <a:pt x="222" y="0"/>
                  </a:moveTo>
                  <a:lnTo>
                    <a:pt x="0" y="67"/>
                  </a:lnTo>
                  <a:lnTo>
                    <a:pt x="222" y="1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2" name="Google Shape;3514;p37">
              <a:extLst>
                <a:ext uri="{FF2B5EF4-FFF2-40B4-BE49-F238E27FC236}">
                  <a16:creationId xmlns:a16="http://schemas.microsoft.com/office/drawing/2014/main" id="{DEB664BA-5616-4376-A623-9F1431713873}"/>
                </a:ext>
              </a:extLst>
            </p:cNvPr>
            <p:cNvSpPr/>
            <p:nvPr/>
          </p:nvSpPr>
          <p:spPr>
            <a:xfrm>
              <a:off x="6736000" y="4128150"/>
              <a:ext cx="14975" cy="11650"/>
            </a:xfrm>
            <a:custGeom>
              <a:avLst/>
              <a:gdLst/>
              <a:ahLst/>
              <a:cxnLst/>
              <a:rect l="l" t="t" r="r" b="b"/>
              <a:pathLst>
                <a:path w="599" h="466" extrusionOk="0">
                  <a:moveTo>
                    <a:pt x="23" y="0"/>
                  </a:moveTo>
                  <a:cubicBezTo>
                    <a:pt x="1" y="466"/>
                    <a:pt x="444" y="222"/>
                    <a:pt x="599" y="421"/>
                  </a:cubicBezTo>
                  <a:cubicBezTo>
                    <a:pt x="555" y="288"/>
                    <a:pt x="488" y="178"/>
                    <a:pt x="377" y="89"/>
                  </a:cubicBezTo>
                  <a:cubicBezTo>
                    <a:pt x="267" y="45"/>
                    <a:pt x="156" y="23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3" name="Google Shape;3515;p37">
              <a:extLst>
                <a:ext uri="{FF2B5EF4-FFF2-40B4-BE49-F238E27FC236}">
                  <a16:creationId xmlns:a16="http://schemas.microsoft.com/office/drawing/2014/main" id="{36223B46-9088-4EAC-8F6C-7D9E3BD118A3}"/>
                </a:ext>
              </a:extLst>
            </p:cNvPr>
            <p:cNvSpPr/>
            <p:nvPr/>
          </p:nvSpPr>
          <p:spPr>
            <a:xfrm>
              <a:off x="6795275" y="4147025"/>
              <a:ext cx="5575" cy="6625"/>
            </a:xfrm>
            <a:custGeom>
              <a:avLst/>
              <a:gdLst/>
              <a:ahLst/>
              <a:cxnLst/>
              <a:rect l="l" t="t" r="r" b="b"/>
              <a:pathLst>
                <a:path w="223" h="265" extrusionOk="0">
                  <a:moveTo>
                    <a:pt x="96" y="0"/>
                  </a:moveTo>
                  <a:cubicBezTo>
                    <a:pt x="44" y="0"/>
                    <a:pt x="14" y="67"/>
                    <a:pt x="0" y="176"/>
                  </a:cubicBezTo>
                  <a:lnTo>
                    <a:pt x="23" y="265"/>
                  </a:lnTo>
                  <a:lnTo>
                    <a:pt x="111" y="265"/>
                  </a:lnTo>
                  <a:lnTo>
                    <a:pt x="222" y="87"/>
                  </a:lnTo>
                  <a:cubicBezTo>
                    <a:pt x="171" y="27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4" name="Google Shape;3516;p37">
              <a:extLst>
                <a:ext uri="{FF2B5EF4-FFF2-40B4-BE49-F238E27FC236}">
                  <a16:creationId xmlns:a16="http://schemas.microsoft.com/office/drawing/2014/main" id="{0A6FA632-430C-47F7-8DCE-53C586DA4528}"/>
                </a:ext>
              </a:extLst>
            </p:cNvPr>
            <p:cNvSpPr/>
            <p:nvPr/>
          </p:nvSpPr>
          <p:spPr>
            <a:xfrm>
              <a:off x="6687250" y="4126475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cubicBezTo>
                    <a:pt x="1" y="23"/>
                    <a:pt x="23" y="45"/>
                    <a:pt x="23" y="45"/>
                  </a:cubicBezTo>
                  <a:cubicBezTo>
                    <a:pt x="23" y="45"/>
                    <a:pt x="45" y="23"/>
                    <a:pt x="45" y="23"/>
                  </a:cubicBezTo>
                  <a:cubicBezTo>
                    <a:pt x="45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5" name="Google Shape;3517;p37">
              <a:extLst>
                <a:ext uri="{FF2B5EF4-FFF2-40B4-BE49-F238E27FC236}">
                  <a16:creationId xmlns:a16="http://schemas.microsoft.com/office/drawing/2014/main" id="{5E6607BE-44B0-45B4-82CD-4D5B04AD8B5C}"/>
                </a:ext>
              </a:extLst>
            </p:cNvPr>
            <p:cNvSpPr/>
            <p:nvPr/>
          </p:nvSpPr>
          <p:spPr>
            <a:xfrm>
              <a:off x="6619675" y="4135350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67" y="0"/>
                  </a:moveTo>
                  <a:lnTo>
                    <a:pt x="1" y="45"/>
                  </a:lnTo>
                  <a:lnTo>
                    <a:pt x="112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6" name="Google Shape;3518;p37">
              <a:extLst>
                <a:ext uri="{FF2B5EF4-FFF2-40B4-BE49-F238E27FC236}">
                  <a16:creationId xmlns:a16="http://schemas.microsoft.com/office/drawing/2014/main" id="{925E8858-1E01-432C-828E-DEAB69EDBB1F}"/>
                </a:ext>
              </a:extLst>
            </p:cNvPr>
            <p:cNvSpPr/>
            <p:nvPr/>
          </p:nvSpPr>
          <p:spPr>
            <a:xfrm>
              <a:off x="6447425" y="4202925"/>
              <a:ext cx="21075" cy="11625"/>
            </a:xfrm>
            <a:custGeom>
              <a:avLst/>
              <a:gdLst/>
              <a:ahLst/>
              <a:cxnLst/>
              <a:rect l="l" t="t" r="r" b="b"/>
              <a:pathLst>
                <a:path w="843" h="465" extrusionOk="0">
                  <a:moveTo>
                    <a:pt x="532" y="0"/>
                  </a:moveTo>
                  <a:lnTo>
                    <a:pt x="532" y="23"/>
                  </a:lnTo>
                  <a:lnTo>
                    <a:pt x="155" y="133"/>
                  </a:lnTo>
                  <a:lnTo>
                    <a:pt x="0" y="133"/>
                  </a:lnTo>
                  <a:cubicBezTo>
                    <a:pt x="48" y="338"/>
                    <a:pt x="117" y="465"/>
                    <a:pt x="249" y="465"/>
                  </a:cubicBezTo>
                  <a:cubicBezTo>
                    <a:pt x="303" y="465"/>
                    <a:pt x="367" y="444"/>
                    <a:pt x="443" y="399"/>
                  </a:cubicBezTo>
                  <a:cubicBezTo>
                    <a:pt x="554" y="355"/>
                    <a:pt x="687" y="311"/>
                    <a:pt x="798" y="288"/>
                  </a:cubicBezTo>
                  <a:lnTo>
                    <a:pt x="8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7" name="Google Shape;3519;p37">
              <a:extLst>
                <a:ext uri="{FF2B5EF4-FFF2-40B4-BE49-F238E27FC236}">
                  <a16:creationId xmlns:a16="http://schemas.microsoft.com/office/drawing/2014/main" id="{39280520-1136-426D-9D43-A400A689487E}"/>
                </a:ext>
              </a:extLst>
            </p:cNvPr>
            <p:cNvSpPr/>
            <p:nvPr/>
          </p:nvSpPr>
          <p:spPr>
            <a:xfrm>
              <a:off x="6468475" y="4199600"/>
              <a:ext cx="5550" cy="3900"/>
            </a:xfrm>
            <a:custGeom>
              <a:avLst/>
              <a:gdLst/>
              <a:ahLst/>
              <a:cxnLst/>
              <a:rect l="l" t="t" r="r" b="b"/>
              <a:pathLst>
                <a:path w="222" h="156" extrusionOk="0">
                  <a:moveTo>
                    <a:pt x="155" y="1"/>
                  </a:moveTo>
                  <a:lnTo>
                    <a:pt x="0" y="156"/>
                  </a:lnTo>
                  <a:lnTo>
                    <a:pt x="222" y="156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8" name="Google Shape;3520;p37">
              <a:extLst>
                <a:ext uri="{FF2B5EF4-FFF2-40B4-BE49-F238E27FC236}">
                  <a16:creationId xmlns:a16="http://schemas.microsoft.com/office/drawing/2014/main" id="{C043150D-5AB3-4766-8F4F-B9C4B8559C6A}"/>
                </a:ext>
              </a:extLst>
            </p:cNvPr>
            <p:cNvSpPr/>
            <p:nvPr/>
          </p:nvSpPr>
          <p:spPr>
            <a:xfrm>
              <a:off x="7013525" y="4558525"/>
              <a:ext cx="3325" cy="3900"/>
            </a:xfrm>
            <a:custGeom>
              <a:avLst/>
              <a:gdLst/>
              <a:ahLst/>
              <a:cxnLst/>
              <a:rect l="l" t="t" r="r" b="b"/>
              <a:pathLst>
                <a:path w="133" h="156" extrusionOk="0">
                  <a:moveTo>
                    <a:pt x="22" y="1"/>
                  </a:moveTo>
                  <a:lnTo>
                    <a:pt x="0" y="156"/>
                  </a:lnTo>
                  <a:lnTo>
                    <a:pt x="133" y="1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9" name="Google Shape;3521;p37">
              <a:extLst>
                <a:ext uri="{FF2B5EF4-FFF2-40B4-BE49-F238E27FC236}">
                  <a16:creationId xmlns:a16="http://schemas.microsoft.com/office/drawing/2014/main" id="{7EFFCF5F-EF60-4E23-B601-9E3C8A2B0854}"/>
                </a:ext>
              </a:extLst>
            </p:cNvPr>
            <p:cNvSpPr/>
            <p:nvPr/>
          </p:nvSpPr>
          <p:spPr>
            <a:xfrm>
              <a:off x="6657900" y="43785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89" y="1"/>
                  </a:moveTo>
                  <a:lnTo>
                    <a:pt x="1" y="112"/>
                  </a:lnTo>
                  <a:lnTo>
                    <a:pt x="156" y="112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0" name="Google Shape;3522;p37">
              <a:extLst>
                <a:ext uri="{FF2B5EF4-FFF2-40B4-BE49-F238E27FC236}">
                  <a16:creationId xmlns:a16="http://schemas.microsoft.com/office/drawing/2014/main" id="{BBC07CDC-58CE-4CE5-9323-B4BDD57EE4CD}"/>
                </a:ext>
              </a:extLst>
            </p:cNvPr>
            <p:cNvSpPr/>
            <p:nvPr/>
          </p:nvSpPr>
          <p:spPr>
            <a:xfrm>
              <a:off x="6590325" y="4299300"/>
              <a:ext cx="18850" cy="12225"/>
            </a:xfrm>
            <a:custGeom>
              <a:avLst/>
              <a:gdLst/>
              <a:ahLst/>
              <a:cxnLst/>
              <a:rect l="l" t="t" r="r" b="b"/>
              <a:pathLst>
                <a:path w="754" h="489" extrusionOk="0">
                  <a:moveTo>
                    <a:pt x="289" y="1"/>
                  </a:moveTo>
                  <a:lnTo>
                    <a:pt x="1" y="488"/>
                  </a:lnTo>
                  <a:lnTo>
                    <a:pt x="754" y="333"/>
                  </a:lnTo>
                  <a:cubicBezTo>
                    <a:pt x="754" y="1"/>
                    <a:pt x="488" y="45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1" name="Google Shape;3523;p37">
              <a:extLst>
                <a:ext uri="{FF2B5EF4-FFF2-40B4-BE49-F238E27FC236}">
                  <a16:creationId xmlns:a16="http://schemas.microsoft.com/office/drawing/2014/main" id="{1D1015B6-C9A9-4692-B7F2-32D24E35741C}"/>
                </a:ext>
              </a:extLst>
            </p:cNvPr>
            <p:cNvSpPr/>
            <p:nvPr/>
          </p:nvSpPr>
          <p:spPr>
            <a:xfrm>
              <a:off x="6581475" y="4309275"/>
              <a:ext cx="9975" cy="10000"/>
            </a:xfrm>
            <a:custGeom>
              <a:avLst/>
              <a:gdLst/>
              <a:ahLst/>
              <a:cxnLst/>
              <a:rect l="l" t="t" r="r" b="b"/>
              <a:pathLst>
                <a:path w="399" h="400" extrusionOk="0">
                  <a:moveTo>
                    <a:pt x="0" y="0"/>
                  </a:moveTo>
                  <a:lnTo>
                    <a:pt x="44" y="399"/>
                  </a:lnTo>
                  <a:cubicBezTo>
                    <a:pt x="155" y="266"/>
                    <a:pt x="399" y="89"/>
                    <a:pt x="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2" name="Google Shape;3524;p37">
              <a:extLst>
                <a:ext uri="{FF2B5EF4-FFF2-40B4-BE49-F238E27FC236}">
                  <a16:creationId xmlns:a16="http://schemas.microsoft.com/office/drawing/2014/main" id="{2E9DF018-B0FC-48A0-9E6E-ACA973688F8C}"/>
                </a:ext>
              </a:extLst>
            </p:cNvPr>
            <p:cNvSpPr/>
            <p:nvPr/>
          </p:nvSpPr>
          <p:spPr>
            <a:xfrm>
              <a:off x="6434675" y="421787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22" y="1"/>
                  </a:moveTo>
                  <a:lnTo>
                    <a:pt x="1" y="89"/>
                  </a:lnTo>
                  <a:lnTo>
                    <a:pt x="222" y="599"/>
                  </a:lnTo>
                  <a:lnTo>
                    <a:pt x="422" y="510"/>
                  </a:lnTo>
                  <a:cubicBezTo>
                    <a:pt x="355" y="333"/>
                    <a:pt x="289" y="178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3" name="Google Shape;3525;p37">
              <a:extLst>
                <a:ext uri="{FF2B5EF4-FFF2-40B4-BE49-F238E27FC236}">
                  <a16:creationId xmlns:a16="http://schemas.microsoft.com/office/drawing/2014/main" id="{1D285055-4273-400F-83C0-40FF72043CD7}"/>
                </a:ext>
              </a:extLst>
            </p:cNvPr>
            <p:cNvSpPr/>
            <p:nvPr/>
          </p:nvSpPr>
          <p:spPr>
            <a:xfrm>
              <a:off x="6842575" y="4500200"/>
              <a:ext cx="12000" cy="13500"/>
            </a:xfrm>
            <a:custGeom>
              <a:avLst/>
              <a:gdLst/>
              <a:ahLst/>
              <a:cxnLst/>
              <a:rect l="l" t="t" r="r" b="b"/>
              <a:pathLst>
                <a:path w="480" h="540" extrusionOk="0">
                  <a:moveTo>
                    <a:pt x="216" y="1"/>
                  </a:moveTo>
                  <a:cubicBezTo>
                    <a:pt x="100" y="1"/>
                    <a:pt x="1" y="37"/>
                    <a:pt x="14" y="251"/>
                  </a:cubicBezTo>
                  <a:lnTo>
                    <a:pt x="413" y="539"/>
                  </a:lnTo>
                  <a:lnTo>
                    <a:pt x="479" y="162"/>
                  </a:lnTo>
                  <a:lnTo>
                    <a:pt x="435" y="7"/>
                  </a:lnTo>
                  <a:cubicBezTo>
                    <a:pt x="421" y="9"/>
                    <a:pt x="407" y="10"/>
                    <a:pt x="392" y="10"/>
                  </a:cubicBezTo>
                  <a:cubicBezTo>
                    <a:pt x="338" y="10"/>
                    <a:pt x="275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4" name="Google Shape;3526;p37">
              <a:extLst>
                <a:ext uri="{FF2B5EF4-FFF2-40B4-BE49-F238E27FC236}">
                  <a16:creationId xmlns:a16="http://schemas.microsoft.com/office/drawing/2014/main" id="{43FCAAC0-80A2-4123-ABF3-0C53F217A5F6}"/>
                </a:ext>
              </a:extLst>
            </p:cNvPr>
            <p:cNvSpPr/>
            <p:nvPr/>
          </p:nvSpPr>
          <p:spPr>
            <a:xfrm>
              <a:off x="6821850" y="4494825"/>
              <a:ext cx="17200" cy="11675"/>
            </a:xfrm>
            <a:custGeom>
              <a:avLst/>
              <a:gdLst/>
              <a:ahLst/>
              <a:cxnLst/>
              <a:rect l="l" t="t" r="r" b="b"/>
              <a:pathLst>
                <a:path w="688" h="467" extrusionOk="0">
                  <a:moveTo>
                    <a:pt x="178" y="1"/>
                  </a:moveTo>
                  <a:lnTo>
                    <a:pt x="23" y="355"/>
                  </a:lnTo>
                  <a:lnTo>
                    <a:pt x="1" y="355"/>
                  </a:lnTo>
                  <a:lnTo>
                    <a:pt x="45" y="466"/>
                  </a:lnTo>
                  <a:lnTo>
                    <a:pt x="688" y="4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5" name="Google Shape;3527;p37">
              <a:extLst>
                <a:ext uri="{FF2B5EF4-FFF2-40B4-BE49-F238E27FC236}">
                  <a16:creationId xmlns:a16="http://schemas.microsoft.com/office/drawing/2014/main" id="{69C45906-9140-49F3-B916-3D0450405588}"/>
                </a:ext>
              </a:extLst>
            </p:cNvPr>
            <p:cNvSpPr/>
            <p:nvPr/>
          </p:nvSpPr>
          <p:spPr>
            <a:xfrm>
              <a:off x="6774300" y="4474850"/>
              <a:ext cx="14900" cy="10025"/>
            </a:xfrm>
            <a:custGeom>
              <a:avLst/>
              <a:gdLst/>
              <a:ahLst/>
              <a:cxnLst/>
              <a:rect l="l" t="t" r="r" b="b"/>
              <a:pathLst>
                <a:path w="596" h="401" extrusionOk="0">
                  <a:moveTo>
                    <a:pt x="373" y="1"/>
                  </a:moveTo>
                  <a:cubicBezTo>
                    <a:pt x="1" y="1"/>
                    <a:pt x="327" y="273"/>
                    <a:pt x="263" y="401"/>
                  </a:cubicBezTo>
                  <a:cubicBezTo>
                    <a:pt x="596" y="379"/>
                    <a:pt x="330" y="135"/>
                    <a:pt x="419" y="2"/>
                  </a:cubicBezTo>
                  <a:cubicBezTo>
                    <a:pt x="402" y="1"/>
                    <a:pt x="387" y="1"/>
                    <a:pt x="3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6" name="Google Shape;3528;p37">
              <a:extLst>
                <a:ext uri="{FF2B5EF4-FFF2-40B4-BE49-F238E27FC236}">
                  <a16:creationId xmlns:a16="http://schemas.microsoft.com/office/drawing/2014/main" id="{5E2CA13A-FEA3-43B5-BA7B-F7BF6C855C56}"/>
                </a:ext>
              </a:extLst>
            </p:cNvPr>
            <p:cNvSpPr/>
            <p:nvPr/>
          </p:nvSpPr>
          <p:spPr>
            <a:xfrm>
              <a:off x="6789175" y="4489300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45" y="0"/>
                  </a:moveTo>
                  <a:lnTo>
                    <a:pt x="1" y="200"/>
                  </a:lnTo>
                  <a:lnTo>
                    <a:pt x="156" y="17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7" name="Google Shape;3529;p37">
              <a:extLst>
                <a:ext uri="{FF2B5EF4-FFF2-40B4-BE49-F238E27FC236}">
                  <a16:creationId xmlns:a16="http://schemas.microsoft.com/office/drawing/2014/main" id="{C79201CB-4B21-40F5-A787-7EEC0073687B}"/>
                </a:ext>
              </a:extLst>
            </p:cNvPr>
            <p:cNvSpPr/>
            <p:nvPr/>
          </p:nvSpPr>
          <p:spPr>
            <a:xfrm>
              <a:off x="6929875" y="4363550"/>
              <a:ext cx="7225" cy="8350"/>
            </a:xfrm>
            <a:custGeom>
              <a:avLst/>
              <a:gdLst/>
              <a:ahLst/>
              <a:cxnLst/>
              <a:rect l="l" t="t" r="r" b="b"/>
              <a:pathLst>
                <a:path w="289" h="334" extrusionOk="0">
                  <a:moveTo>
                    <a:pt x="67" y="1"/>
                  </a:moveTo>
                  <a:lnTo>
                    <a:pt x="0" y="244"/>
                  </a:lnTo>
                  <a:lnTo>
                    <a:pt x="288" y="333"/>
                  </a:lnTo>
                  <a:cubicBezTo>
                    <a:pt x="244" y="222"/>
                    <a:pt x="200" y="112"/>
                    <a:pt x="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8" name="Google Shape;3530;p37">
              <a:extLst>
                <a:ext uri="{FF2B5EF4-FFF2-40B4-BE49-F238E27FC236}">
                  <a16:creationId xmlns:a16="http://schemas.microsoft.com/office/drawing/2014/main" id="{47ABC821-C0AC-4DE2-92F6-82ABE7F563F0}"/>
                </a:ext>
              </a:extLst>
            </p:cNvPr>
            <p:cNvSpPr/>
            <p:nvPr/>
          </p:nvSpPr>
          <p:spPr>
            <a:xfrm>
              <a:off x="6977500" y="4381825"/>
              <a:ext cx="2250" cy="280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45" y="1"/>
                  </a:moveTo>
                  <a:cubicBezTo>
                    <a:pt x="23" y="23"/>
                    <a:pt x="1" y="45"/>
                    <a:pt x="1" y="67"/>
                  </a:cubicBezTo>
                  <a:cubicBezTo>
                    <a:pt x="1" y="67"/>
                    <a:pt x="23" y="90"/>
                    <a:pt x="45" y="112"/>
                  </a:cubicBezTo>
                  <a:lnTo>
                    <a:pt x="90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9" name="Google Shape;3531;p37">
              <a:extLst>
                <a:ext uri="{FF2B5EF4-FFF2-40B4-BE49-F238E27FC236}">
                  <a16:creationId xmlns:a16="http://schemas.microsoft.com/office/drawing/2014/main" id="{DEBABADE-FE92-47EC-9E86-34C217EC7D1B}"/>
                </a:ext>
              </a:extLst>
            </p:cNvPr>
            <p:cNvSpPr/>
            <p:nvPr/>
          </p:nvSpPr>
          <p:spPr>
            <a:xfrm>
              <a:off x="6692800" y="4287675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466" y="0"/>
                  </a:moveTo>
                  <a:lnTo>
                    <a:pt x="1" y="311"/>
                  </a:lnTo>
                  <a:lnTo>
                    <a:pt x="1" y="443"/>
                  </a:lnTo>
                  <a:cubicBezTo>
                    <a:pt x="111" y="421"/>
                    <a:pt x="222" y="399"/>
                    <a:pt x="333" y="399"/>
                  </a:cubicBezTo>
                  <a:cubicBezTo>
                    <a:pt x="710" y="377"/>
                    <a:pt x="643" y="200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0" name="Google Shape;3532;p37">
              <a:extLst>
                <a:ext uri="{FF2B5EF4-FFF2-40B4-BE49-F238E27FC236}">
                  <a16:creationId xmlns:a16="http://schemas.microsoft.com/office/drawing/2014/main" id="{6EC28A9C-D572-4A2C-B815-DFE254EAC69B}"/>
                </a:ext>
              </a:extLst>
            </p:cNvPr>
            <p:cNvSpPr/>
            <p:nvPr/>
          </p:nvSpPr>
          <p:spPr>
            <a:xfrm>
              <a:off x="6668425" y="4288775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89" y="1"/>
                  </a:moveTo>
                  <a:lnTo>
                    <a:pt x="1" y="89"/>
                  </a:lnTo>
                  <a:cubicBezTo>
                    <a:pt x="45" y="134"/>
                    <a:pt x="111" y="156"/>
                    <a:pt x="200" y="200"/>
                  </a:cubicBezTo>
                  <a:cubicBezTo>
                    <a:pt x="200" y="200"/>
                    <a:pt x="244" y="134"/>
                    <a:pt x="267" y="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1" name="Google Shape;3533;p37">
              <a:extLst>
                <a:ext uri="{FF2B5EF4-FFF2-40B4-BE49-F238E27FC236}">
                  <a16:creationId xmlns:a16="http://schemas.microsoft.com/office/drawing/2014/main" id="{2D89BCC1-31FC-4946-9FAC-C95C6E24C87F}"/>
                </a:ext>
              </a:extLst>
            </p:cNvPr>
            <p:cNvSpPr/>
            <p:nvPr/>
          </p:nvSpPr>
          <p:spPr>
            <a:xfrm>
              <a:off x="6641300" y="429100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89" y="0"/>
                  </a:moveTo>
                  <a:lnTo>
                    <a:pt x="0" y="22"/>
                  </a:lnTo>
                  <a:lnTo>
                    <a:pt x="22" y="178"/>
                  </a:lnTo>
                  <a:lnTo>
                    <a:pt x="155" y="6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2" name="Google Shape;3534;p37">
              <a:extLst>
                <a:ext uri="{FF2B5EF4-FFF2-40B4-BE49-F238E27FC236}">
                  <a16:creationId xmlns:a16="http://schemas.microsoft.com/office/drawing/2014/main" id="{3D3D1963-E0C9-45D6-B109-5815C71357E5}"/>
                </a:ext>
              </a:extLst>
            </p:cNvPr>
            <p:cNvSpPr/>
            <p:nvPr/>
          </p:nvSpPr>
          <p:spPr>
            <a:xfrm>
              <a:off x="6643500" y="4290450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89" y="0"/>
                  </a:moveTo>
                  <a:lnTo>
                    <a:pt x="1" y="22"/>
                  </a:lnTo>
                  <a:lnTo>
                    <a:pt x="67" y="89"/>
                  </a:lnTo>
                  <a:cubicBezTo>
                    <a:pt x="67" y="67"/>
                    <a:pt x="89" y="2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3" name="Google Shape;3535;p37">
              <a:extLst>
                <a:ext uri="{FF2B5EF4-FFF2-40B4-BE49-F238E27FC236}">
                  <a16:creationId xmlns:a16="http://schemas.microsoft.com/office/drawing/2014/main" id="{0CCD4B65-2B4C-4A02-A485-1FBA90089C20}"/>
                </a:ext>
              </a:extLst>
            </p:cNvPr>
            <p:cNvSpPr/>
            <p:nvPr/>
          </p:nvSpPr>
          <p:spPr>
            <a:xfrm>
              <a:off x="6665650" y="4299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lnTo>
                    <a:pt x="45" y="45"/>
                  </a:lnTo>
                  <a:lnTo>
                    <a:pt x="67" y="23"/>
                  </a:lnTo>
                  <a:cubicBezTo>
                    <a:pt x="67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4" name="Google Shape;3536;p37">
              <a:extLst>
                <a:ext uri="{FF2B5EF4-FFF2-40B4-BE49-F238E27FC236}">
                  <a16:creationId xmlns:a16="http://schemas.microsoft.com/office/drawing/2014/main" id="{780C414C-FBCA-4C79-9F31-7DBC04EF1CC9}"/>
                </a:ext>
              </a:extLst>
            </p:cNvPr>
            <p:cNvSpPr/>
            <p:nvPr/>
          </p:nvSpPr>
          <p:spPr>
            <a:xfrm>
              <a:off x="7077775" y="4575150"/>
              <a:ext cx="3350" cy="1125"/>
            </a:xfrm>
            <a:custGeom>
              <a:avLst/>
              <a:gdLst/>
              <a:ahLst/>
              <a:cxnLst/>
              <a:rect l="l" t="t" r="r" b="b"/>
              <a:pathLst>
                <a:path w="134" h="45" extrusionOk="0">
                  <a:moveTo>
                    <a:pt x="0" y="0"/>
                  </a:moveTo>
                  <a:cubicBezTo>
                    <a:pt x="45" y="23"/>
                    <a:pt x="67" y="45"/>
                    <a:pt x="89" y="45"/>
                  </a:cubicBezTo>
                  <a:cubicBezTo>
                    <a:pt x="111" y="45"/>
                    <a:pt x="133" y="23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5" name="Google Shape;3537;p37">
              <a:extLst>
                <a:ext uri="{FF2B5EF4-FFF2-40B4-BE49-F238E27FC236}">
                  <a16:creationId xmlns:a16="http://schemas.microsoft.com/office/drawing/2014/main" id="{3596E73A-0193-4B5F-940F-CD5F18378CAA}"/>
                </a:ext>
              </a:extLst>
            </p:cNvPr>
            <p:cNvSpPr/>
            <p:nvPr/>
          </p:nvSpPr>
          <p:spPr>
            <a:xfrm>
              <a:off x="7062800" y="4566275"/>
              <a:ext cx="1700" cy="170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45" y="1"/>
                  </a:moveTo>
                  <a:lnTo>
                    <a:pt x="1" y="45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6" name="Google Shape;3538;p37">
              <a:extLst>
                <a:ext uri="{FF2B5EF4-FFF2-40B4-BE49-F238E27FC236}">
                  <a16:creationId xmlns:a16="http://schemas.microsoft.com/office/drawing/2014/main" id="{E150B811-9E68-439A-91B6-BF00D105B82E}"/>
                </a:ext>
              </a:extLst>
            </p:cNvPr>
            <p:cNvSpPr/>
            <p:nvPr/>
          </p:nvSpPr>
          <p:spPr>
            <a:xfrm>
              <a:off x="6736000" y="4464925"/>
              <a:ext cx="14975" cy="16150"/>
            </a:xfrm>
            <a:custGeom>
              <a:avLst/>
              <a:gdLst/>
              <a:ahLst/>
              <a:cxnLst/>
              <a:rect l="l" t="t" r="r" b="b"/>
              <a:pathLst>
                <a:path w="599" h="646" extrusionOk="0">
                  <a:moveTo>
                    <a:pt x="67" y="0"/>
                  </a:moveTo>
                  <a:cubicBezTo>
                    <a:pt x="45" y="67"/>
                    <a:pt x="23" y="111"/>
                    <a:pt x="1" y="155"/>
                  </a:cubicBezTo>
                  <a:lnTo>
                    <a:pt x="311" y="643"/>
                  </a:lnTo>
                  <a:cubicBezTo>
                    <a:pt x="327" y="644"/>
                    <a:pt x="342" y="645"/>
                    <a:pt x="357" y="645"/>
                  </a:cubicBezTo>
                  <a:cubicBezTo>
                    <a:pt x="539" y="645"/>
                    <a:pt x="575" y="519"/>
                    <a:pt x="555" y="355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7" name="Google Shape;3539;p37">
              <a:extLst>
                <a:ext uri="{FF2B5EF4-FFF2-40B4-BE49-F238E27FC236}">
                  <a16:creationId xmlns:a16="http://schemas.microsoft.com/office/drawing/2014/main" id="{E0207D0A-46C3-493F-923F-1DE820E86C1B}"/>
                </a:ext>
              </a:extLst>
            </p:cNvPr>
            <p:cNvSpPr/>
            <p:nvPr/>
          </p:nvSpPr>
          <p:spPr>
            <a:xfrm>
              <a:off x="6694475" y="4466575"/>
              <a:ext cx="6475" cy="4575"/>
            </a:xfrm>
            <a:custGeom>
              <a:avLst/>
              <a:gdLst/>
              <a:ahLst/>
              <a:cxnLst/>
              <a:rect l="l" t="t" r="r" b="b"/>
              <a:pathLst>
                <a:path w="259" h="183" extrusionOk="0">
                  <a:moveTo>
                    <a:pt x="155" y="1"/>
                  </a:moveTo>
                  <a:lnTo>
                    <a:pt x="0" y="178"/>
                  </a:lnTo>
                  <a:cubicBezTo>
                    <a:pt x="9" y="176"/>
                    <a:pt x="20" y="175"/>
                    <a:pt x="32" y="175"/>
                  </a:cubicBezTo>
                  <a:cubicBezTo>
                    <a:pt x="68" y="175"/>
                    <a:pt x="113" y="183"/>
                    <a:pt x="150" y="183"/>
                  </a:cubicBezTo>
                  <a:cubicBezTo>
                    <a:pt x="219" y="183"/>
                    <a:pt x="258" y="156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8" name="Google Shape;3540;p37">
              <a:extLst>
                <a:ext uri="{FF2B5EF4-FFF2-40B4-BE49-F238E27FC236}">
                  <a16:creationId xmlns:a16="http://schemas.microsoft.com/office/drawing/2014/main" id="{08F3708E-D230-4A3C-B1C2-5B99EFFBCDB0}"/>
                </a:ext>
              </a:extLst>
            </p:cNvPr>
            <p:cNvSpPr/>
            <p:nvPr/>
          </p:nvSpPr>
          <p:spPr>
            <a:xfrm>
              <a:off x="6498375" y="4426150"/>
              <a:ext cx="25500" cy="6675"/>
            </a:xfrm>
            <a:custGeom>
              <a:avLst/>
              <a:gdLst/>
              <a:ahLst/>
              <a:cxnLst/>
              <a:rect l="l" t="t" r="r" b="b"/>
              <a:pathLst>
                <a:path w="1020" h="267" extrusionOk="0">
                  <a:moveTo>
                    <a:pt x="67" y="0"/>
                  </a:moveTo>
                  <a:lnTo>
                    <a:pt x="1" y="89"/>
                  </a:lnTo>
                  <a:cubicBezTo>
                    <a:pt x="1" y="111"/>
                    <a:pt x="1" y="133"/>
                    <a:pt x="1" y="156"/>
                  </a:cubicBezTo>
                  <a:lnTo>
                    <a:pt x="532" y="266"/>
                  </a:lnTo>
                  <a:lnTo>
                    <a:pt x="599" y="178"/>
                  </a:lnTo>
                  <a:lnTo>
                    <a:pt x="688" y="266"/>
                  </a:lnTo>
                  <a:lnTo>
                    <a:pt x="1020" y="156"/>
                  </a:lnTo>
                  <a:lnTo>
                    <a:pt x="931" y="89"/>
                  </a:lnTo>
                  <a:lnTo>
                    <a:pt x="377" y="89"/>
                  </a:lnTo>
                  <a:lnTo>
                    <a:pt x="267" y="200"/>
                  </a:lnTo>
                  <a:lnTo>
                    <a:pt x="222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9" name="Google Shape;3541;p37">
              <a:extLst>
                <a:ext uri="{FF2B5EF4-FFF2-40B4-BE49-F238E27FC236}">
                  <a16:creationId xmlns:a16="http://schemas.microsoft.com/office/drawing/2014/main" id="{453DE6A8-E0F3-45BE-BFC1-A968FFE177B0}"/>
                </a:ext>
              </a:extLst>
            </p:cNvPr>
            <p:cNvSpPr/>
            <p:nvPr/>
          </p:nvSpPr>
          <p:spPr>
            <a:xfrm>
              <a:off x="6456275" y="4461600"/>
              <a:ext cx="16650" cy="12200"/>
            </a:xfrm>
            <a:custGeom>
              <a:avLst/>
              <a:gdLst/>
              <a:ahLst/>
              <a:cxnLst/>
              <a:rect l="l" t="t" r="r" b="b"/>
              <a:pathLst>
                <a:path w="666" h="488" extrusionOk="0">
                  <a:moveTo>
                    <a:pt x="89" y="0"/>
                  </a:moveTo>
                  <a:cubicBezTo>
                    <a:pt x="67" y="133"/>
                    <a:pt x="45" y="288"/>
                    <a:pt x="1" y="488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0" name="Google Shape;3542;p37">
              <a:extLst>
                <a:ext uri="{FF2B5EF4-FFF2-40B4-BE49-F238E27FC236}">
                  <a16:creationId xmlns:a16="http://schemas.microsoft.com/office/drawing/2014/main" id="{73092CBB-CEB5-4FC9-A37A-EE4A2EFE954E}"/>
                </a:ext>
              </a:extLst>
            </p:cNvPr>
            <p:cNvSpPr/>
            <p:nvPr/>
          </p:nvSpPr>
          <p:spPr>
            <a:xfrm>
              <a:off x="6511675" y="4430575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67" y="1"/>
                  </a:moveTo>
                  <a:lnTo>
                    <a:pt x="0" y="89"/>
                  </a:lnTo>
                  <a:lnTo>
                    <a:pt x="156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1" name="Google Shape;3543;p37">
              <a:extLst>
                <a:ext uri="{FF2B5EF4-FFF2-40B4-BE49-F238E27FC236}">
                  <a16:creationId xmlns:a16="http://schemas.microsoft.com/office/drawing/2014/main" id="{9A264727-3F12-4D14-9F59-AFDA32A1A675}"/>
                </a:ext>
              </a:extLst>
            </p:cNvPr>
            <p:cNvSpPr/>
            <p:nvPr/>
          </p:nvSpPr>
          <p:spPr>
            <a:xfrm>
              <a:off x="6718275" y="4383500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89" y="0"/>
                  </a:moveTo>
                  <a:lnTo>
                    <a:pt x="1" y="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2" name="Google Shape;3544;p37">
              <a:extLst>
                <a:ext uri="{FF2B5EF4-FFF2-40B4-BE49-F238E27FC236}">
                  <a16:creationId xmlns:a16="http://schemas.microsoft.com/office/drawing/2014/main" id="{799EEBF1-C300-4803-B7FD-0637DE257739}"/>
                </a:ext>
              </a:extLst>
            </p:cNvPr>
            <p:cNvSpPr/>
            <p:nvPr/>
          </p:nvSpPr>
          <p:spPr>
            <a:xfrm>
              <a:off x="7014075" y="4402325"/>
              <a:ext cx="575" cy="2250"/>
            </a:xfrm>
            <a:custGeom>
              <a:avLst/>
              <a:gdLst/>
              <a:ahLst/>
              <a:cxnLst/>
              <a:rect l="l" t="t" r="r" b="b"/>
              <a:pathLst>
                <a:path w="23" h="90" extrusionOk="0">
                  <a:moveTo>
                    <a:pt x="22" y="89"/>
                  </a:moveTo>
                  <a:cubicBezTo>
                    <a:pt x="22" y="67"/>
                    <a:pt x="0" y="45"/>
                    <a:pt x="0" y="1"/>
                  </a:cubicBezTo>
                  <a:cubicBezTo>
                    <a:pt x="0" y="45"/>
                    <a:pt x="22" y="67"/>
                    <a:pt x="22" y="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3" name="Google Shape;3545;p37">
              <a:extLst>
                <a:ext uri="{FF2B5EF4-FFF2-40B4-BE49-F238E27FC236}">
                  <a16:creationId xmlns:a16="http://schemas.microsoft.com/office/drawing/2014/main" id="{AB3228AB-E997-4D57-9A82-E441E2836DB7}"/>
                </a:ext>
              </a:extLst>
            </p:cNvPr>
            <p:cNvSpPr/>
            <p:nvPr/>
          </p:nvSpPr>
          <p:spPr>
            <a:xfrm>
              <a:off x="6761475" y="4228950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" y="1"/>
                  </a:moveTo>
                  <a:lnTo>
                    <a:pt x="134" y="8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4" name="Google Shape;3546;p37">
              <a:extLst>
                <a:ext uri="{FF2B5EF4-FFF2-40B4-BE49-F238E27FC236}">
                  <a16:creationId xmlns:a16="http://schemas.microsoft.com/office/drawing/2014/main" id="{243A4FB8-92D0-42A6-86A2-2BE194DB4389}"/>
                </a:ext>
              </a:extLst>
            </p:cNvPr>
            <p:cNvSpPr/>
            <p:nvPr/>
          </p:nvSpPr>
          <p:spPr>
            <a:xfrm>
              <a:off x="6748200" y="4226200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0" y="0"/>
                  </a:moveTo>
                  <a:lnTo>
                    <a:pt x="22" y="66"/>
                  </a:lnTo>
                  <a:lnTo>
                    <a:pt x="8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5" name="Google Shape;3547;p37">
              <a:extLst>
                <a:ext uri="{FF2B5EF4-FFF2-40B4-BE49-F238E27FC236}">
                  <a16:creationId xmlns:a16="http://schemas.microsoft.com/office/drawing/2014/main" id="{E32DE7EB-0D26-4D85-A815-40EAD47C40E5}"/>
                </a:ext>
              </a:extLst>
            </p:cNvPr>
            <p:cNvSpPr/>
            <p:nvPr/>
          </p:nvSpPr>
          <p:spPr>
            <a:xfrm>
              <a:off x="7023475" y="4571275"/>
              <a:ext cx="3900" cy="2225"/>
            </a:xfrm>
            <a:custGeom>
              <a:avLst/>
              <a:gdLst/>
              <a:ahLst/>
              <a:cxnLst/>
              <a:rect l="l" t="t" r="r" b="b"/>
              <a:pathLst>
                <a:path w="156" h="89" extrusionOk="0">
                  <a:moveTo>
                    <a:pt x="67" y="0"/>
                  </a:moveTo>
                  <a:lnTo>
                    <a:pt x="1" y="67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6" name="Google Shape;3548;p37">
              <a:extLst>
                <a:ext uri="{FF2B5EF4-FFF2-40B4-BE49-F238E27FC236}">
                  <a16:creationId xmlns:a16="http://schemas.microsoft.com/office/drawing/2014/main" id="{F9EADB91-52F8-4417-9226-6241BDAEA795}"/>
                </a:ext>
              </a:extLst>
            </p:cNvPr>
            <p:cNvSpPr/>
            <p:nvPr/>
          </p:nvSpPr>
          <p:spPr>
            <a:xfrm>
              <a:off x="7022925" y="45701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lnTo>
                    <a:pt x="23" y="111"/>
                  </a:lnTo>
                  <a:lnTo>
                    <a:pt x="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7" name="Google Shape;3549;p37">
              <a:extLst>
                <a:ext uri="{FF2B5EF4-FFF2-40B4-BE49-F238E27FC236}">
                  <a16:creationId xmlns:a16="http://schemas.microsoft.com/office/drawing/2014/main" id="{1E1F0CDB-5265-4F7C-AF54-F82DC51AE87F}"/>
                </a:ext>
              </a:extLst>
            </p:cNvPr>
            <p:cNvSpPr/>
            <p:nvPr/>
          </p:nvSpPr>
          <p:spPr>
            <a:xfrm>
              <a:off x="7032350" y="4572925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3" y="1"/>
                  </a:moveTo>
                  <a:cubicBezTo>
                    <a:pt x="0" y="1"/>
                    <a:pt x="0" y="23"/>
                    <a:pt x="0" y="23"/>
                  </a:cubicBezTo>
                  <a:lnTo>
                    <a:pt x="45" y="23"/>
                  </a:lnTo>
                  <a:cubicBezTo>
                    <a:pt x="45" y="23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8" name="Google Shape;3550;p37">
              <a:extLst>
                <a:ext uri="{FF2B5EF4-FFF2-40B4-BE49-F238E27FC236}">
                  <a16:creationId xmlns:a16="http://schemas.microsoft.com/office/drawing/2014/main" id="{97E12EB5-842A-4986-87A3-EC984696002D}"/>
                </a:ext>
              </a:extLst>
            </p:cNvPr>
            <p:cNvSpPr/>
            <p:nvPr/>
          </p:nvSpPr>
          <p:spPr>
            <a:xfrm>
              <a:off x="6778650" y="4223425"/>
              <a:ext cx="8350" cy="3900"/>
            </a:xfrm>
            <a:custGeom>
              <a:avLst/>
              <a:gdLst/>
              <a:ahLst/>
              <a:cxnLst/>
              <a:rect l="l" t="t" r="r" b="b"/>
              <a:pathLst>
                <a:path w="334" h="156" extrusionOk="0">
                  <a:moveTo>
                    <a:pt x="23" y="0"/>
                  </a:moveTo>
                  <a:lnTo>
                    <a:pt x="1" y="133"/>
                  </a:lnTo>
                  <a:lnTo>
                    <a:pt x="245" y="155"/>
                  </a:lnTo>
                  <a:lnTo>
                    <a:pt x="333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9" name="Google Shape;3551;p37">
              <a:extLst>
                <a:ext uri="{FF2B5EF4-FFF2-40B4-BE49-F238E27FC236}">
                  <a16:creationId xmlns:a16="http://schemas.microsoft.com/office/drawing/2014/main" id="{1E64AC37-2FD0-47DD-AA5E-786E0BCCA92C}"/>
                </a:ext>
              </a:extLst>
            </p:cNvPr>
            <p:cNvSpPr/>
            <p:nvPr/>
          </p:nvSpPr>
          <p:spPr>
            <a:xfrm>
              <a:off x="6481200" y="435580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12" y="1"/>
                  </a:moveTo>
                  <a:lnTo>
                    <a:pt x="106" y="19"/>
                  </a:lnTo>
                  <a:lnTo>
                    <a:pt x="134" y="1"/>
                  </a:lnTo>
                  <a:close/>
                  <a:moveTo>
                    <a:pt x="106" y="19"/>
                  </a:moveTo>
                  <a:lnTo>
                    <a:pt x="1" y="89"/>
                  </a:lnTo>
                  <a:lnTo>
                    <a:pt x="67" y="15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0" name="Google Shape;3552;p37">
              <a:extLst>
                <a:ext uri="{FF2B5EF4-FFF2-40B4-BE49-F238E27FC236}">
                  <a16:creationId xmlns:a16="http://schemas.microsoft.com/office/drawing/2014/main" id="{2243E7E6-3F97-4B80-B2B2-6355C0BD1115}"/>
                </a:ext>
              </a:extLst>
            </p:cNvPr>
            <p:cNvSpPr/>
            <p:nvPr/>
          </p:nvSpPr>
          <p:spPr>
            <a:xfrm>
              <a:off x="6481200" y="4369100"/>
              <a:ext cx="3350" cy="2225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4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1" name="Google Shape;3553;p37">
              <a:extLst>
                <a:ext uri="{FF2B5EF4-FFF2-40B4-BE49-F238E27FC236}">
                  <a16:creationId xmlns:a16="http://schemas.microsoft.com/office/drawing/2014/main" id="{EB65711D-10C2-415B-8A95-16392A232A14}"/>
                </a:ext>
              </a:extLst>
            </p:cNvPr>
            <p:cNvSpPr/>
            <p:nvPr/>
          </p:nvSpPr>
          <p:spPr>
            <a:xfrm>
              <a:off x="6484525" y="43702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7" y="1"/>
                  </a:moveTo>
                  <a:lnTo>
                    <a:pt x="1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2" name="Google Shape;3554;p37">
              <a:extLst>
                <a:ext uri="{FF2B5EF4-FFF2-40B4-BE49-F238E27FC236}">
                  <a16:creationId xmlns:a16="http://schemas.microsoft.com/office/drawing/2014/main" id="{675F3702-2309-435E-9E1B-1BDB51BAB926}"/>
                </a:ext>
              </a:extLst>
            </p:cNvPr>
            <p:cNvSpPr/>
            <p:nvPr/>
          </p:nvSpPr>
          <p:spPr>
            <a:xfrm>
              <a:off x="6875600" y="4515875"/>
              <a:ext cx="9975" cy="9450"/>
            </a:xfrm>
            <a:custGeom>
              <a:avLst/>
              <a:gdLst/>
              <a:ahLst/>
              <a:cxnLst/>
              <a:rect l="l" t="t" r="r" b="b"/>
              <a:pathLst>
                <a:path w="399" h="378" extrusionOk="0">
                  <a:moveTo>
                    <a:pt x="44" y="1"/>
                  </a:moveTo>
                  <a:cubicBezTo>
                    <a:pt x="0" y="89"/>
                    <a:pt x="0" y="156"/>
                    <a:pt x="0" y="244"/>
                  </a:cubicBezTo>
                  <a:lnTo>
                    <a:pt x="111" y="377"/>
                  </a:lnTo>
                  <a:lnTo>
                    <a:pt x="399" y="311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3" name="Google Shape;3555;p37">
              <a:extLst>
                <a:ext uri="{FF2B5EF4-FFF2-40B4-BE49-F238E27FC236}">
                  <a16:creationId xmlns:a16="http://schemas.microsoft.com/office/drawing/2014/main" id="{9C9FF592-A223-4B3F-B26D-0604F8315BD9}"/>
                </a:ext>
              </a:extLst>
            </p:cNvPr>
            <p:cNvSpPr/>
            <p:nvPr/>
          </p:nvSpPr>
          <p:spPr>
            <a:xfrm>
              <a:off x="7039550" y="447932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0" y="222"/>
                    <a:pt x="23" y="444"/>
                    <a:pt x="333" y="599"/>
                  </a:cubicBezTo>
                  <a:cubicBezTo>
                    <a:pt x="355" y="466"/>
                    <a:pt x="377" y="333"/>
                    <a:pt x="399" y="222"/>
                  </a:cubicBezTo>
                  <a:lnTo>
                    <a:pt x="421" y="133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4" name="Google Shape;3556;p37">
              <a:extLst>
                <a:ext uri="{FF2B5EF4-FFF2-40B4-BE49-F238E27FC236}">
                  <a16:creationId xmlns:a16="http://schemas.microsoft.com/office/drawing/2014/main" id="{002BB021-0D04-4AEF-B208-28D97C555FAC}"/>
                </a:ext>
              </a:extLst>
            </p:cNvPr>
            <p:cNvSpPr/>
            <p:nvPr/>
          </p:nvSpPr>
          <p:spPr>
            <a:xfrm>
              <a:off x="6549900" y="4149750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22" y="0"/>
                  </a:moveTo>
                  <a:cubicBezTo>
                    <a:pt x="22" y="23"/>
                    <a:pt x="0" y="45"/>
                    <a:pt x="0" y="45"/>
                  </a:cubicBezTo>
                  <a:cubicBezTo>
                    <a:pt x="0" y="67"/>
                    <a:pt x="22" y="89"/>
                    <a:pt x="22" y="89"/>
                  </a:cubicBezTo>
                  <a:lnTo>
                    <a:pt x="89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5" name="Google Shape;3557;p37">
              <a:extLst>
                <a:ext uri="{FF2B5EF4-FFF2-40B4-BE49-F238E27FC236}">
                  <a16:creationId xmlns:a16="http://schemas.microsoft.com/office/drawing/2014/main" id="{6DCDC0CD-D6BF-4DEB-AB49-CB4B7C78AE0B}"/>
                </a:ext>
              </a:extLst>
            </p:cNvPr>
            <p:cNvSpPr/>
            <p:nvPr/>
          </p:nvSpPr>
          <p:spPr>
            <a:xfrm>
              <a:off x="6557100" y="416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6" name="Google Shape;3558;p37">
              <a:extLst>
                <a:ext uri="{FF2B5EF4-FFF2-40B4-BE49-F238E27FC236}">
                  <a16:creationId xmlns:a16="http://schemas.microsoft.com/office/drawing/2014/main" id="{BFAB8824-7BBD-485C-8C70-DE1C22C489FA}"/>
                </a:ext>
              </a:extLst>
            </p:cNvPr>
            <p:cNvSpPr/>
            <p:nvPr/>
          </p:nvSpPr>
          <p:spPr>
            <a:xfrm>
              <a:off x="6870050" y="42682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90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7" name="Google Shape;3559;p37">
              <a:extLst>
                <a:ext uri="{FF2B5EF4-FFF2-40B4-BE49-F238E27FC236}">
                  <a16:creationId xmlns:a16="http://schemas.microsoft.com/office/drawing/2014/main" id="{3B4C0277-560F-4C7D-9906-85900B1AAFE0}"/>
                </a:ext>
              </a:extLst>
            </p:cNvPr>
            <p:cNvSpPr/>
            <p:nvPr/>
          </p:nvSpPr>
          <p:spPr>
            <a:xfrm>
              <a:off x="6897200" y="4359125"/>
              <a:ext cx="9425" cy="6125"/>
            </a:xfrm>
            <a:custGeom>
              <a:avLst/>
              <a:gdLst/>
              <a:ahLst/>
              <a:cxnLst/>
              <a:rect l="l" t="t" r="r" b="b"/>
              <a:pathLst>
                <a:path w="377" h="245" extrusionOk="0">
                  <a:moveTo>
                    <a:pt x="67" y="1"/>
                  </a:moveTo>
                  <a:lnTo>
                    <a:pt x="0" y="156"/>
                  </a:lnTo>
                  <a:lnTo>
                    <a:pt x="355" y="244"/>
                  </a:lnTo>
                  <a:lnTo>
                    <a:pt x="377" y="11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8" name="Google Shape;3560;p37">
              <a:extLst>
                <a:ext uri="{FF2B5EF4-FFF2-40B4-BE49-F238E27FC236}">
                  <a16:creationId xmlns:a16="http://schemas.microsoft.com/office/drawing/2014/main" id="{B8CFB7C2-B21D-46FB-95C7-D32544559515}"/>
                </a:ext>
              </a:extLst>
            </p:cNvPr>
            <p:cNvSpPr/>
            <p:nvPr/>
          </p:nvSpPr>
          <p:spPr>
            <a:xfrm>
              <a:off x="6899400" y="4350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67" y="0"/>
                  </a:moveTo>
                  <a:lnTo>
                    <a:pt x="1" y="89"/>
                  </a:lnTo>
                  <a:lnTo>
                    <a:pt x="200" y="288"/>
                  </a:lnTo>
                  <a:lnTo>
                    <a:pt x="289" y="19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9" name="Google Shape;3561;p37">
              <a:extLst>
                <a:ext uri="{FF2B5EF4-FFF2-40B4-BE49-F238E27FC236}">
                  <a16:creationId xmlns:a16="http://schemas.microsoft.com/office/drawing/2014/main" id="{DD03746F-03A8-49DF-8090-DD489732A8DC}"/>
                </a:ext>
              </a:extLst>
            </p:cNvPr>
            <p:cNvSpPr/>
            <p:nvPr/>
          </p:nvSpPr>
          <p:spPr>
            <a:xfrm>
              <a:off x="6508900" y="4336425"/>
              <a:ext cx="18300" cy="12775"/>
            </a:xfrm>
            <a:custGeom>
              <a:avLst/>
              <a:gdLst/>
              <a:ahLst/>
              <a:cxnLst/>
              <a:rect l="l" t="t" r="r" b="b"/>
              <a:pathLst>
                <a:path w="732" h="511" extrusionOk="0">
                  <a:moveTo>
                    <a:pt x="200" y="0"/>
                  </a:moveTo>
                  <a:lnTo>
                    <a:pt x="1" y="377"/>
                  </a:lnTo>
                  <a:lnTo>
                    <a:pt x="156" y="510"/>
                  </a:lnTo>
                  <a:cubicBezTo>
                    <a:pt x="160" y="510"/>
                    <a:pt x="165" y="510"/>
                    <a:pt x="170" y="510"/>
                  </a:cubicBezTo>
                  <a:cubicBezTo>
                    <a:pt x="325" y="510"/>
                    <a:pt x="330" y="232"/>
                    <a:pt x="456" y="232"/>
                  </a:cubicBezTo>
                  <a:cubicBezTo>
                    <a:pt x="496" y="232"/>
                    <a:pt x="548" y="260"/>
                    <a:pt x="621" y="332"/>
                  </a:cubicBezTo>
                  <a:lnTo>
                    <a:pt x="732" y="24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0" name="Google Shape;3562;p37">
              <a:extLst>
                <a:ext uri="{FF2B5EF4-FFF2-40B4-BE49-F238E27FC236}">
                  <a16:creationId xmlns:a16="http://schemas.microsoft.com/office/drawing/2014/main" id="{FB3758F7-5BCA-4076-AEC3-5AFAB6B9C3FB}"/>
                </a:ext>
              </a:extLst>
            </p:cNvPr>
            <p:cNvSpPr/>
            <p:nvPr/>
          </p:nvSpPr>
          <p:spPr>
            <a:xfrm>
              <a:off x="6898300" y="44389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200" y="0"/>
                  </a:moveTo>
                  <a:lnTo>
                    <a:pt x="1" y="133"/>
                  </a:lnTo>
                  <a:lnTo>
                    <a:pt x="45" y="199"/>
                  </a:lnTo>
                  <a:lnTo>
                    <a:pt x="266" y="6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1" name="Google Shape;3563;p37">
              <a:extLst>
                <a:ext uri="{FF2B5EF4-FFF2-40B4-BE49-F238E27FC236}">
                  <a16:creationId xmlns:a16="http://schemas.microsoft.com/office/drawing/2014/main" id="{DDCA5FD8-9F4C-4405-B9BE-569D04AA329D}"/>
                </a:ext>
              </a:extLst>
            </p:cNvPr>
            <p:cNvSpPr/>
            <p:nvPr/>
          </p:nvSpPr>
          <p:spPr>
            <a:xfrm>
              <a:off x="6888325" y="4432250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67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2" name="Google Shape;3564;p37">
              <a:extLst>
                <a:ext uri="{FF2B5EF4-FFF2-40B4-BE49-F238E27FC236}">
                  <a16:creationId xmlns:a16="http://schemas.microsoft.com/office/drawing/2014/main" id="{0C7FC675-58AB-4F2A-BD14-88BE15C6B758}"/>
                </a:ext>
              </a:extLst>
            </p:cNvPr>
            <p:cNvSpPr/>
            <p:nvPr/>
          </p:nvSpPr>
          <p:spPr>
            <a:xfrm>
              <a:off x="6507250" y="4424475"/>
              <a:ext cx="13875" cy="3925"/>
            </a:xfrm>
            <a:custGeom>
              <a:avLst/>
              <a:gdLst/>
              <a:ahLst/>
              <a:cxnLst/>
              <a:rect l="l" t="t" r="r" b="b"/>
              <a:pathLst>
                <a:path w="555" h="157" extrusionOk="0">
                  <a:moveTo>
                    <a:pt x="554" y="1"/>
                  </a:moveTo>
                  <a:lnTo>
                    <a:pt x="0" y="156"/>
                  </a:lnTo>
                  <a:lnTo>
                    <a:pt x="554" y="1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3" name="Google Shape;3565;p37">
              <a:extLst>
                <a:ext uri="{FF2B5EF4-FFF2-40B4-BE49-F238E27FC236}">
                  <a16:creationId xmlns:a16="http://schemas.microsoft.com/office/drawing/2014/main" id="{C824359C-E813-4036-9D52-D6CBCBB69F92}"/>
                </a:ext>
              </a:extLst>
            </p:cNvPr>
            <p:cNvSpPr/>
            <p:nvPr/>
          </p:nvSpPr>
          <p:spPr>
            <a:xfrm>
              <a:off x="6531050" y="4411200"/>
              <a:ext cx="7800" cy="9425"/>
            </a:xfrm>
            <a:custGeom>
              <a:avLst/>
              <a:gdLst/>
              <a:ahLst/>
              <a:cxnLst/>
              <a:rect l="l" t="t" r="r" b="b"/>
              <a:pathLst>
                <a:path w="312" h="377" extrusionOk="0">
                  <a:moveTo>
                    <a:pt x="311" y="0"/>
                  </a:moveTo>
                  <a:lnTo>
                    <a:pt x="1" y="133"/>
                  </a:lnTo>
                  <a:cubicBezTo>
                    <a:pt x="43" y="246"/>
                    <a:pt x="86" y="377"/>
                    <a:pt x="157" y="377"/>
                  </a:cubicBezTo>
                  <a:cubicBezTo>
                    <a:pt x="197" y="377"/>
                    <a:pt x="247" y="334"/>
                    <a:pt x="311" y="222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4" name="Google Shape;3566;p37">
              <a:extLst>
                <a:ext uri="{FF2B5EF4-FFF2-40B4-BE49-F238E27FC236}">
                  <a16:creationId xmlns:a16="http://schemas.microsoft.com/office/drawing/2014/main" id="{4EF1CEBE-7815-40AC-954D-5FD8DA2D45D1}"/>
                </a:ext>
              </a:extLst>
            </p:cNvPr>
            <p:cNvSpPr/>
            <p:nvPr/>
          </p:nvSpPr>
          <p:spPr>
            <a:xfrm>
              <a:off x="6528850" y="4411750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89" y="0"/>
                  </a:moveTo>
                  <a:lnTo>
                    <a:pt x="0" y="45"/>
                  </a:lnTo>
                  <a:lnTo>
                    <a:pt x="89" y="13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5" name="Google Shape;3567;p37">
              <a:extLst>
                <a:ext uri="{FF2B5EF4-FFF2-40B4-BE49-F238E27FC236}">
                  <a16:creationId xmlns:a16="http://schemas.microsoft.com/office/drawing/2014/main" id="{57484934-8915-4A23-B6B9-07ACC831E36C}"/>
                </a:ext>
              </a:extLst>
            </p:cNvPr>
            <p:cNvSpPr/>
            <p:nvPr/>
          </p:nvSpPr>
          <p:spPr>
            <a:xfrm>
              <a:off x="6899400" y="42738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6" name="Google Shape;3568;p37">
              <a:extLst>
                <a:ext uri="{FF2B5EF4-FFF2-40B4-BE49-F238E27FC236}">
                  <a16:creationId xmlns:a16="http://schemas.microsoft.com/office/drawing/2014/main" id="{58694251-78FF-4C01-9411-3E5C4C34B9CC}"/>
                </a:ext>
              </a:extLst>
            </p:cNvPr>
            <p:cNvSpPr/>
            <p:nvPr/>
          </p:nvSpPr>
          <p:spPr>
            <a:xfrm>
              <a:off x="6497275" y="4272150"/>
              <a:ext cx="1125" cy="600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23" y="1"/>
                  </a:moveTo>
                  <a:lnTo>
                    <a:pt x="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7" name="Google Shape;3569;p37">
              <a:extLst>
                <a:ext uri="{FF2B5EF4-FFF2-40B4-BE49-F238E27FC236}">
                  <a16:creationId xmlns:a16="http://schemas.microsoft.com/office/drawing/2014/main" id="{B17D1C3D-0F22-4A6F-83EE-9ADBEDE56337}"/>
                </a:ext>
              </a:extLst>
            </p:cNvPr>
            <p:cNvSpPr/>
            <p:nvPr/>
          </p:nvSpPr>
          <p:spPr>
            <a:xfrm>
              <a:off x="6855650" y="4339175"/>
              <a:ext cx="6675" cy="1700"/>
            </a:xfrm>
            <a:custGeom>
              <a:avLst/>
              <a:gdLst/>
              <a:ahLst/>
              <a:cxnLst/>
              <a:rect l="l" t="t" r="r" b="b"/>
              <a:pathLst>
                <a:path w="267" h="68" extrusionOk="0">
                  <a:moveTo>
                    <a:pt x="1" y="1"/>
                  </a:moveTo>
                  <a:lnTo>
                    <a:pt x="1" y="67"/>
                  </a:lnTo>
                  <a:lnTo>
                    <a:pt x="266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8" name="Google Shape;3570;p37">
              <a:extLst>
                <a:ext uri="{FF2B5EF4-FFF2-40B4-BE49-F238E27FC236}">
                  <a16:creationId xmlns:a16="http://schemas.microsoft.com/office/drawing/2014/main" id="{968453FB-0AF5-4F99-8CAA-0C697F894919}"/>
                </a:ext>
              </a:extLst>
            </p:cNvPr>
            <p:cNvSpPr/>
            <p:nvPr/>
          </p:nvSpPr>
          <p:spPr>
            <a:xfrm>
              <a:off x="6539925" y="440732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266" y="0"/>
                  </a:moveTo>
                  <a:lnTo>
                    <a:pt x="0" y="133"/>
                  </a:lnTo>
                  <a:lnTo>
                    <a:pt x="200" y="13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9" name="Google Shape;3571;p37">
              <a:extLst>
                <a:ext uri="{FF2B5EF4-FFF2-40B4-BE49-F238E27FC236}">
                  <a16:creationId xmlns:a16="http://schemas.microsoft.com/office/drawing/2014/main" id="{6AE9DD00-EC12-448B-B7CC-4161A94E6B0A}"/>
                </a:ext>
              </a:extLst>
            </p:cNvPr>
            <p:cNvSpPr/>
            <p:nvPr/>
          </p:nvSpPr>
          <p:spPr>
            <a:xfrm>
              <a:off x="6733800" y="4301525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0" y="0"/>
                  </a:moveTo>
                  <a:lnTo>
                    <a:pt x="0" y="178"/>
                  </a:lnTo>
                  <a:lnTo>
                    <a:pt x="89" y="155"/>
                  </a:lnTo>
                  <a:lnTo>
                    <a:pt x="155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0" name="Google Shape;3572;p37">
              <a:extLst>
                <a:ext uri="{FF2B5EF4-FFF2-40B4-BE49-F238E27FC236}">
                  <a16:creationId xmlns:a16="http://schemas.microsoft.com/office/drawing/2014/main" id="{9028E4C2-4446-4206-B269-7016C7C6270B}"/>
                </a:ext>
              </a:extLst>
            </p:cNvPr>
            <p:cNvSpPr/>
            <p:nvPr/>
          </p:nvSpPr>
          <p:spPr>
            <a:xfrm>
              <a:off x="6733225" y="4300975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22"/>
                  </a:moveTo>
                  <a:lnTo>
                    <a:pt x="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1" name="Google Shape;3573;p37">
              <a:extLst>
                <a:ext uri="{FF2B5EF4-FFF2-40B4-BE49-F238E27FC236}">
                  <a16:creationId xmlns:a16="http://schemas.microsoft.com/office/drawing/2014/main" id="{F0A7677F-0756-4C1A-9EC7-C621216ECD1D}"/>
                </a:ext>
              </a:extLst>
            </p:cNvPr>
            <p:cNvSpPr/>
            <p:nvPr/>
          </p:nvSpPr>
          <p:spPr>
            <a:xfrm>
              <a:off x="6733800" y="4305400"/>
              <a:ext cx="2225" cy="1125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3"/>
                  </a:lnTo>
                  <a:cubicBezTo>
                    <a:pt x="0" y="23"/>
                    <a:pt x="0" y="45"/>
                    <a:pt x="0" y="45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2" name="Google Shape;3574;p37">
              <a:extLst>
                <a:ext uri="{FF2B5EF4-FFF2-40B4-BE49-F238E27FC236}">
                  <a16:creationId xmlns:a16="http://schemas.microsoft.com/office/drawing/2014/main" id="{6463BC84-7DA4-4DD1-8EE1-D7FF9F26AEA6}"/>
                </a:ext>
              </a:extLst>
            </p:cNvPr>
            <p:cNvSpPr/>
            <p:nvPr/>
          </p:nvSpPr>
          <p:spPr>
            <a:xfrm>
              <a:off x="6986925" y="4467125"/>
              <a:ext cx="16100" cy="15550"/>
            </a:xfrm>
            <a:custGeom>
              <a:avLst/>
              <a:gdLst/>
              <a:ahLst/>
              <a:cxnLst/>
              <a:rect l="l" t="t" r="r" b="b"/>
              <a:pathLst>
                <a:path w="644" h="622" extrusionOk="0">
                  <a:moveTo>
                    <a:pt x="134" y="1"/>
                  </a:moveTo>
                  <a:lnTo>
                    <a:pt x="1" y="400"/>
                  </a:lnTo>
                  <a:lnTo>
                    <a:pt x="488" y="621"/>
                  </a:lnTo>
                  <a:cubicBezTo>
                    <a:pt x="554" y="488"/>
                    <a:pt x="599" y="355"/>
                    <a:pt x="643" y="223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3" name="Google Shape;3575;p37">
              <a:extLst>
                <a:ext uri="{FF2B5EF4-FFF2-40B4-BE49-F238E27FC236}">
                  <a16:creationId xmlns:a16="http://schemas.microsoft.com/office/drawing/2014/main" id="{8D19CF3D-0DDE-44B5-942D-48705615DAA1}"/>
                </a:ext>
              </a:extLst>
            </p:cNvPr>
            <p:cNvSpPr/>
            <p:nvPr/>
          </p:nvSpPr>
          <p:spPr>
            <a:xfrm>
              <a:off x="6763700" y="4301525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222" y="0"/>
                  </a:moveTo>
                  <a:lnTo>
                    <a:pt x="1" y="45"/>
                  </a:lnTo>
                  <a:lnTo>
                    <a:pt x="23" y="133"/>
                  </a:lnTo>
                  <a:lnTo>
                    <a:pt x="244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4" name="Google Shape;3576;p37">
              <a:extLst>
                <a:ext uri="{FF2B5EF4-FFF2-40B4-BE49-F238E27FC236}">
                  <a16:creationId xmlns:a16="http://schemas.microsoft.com/office/drawing/2014/main" id="{9D5F4D32-C774-49D2-98FA-8F272C99B2AE}"/>
                </a:ext>
              </a:extLst>
            </p:cNvPr>
            <p:cNvSpPr/>
            <p:nvPr/>
          </p:nvSpPr>
          <p:spPr>
            <a:xfrm>
              <a:off x="6714400" y="4211225"/>
              <a:ext cx="7225" cy="6125"/>
            </a:xfrm>
            <a:custGeom>
              <a:avLst/>
              <a:gdLst/>
              <a:ahLst/>
              <a:cxnLst/>
              <a:rect l="l" t="t" r="r" b="b"/>
              <a:pathLst>
                <a:path w="289" h="245" extrusionOk="0">
                  <a:moveTo>
                    <a:pt x="1" y="1"/>
                  </a:moveTo>
                  <a:lnTo>
                    <a:pt x="289" y="2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5" name="Google Shape;3577;p37">
              <a:extLst>
                <a:ext uri="{FF2B5EF4-FFF2-40B4-BE49-F238E27FC236}">
                  <a16:creationId xmlns:a16="http://schemas.microsoft.com/office/drawing/2014/main" id="{8D80AD6C-6DE8-4B46-9989-BB3AE98C5D4C}"/>
                </a:ext>
              </a:extLst>
            </p:cNvPr>
            <p:cNvSpPr/>
            <p:nvPr/>
          </p:nvSpPr>
          <p:spPr>
            <a:xfrm>
              <a:off x="6851225" y="4161375"/>
              <a:ext cx="4450" cy="2800"/>
            </a:xfrm>
            <a:custGeom>
              <a:avLst/>
              <a:gdLst/>
              <a:ahLst/>
              <a:cxnLst/>
              <a:rect l="l" t="t" r="r" b="b"/>
              <a:pathLst>
                <a:path w="178" h="112" extrusionOk="0">
                  <a:moveTo>
                    <a:pt x="67" y="1"/>
                  </a:moveTo>
                  <a:cubicBezTo>
                    <a:pt x="45" y="1"/>
                    <a:pt x="22" y="45"/>
                    <a:pt x="0" y="67"/>
                  </a:cubicBezTo>
                  <a:cubicBezTo>
                    <a:pt x="22" y="89"/>
                    <a:pt x="45" y="112"/>
                    <a:pt x="89" y="112"/>
                  </a:cubicBezTo>
                  <a:cubicBezTo>
                    <a:pt x="111" y="112"/>
                    <a:pt x="133" y="89"/>
                    <a:pt x="178" y="45"/>
                  </a:cubicBezTo>
                  <a:cubicBezTo>
                    <a:pt x="111" y="23"/>
                    <a:pt x="89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6" name="Google Shape;3578;p37">
              <a:extLst>
                <a:ext uri="{FF2B5EF4-FFF2-40B4-BE49-F238E27FC236}">
                  <a16:creationId xmlns:a16="http://schemas.microsoft.com/office/drawing/2014/main" id="{DF06E638-782A-4FDE-9960-7B5C04EB5D52}"/>
                </a:ext>
              </a:extLst>
            </p:cNvPr>
            <p:cNvSpPr/>
            <p:nvPr/>
          </p:nvSpPr>
          <p:spPr>
            <a:xfrm>
              <a:off x="6833500" y="41685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7" name="Google Shape;3579;p37">
              <a:extLst>
                <a:ext uri="{FF2B5EF4-FFF2-40B4-BE49-F238E27FC236}">
                  <a16:creationId xmlns:a16="http://schemas.microsoft.com/office/drawing/2014/main" id="{D7A68B4D-5F42-4663-931A-A18146FFADA5}"/>
                </a:ext>
              </a:extLst>
            </p:cNvPr>
            <p:cNvSpPr/>
            <p:nvPr/>
          </p:nvSpPr>
          <p:spPr>
            <a:xfrm>
              <a:off x="6575375" y="4393475"/>
              <a:ext cx="4450" cy="4450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0" y="0"/>
                  </a:moveTo>
                  <a:lnTo>
                    <a:pt x="23" y="155"/>
                  </a:lnTo>
                  <a:lnTo>
                    <a:pt x="23" y="177"/>
                  </a:lnTo>
                  <a:lnTo>
                    <a:pt x="178" y="177"/>
                  </a:lnTo>
                  <a:lnTo>
                    <a:pt x="178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8" name="Google Shape;3580;p37">
              <a:extLst>
                <a:ext uri="{FF2B5EF4-FFF2-40B4-BE49-F238E27FC236}">
                  <a16:creationId xmlns:a16="http://schemas.microsoft.com/office/drawing/2014/main" id="{2F08A020-263C-41C1-A207-61D7A44CE987}"/>
                </a:ext>
              </a:extLst>
            </p:cNvPr>
            <p:cNvSpPr/>
            <p:nvPr/>
          </p:nvSpPr>
          <p:spPr>
            <a:xfrm>
              <a:off x="6575925" y="439790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0"/>
                  </a:moveTo>
                  <a:cubicBezTo>
                    <a:pt x="23" y="45"/>
                    <a:pt x="67" y="111"/>
                    <a:pt x="111" y="156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9" name="Google Shape;3581;p37">
              <a:extLst>
                <a:ext uri="{FF2B5EF4-FFF2-40B4-BE49-F238E27FC236}">
                  <a16:creationId xmlns:a16="http://schemas.microsoft.com/office/drawing/2014/main" id="{2BD240E0-A931-4CC3-ADFB-91365DE79718}"/>
                </a:ext>
              </a:extLst>
            </p:cNvPr>
            <p:cNvSpPr/>
            <p:nvPr/>
          </p:nvSpPr>
          <p:spPr>
            <a:xfrm>
              <a:off x="6570400" y="4401775"/>
              <a:ext cx="1675" cy="6675"/>
            </a:xfrm>
            <a:custGeom>
              <a:avLst/>
              <a:gdLst/>
              <a:ahLst/>
              <a:cxnLst/>
              <a:rect l="l" t="t" r="r" b="b"/>
              <a:pathLst>
                <a:path w="67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0" name="Google Shape;3582;p37">
              <a:extLst>
                <a:ext uri="{FF2B5EF4-FFF2-40B4-BE49-F238E27FC236}">
                  <a16:creationId xmlns:a16="http://schemas.microsoft.com/office/drawing/2014/main" id="{DB2508E5-02A9-4C32-9D42-25EA12B992DB}"/>
                </a:ext>
              </a:extLst>
            </p:cNvPr>
            <p:cNvSpPr/>
            <p:nvPr/>
          </p:nvSpPr>
          <p:spPr>
            <a:xfrm>
              <a:off x="6948150" y="4453300"/>
              <a:ext cx="6125" cy="4450"/>
            </a:xfrm>
            <a:custGeom>
              <a:avLst/>
              <a:gdLst/>
              <a:ahLst/>
              <a:cxnLst/>
              <a:rect l="l" t="t" r="r" b="b"/>
              <a:pathLst>
                <a:path w="245" h="178" extrusionOk="0">
                  <a:moveTo>
                    <a:pt x="1" y="0"/>
                  </a:moveTo>
                  <a:lnTo>
                    <a:pt x="67" y="17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1" name="Google Shape;3583;p37">
              <a:extLst>
                <a:ext uri="{FF2B5EF4-FFF2-40B4-BE49-F238E27FC236}">
                  <a16:creationId xmlns:a16="http://schemas.microsoft.com/office/drawing/2014/main" id="{71B36B69-6234-4F28-8011-B37019910A5C}"/>
                </a:ext>
              </a:extLst>
            </p:cNvPr>
            <p:cNvSpPr/>
            <p:nvPr/>
          </p:nvSpPr>
          <p:spPr>
            <a:xfrm>
              <a:off x="6911050" y="4447200"/>
              <a:ext cx="8875" cy="5000"/>
            </a:xfrm>
            <a:custGeom>
              <a:avLst/>
              <a:gdLst/>
              <a:ahLst/>
              <a:cxnLst/>
              <a:rect l="l" t="t" r="r" b="b"/>
              <a:pathLst>
                <a:path w="355" h="200" extrusionOk="0">
                  <a:moveTo>
                    <a:pt x="155" y="0"/>
                  </a:moveTo>
                  <a:lnTo>
                    <a:pt x="0" y="200"/>
                  </a:lnTo>
                  <a:lnTo>
                    <a:pt x="355" y="15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2" name="Google Shape;3584;p37">
              <a:extLst>
                <a:ext uri="{FF2B5EF4-FFF2-40B4-BE49-F238E27FC236}">
                  <a16:creationId xmlns:a16="http://schemas.microsoft.com/office/drawing/2014/main" id="{DCEFFCF5-320F-404F-9FF1-AA90E3BE96D8}"/>
                </a:ext>
              </a:extLst>
            </p:cNvPr>
            <p:cNvSpPr/>
            <p:nvPr/>
          </p:nvSpPr>
          <p:spPr>
            <a:xfrm>
              <a:off x="6802475" y="4406750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33" y="1"/>
                  </a:moveTo>
                  <a:lnTo>
                    <a:pt x="1" y="90"/>
                  </a:lnTo>
                  <a:lnTo>
                    <a:pt x="133" y="2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3" name="Google Shape;3585;p37">
              <a:extLst>
                <a:ext uri="{FF2B5EF4-FFF2-40B4-BE49-F238E27FC236}">
                  <a16:creationId xmlns:a16="http://schemas.microsoft.com/office/drawing/2014/main" id="{13836E84-5DA5-4552-84F9-3E79D6B05CE7}"/>
                </a:ext>
              </a:extLst>
            </p:cNvPr>
            <p:cNvSpPr/>
            <p:nvPr/>
          </p:nvSpPr>
          <p:spPr>
            <a:xfrm>
              <a:off x="7049525" y="4484850"/>
              <a:ext cx="7775" cy="7225"/>
            </a:xfrm>
            <a:custGeom>
              <a:avLst/>
              <a:gdLst/>
              <a:ahLst/>
              <a:cxnLst/>
              <a:rect l="l" t="t" r="r" b="b"/>
              <a:pathLst>
                <a:path w="311" h="289" extrusionOk="0">
                  <a:moveTo>
                    <a:pt x="0" y="1"/>
                  </a:moveTo>
                  <a:lnTo>
                    <a:pt x="222" y="289"/>
                  </a:lnTo>
                  <a:lnTo>
                    <a:pt x="310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4" name="Google Shape;3586;p37">
              <a:extLst>
                <a:ext uri="{FF2B5EF4-FFF2-40B4-BE49-F238E27FC236}">
                  <a16:creationId xmlns:a16="http://schemas.microsoft.com/office/drawing/2014/main" id="{1F958D5B-2688-4E47-96BF-017ACE9B96F0}"/>
                </a:ext>
              </a:extLst>
            </p:cNvPr>
            <p:cNvSpPr/>
            <p:nvPr/>
          </p:nvSpPr>
          <p:spPr>
            <a:xfrm>
              <a:off x="6874475" y="4429475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134" y="0"/>
                  </a:moveTo>
                  <a:cubicBezTo>
                    <a:pt x="89" y="45"/>
                    <a:pt x="45" y="111"/>
                    <a:pt x="1" y="178"/>
                  </a:cubicBezTo>
                  <a:lnTo>
                    <a:pt x="156" y="266"/>
                  </a:lnTo>
                  <a:lnTo>
                    <a:pt x="222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5" name="Google Shape;3587;p37">
              <a:extLst>
                <a:ext uri="{FF2B5EF4-FFF2-40B4-BE49-F238E27FC236}">
                  <a16:creationId xmlns:a16="http://schemas.microsoft.com/office/drawing/2014/main" id="{12859B94-E3A3-4EAB-9A97-14B143345851}"/>
                </a:ext>
              </a:extLst>
            </p:cNvPr>
            <p:cNvSpPr/>
            <p:nvPr/>
          </p:nvSpPr>
          <p:spPr>
            <a:xfrm>
              <a:off x="6503925" y="4428375"/>
              <a:ext cx="3900" cy="2775"/>
            </a:xfrm>
            <a:custGeom>
              <a:avLst/>
              <a:gdLst/>
              <a:ahLst/>
              <a:cxnLst/>
              <a:rect l="l" t="t" r="r" b="b"/>
              <a:pathLst>
                <a:path w="156" h="111" extrusionOk="0">
                  <a:moveTo>
                    <a:pt x="0" y="0"/>
                  </a:moveTo>
                  <a:lnTo>
                    <a:pt x="45" y="11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6" name="Google Shape;3588;p37">
              <a:extLst>
                <a:ext uri="{FF2B5EF4-FFF2-40B4-BE49-F238E27FC236}">
                  <a16:creationId xmlns:a16="http://schemas.microsoft.com/office/drawing/2014/main" id="{9C57B8AC-38C4-4F8C-A84A-4F736AC49C45}"/>
                </a:ext>
              </a:extLst>
            </p:cNvPr>
            <p:cNvSpPr/>
            <p:nvPr/>
          </p:nvSpPr>
          <p:spPr>
            <a:xfrm>
              <a:off x="6933750" y="4445525"/>
              <a:ext cx="2250" cy="1150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45" y="1"/>
                  </a:moveTo>
                  <a:lnTo>
                    <a:pt x="1" y="45"/>
                  </a:lnTo>
                  <a:lnTo>
                    <a:pt x="89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7" name="Google Shape;3589;p37">
              <a:extLst>
                <a:ext uri="{FF2B5EF4-FFF2-40B4-BE49-F238E27FC236}">
                  <a16:creationId xmlns:a16="http://schemas.microsoft.com/office/drawing/2014/main" id="{330171E9-727B-4EE3-A75F-90FD8F44EDA7}"/>
                </a:ext>
              </a:extLst>
            </p:cNvPr>
            <p:cNvSpPr/>
            <p:nvPr/>
          </p:nvSpPr>
          <p:spPr>
            <a:xfrm>
              <a:off x="6821850" y="4503700"/>
              <a:ext cx="1150" cy="2800"/>
            </a:xfrm>
            <a:custGeom>
              <a:avLst/>
              <a:gdLst/>
              <a:ahLst/>
              <a:cxnLst/>
              <a:rect l="l" t="t" r="r" b="b"/>
              <a:pathLst>
                <a:path w="46" h="112" extrusionOk="0">
                  <a:moveTo>
                    <a:pt x="1" y="0"/>
                  </a:moveTo>
                  <a:lnTo>
                    <a:pt x="45" y="1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8" name="Google Shape;3590;p37">
              <a:extLst>
                <a:ext uri="{FF2B5EF4-FFF2-40B4-BE49-F238E27FC236}">
                  <a16:creationId xmlns:a16="http://schemas.microsoft.com/office/drawing/2014/main" id="{06C444E4-D094-423A-BB6E-384BAEDAC696}"/>
                </a:ext>
              </a:extLst>
            </p:cNvPr>
            <p:cNvSpPr/>
            <p:nvPr/>
          </p:nvSpPr>
          <p:spPr>
            <a:xfrm>
              <a:off x="6497825" y="44261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194" name="Picture 2" descr="Dubai stamp Stock Vector Image &amp; Art - Alamy">
            <a:extLst>
              <a:ext uri="{FF2B5EF4-FFF2-40B4-BE49-F238E27FC236}">
                <a16:creationId xmlns:a16="http://schemas.microsoft.com/office/drawing/2014/main" id="{1AFCB386-B256-4F35-AF61-B521F13D0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r="9754" b="9912"/>
          <a:stretch/>
        </p:blipFill>
        <p:spPr bwMode="auto">
          <a:xfrm>
            <a:off x="7200171" y="1427062"/>
            <a:ext cx="2325201" cy="23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nnect - RedPeg | Middle East">
            <a:extLst>
              <a:ext uri="{FF2B5EF4-FFF2-40B4-BE49-F238E27FC236}">
                <a16:creationId xmlns:a16="http://schemas.microsoft.com/office/drawing/2014/main" id="{0DB1317D-BD26-471B-8FFC-2946459B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85" y="3859821"/>
            <a:ext cx="2129912" cy="189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airport tone">
            <a:hlinkClick r:id="" action="ppaction://media"/>
            <a:extLst>
              <a:ext uri="{FF2B5EF4-FFF2-40B4-BE49-F238E27FC236}">
                <a16:creationId xmlns:a16="http://schemas.microsoft.com/office/drawing/2014/main" id="{8533AD69-6A42-480D-BBD2-9075A28322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0E0CA-F070-9E3E-28E7-B6570F876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061" b="10506"/>
          <a:stretch/>
        </p:blipFill>
        <p:spPr>
          <a:xfrm>
            <a:off x="1075893" y="1672300"/>
            <a:ext cx="4743018" cy="971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C7EB9-3A42-EE0B-B027-18F41CDD6F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1246" y="2789672"/>
            <a:ext cx="2101458" cy="985700"/>
          </a:xfrm>
          <a:prstGeom prst="rect">
            <a:avLst/>
          </a:prstGeom>
        </p:spPr>
      </p:pic>
      <p:sp>
        <p:nvSpPr>
          <p:cNvPr id="462" name="مربع نص 11">
            <a:extLst>
              <a:ext uri="{FF2B5EF4-FFF2-40B4-BE49-F238E27FC236}">
                <a16:creationId xmlns:a16="http://schemas.microsoft.com/office/drawing/2014/main" id="{BDCCB7B3-0981-D9F4-62C4-165AE041A17A}"/>
              </a:ext>
            </a:extLst>
          </p:cNvPr>
          <p:cNvSpPr txBox="1">
            <a:spLocks/>
          </p:cNvSpPr>
          <p:nvPr/>
        </p:nvSpPr>
        <p:spPr>
          <a:xfrm>
            <a:off x="3050494" y="257440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3" name="مربع نص 11">
            <a:extLst>
              <a:ext uri="{FF2B5EF4-FFF2-40B4-BE49-F238E27FC236}">
                <a16:creationId xmlns:a16="http://schemas.microsoft.com/office/drawing/2014/main" id="{53AEBAE3-6ED3-8249-3AD1-C84018E113B3}"/>
              </a:ext>
            </a:extLst>
          </p:cNvPr>
          <p:cNvSpPr txBox="1">
            <a:spLocks/>
          </p:cNvSpPr>
          <p:nvPr/>
        </p:nvSpPr>
        <p:spPr>
          <a:xfrm>
            <a:off x="3315537" y="257440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4" name="Arc 463">
            <a:extLst>
              <a:ext uri="{FF2B5EF4-FFF2-40B4-BE49-F238E27FC236}">
                <a16:creationId xmlns:a16="http://schemas.microsoft.com/office/drawing/2014/main" id="{1FC7CEA0-3F03-5F3D-AB53-F96B25010667}"/>
              </a:ext>
            </a:extLst>
          </p:cNvPr>
          <p:cNvSpPr/>
          <p:nvPr/>
        </p:nvSpPr>
        <p:spPr>
          <a:xfrm flipH="1">
            <a:off x="2626424" y="2780653"/>
            <a:ext cx="848139" cy="853926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65" name="مربع نص 11">
            <a:extLst>
              <a:ext uri="{FF2B5EF4-FFF2-40B4-BE49-F238E27FC236}">
                <a16:creationId xmlns:a16="http://schemas.microsoft.com/office/drawing/2014/main" id="{E276C5CD-F30D-4227-3B92-56296EC73004}"/>
              </a:ext>
            </a:extLst>
          </p:cNvPr>
          <p:cNvSpPr txBox="1">
            <a:spLocks/>
          </p:cNvSpPr>
          <p:nvPr/>
        </p:nvSpPr>
        <p:spPr>
          <a:xfrm>
            <a:off x="3110928" y="3450666"/>
            <a:ext cx="3636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6" name="مربع نص 11">
            <a:extLst>
              <a:ext uri="{FF2B5EF4-FFF2-40B4-BE49-F238E27FC236}">
                <a16:creationId xmlns:a16="http://schemas.microsoft.com/office/drawing/2014/main" id="{6982C1A0-E280-9549-1E20-1A72BB4BC05E}"/>
              </a:ext>
            </a:extLst>
          </p:cNvPr>
          <p:cNvSpPr txBox="1">
            <a:spLocks/>
          </p:cNvSpPr>
          <p:nvPr/>
        </p:nvSpPr>
        <p:spPr>
          <a:xfrm>
            <a:off x="3726656" y="3346175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07DD64D4-2519-4252-63D9-42253CF65FA2}"/>
              </a:ext>
            </a:extLst>
          </p:cNvPr>
          <p:cNvCxnSpPr/>
          <p:nvPr/>
        </p:nvCxnSpPr>
        <p:spPr>
          <a:xfrm>
            <a:off x="2872200" y="3889388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8" name="مربع نص 11">
            <a:extLst>
              <a:ext uri="{FF2B5EF4-FFF2-40B4-BE49-F238E27FC236}">
                <a16:creationId xmlns:a16="http://schemas.microsoft.com/office/drawing/2014/main" id="{E32346B4-47CB-41E6-BBB1-16D4D83F743F}"/>
              </a:ext>
            </a:extLst>
          </p:cNvPr>
          <p:cNvSpPr txBox="1">
            <a:spLocks/>
          </p:cNvSpPr>
          <p:nvPr/>
        </p:nvSpPr>
        <p:spPr>
          <a:xfrm>
            <a:off x="3067051" y="3831108"/>
            <a:ext cx="4507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0" name="مربع نص 11">
            <a:extLst>
              <a:ext uri="{FF2B5EF4-FFF2-40B4-BE49-F238E27FC236}">
                <a16:creationId xmlns:a16="http://schemas.microsoft.com/office/drawing/2014/main" id="{D044E60F-7981-0F3F-365F-957009D04533}"/>
              </a:ext>
            </a:extLst>
          </p:cNvPr>
          <p:cNvSpPr txBox="1">
            <a:spLocks/>
          </p:cNvSpPr>
          <p:nvPr/>
        </p:nvSpPr>
        <p:spPr>
          <a:xfrm>
            <a:off x="3386058" y="3831630"/>
            <a:ext cx="331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1" name="مربع نص 11">
            <a:extLst>
              <a:ext uri="{FF2B5EF4-FFF2-40B4-BE49-F238E27FC236}">
                <a16:creationId xmlns:a16="http://schemas.microsoft.com/office/drawing/2014/main" id="{D235126E-63E5-D5F0-47E6-F061CB6FFA7A}"/>
              </a:ext>
            </a:extLst>
          </p:cNvPr>
          <p:cNvSpPr txBox="1">
            <a:spLocks/>
          </p:cNvSpPr>
          <p:nvPr/>
        </p:nvSpPr>
        <p:spPr>
          <a:xfrm>
            <a:off x="3554113" y="2581404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73" name="مربع نص 11">
            <a:extLst>
              <a:ext uri="{FF2B5EF4-FFF2-40B4-BE49-F238E27FC236}">
                <a16:creationId xmlns:a16="http://schemas.microsoft.com/office/drawing/2014/main" id="{898D3AAC-A444-801B-B28D-409C4326FB7F}"/>
              </a:ext>
            </a:extLst>
          </p:cNvPr>
          <p:cNvSpPr txBox="1">
            <a:spLocks/>
          </p:cNvSpPr>
          <p:nvPr/>
        </p:nvSpPr>
        <p:spPr>
          <a:xfrm>
            <a:off x="3752840" y="2581404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4" name="مربع نص 11">
            <a:extLst>
              <a:ext uri="{FF2B5EF4-FFF2-40B4-BE49-F238E27FC236}">
                <a16:creationId xmlns:a16="http://schemas.microsoft.com/office/drawing/2014/main" id="{0D4DC7E1-29CF-FDBB-9057-277F7F92CA2F}"/>
              </a:ext>
            </a:extLst>
          </p:cNvPr>
          <p:cNvSpPr txBox="1">
            <a:spLocks/>
          </p:cNvSpPr>
          <p:nvPr/>
        </p:nvSpPr>
        <p:spPr>
          <a:xfrm>
            <a:off x="3235122" y="4152353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5" name="مربع نص 11">
            <a:extLst>
              <a:ext uri="{FF2B5EF4-FFF2-40B4-BE49-F238E27FC236}">
                <a16:creationId xmlns:a16="http://schemas.microsoft.com/office/drawing/2014/main" id="{241B5220-1670-CEB7-BE12-8027D7D7076C}"/>
              </a:ext>
            </a:extLst>
          </p:cNvPr>
          <p:cNvSpPr txBox="1">
            <a:spLocks/>
          </p:cNvSpPr>
          <p:nvPr/>
        </p:nvSpPr>
        <p:spPr>
          <a:xfrm>
            <a:off x="3667315" y="4080885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476" name="Straight Connector 475">
            <a:extLst>
              <a:ext uri="{FF2B5EF4-FFF2-40B4-BE49-F238E27FC236}">
                <a16:creationId xmlns:a16="http://schemas.microsoft.com/office/drawing/2014/main" id="{43C6B8A2-3F4C-0BD2-60D4-C30C9AFDC7AC}"/>
              </a:ext>
            </a:extLst>
          </p:cNvPr>
          <p:cNvCxnSpPr/>
          <p:nvPr/>
        </p:nvCxnSpPr>
        <p:spPr>
          <a:xfrm>
            <a:off x="2839332" y="4574912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" name="مربع نص 11">
            <a:extLst>
              <a:ext uri="{FF2B5EF4-FFF2-40B4-BE49-F238E27FC236}">
                <a16:creationId xmlns:a16="http://schemas.microsoft.com/office/drawing/2014/main" id="{6C026DC3-42DB-0907-A6C7-908F2421FDCB}"/>
              </a:ext>
            </a:extLst>
          </p:cNvPr>
          <p:cNvSpPr txBox="1">
            <a:spLocks/>
          </p:cNvSpPr>
          <p:nvPr/>
        </p:nvSpPr>
        <p:spPr>
          <a:xfrm>
            <a:off x="3258633" y="4484853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8" name="مربع نص 11">
            <a:extLst>
              <a:ext uri="{FF2B5EF4-FFF2-40B4-BE49-F238E27FC236}">
                <a16:creationId xmlns:a16="http://schemas.microsoft.com/office/drawing/2014/main" id="{3908A986-17B6-6ECB-AC30-BB8A12FBF6B8}"/>
              </a:ext>
            </a:extLst>
          </p:cNvPr>
          <p:cNvSpPr txBox="1">
            <a:spLocks/>
          </p:cNvSpPr>
          <p:nvPr/>
        </p:nvSpPr>
        <p:spPr>
          <a:xfrm>
            <a:off x="3490624" y="4484853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9" name="مربع نص 11">
            <a:extLst>
              <a:ext uri="{FF2B5EF4-FFF2-40B4-BE49-F238E27FC236}">
                <a16:creationId xmlns:a16="http://schemas.microsoft.com/office/drawing/2014/main" id="{C2214969-B5C2-0170-8F9D-F40F8972F476}"/>
              </a:ext>
            </a:extLst>
          </p:cNvPr>
          <p:cNvSpPr txBox="1">
            <a:spLocks/>
          </p:cNvSpPr>
          <p:nvPr/>
        </p:nvSpPr>
        <p:spPr>
          <a:xfrm>
            <a:off x="3395232" y="4839606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80" name="مربع نص 11">
            <a:extLst>
              <a:ext uri="{FF2B5EF4-FFF2-40B4-BE49-F238E27FC236}">
                <a16:creationId xmlns:a16="http://schemas.microsoft.com/office/drawing/2014/main" id="{548E0B7C-8E3B-9DC3-217E-D05A2EE91DD2}"/>
              </a:ext>
            </a:extLst>
          </p:cNvPr>
          <p:cNvSpPr txBox="1">
            <a:spLocks/>
          </p:cNvSpPr>
          <p:nvPr/>
        </p:nvSpPr>
        <p:spPr>
          <a:xfrm>
            <a:off x="3753880" y="4744922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11420FF7-7F7B-632B-CA78-4A98E72784F9}"/>
              </a:ext>
            </a:extLst>
          </p:cNvPr>
          <p:cNvCxnSpPr/>
          <p:nvPr/>
        </p:nvCxnSpPr>
        <p:spPr>
          <a:xfrm>
            <a:off x="2830153" y="5281208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مربع نص 11">
            <a:extLst>
              <a:ext uri="{FF2B5EF4-FFF2-40B4-BE49-F238E27FC236}">
                <a16:creationId xmlns:a16="http://schemas.microsoft.com/office/drawing/2014/main" id="{B25129CE-CAA7-AAD0-6A9E-2577C5DBAA47}"/>
              </a:ext>
            </a:extLst>
          </p:cNvPr>
          <p:cNvSpPr txBox="1">
            <a:spLocks/>
          </p:cNvSpPr>
          <p:nvPr/>
        </p:nvSpPr>
        <p:spPr>
          <a:xfrm>
            <a:off x="3645132" y="5181324"/>
            <a:ext cx="4060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83" name="مربع نص 11">
            <a:extLst>
              <a:ext uri="{FF2B5EF4-FFF2-40B4-BE49-F238E27FC236}">
                <a16:creationId xmlns:a16="http://schemas.microsoft.com/office/drawing/2014/main" id="{877A48CA-76A3-F55A-4D62-D970A6E41661}"/>
              </a:ext>
            </a:extLst>
          </p:cNvPr>
          <p:cNvSpPr txBox="1">
            <a:spLocks/>
          </p:cNvSpPr>
          <p:nvPr/>
        </p:nvSpPr>
        <p:spPr>
          <a:xfrm>
            <a:off x="3867785" y="5193624"/>
            <a:ext cx="4060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84" name="مربع نص 11">
            <a:extLst>
              <a:ext uri="{FF2B5EF4-FFF2-40B4-BE49-F238E27FC236}">
                <a16:creationId xmlns:a16="http://schemas.microsoft.com/office/drawing/2014/main" id="{9378722D-1CFB-B02E-90CC-FB96334AABEE}"/>
              </a:ext>
            </a:extLst>
          </p:cNvPr>
          <p:cNvSpPr txBox="1">
            <a:spLocks/>
          </p:cNvSpPr>
          <p:nvPr/>
        </p:nvSpPr>
        <p:spPr>
          <a:xfrm>
            <a:off x="3632171" y="5448889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485" name="مربع نص 11">
            <a:extLst>
              <a:ext uri="{FF2B5EF4-FFF2-40B4-BE49-F238E27FC236}">
                <a16:creationId xmlns:a16="http://schemas.microsoft.com/office/drawing/2014/main" id="{AAD6C234-D3FB-4AFD-17C2-6802E70F7849}"/>
              </a:ext>
            </a:extLst>
          </p:cNvPr>
          <p:cNvSpPr txBox="1">
            <a:spLocks/>
          </p:cNvSpPr>
          <p:nvPr/>
        </p:nvSpPr>
        <p:spPr>
          <a:xfrm>
            <a:off x="3974685" y="5383651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4CCBC4A2-93C9-AA54-D257-B44E50F1C16B}"/>
              </a:ext>
            </a:extLst>
          </p:cNvPr>
          <p:cNvCxnSpPr/>
          <p:nvPr/>
        </p:nvCxnSpPr>
        <p:spPr>
          <a:xfrm>
            <a:off x="3050958" y="5919937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7" name="مربع نص 11">
            <a:extLst>
              <a:ext uri="{FF2B5EF4-FFF2-40B4-BE49-F238E27FC236}">
                <a16:creationId xmlns:a16="http://schemas.microsoft.com/office/drawing/2014/main" id="{CC464772-643B-C3A8-4C27-3AAA3CFAB8C7}"/>
              </a:ext>
            </a:extLst>
          </p:cNvPr>
          <p:cNvSpPr txBox="1">
            <a:spLocks/>
          </p:cNvSpPr>
          <p:nvPr/>
        </p:nvSpPr>
        <p:spPr>
          <a:xfrm>
            <a:off x="3617886" y="5877359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87669-7688-6DF4-9115-F806C7AD31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4904" y="668594"/>
            <a:ext cx="563433" cy="28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1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  <p:bldP spid="462" grpId="0"/>
      <p:bldP spid="463" grpId="0"/>
      <p:bldP spid="464" grpId="0" animBg="1"/>
      <p:bldP spid="465" grpId="0"/>
      <p:bldP spid="466" grpId="0"/>
      <p:bldP spid="468" grpId="0"/>
      <p:bldP spid="470" grpId="0"/>
      <p:bldP spid="471" grpId="0"/>
      <p:bldP spid="473" grpId="0"/>
      <p:bldP spid="474" grpId="0"/>
      <p:bldP spid="475" grpId="0"/>
      <p:bldP spid="477" grpId="0"/>
      <p:bldP spid="478" grpId="0"/>
      <p:bldP spid="479" grpId="0"/>
      <p:bldP spid="480" grpId="0"/>
      <p:bldP spid="482" grpId="0"/>
      <p:bldP spid="483" grpId="0"/>
      <p:bldP spid="484" grpId="0"/>
      <p:bldP spid="485" grpId="0"/>
      <p:bldP spid="48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2495913" y="749927"/>
            <a:ext cx="2284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نيويورك       </a:t>
            </a:r>
          </a:p>
        </p:txBody>
      </p:sp>
      <p:pic>
        <p:nvPicPr>
          <p:cNvPr id="2045" name="Picture 12" descr="39 Kuwait ideas | kuwait, kuwait city, kuwait national day">
            <a:hlinkClick r:id="rId5" action="ppaction://hlinksldjump"/>
            <a:extLst>
              <a:ext uri="{FF2B5EF4-FFF2-40B4-BE49-F238E27FC236}">
                <a16:creationId xmlns:a16="http://schemas.microsoft.com/office/drawing/2014/main" id="{F778980A-2C07-4350-81AD-BC3FA667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311" y="5279046"/>
            <a:ext cx="630846" cy="8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1961707" y="874542"/>
            <a:ext cx="14253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NewYork</a:t>
            </a:r>
            <a:endParaRPr kumimoji="0" lang="ar-KW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grpSp>
        <p:nvGrpSpPr>
          <p:cNvPr id="460" name="Google Shape;3597;p38">
            <a:extLst>
              <a:ext uri="{FF2B5EF4-FFF2-40B4-BE49-F238E27FC236}">
                <a16:creationId xmlns:a16="http://schemas.microsoft.com/office/drawing/2014/main" id="{C8C1B8ED-9AAD-4CE3-9FB3-3177EB8E754E}"/>
              </a:ext>
            </a:extLst>
          </p:cNvPr>
          <p:cNvGrpSpPr/>
          <p:nvPr/>
        </p:nvGrpSpPr>
        <p:grpSpPr>
          <a:xfrm rot="-1966964">
            <a:off x="7512188" y="3160196"/>
            <a:ext cx="2015163" cy="2018571"/>
            <a:chOff x="4851600" y="4298700"/>
            <a:chExt cx="1005925" cy="1001525"/>
          </a:xfrm>
        </p:grpSpPr>
        <p:sp>
          <p:nvSpPr>
            <p:cNvPr id="461" name="Google Shape;3598;p38">
              <a:extLst>
                <a:ext uri="{FF2B5EF4-FFF2-40B4-BE49-F238E27FC236}">
                  <a16:creationId xmlns:a16="http://schemas.microsoft.com/office/drawing/2014/main" id="{4B4F6D66-18D5-4509-AEAB-1BF31C2BA2E8}"/>
                </a:ext>
              </a:extLst>
            </p:cNvPr>
            <p:cNvSpPr/>
            <p:nvPr/>
          </p:nvSpPr>
          <p:spPr>
            <a:xfrm>
              <a:off x="4986775" y="5132300"/>
              <a:ext cx="525125" cy="167925"/>
            </a:xfrm>
            <a:custGeom>
              <a:avLst/>
              <a:gdLst/>
              <a:ahLst/>
              <a:cxnLst/>
              <a:rect l="l" t="t" r="r" b="b"/>
              <a:pathLst>
                <a:path w="21005" h="6717" extrusionOk="0">
                  <a:moveTo>
                    <a:pt x="288" y="1"/>
                  </a:moveTo>
                  <a:cubicBezTo>
                    <a:pt x="201" y="1"/>
                    <a:pt x="106" y="28"/>
                    <a:pt x="0" y="92"/>
                  </a:cubicBezTo>
                  <a:cubicBezTo>
                    <a:pt x="44" y="247"/>
                    <a:pt x="111" y="402"/>
                    <a:pt x="222" y="535"/>
                  </a:cubicBezTo>
                  <a:cubicBezTo>
                    <a:pt x="1352" y="1754"/>
                    <a:pt x="2637" y="2795"/>
                    <a:pt x="4055" y="3704"/>
                  </a:cubicBezTo>
                  <a:cubicBezTo>
                    <a:pt x="5694" y="4723"/>
                    <a:pt x="7467" y="5520"/>
                    <a:pt x="9306" y="6052"/>
                  </a:cubicBezTo>
                  <a:lnTo>
                    <a:pt x="9417" y="6097"/>
                  </a:lnTo>
                  <a:lnTo>
                    <a:pt x="12518" y="6673"/>
                  </a:lnTo>
                  <a:lnTo>
                    <a:pt x="12718" y="6717"/>
                  </a:lnTo>
                  <a:lnTo>
                    <a:pt x="17437" y="6628"/>
                  </a:lnTo>
                  <a:lnTo>
                    <a:pt x="17570" y="6606"/>
                  </a:lnTo>
                  <a:cubicBezTo>
                    <a:pt x="17725" y="6584"/>
                    <a:pt x="17902" y="6562"/>
                    <a:pt x="18057" y="6518"/>
                  </a:cubicBezTo>
                  <a:lnTo>
                    <a:pt x="21004" y="5764"/>
                  </a:lnTo>
                  <a:lnTo>
                    <a:pt x="20761" y="5299"/>
                  </a:lnTo>
                  <a:cubicBezTo>
                    <a:pt x="20628" y="5321"/>
                    <a:pt x="20495" y="5365"/>
                    <a:pt x="20362" y="5388"/>
                  </a:cubicBezTo>
                  <a:cubicBezTo>
                    <a:pt x="18944" y="5831"/>
                    <a:pt x="17504" y="6074"/>
                    <a:pt x="16019" y="6163"/>
                  </a:cubicBezTo>
                  <a:cubicBezTo>
                    <a:pt x="15612" y="6184"/>
                    <a:pt x="15208" y="6195"/>
                    <a:pt x="14809" y="6195"/>
                  </a:cubicBezTo>
                  <a:cubicBezTo>
                    <a:pt x="9386" y="6195"/>
                    <a:pt x="4696" y="4233"/>
                    <a:pt x="776" y="292"/>
                  </a:cubicBezTo>
                  <a:cubicBezTo>
                    <a:pt x="625" y="126"/>
                    <a:pt x="474" y="1"/>
                    <a:pt x="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599;p38">
              <a:extLst>
                <a:ext uri="{FF2B5EF4-FFF2-40B4-BE49-F238E27FC236}">
                  <a16:creationId xmlns:a16="http://schemas.microsoft.com/office/drawing/2014/main" id="{C6EE63CE-0E01-4F4E-9E51-4275839DCE7A}"/>
                </a:ext>
              </a:extLst>
            </p:cNvPr>
            <p:cNvSpPr/>
            <p:nvPr/>
          </p:nvSpPr>
          <p:spPr>
            <a:xfrm>
              <a:off x="5031625" y="4298700"/>
              <a:ext cx="341800" cy="126375"/>
            </a:xfrm>
            <a:custGeom>
              <a:avLst/>
              <a:gdLst/>
              <a:ahLst/>
              <a:cxnLst/>
              <a:rect l="l" t="t" r="r" b="b"/>
              <a:pathLst>
                <a:path w="13672" h="5055" extrusionOk="0">
                  <a:moveTo>
                    <a:pt x="12894" y="0"/>
                  </a:moveTo>
                  <a:cubicBezTo>
                    <a:pt x="11536" y="0"/>
                    <a:pt x="10179" y="135"/>
                    <a:pt x="8841" y="423"/>
                  </a:cubicBezTo>
                  <a:cubicBezTo>
                    <a:pt x="6936" y="800"/>
                    <a:pt x="5097" y="1465"/>
                    <a:pt x="3369" y="2395"/>
                  </a:cubicBezTo>
                  <a:cubicBezTo>
                    <a:pt x="2172" y="3038"/>
                    <a:pt x="1042" y="3813"/>
                    <a:pt x="1" y="4700"/>
                  </a:cubicBezTo>
                  <a:lnTo>
                    <a:pt x="355" y="5054"/>
                  </a:lnTo>
                  <a:lnTo>
                    <a:pt x="355" y="5054"/>
                  </a:lnTo>
                  <a:lnTo>
                    <a:pt x="311" y="4833"/>
                  </a:lnTo>
                  <a:lnTo>
                    <a:pt x="400" y="4921"/>
                  </a:lnTo>
                  <a:cubicBezTo>
                    <a:pt x="688" y="4788"/>
                    <a:pt x="976" y="4655"/>
                    <a:pt x="1242" y="4478"/>
                  </a:cubicBezTo>
                  <a:cubicBezTo>
                    <a:pt x="2527" y="3525"/>
                    <a:pt x="3922" y="2728"/>
                    <a:pt x="5385" y="2107"/>
                  </a:cubicBezTo>
                  <a:cubicBezTo>
                    <a:pt x="6847" y="1509"/>
                    <a:pt x="8376" y="1066"/>
                    <a:pt x="9949" y="800"/>
                  </a:cubicBezTo>
                  <a:lnTo>
                    <a:pt x="10038" y="756"/>
                  </a:lnTo>
                  <a:lnTo>
                    <a:pt x="10481" y="711"/>
                  </a:lnTo>
                  <a:lnTo>
                    <a:pt x="10591" y="689"/>
                  </a:lnTo>
                  <a:lnTo>
                    <a:pt x="10724" y="689"/>
                  </a:lnTo>
                  <a:lnTo>
                    <a:pt x="10857" y="645"/>
                  </a:lnTo>
                  <a:lnTo>
                    <a:pt x="11566" y="579"/>
                  </a:lnTo>
                  <a:lnTo>
                    <a:pt x="12187" y="579"/>
                  </a:lnTo>
                  <a:lnTo>
                    <a:pt x="13206" y="556"/>
                  </a:lnTo>
                  <a:lnTo>
                    <a:pt x="13361" y="446"/>
                  </a:lnTo>
                  <a:lnTo>
                    <a:pt x="13671" y="401"/>
                  </a:lnTo>
                  <a:lnTo>
                    <a:pt x="13605" y="91"/>
                  </a:lnTo>
                  <a:lnTo>
                    <a:pt x="13361" y="2"/>
                  </a:lnTo>
                  <a:lnTo>
                    <a:pt x="13295" y="113"/>
                  </a:lnTo>
                  <a:lnTo>
                    <a:pt x="13206" y="2"/>
                  </a:lnTo>
                  <a:cubicBezTo>
                    <a:pt x="13102" y="1"/>
                    <a:pt x="12998" y="0"/>
                    <a:pt x="12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600;p38">
              <a:extLst>
                <a:ext uri="{FF2B5EF4-FFF2-40B4-BE49-F238E27FC236}">
                  <a16:creationId xmlns:a16="http://schemas.microsoft.com/office/drawing/2014/main" id="{794A3DB8-B9D2-40B8-B418-9481F38417A0}"/>
                </a:ext>
              </a:extLst>
            </p:cNvPr>
            <p:cNvSpPr/>
            <p:nvPr/>
          </p:nvSpPr>
          <p:spPr>
            <a:xfrm>
              <a:off x="4859375" y="4582350"/>
              <a:ext cx="54300" cy="162325"/>
            </a:xfrm>
            <a:custGeom>
              <a:avLst/>
              <a:gdLst/>
              <a:ahLst/>
              <a:cxnLst/>
              <a:rect l="l" t="t" r="r" b="b"/>
              <a:pathLst>
                <a:path w="2172" h="6493" extrusionOk="0">
                  <a:moveTo>
                    <a:pt x="443" y="6071"/>
                  </a:moveTo>
                  <a:cubicBezTo>
                    <a:pt x="421" y="6116"/>
                    <a:pt x="399" y="6160"/>
                    <a:pt x="377" y="6182"/>
                  </a:cubicBezTo>
                  <a:cubicBezTo>
                    <a:pt x="372" y="6186"/>
                    <a:pt x="367" y="6188"/>
                    <a:pt x="361" y="6188"/>
                  </a:cubicBezTo>
                  <a:cubicBezTo>
                    <a:pt x="337" y="6188"/>
                    <a:pt x="301" y="6160"/>
                    <a:pt x="266" y="6160"/>
                  </a:cubicBezTo>
                  <a:lnTo>
                    <a:pt x="266" y="6071"/>
                  </a:lnTo>
                  <a:close/>
                  <a:moveTo>
                    <a:pt x="1773" y="0"/>
                  </a:moveTo>
                  <a:lnTo>
                    <a:pt x="1773" y="0"/>
                  </a:lnTo>
                  <a:cubicBezTo>
                    <a:pt x="1750" y="23"/>
                    <a:pt x="1706" y="23"/>
                    <a:pt x="1706" y="45"/>
                  </a:cubicBezTo>
                  <a:cubicBezTo>
                    <a:pt x="1396" y="820"/>
                    <a:pt x="1019" y="1574"/>
                    <a:pt x="776" y="2371"/>
                  </a:cubicBezTo>
                  <a:cubicBezTo>
                    <a:pt x="465" y="3324"/>
                    <a:pt x="266" y="4321"/>
                    <a:pt x="44" y="5296"/>
                  </a:cubicBezTo>
                  <a:cubicBezTo>
                    <a:pt x="22" y="5407"/>
                    <a:pt x="0" y="5540"/>
                    <a:pt x="0" y="5650"/>
                  </a:cubicBezTo>
                  <a:cubicBezTo>
                    <a:pt x="0" y="5894"/>
                    <a:pt x="0" y="6116"/>
                    <a:pt x="0" y="6337"/>
                  </a:cubicBezTo>
                  <a:lnTo>
                    <a:pt x="355" y="6492"/>
                  </a:lnTo>
                  <a:lnTo>
                    <a:pt x="510" y="6404"/>
                  </a:lnTo>
                  <a:cubicBezTo>
                    <a:pt x="576" y="5894"/>
                    <a:pt x="643" y="5384"/>
                    <a:pt x="709" y="4986"/>
                  </a:cubicBezTo>
                  <a:lnTo>
                    <a:pt x="532" y="4698"/>
                  </a:lnTo>
                  <a:cubicBezTo>
                    <a:pt x="820" y="4520"/>
                    <a:pt x="842" y="4232"/>
                    <a:pt x="909" y="3922"/>
                  </a:cubicBezTo>
                  <a:cubicBezTo>
                    <a:pt x="1064" y="3302"/>
                    <a:pt x="1330" y="2726"/>
                    <a:pt x="1507" y="2105"/>
                  </a:cubicBezTo>
                  <a:cubicBezTo>
                    <a:pt x="1640" y="1684"/>
                    <a:pt x="1684" y="1219"/>
                    <a:pt x="1773" y="754"/>
                  </a:cubicBezTo>
                  <a:lnTo>
                    <a:pt x="2016" y="842"/>
                  </a:lnTo>
                  <a:lnTo>
                    <a:pt x="2171" y="421"/>
                  </a:lnTo>
                  <a:lnTo>
                    <a:pt x="2171" y="421"/>
                  </a:lnTo>
                  <a:cubicBezTo>
                    <a:pt x="2090" y="451"/>
                    <a:pt x="2026" y="464"/>
                    <a:pt x="1978" y="464"/>
                  </a:cubicBezTo>
                  <a:cubicBezTo>
                    <a:pt x="1736" y="464"/>
                    <a:pt x="1846" y="148"/>
                    <a:pt x="1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601;p38">
              <a:extLst>
                <a:ext uri="{FF2B5EF4-FFF2-40B4-BE49-F238E27FC236}">
                  <a16:creationId xmlns:a16="http://schemas.microsoft.com/office/drawing/2014/main" id="{E78A2561-78A0-4E52-87C2-5ACADB9A6749}"/>
                </a:ext>
              </a:extLst>
            </p:cNvPr>
            <p:cNvSpPr/>
            <p:nvPr/>
          </p:nvSpPr>
          <p:spPr>
            <a:xfrm>
              <a:off x="5689125" y="4435000"/>
              <a:ext cx="95300" cy="106950"/>
            </a:xfrm>
            <a:custGeom>
              <a:avLst/>
              <a:gdLst/>
              <a:ahLst/>
              <a:cxnLst/>
              <a:rect l="l" t="t" r="r" b="b"/>
              <a:pathLst>
                <a:path w="3812" h="4278" extrusionOk="0">
                  <a:moveTo>
                    <a:pt x="244" y="1"/>
                  </a:moveTo>
                  <a:lnTo>
                    <a:pt x="0" y="67"/>
                  </a:lnTo>
                  <a:cubicBezTo>
                    <a:pt x="22" y="200"/>
                    <a:pt x="0" y="378"/>
                    <a:pt x="89" y="488"/>
                  </a:cubicBezTo>
                  <a:cubicBezTo>
                    <a:pt x="355" y="799"/>
                    <a:pt x="665" y="1064"/>
                    <a:pt x="953" y="1352"/>
                  </a:cubicBezTo>
                  <a:cubicBezTo>
                    <a:pt x="1507" y="1928"/>
                    <a:pt x="2017" y="2549"/>
                    <a:pt x="2482" y="3191"/>
                  </a:cubicBezTo>
                  <a:cubicBezTo>
                    <a:pt x="2548" y="3280"/>
                    <a:pt x="2637" y="3346"/>
                    <a:pt x="2726" y="3413"/>
                  </a:cubicBezTo>
                  <a:lnTo>
                    <a:pt x="2881" y="3214"/>
                  </a:lnTo>
                  <a:lnTo>
                    <a:pt x="2991" y="3302"/>
                  </a:lnTo>
                  <a:lnTo>
                    <a:pt x="2770" y="3479"/>
                  </a:lnTo>
                  <a:lnTo>
                    <a:pt x="3014" y="3856"/>
                  </a:lnTo>
                  <a:lnTo>
                    <a:pt x="3036" y="3834"/>
                  </a:lnTo>
                  <a:lnTo>
                    <a:pt x="3213" y="4277"/>
                  </a:lnTo>
                  <a:lnTo>
                    <a:pt x="3811" y="4277"/>
                  </a:lnTo>
                  <a:cubicBezTo>
                    <a:pt x="3789" y="4166"/>
                    <a:pt x="3745" y="4055"/>
                    <a:pt x="3678" y="3967"/>
                  </a:cubicBezTo>
                  <a:cubicBezTo>
                    <a:pt x="2858" y="2903"/>
                    <a:pt x="2061" y="1818"/>
                    <a:pt x="1197" y="776"/>
                  </a:cubicBezTo>
                  <a:cubicBezTo>
                    <a:pt x="909" y="488"/>
                    <a:pt x="599" y="222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602;p38">
              <a:extLst>
                <a:ext uri="{FF2B5EF4-FFF2-40B4-BE49-F238E27FC236}">
                  <a16:creationId xmlns:a16="http://schemas.microsoft.com/office/drawing/2014/main" id="{84E932F4-573C-45EC-A304-C0C43D6C8488}"/>
                </a:ext>
              </a:extLst>
            </p:cNvPr>
            <p:cNvSpPr/>
            <p:nvPr/>
          </p:nvSpPr>
          <p:spPr>
            <a:xfrm>
              <a:off x="5658100" y="5101350"/>
              <a:ext cx="92525" cy="88100"/>
            </a:xfrm>
            <a:custGeom>
              <a:avLst/>
              <a:gdLst/>
              <a:ahLst/>
              <a:cxnLst/>
              <a:rect l="l" t="t" r="r" b="b"/>
              <a:pathLst>
                <a:path w="3701" h="3524" extrusionOk="0">
                  <a:moveTo>
                    <a:pt x="3413" y="1"/>
                  </a:moveTo>
                  <a:cubicBezTo>
                    <a:pt x="3346" y="1"/>
                    <a:pt x="3280" y="23"/>
                    <a:pt x="3213" y="45"/>
                  </a:cubicBezTo>
                  <a:cubicBezTo>
                    <a:pt x="3235" y="355"/>
                    <a:pt x="2970" y="422"/>
                    <a:pt x="2837" y="577"/>
                  </a:cubicBezTo>
                  <a:cubicBezTo>
                    <a:pt x="2416" y="1020"/>
                    <a:pt x="1995" y="1463"/>
                    <a:pt x="1551" y="1884"/>
                  </a:cubicBezTo>
                  <a:cubicBezTo>
                    <a:pt x="1042" y="2372"/>
                    <a:pt x="510" y="2815"/>
                    <a:pt x="1" y="3280"/>
                  </a:cubicBezTo>
                  <a:cubicBezTo>
                    <a:pt x="111" y="3524"/>
                    <a:pt x="333" y="3502"/>
                    <a:pt x="554" y="3524"/>
                  </a:cubicBezTo>
                  <a:cubicBezTo>
                    <a:pt x="1729" y="2593"/>
                    <a:pt x="2792" y="1530"/>
                    <a:pt x="3701" y="355"/>
                  </a:cubicBezTo>
                  <a:cubicBezTo>
                    <a:pt x="3590" y="245"/>
                    <a:pt x="3501" y="112"/>
                    <a:pt x="3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603;p38">
              <a:extLst>
                <a:ext uri="{FF2B5EF4-FFF2-40B4-BE49-F238E27FC236}">
                  <a16:creationId xmlns:a16="http://schemas.microsoft.com/office/drawing/2014/main" id="{1CBB9248-3421-468E-868B-1A4A712A3E08}"/>
                </a:ext>
              </a:extLst>
            </p:cNvPr>
            <p:cNvSpPr/>
            <p:nvPr/>
          </p:nvSpPr>
          <p:spPr>
            <a:xfrm>
              <a:off x="5505775" y="5222675"/>
              <a:ext cx="101950" cy="53750"/>
            </a:xfrm>
            <a:custGeom>
              <a:avLst/>
              <a:gdLst/>
              <a:ahLst/>
              <a:cxnLst/>
              <a:rect l="l" t="t" r="r" b="b"/>
              <a:pathLst>
                <a:path w="4078" h="2150" extrusionOk="0">
                  <a:moveTo>
                    <a:pt x="843" y="1440"/>
                  </a:moveTo>
                  <a:lnTo>
                    <a:pt x="975" y="1684"/>
                  </a:lnTo>
                  <a:lnTo>
                    <a:pt x="865" y="1728"/>
                  </a:lnTo>
                  <a:lnTo>
                    <a:pt x="754" y="1485"/>
                  </a:lnTo>
                  <a:lnTo>
                    <a:pt x="843" y="1440"/>
                  </a:lnTo>
                  <a:close/>
                  <a:moveTo>
                    <a:pt x="3767" y="0"/>
                  </a:moveTo>
                  <a:lnTo>
                    <a:pt x="3302" y="266"/>
                  </a:lnTo>
                  <a:cubicBezTo>
                    <a:pt x="3324" y="332"/>
                    <a:pt x="3324" y="377"/>
                    <a:pt x="3324" y="377"/>
                  </a:cubicBezTo>
                  <a:cubicBezTo>
                    <a:pt x="3058" y="465"/>
                    <a:pt x="2814" y="510"/>
                    <a:pt x="2593" y="598"/>
                  </a:cubicBezTo>
                  <a:cubicBezTo>
                    <a:pt x="2238" y="753"/>
                    <a:pt x="1928" y="931"/>
                    <a:pt x="1596" y="1064"/>
                  </a:cubicBezTo>
                  <a:cubicBezTo>
                    <a:pt x="1064" y="1285"/>
                    <a:pt x="532" y="1485"/>
                    <a:pt x="1" y="1684"/>
                  </a:cubicBezTo>
                  <a:lnTo>
                    <a:pt x="244" y="2149"/>
                  </a:lnTo>
                  <a:cubicBezTo>
                    <a:pt x="643" y="1994"/>
                    <a:pt x="1064" y="1839"/>
                    <a:pt x="1463" y="1684"/>
                  </a:cubicBezTo>
                  <a:cubicBezTo>
                    <a:pt x="1729" y="1595"/>
                    <a:pt x="1995" y="1485"/>
                    <a:pt x="2283" y="1396"/>
                  </a:cubicBezTo>
                  <a:lnTo>
                    <a:pt x="2349" y="1329"/>
                  </a:lnTo>
                  <a:cubicBezTo>
                    <a:pt x="2549" y="1196"/>
                    <a:pt x="2881" y="1285"/>
                    <a:pt x="2903" y="931"/>
                  </a:cubicBezTo>
                  <a:lnTo>
                    <a:pt x="2970" y="864"/>
                  </a:lnTo>
                  <a:cubicBezTo>
                    <a:pt x="3029" y="879"/>
                    <a:pt x="3089" y="886"/>
                    <a:pt x="3148" y="886"/>
                  </a:cubicBezTo>
                  <a:cubicBezTo>
                    <a:pt x="3351" y="886"/>
                    <a:pt x="3541" y="802"/>
                    <a:pt x="3679" y="665"/>
                  </a:cubicBezTo>
                  <a:cubicBezTo>
                    <a:pt x="3666" y="553"/>
                    <a:pt x="3695" y="511"/>
                    <a:pt x="3743" y="511"/>
                  </a:cubicBezTo>
                  <a:cubicBezTo>
                    <a:pt x="3780" y="511"/>
                    <a:pt x="3829" y="537"/>
                    <a:pt x="3878" y="576"/>
                  </a:cubicBezTo>
                  <a:lnTo>
                    <a:pt x="4077" y="377"/>
                  </a:lnTo>
                  <a:lnTo>
                    <a:pt x="3944" y="222"/>
                  </a:lnTo>
                  <a:lnTo>
                    <a:pt x="3856" y="44"/>
                  </a:lnTo>
                  <a:lnTo>
                    <a:pt x="37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604;p38">
              <a:extLst>
                <a:ext uri="{FF2B5EF4-FFF2-40B4-BE49-F238E27FC236}">
                  <a16:creationId xmlns:a16="http://schemas.microsoft.com/office/drawing/2014/main" id="{DCD13CCC-0B08-471E-99E3-AFC92953F829}"/>
                </a:ext>
              </a:extLst>
            </p:cNvPr>
            <p:cNvSpPr/>
            <p:nvPr/>
          </p:nvSpPr>
          <p:spPr>
            <a:xfrm>
              <a:off x="5836450" y="4785625"/>
              <a:ext cx="21075" cy="105275"/>
            </a:xfrm>
            <a:custGeom>
              <a:avLst/>
              <a:gdLst/>
              <a:ahLst/>
              <a:cxnLst/>
              <a:rect l="l" t="t" r="r" b="b"/>
              <a:pathLst>
                <a:path w="843" h="4211" extrusionOk="0">
                  <a:moveTo>
                    <a:pt x="333" y="1751"/>
                  </a:moveTo>
                  <a:lnTo>
                    <a:pt x="621" y="1951"/>
                  </a:lnTo>
                  <a:lnTo>
                    <a:pt x="533" y="2083"/>
                  </a:lnTo>
                  <a:lnTo>
                    <a:pt x="245" y="1884"/>
                  </a:lnTo>
                  <a:lnTo>
                    <a:pt x="333" y="1751"/>
                  </a:lnTo>
                  <a:close/>
                  <a:moveTo>
                    <a:pt x="666" y="1"/>
                  </a:moveTo>
                  <a:lnTo>
                    <a:pt x="488" y="89"/>
                  </a:lnTo>
                  <a:cubicBezTo>
                    <a:pt x="289" y="178"/>
                    <a:pt x="178" y="422"/>
                    <a:pt x="267" y="643"/>
                  </a:cubicBezTo>
                  <a:cubicBezTo>
                    <a:pt x="400" y="1131"/>
                    <a:pt x="222" y="1618"/>
                    <a:pt x="200" y="2106"/>
                  </a:cubicBezTo>
                  <a:cubicBezTo>
                    <a:pt x="178" y="2792"/>
                    <a:pt x="67" y="3457"/>
                    <a:pt x="1" y="4122"/>
                  </a:cubicBezTo>
                  <a:lnTo>
                    <a:pt x="289" y="3989"/>
                  </a:lnTo>
                  <a:lnTo>
                    <a:pt x="378" y="3945"/>
                  </a:lnTo>
                  <a:lnTo>
                    <a:pt x="333" y="3989"/>
                  </a:lnTo>
                  <a:lnTo>
                    <a:pt x="400" y="4210"/>
                  </a:lnTo>
                  <a:lnTo>
                    <a:pt x="510" y="4210"/>
                  </a:lnTo>
                  <a:cubicBezTo>
                    <a:pt x="621" y="2992"/>
                    <a:pt x="732" y="1773"/>
                    <a:pt x="843" y="555"/>
                  </a:cubicBezTo>
                  <a:cubicBezTo>
                    <a:pt x="821" y="444"/>
                    <a:pt x="799" y="333"/>
                    <a:pt x="754" y="222"/>
                  </a:cubicBezTo>
                  <a:lnTo>
                    <a:pt x="643" y="267"/>
                  </a:lnTo>
                  <a:lnTo>
                    <a:pt x="643" y="267"/>
                  </a:lnTo>
                  <a:lnTo>
                    <a:pt x="666" y="156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605;p38">
              <a:extLst>
                <a:ext uri="{FF2B5EF4-FFF2-40B4-BE49-F238E27FC236}">
                  <a16:creationId xmlns:a16="http://schemas.microsoft.com/office/drawing/2014/main" id="{0ECC92E5-93CD-463C-9E4B-48EE36928622}"/>
                </a:ext>
              </a:extLst>
            </p:cNvPr>
            <p:cNvSpPr/>
            <p:nvPr/>
          </p:nvSpPr>
          <p:spPr>
            <a:xfrm>
              <a:off x="5776075" y="4975075"/>
              <a:ext cx="47675" cy="84200"/>
            </a:xfrm>
            <a:custGeom>
              <a:avLst/>
              <a:gdLst/>
              <a:ahLst/>
              <a:cxnLst/>
              <a:rect l="l" t="t" r="r" b="b"/>
              <a:pathLst>
                <a:path w="1907" h="3368" extrusionOk="0">
                  <a:moveTo>
                    <a:pt x="1618" y="0"/>
                  </a:moveTo>
                  <a:lnTo>
                    <a:pt x="1441" y="45"/>
                  </a:lnTo>
                  <a:lnTo>
                    <a:pt x="1330" y="222"/>
                  </a:lnTo>
                  <a:cubicBezTo>
                    <a:pt x="1109" y="709"/>
                    <a:pt x="887" y="1197"/>
                    <a:pt x="666" y="1662"/>
                  </a:cubicBezTo>
                  <a:cubicBezTo>
                    <a:pt x="444" y="2105"/>
                    <a:pt x="222" y="2526"/>
                    <a:pt x="1" y="2969"/>
                  </a:cubicBezTo>
                  <a:lnTo>
                    <a:pt x="45" y="3257"/>
                  </a:lnTo>
                  <a:lnTo>
                    <a:pt x="89" y="3346"/>
                  </a:lnTo>
                  <a:lnTo>
                    <a:pt x="200" y="3346"/>
                  </a:lnTo>
                  <a:lnTo>
                    <a:pt x="289" y="3368"/>
                  </a:lnTo>
                  <a:cubicBezTo>
                    <a:pt x="355" y="3324"/>
                    <a:pt x="444" y="3279"/>
                    <a:pt x="488" y="3213"/>
                  </a:cubicBezTo>
                  <a:cubicBezTo>
                    <a:pt x="798" y="2592"/>
                    <a:pt x="1153" y="1994"/>
                    <a:pt x="1441" y="1352"/>
                  </a:cubicBezTo>
                  <a:cubicBezTo>
                    <a:pt x="1640" y="931"/>
                    <a:pt x="1751" y="488"/>
                    <a:pt x="1906" y="67"/>
                  </a:cubicBezTo>
                  <a:lnTo>
                    <a:pt x="1751" y="67"/>
                  </a:lnTo>
                  <a:lnTo>
                    <a:pt x="16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606;p38">
              <a:extLst>
                <a:ext uri="{FF2B5EF4-FFF2-40B4-BE49-F238E27FC236}">
                  <a16:creationId xmlns:a16="http://schemas.microsoft.com/office/drawing/2014/main" id="{D14D7407-7604-4DEA-AF25-4AAB757EEB4C}"/>
                </a:ext>
              </a:extLst>
            </p:cNvPr>
            <p:cNvSpPr/>
            <p:nvPr/>
          </p:nvSpPr>
          <p:spPr>
            <a:xfrm>
              <a:off x="5809325" y="4617675"/>
              <a:ext cx="41550" cy="108150"/>
            </a:xfrm>
            <a:custGeom>
              <a:avLst/>
              <a:gdLst/>
              <a:ahLst/>
              <a:cxnLst/>
              <a:rect l="l" t="t" r="r" b="b"/>
              <a:pathLst>
                <a:path w="1662" h="4326" extrusionOk="0">
                  <a:moveTo>
                    <a:pt x="442" y="1"/>
                  </a:moveTo>
                  <a:cubicBezTo>
                    <a:pt x="416" y="1"/>
                    <a:pt x="387" y="2"/>
                    <a:pt x="355" y="5"/>
                  </a:cubicBezTo>
                  <a:lnTo>
                    <a:pt x="133" y="382"/>
                  </a:lnTo>
                  <a:lnTo>
                    <a:pt x="0" y="382"/>
                  </a:lnTo>
                  <a:cubicBezTo>
                    <a:pt x="244" y="781"/>
                    <a:pt x="488" y="1180"/>
                    <a:pt x="731" y="1556"/>
                  </a:cubicBezTo>
                  <a:cubicBezTo>
                    <a:pt x="665" y="1711"/>
                    <a:pt x="643" y="1867"/>
                    <a:pt x="621" y="2022"/>
                  </a:cubicBezTo>
                  <a:cubicBezTo>
                    <a:pt x="643" y="2243"/>
                    <a:pt x="687" y="2487"/>
                    <a:pt x="776" y="2709"/>
                  </a:cubicBezTo>
                  <a:cubicBezTo>
                    <a:pt x="864" y="3107"/>
                    <a:pt x="975" y="3506"/>
                    <a:pt x="1086" y="3905"/>
                  </a:cubicBezTo>
                  <a:lnTo>
                    <a:pt x="1152" y="3883"/>
                  </a:lnTo>
                  <a:lnTo>
                    <a:pt x="1152" y="4326"/>
                  </a:lnTo>
                  <a:lnTo>
                    <a:pt x="1374" y="4237"/>
                  </a:lnTo>
                  <a:cubicBezTo>
                    <a:pt x="1249" y="3967"/>
                    <a:pt x="1319" y="3814"/>
                    <a:pt x="1602" y="3814"/>
                  </a:cubicBezTo>
                  <a:cubicBezTo>
                    <a:pt x="1621" y="3814"/>
                    <a:pt x="1641" y="3815"/>
                    <a:pt x="1662" y="3816"/>
                  </a:cubicBezTo>
                  <a:lnTo>
                    <a:pt x="1595" y="3683"/>
                  </a:lnTo>
                  <a:lnTo>
                    <a:pt x="1595" y="3595"/>
                  </a:lnTo>
                  <a:cubicBezTo>
                    <a:pt x="1595" y="3462"/>
                    <a:pt x="1595" y="3329"/>
                    <a:pt x="1573" y="3196"/>
                  </a:cubicBezTo>
                  <a:cubicBezTo>
                    <a:pt x="1507" y="2864"/>
                    <a:pt x="1396" y="2531"/>
                    <a:pt x="1285" y="2199"/>
                  </a:cubicBezTo>
                  <a:lnTo>
                    <a:pt x="909" y="1977"/>
                  </a:lnTo>
                  <a:lnTo>
                    <a:pt x="1042" y="1933"/>
                  </a:lnTo>
                  <a:lnTo>
                    <a:pt x="975" y="1335"/>
                  </a:lnTo>
                  <a:cubicBezTo>
                    <a:pt x="820" y="1268"/>
                    <a:pt x="532" y="1313"/>
                    <a:pt x="621" y="958"/>
                  </a:cubicBezTo>
                  <a:lnTo>
                    <a:pt x="621" y="958"/>
                  </a:lnTo>
                  <a:lnTo>
                    <a:pt x="975" y="1091"/>
                  </a:lnTo>
                  <a:cubicBezTo>
                    <a:pt x="909" y="958"/>
                    <a:pt x="820" y="825"/>
                    <a:pt x="754" y="692"/>
                  </a:cubicBezTo>
                  <a:lnTo>
                    <a:pt x="576" y="692"/>
                  </a:lnTo>
                  <a:lnTo>
                    <a:pt x="576" y="471"/>
                  </a:lnTo>
                  <a:cubicBezTo>
                    <a:pt x="618" y="265"/>
                    <a:pt x="793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607;p38">
              <a:extLst>
                <a:ext uri="{FF2B5EF4-FFF2-40B4-BE49-F238E27FC236}">
                  <a16:creationId xmlns:a16="http://schemas.microsoft.com/office/drawing/2014/main" id="{B9B34DDF-6C57-46E4-AA00-BF2A4473FF19}"/>
                </a:ext>
              </a:extLst>
            </p:cNvPr>
            <p:cNvSpPr/>
            <p:nvPr/>
          </p:nvSpPr>
          <p:spPr>
            <a:xfrm>
              <a:off x="5371175" y="4300975"/>
              <a:ext cx="84225" cy="22175"/>
            </a:xfrm>
            <a:custGeom>
              <a:avLst/>
              <a:gdLst/>
              <a:ahLst/>
              <a:cxnLst/>
              <a:rect l="l" t="t" r="r" b="b"/>
              <a:pathLst>
                <a:path w="3369" h="887" extrusionOk="0">
                  <a:moveTo>
                    <a:pt x="1" y="0"/>
                  </a:moveTo>
                  <a:lnTo>
                    <a:pt x="89" y="332"/>
                  </a:lnTo>
                  <a:cubicBezTo>
                    <a:pt x="134" y="377"/>
                    <a:pt x="156" y="465"/>
                    <a:pt x="178" y="488"/>
                  </a:cubicBezTo>
                  <a:cubicBezTo>
                    <a:pt x="532" y="532"/>
                    <a:pt x="887" y="576"/>
                    <a:pt x="1241" y="576"/>
                  </a:cubicBezTo>
                  <a:cubicBezTo>
                    <a:pt x="1323" y="576"/>
                    <a:pt x="1405" y="463"/>
                    <a:pt x="1469" y="463"/>
                  </a:cubicBezTo>
                  <a:cubicBezTo>
                    <a:pt x="1475" y="463"/>
                    <a:pt x="1480" y="464"/>
                    <a:pt x="1485" y="465"/>
                  </a:cubicBezTo>
                  <a:cubicBezTo>
                    <a:pt x="2083" y="598"/>
                    <a:pt x="2681" y="731"/>
                    <a:pt x="3280" y="886"/>
                  </a:cubicBezTo>
                  <a:lnTo>
                    <a:pt x="3147" y="665"/>
                  </a:lnTo>
                  <a:lnTo>
                    <a:pt x="3368" y="532"/>
                  </a:lnTo>
                  <a:cubicBezTo>
                    <a:pt x="3280" y="465"/>
                    <a:pt x="3191" y="310"/>
                    <a:pt x="3080" y="310"/>
                  </a:cubicBezTo>
                  <a:cubicBezTo>
                    <a:pt x="2061" y="200"/>
                    <a:pt x="1042" y="1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608;p38">
              <a:extLst>
                <a:ext uri="{FF2B5EF4-FFF2-40B4-BE49-F238E27FC236}">
                  <a16:creationId xmlns:a16="http://schemas.microsoft.com/office/drawing/2014/main" id="{04C8DDD5-A2BB-4C3D-B16A-B559068C163A}"/>
                </a:ext>
              </a:extLst>
            </p:cNvPr>
            <p:cNvSpPr/>
            <p:nvPr/>
          </p:nvSpPr>
          <p:spPr>
            <a:xfrm>
              <a:off x="5769425" y="4541925"/>
              <a:ext cx="44900" cy="60400"/>
            </a:xfrm>
            <a:custGeom>
              <a:avLst/>
              <a:gdLst/>
              <a:ahLst/>
              <a:cxnLst/>
              <a:rect l="l" t="t" r="r" b="b"/>
              <a:pathLst>
                <a:path w="1796" h="2416" extrusionOk="0">
                  <a:moveTo>
                    <a:pt x="1" y="0"/>
                  </a:moveTo>
                  <a:cubicBezTo>
                    <a:pt x="355" y="665"/>
                    <a:pt x="710" y="1285"/>
                    <a:pt x="1042" y="1928"/>
                  </a:cubicBezTo>
                  <a:cubicBezTo>
                    <a:pt x="1153" y="2105"/>
                    <a:pt x="1242" y="2260"/>
                    <a:pt x="1353" y="2415"/>
                  </a:cubicBezTo>
                  <a:lnTo>
                    <a:pt x="1707" y="2326"/>
                  </a:lnTo>
                  <a:lnTo>
                    <a:pt x="1796" y="2260"/>
                  </a:lnTo>
                  <a:cubicBezTo>
                    <a:pt x="1685" y="2127"/>
                    <a:pt x="1485" y="1972"/>
                    <a:pt x="1508" y="1861"/>
                  </a:cubicBezTo>
                  <a:cubicBezTo>
                    <a:pt x="1618" y="1418"/>
                    <a:pt x="1197" y="1241"/>
                    <a:pt x="1131" y="864"/>
                  </a:cubicBezTo>
                  <a:cubicBezTo>
                    <a:pt x="1064" y="554"/>
                    <a:pt x="776" y="288"/>
                    <a:pt x="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609;p38">
              <a:extLst>
                <a:ext uri="{FF2B5EF4-FFF2-40B4-BE49-F238E27FC236}">
                  <a16:creationId xmlns:a16="http://schemas.microsoft.com/office/drawing/2014/main" id="{613DE000-BAC2-4632-93A3-2D870D75E98D}"/>
                </a:ext>
              </a:extLst>
            </p:cNvPr>
            <p:cNvSpPr/>
            <p:nvPr/>
          </p:nvSpPr>
          <p:spPr>
            <a:xfrm>
              <a:off x="5743400" y="5049300"/>
              <a:ext cx="38800" cy="60400"/>
            </a:xfrm>
            <a:custGeom>
              <a:avLst/>
              <a:gdLst/>
              <a:ahLst/>
              <a:cxnLst/>
              <a:rect l="l" t="t" r="r" b="b"/>
              <a:pathLst>
                <a:path w="1552" h="2416" extrusionOk="0">
                  <a:moveTo>
                    <a:pt x="1308" y="0"/>
                  </a:moveTo>
                  <a:cubicBezTo>
                    <a:pt x="1197" y="111"/>
                    <a:pt x="1108" y="222"/>
                    <a:pt x="1020" y="355"/>
                  </a:cubicBezTo>
                  <a:cubicBezTo>
                    <a:pt x="665" y="931"/>
                    <a:pt x="333" y="1507"/>
                    <a:pt x="1" y="2061"/>
                  </a:cubicBezTo>
                  <a:cubicBezTo>
                    <a:pt x="89" y="2171"/>
                    <a:pt x="178" y="2304"/>
                    <a:pt x="267" y="2415"/>
                  </a:cubicBezTo>
                  <a:cubicBezTo>
                    <a:pt x="710" y="1795"/>
                    <a:pt x="1131" y="1174"/>
                    <a:pt x="1552" y="576"/>
                  </a:cubicBezTo>
                  <a:lnTo>
                    <a:pt x="1507" y="355"/>
                  </a:lnTo>
                  <a:lnTo>
                    <a:pt x="1396" y="355"/>
                  </a:lnTo>
                  <a:lnTo>
                    <a:pt x="1352" y="443"/>
                  </a:lnTo>
                  <a:lnTo>
                    <a:pt x="1264" y="399"/>
                  </a:lnTo>
                  <a:lnTo>
                    <a:pt x="1352" y="26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610;p38">
              <a:extLst>
                <a:ext uri="{FF2B5EF4-FFF2-40B4-BE49-F238E27FC236}">
                  <a16:creationId xmlns:a16="http://schemas.microsoft.com/office/drawing/2014/main" id="{C7B7A499-C2F0-4177-9541-6A9BD8CB25C2}"/>
                </a:ext>
              </a:extLst>
            </p:cNvPr>
            <p:cNvSpPr/>
            <p:nvPr/>
          </p:nvSpPr>
          <p:spPr>
            <a:xfrm>
              <a:off x="4858250" y="4878700"/>
              <a:ext cx="26625" cy="58175"/>
            </a:xfrm>
            <a:custGeom>
              <a:avLst/>
              <a:gdLst/>
              <a:ahLst/>
              <a:cxnLst/>
              <a:rect l="l" t="t" r="r" b="b"/>
              <a:pathLst>
                <a:path w="1065" h="2327" extrusionOk="0">
                  <a:moveTo>
                    <a:pt x="45" y="0"/>
                  </a:moveTo>
                  <a:lnTo>
                    <a:pt x="45" y="0"/>
                  </a:lnTo>
                  <a:cubicBezTo>
                    <a:pt x="1" y="510"/>
                    <a:pt x="599" y="931"/>
                    <a:pt x="311" y="1485"/>
                  </a:cubicBezTo>
                  <a:cubicBezTo>
                    <a:pt x="311" y="1507"/>
                    <a:pt x="377" y="1551"/>
                    <a:pt x="377" y="1573"/>
                  </a:cubicBezTo>
                  <a:cubicBezTo>
                    <a:pt x="400" y="1684"/>
                    <a:pt x="400" y="1773"/>
                    <a:pt x="422" y="1883"/>
                  </a:cubicBezTo>
                  <a:cubicBezTo>
                    <a:pt x="466" y="2016"/>
                    <a:pt x="533" y="2171"/>
                    <a:pt x="577" y="2326"/>
                  </a:cubicBezTo>
                  <a:lnTo>
                    <a:pt x="1064" y="1950"/>
                  </a:lnTo>
                  <a:cubicBezTo>
                    <a:pt x="931" y="1462"/>
                    <a:pt x="754" y="953"/>
                    <a:pt x="643" y="421"/>
                  </a:cubicBezTo>
                  <a:cubicBezTo>
                    <a:pt x="577" y="67"/>
                    <a:pt x="333" y="22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611;p38">
              <a:extLst>
                <a:ext uri="{FF2B5EF4-FFF2-40B4-BE49-F238E27FC236}">
                  <a16:creationId xmlns:a16="http://schemas.microsoft.com/office/drawing/2014/main" id="{26C22792-4DE5-4382-99FC-5DA72972F043}"/>
                </a:ext>
              </a:extLst>
            </p:cNvPr>
            <p:cNvSpPr/>
            <p:nvPr/>
          </p:nvSpPr>
          <p:spPr>
            <a:xfrm>
              <a:off x="5623750" y="5183325"/>
              <a:ext cx="48225" cy="34375"/>
            </a:xfrm>
            <a:custGeom>
              <a:avLst/>
              <a:gdLst/>
              <a:ahLst/>
              <a:cxnLst/>
              <a:rect l="l" t="t" r="r" b="b"/>
              <a:pathLst>
                <a:path w="1929" h="1375" extrusionOk="0">
                  <a:moveTo>
                    <a:pt x="1375" y="1"/>
                  </a:moveTo>
                  <a:cubicBezTo>
                    <a:pt x="954" y="289"/>
                    <a:pt x="533" y="577"/>
                    <a:pt x="134" y="865"/>
                  </a:cubicBezTo>
                  <a:cubicBezTo>
                    <a:pt x="67" y="909"/>
                    <a:pt x="89" y="1020"/>
                    <a:pt x="67" y="1087"/>
                  </a:cubicBezTo>
                  <a:cubicBezTo>
                    <a:pt x="45" y="1109"/>
                    <a:pt x="45" y="1153"/>
                    <a:pt x="45" y="1175"/>
                  </a:cubicBezTo>
                  <a:cubicBezTo>
                    <a:pt x="23" y="1197"/>
                    <a:pt x="1" y="1220"/>
                    <a:pt x="1" y="1242"/>
                  </a:cubicBezTo>
                  <a:lnTo>
                    <a:pt x="289" y="1375"/>
                  </a:lnTo>
                  <a:lnTo>
                    <a:pt x="1928" y="245"/>
                  </a:lnTo>
                  <a:cubicBezTo>
                    <a:pt x="1707" y="223"/>
                    <a:pt x="1485" y="245"/>
                    <a:pt x="1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612;p38">
              <a:extLst>
                <a:ext uri="{FF2B5EF4-FFF2-40B4-BE49-F238E27FC236}">
                  <a16:creationId xmlns:a16="http://schemas.microsoft.com/office/drawing/2014/main" id="{9C1FAD4E-4187-45C5-BE8E-FC90699C57ED}"/>
                </a:ext>
              </a:extLst>
            </p:cNvPr>
            <p:cNvSpPr/>
            <p:nvPr/>
          </p:nvSpPr>
          <p:spPr>
            <a:xfrm>
              <a:off x="5827600" y="4888650"/>
              <a:ext cx="21625" cy="49325"/>
            </a:xfrm>
            <a:custGeom>
              <a:avLst/>
              <a:gdLst/>
              <a:ahLst/>
              <a:cxnLst/>
              <a:rect l="l" t="t" r="r" b="b"/>
              <a:pathLst>
                <a:path w="865" h="1973" extrusionOk="0">
                  <a:moveTo>
                    <a:pt x="355" y="1"/>
                  </a:moveTo>
                  <a:cubicBezTo>
                    <a:pt x="333" y="245"/>
                    <a:pt x="311" y="510"/>
                    <a:pt x="266" y="754"/>
                  </a:cubicBezTo>
                  <a:cubicBezTo>
                    <a:pt x="244" y="887"/>
                    <a:pt x="133" y="998"/>
                    <a:pt x="111" y="1131"/>
                  </a:cubicBezTo>
                  <a:cubicBezTo>
                    <a:pt x="45" y="1352"/>
                    <a:pt x="45" y="1574"/>
                    <a:pt x="0" y="1818"/>
                  </a:cubicBezTo>
                  <a:lnTo>
                    <a:pt x="333" y="1973"/>
                  </a:lnTo>
                  <a:lnTo>
                    <a:pt x="864" y="89"/>
                  </a:lnTo>
                  <a:lnTo>
                    <a:pt x="754" y="89"/>
                  </a:lnTo>
                  <a:lnTo>
                    <a:pt x="377" y="289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613;p38">
              <a:extLst>
                <a:ext uri="{FF2B5EF4-FFF2-40B4-BE49-F238E27FC236}">
                  <a16:creationId xmlns:a16="http://schemas.microsoft.com/office/drawing/2014/main" id="{A22CEFD2-F1AA-4F9F-9ADF-1AFDACF5B8D9}"/>
                </a:ext>
              </a:extLst>
            </p:cNvPr>
            <p:cNvSpPr/>
            <p:nvPr/>
          </p:nvSpPr>
          <p:spPr>
            <a:xfrm>
              <a:off x="4851600" y="4764575"/>
              <a:ext cx="20525" cy="46550"/>
            </a:xfrm>
            <a:custGeom>
              <a:avLst/>
              <a:gdLst/>
              <a:ahLst/>
              <a:cxnLst/>
              <a:rect l="l" t="t" r="r" b="b"/>
              <a:pathLst>
                <a:path w="821" h="1862" extrusionOk="0">
                  <a:moveTo>
                    <a:pt x="666" y="1"/>
                  </a:moveTo>
                  <a:lnTo>
                    <a:pt x="666" y="1"/>
                  </a:lnTo>
                  <a:cubicBezTo>
                    <a:pt x="533" y="289"/>
                    <a:pt x="267" y="200"/>
                    <a:pt x="67" y="245"/>
                  </a:cubicBezTo>
                  <a:cubicBezTo>
                    <a:pt x="1" y="776"/>
                    <a:pt x="200" y="1308"/>
                    <a:pt x="67" y="1862"/>
                  </a:cubicBezTo>
                  <a:lnTo>
                    <a:pt x="666" y="1773"/>
                  </a:lnTo>
                  <a:lnTo>
                    <a:pt x="666" y="643"/>
                  </a:lnTo>
                  <a:lnTo>
                    <a:pt x="378" y="754"/>
                  </a:lnTo>
                  <a:cubicBezTo>
                    <a:pt x="511" y="488"/>
                    <a:pt x="821" y="355"/>
                    <a:pt x="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614;p38">
              <a:extLst>
                <a:ext uri="{FF2B5EF4-FFF2-40B4-BE49-F238E27FC236}">
                  <a16:creationId xmlns:a16="http://schemas.microsoft.com/office/drawing/2014/main" id="{F7ED359C-360F-45B4-BBFB-A8A5066AD100}"/>
                </a:ext>
              </a:extLst>
            </p:cNvPr>
            <p:cNvSpPr/>
            <p:nvPr/>
          </p:nvSpPr>
          <p:spPr>
            <a:xfrm>
              <a:off x="5599375" y="4366325"/>
              <a:ext cx="44900" cy="31600"/>
            </a:xfrm>
            <a:custGeom>
              <a:avLst/>
              <a:gdLst/>
              <a:ahLst/>
              <a:cxnLst/>
              <a:rect l="l" t="t" r="r" b="b"/>
              <a:pathLst>
                <a:path w="1796" h="1264" extrusionOk="0">
                  <a:moveTo>
                    <a:pt x="1" y="1"/>
                  </a:moveTo>
                  <a:lnTo>
                    <a:pt x="1" y="244"/>
                  </a:lnTo>
                  <a:cubicBezTo>
                    <a:pt x="45" y="377"/>
                    <a:pt x="45" y="532"/>
                    <a:pt x="134" y="599"/>
                  </a:cubicBezTo>
                  <a:cubicBezTo>
                    <a:pt x="444" y="798"/>
                    <a:pt x="754" y="998"/>
                    <a:pt x="1087" y="1175"/>
                  </a:cubicBezTo>
                  <a:cubicBezTo>
                    <a:pt x="1220" y="1219"/>
                    <a:pt x="1375" y="1241"/>
                    <a:pt x="1508" y="1263"/>
                  </a:cubicBezTo>
                  <a:lnTo>
                    <a:pt x="1796" y="998"/>
                  </a:lnTo>
                  <a:lnTo>
                    <a:pt x="1109" y="554"/>
                  </a:lnTo>
                  <a:cubicBezTo>
                    <a:pt x="1042" y="554"/>
                    <a:pt x="998" y="554"/>
                    <a:pt x="932" y="577"/>
                  </a:cubicBezTo>
                  <a:cubicBezTo>
                    <a:pt x="932" y="599"/>
                    <a:pt x="909" y="599"/>
                    <a:pt x="909" y="599"/>
                  </a:cubicBezTo>
                  <a:lnTo>
                    <a:pt x="909" y="577"/>
                  </a:lnTo>
                  <a:lnTo>
                    <a:pt x="932" y="554"/>
                  </a:lnTo>
                  <a:lnTo>
                    <a:pt x="932" y="399"/>
                  </a:lnTo>
                  <a:lnTo>
                    <a:pt x="799" y="333"/>
                  </a:lnTo>
                  <a:cubicBezTo>
                    <a:pt x="752" y="341"/>
                    <a:pt x="703" y="351"/>
                    <a:pt x="661" y="351"/>
                  </a:cubicBezTo>
                  <a:cubicBezTo>
                    <a:pt x="582" y="351"/>
                    <a:pt x="526" y="315"/>
                    <a:pt x="555" y="156"/>
                  </a:cubicBezTo>
                  <a:lnTo>
                    <a:pt x="333" y="156"/>
                  </a:lnTo>
                  <a:lnTo>
                    <a:pt x="245" y="355"/>
                  </a:lnTo>
                  <a:lnTo>
                    <a:pt x="134" y="266"/>
                  </a:lnTo>
                  <a:lnTo>
                    <a:pt x="245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Google Shape;3615;p38">
              <a:extLst>
                <a:ext uri="{FF2B5EF4-FFF2-40B4-BE49-F238E27FC236}">
                  <a16:creationId xmlns:a16="http://schemas.microsoft.com/office/drawing/2014/main" id="{7E592A89-1CEA-44BB-9DFA-E012A5D41CB0}"/>
                </a:ext>
              </a:extLst>
            </p:cNvPr>
            <p:cNvSpPr/>
            <p:nvPr/>
          </p:nvSpPr>
          <p:spPr>
            <a:xfrm>
              <a:off x="5814300" y="4934075"/>
              <a:ext cx="21625" cy="42675"/>
            </a:xfrm>
            <a:custGeom>
              <a:avLst/>
              <a:gdLst/>
              <a:ahLst/>
              <a:cxnLst/>
              <a:rect l="l" t="t" r="r" b="b"/>
              <a:pathLst>
                <a:path w="865" h="1707" extrusionOk="0">
                  <a:moveTo>
                    <a:pt x="532" y="1"/>
                  </a:moveTo>
                  <a:lnTo>
                    <a:pt x="599" y="178"/>
                  </a:lnTo>
                  <a:lnTo>
                    <a:pt x="399" y="311"/>
                  </a:lnTo>
                  <a:cubicBezTo>
                    <a:pt x="111" y="687"/>
                    <a:pt x="1" y="1175"/>
                    <a:pt x="89" y="1640"/>
                  </a:cubicBezTo>
                  <a:lnTo>
                    <a:pt x="222" y="1707"/>
                  </a:lnTo>
                  <a:lnTo>
                    <a:pt x="289" y="1463"/>
                  </a:lnTo>
                  <a:lnTo>
                    <a:pt x="377" y="1707"/>
                  </a:lnTo>
                  <a:cubicBezTo>
                    <a:pt x="687" y="1241"/>
                    <a:pt x="865" y="710"/>
                    <a:pt x="865" y="156"/>
                  </a:cubicBezTo>
                  <a:lnTo>
                    <a:pt x="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Google Shape;3616;p38">
              <a:extLst>
                <a:ext uri="{FF2B5EF4-FFF2-40B4-BE49-F238E27FC236}">
                  <a16:creationId xmlns:a16="http://schemas.microsoft.com/office/drawing/2014/main" id="{BB5FAFE0-2BBA-4C88-8043-CB50D1A06A86}"/>
                </a:ext>
              </a:extLst>
            </p:cNvPr>
            <p:cNvSpPr/>
            <p:nvPr/>
          </p:nvSpPr>
          <p:spPr>
            <a:xfrm>
              <a:off x="5008925" y="4416175"/>
              <a:ext cx="32150" cy="38250"/>
            </a:xfrm>
            <a:custGeom>
              <a:avLst/>
              <a:gdLst/>
              <a:ahLst/>
              <a:cxnLst/>
              <a:rect l="l" t="t" r="r" b="b"/>
              <a:pathLst>
                <a:path w="1286" h="1530" extrusionOk="0">
                  <a:moveTo>
                    <a:pt x="931" y="1"/>
                  </a:moveTo>
                  <a:lnTo>
                    <a:pt x="488" y="377"/>
                  </a:lnTo>
                  <a:cubicBezTo>
                    <a:pt x="377" y="444"/>
                    <a:pt x="266" y="532"/>
                    <a:pt x="178" y="643"/>
                  </a:cubicBezTo>
                  <a:cubicBezTo>
                    <a:pt x="133" y="754"/>
                    <a:pt x="89" y="887"/>
                    <a:pt x="89" y="1020"/>
                  </a:cubicBezTo>
                  <a:lnTo>
                    <a:pt x="23" y="1308"/>
                  </a:lnTo>
                  <a:lnTo>
                    <a:pt x="0" y="1529"/>
                  </a:lnTo>
                  <a:lnTo>
                    <a:pt x="111" y="1529"/>
                  </a:lnTo>
                  <a:cubicBezTo>
                    <a:pt x="399" y="1286"/>
                    <a:pt x="687" y="1020"/>
                    <a:pt x="975" y="754"/>
                  </a:cubicBezTo>
                  <a:cubicBezTo>
                    <a:pt x="1086" y="621"/>
                    <a:pt x="1197" y="488"/>
                    <a:pt x="1285" y="355"/>
                  </a:cubicBezTo>
                  <a:lnTo>
                    <a:pt x="9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Google Shape;3617;p38">
              <a:extLst>
                <a:ext uri="{FF2B5EF4-FFF2-40B4-BE49-F238E27FC236}">
                  <a16:creationId xmlns:a16="http://schemas.microsoft.com/office/drawing/2014/main" id="{9AB131FD-ED05-471E-A01A-A4D450A98413}"/>
                </a:ext>
              </a:extLst>
            </p:cNvPr>
            <p:cNvSpPr/>
            <p:nvPr/>
          </p:nvSpPr>
          <p:spPr>
            <a:xfrm>
              <a:off x="4902825" y="4557975"/>
              <a:ext cx="24150" cy="36175"/>
            </a:xfrm>
            <a:custGeom>
              <a:avLst/>
              <a:gdLst/>
              <a:ahLst/>
              <a:cxnLst/>
              <a:rect l="l" t="t" r="r" b="b"/>
              <a:pathLst>
                <a:path w="966" h="1447" extrusionOk="0">
                  <a:moveTo>
                    <a:pt x="655" y="1"/>
                  </a:moveTo>
                  <a:cubicBezTo>
                    <a:pt x="323" y="156"/>
                    <a:pt x="234" y="488"/>
                    <a:pt x="101" y="776"/>
                  </a:cubicBezTo>
                  <a:lnTo>
                    <a:pt x="79" y="909"/>
                  </a:lnTo>
                  <a:lnTo>
                    <a:pt x="57" y="931"/>
                  </a:lnTo>
                  <a:lnTo>
                    <a:pt x="123" y="975"/>
                  </a:lnTo>
                  <a:lnTo>
                    <a:pt x="35" y="975"/>
                  </a:lnTo>
                  <a:cubicBezTo>
                    <a:pt x="108" y="1121"/>
                    <a:pt x="1" y="1447"/>
                    <a:pt x="232" y="1447"/>
                  </a:cubicBezTo>
                  <a:cubicBezTo>
                    <a:pt x="281" y="1447"/>
                    <a:pt x="347" y="1432"/>
                    <a:pt x="433" y="1396"/>
                  </a:cubicBezTo>
                  <a:cubicBezTo>
                    <a:pt x="611" y="975"/>
                    <a:pt x="788" y="554"/>
                    <a:pt x="965" y="156"/>
                  </a:cubicBezTo>
                  <a:lnTo>
                    <a:pt x="832" y="67"/>
                  </a:lnTo>
                  <a:lnTo>
                    <a:pt x="744" y="67"/>
                  </a:lnTo>
                  <a:lnTo>
                    <a:pt x="655" y="2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3618;p38">
              <a:extLst>
                <a:ext uri="{FF2B5EF4-FFF2-40B4-BE49-F238E27FC236}">
                  <a16:creationId xmlns:a16="http://schemas.microsoft.com/office/drawing/2014/main" id="{6DE7CFE8-5115-43CE-9F44-5D5231D8F402}"/>
                </a:ext>
              </a:extLst>
            </p:cNvPr>
            <p:cNvSpPr/>
            <p:nvPr/>
          </p:nvSpPr>
          <p:spPr>
            <a:xfrm>
              <a:off x="5471425" y="4311500"/>
              <a:ext cx="46550" cy="25500"/>
            </a:xfrm>
            <a:custGeom>
              <a:avLst/>
              <a:gdLst/>
              <a:ahLst/>
              <a:cxnLst/>
              <a:rect l="l" t="t" r="r" b="b"/>
              <a:pathLst>
                <a:path w="1862" h="1020" extrusionOk="0">
                  <a:moveTo>
                    <a:pt x="1" y="0"/>
                  </a:moveTo>
                  <a:cubicBezTo>
                    <a:pt x="67" y="133"/>
                    <a:pt x="178" y="244"/>
                    <a:pt x="289" y="355"/>
                  </a:cubicBezTo>
                  <a:cubicBezTo>
                    <a:pt x="444" y="465"/>
                    <a:pt x="510" y="554"/>
                    <a:pt x="355" y="709"/>
                  </a:cubicBezTo>
                  <a:lnTo>
                    <a:pt x="1330" y="1019"/>
                  </a:lnTo>
                  <a:cubicBezTo>
                    <a:pt x="1375" y="931"/>
                    <a:pt x="1441" y="864"/>
                    <a:pt x="1508" y="798"/>
                  </a:cubicBezTo>
                  <a:cubicBezTo>
                    <a:pt x="1618" y="731"/>
                    <a:pt x="1751" y="665"/>
                    <a:pt x="1862" y="620"/>
                  </a:cubicBezTo>
                  <a:cubicBezTo>
                    <a:pt x="1796" y="554"/>
                    <a:pt x="1729" y="510"/>
                    <a:pt x="1663" y="465"/>
                  </a:cubicBezTo>
                  <a:cubicBezTo>
                    <a:pt x="1463" y="399"/>
                    <a:pt x="1264" y="355"/>
                    <a:pt x="1064" y="3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3619;p38">
              <a:extLst>
                <a:ext uri="{FF2B5EF4-FFF2-40B4-BE49-F238E27FC236}">
                  <a16:creationId xmlns:a16="http://schemas.microsoft.com/office/drawing/2014/main" id="{A9FFD2AC-5BE4-4402-81AF-D4B050ABC1C9}"/>
                </a:ext>
              </a:extLst>
            </p:cNvPr>
            <p:cNvSpPr/>
            <p:nvPr/>
          </p:nvSpPr>
          <p:spPr>
            <a:xfrm>
              <a:off x="4938575" y="4488175"/>
              <a:ext cx="33825" cy="38925"/>
            </a:xfrm>
            <a:custGeom>
              <a:avLst/>
              <a:gdLst/>
              <a:ahLst/>
              <a:cxnLst/>
              <a:rect l="l" t="t" r="r" b="b"/>
              <a:pathLst>
                <a:path w="1353" h="1557" extrusionOk="0">
                  <a:moveTo>
                    <a:pt x="421" y="1219"/>
                  </a:moveTo>
                  <a:cubicBezTo>
                    <a:pt x="421" y="1219"/>
                    <a:pt x="444" y="1242"/>
                    <a:pt x="444" y="1242"/>
                  </a:cubicBezTo>
                  <a:lnTo>
                    <a:pt x="444" y="1264"/>
                  </a:lnTo>
                  <a:lnTo>
                    <a:pt x="399" y="1242"/>
                  </a:lnTo>
                  <a:cubicBezTo>
                    <a:pt x="399" y="1219"/>
                    <a:pt x="421" y="1219"/>
                    <a:pt x="421" y="1219"/>
                  </a:cubicBezTo>
                  <a:close/>
                  <a:moveTo>
                    <a:pt x="1330" y="1"/>
                  </a:moveTo>
                  <a:lnTo>
                    <a:pt x="953" y="156"/>
                  </a:lnTo>
                  <a:lnTo>
                    <a:pt x="887" y="355"/>
                  </a:lnTo>
                  <a:lnTo>
                    <a:pt x="1086" y="444"/>
                  </a:lnTo>
                  <a:lnTo>
                    <a:pt x="1042" y="555"/>
                  </a:lnTo>
                  <a:lnTo>
                    <a:pt x="732" y="378"/>
                  </a:lnTo>
                  <a:lnTo>
                    <a:pt x="1" y="1308"/>
                  </a:lnTo>
                  <a:lnTo>
                    <a:pt x="1" y="1463"/>
                  </a:lnTo>
                  <a:cubicBezTo>
                    <a:pt x="54" y="1445"/>
                    <a:pt x="108" y="1413"/>
                    <a:pt x="150" y="1413"/>
                  </a:cubicBezTo>
                  <a:cubicBezTo>
                    <a:pt x="160" y="1413"/>
                    <a:pt x="169" y="1415"/>
                    <a:pt x="178" y="1419"/>
                  </a:cubicBezTo>
                  <a:cubicBezTo>
                    <a:pt x="316" y="1508"/>
                    <a:pt x="392" y="1557"/>
                    <a:pt x="452" y="1557"/>
                  </a:cubicBezTo>
                  <a:cubicBezTo>
                    <a:pt x="527" y="1557"/>
                    <a:pt x="577" y="1480"/>
                    <a:pt x="687" y="1308"/>
                  </a:cubicBezTo>
                  <a:lnTo>
                    <a:pt x="377" y="1042"/>
                  </a:lnTo>
                  <a:cubicBezTo>
                    <a:pt x="510" y="976"/>
                    <a:pt x="643" y="909"/>
                    <a:pt x="798" y="865"/>
                  </a:cubicBezTo>
                  <a:cubicBezTo>
                    <a:pt x="1130" y="821"/>
                    <a:pt x="1197" y="732"/>
                    <a:pt x="1197" y="378"/>
                  </a:cubicBezTo>
                  <a:cubicBezTo>
                    <a:pt x="1197" y="355"/>
                    <a:pt x="1308" y="333"/>
                    <a:pt x="1352" y="289"/>
                  </a:cubicBezTo>
                  <a:lnTo>
                    <a:pt x="13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3620;p38">
              <a:extLst>
                <a:ext uri="{FF2B5EF4-FFF2-40B4-BE49-F238E27FC236}">
                  <a16:creationId xmlns:a16="http://schemas.microsoft.com/office/drawing/2014/main" id="{951AD7C9-4050-4B4A-902D-82631CEDE38B}"/>
                </a:ext>
              </a:extLst>
            </p:cNvPr>
            <p:cNvSpPr/>
            <p:nvPr/>
          </p:nvSpPr>
          <p:spPr>
            <a:xfrm>
              <a:off x="5548975" y="4337525"/>
              <a:ext cx="46550" cy="27725"/>
            </a:xfrm>
            <a:custGeom>
              <a:avLst/>
              <a:gdLst/>
              <a:ahLst/>
              <a:cxnLst/>
              <a:rect l="l" t="t" r="r" b="b"/>
              <a:pathLst>
                <a:path w="1862" h="1109" extrusionOk="0">
                  <a:moveTo>
                    <a:pt x="1" y="0"/>
                  </a:moveTo>
                  <a:lnTo>
                    <a:pt x="89" y="222"/>
                  </a:lnTo>
                  <a:cubicBezTo>
                    <a:pt x="134" y="244"/>
                    <a:pt x="244" y="266"/>
                    <a:pt x="244" y="288"/>
                  </a:cubicBezTo>
                  <a:cubicBezTo>
                    <a:pt x="289" y="421"/>
                    <a:pt x="311" y="554"/>
                    <a:pt x="333" y="687"/>
                  </a:cubicBezTo>
                  <a:lnTo>
                    <a:pt x="444" y="599"/>
                  </a:lnTo>
                  <a:lnTo>
                    <a:pt x="1109" y="1108"/>
                  </a:lnTo>
                  <a:cubicBezTo>
                    <a:pt x="1153" y="1020"/>
                    <a:pt x="1219" y="931"/>
                    <a:pt x="1286" y="887"/>
                  </a:cubicBezTo>
                  <a:cubicBezTo>
                    <a:pt x="1296" y="876"/>
                    <a:pt x="1311" y="872"/>
                    <a:pt x="1328" y="872"/>
                  </a:cubicBezTo>
                  <a:cubicBezTo>
                    <a:pt x="1381" y="872"/>
                    <a:pt x="1457" y="914"/>
                    <a:pt x="1507" y="931"/>
                  </a:cubicBezTo>
                  <a:cubicBezTo>
                    <a:pt x="1574" y="953"/>
                    <a:pt x="1662" y="997"/>
                    <a:pt x="1707" y="1042"/>
                  </a:cubicBezTo>
                  <a:cubicBezTo>
                    <a:pt x="1751" y="1064"/>
                    <a:pt x="1818" y="1086"/>
                    <a:pt x="1862" y="1086"/>
                  </a:cubicBezTo>
                  <a:cubicBezTo>
                    <a:pt x="1795" y="997"/>
                    <a:pt x="1729" y="842"/>
                    <a:pt x="1618" y="776"/>
                  </a:cubicBezTo>
                  <a:cubicBezTo>
                    <a:pt x="1086" y="510"/>
                    <a:pt x="555" y="26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3621;p38">
              <a:extLst>
                <a:ext uri="{FF2B5EF4-FFF2-40B4-BE49-F238E27FC236}">
                  <a16:creationId xmlns:a16="http://schemas.microsoft.com/office/drawing/2014/main" id="{AA6F3A73-24D5-4DF3-BC78-2EEF35AA2C2D}"/>
                </a:ext>
              </a:extLst>
            </p:cNvPr>
            <p:cNvSpPr/>
            <p:nvPr/>
          </p:nvSpPr>
          <p:spPr>
            <a:xfrm>
              <a:off x="5839775" y="4734675"/>
              <a:ext cx="16650" cy="36575"/>
            </a:xfrm>
            <a:custGeom>
              <a:avLst/>
              <a:gdLst/>
              <a:ahLst/>
              <a:cxnLst/>
              <a:rect l="l" t="t" r="r" b="b"/>
              <a:pathLst>
                <a:path w="666" h="1463" extrusionOk="0">
                  <a:moveTo>
                    <a:pt x="555" y="0"/>
                  </a:moveTo>
                  <a:lnTo>
                    <a:pt x="1" y="532"/>
                  </a:lnTo>
                  <a:cubicBezTo>
                    <a:pt x="45" y="842"/>
                    <a:pt x="89" y="1153"/>
                    <a:pt x="134" y="1463"/>
                  </a:cubicBezTo>
                  <a:lnTo>
                    <a:pt x="311" y="1463"/>
                  </a:lnTo>
                  <a:cubicBezTo>
                    <a:pt x="267" y="1197"/>
                    <a:pt x="555" y="1263"/>
                    <a:pt x="666" y="1108"/>
                  </a:cubicBezTo>
                  <a:lnTo>
                    <a:pt x="5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3622;p38">
              <a:extLst>
                <a:ext uri="{FF2B5EF4-FFF2-40B4-BE49-F238E27FC236}">
                  <a16:creationId xmlns:a16="http://schemas.microsoft.com/office/drawing/2014/main" id="{B09DED26-4EDE-44E3-817F-002D9C37BAE5}"/>
                </a:ext>
              </a:extLst>
            </p:cNvPr>
            <p:cNvSpPr/>
            <p:nvPr/>
          </p:nvSpPr>
          <p:spPr>
            <a:xfrm>
              <a:off x="5504675" y="4327000"/>
              <a:ext cx="41000" cy="17200"/>
            </a:xfrm>
            <a:custGeom>
              <a:avLst/>
              <a:gdLst/>
              <a:ahLst/>
              <a:cxnLst/>
              <a:rect l="l" t="t" r="r" b="b"/>
              <a:pathLst>
                <a:path w="1640" h="688" extrusionOk="0">
                  <a:moveTo>
                    <a:pt x="532" y="0"/>
                  </a:moveTo>
                  <a:cubicBezTo>
                    <a:pt x="399" y="45"/>
                    <a:pt x="288" y="111"/>
                    <a:pt x="178" y="178"/>
                  </a:cubicBezTo>
                  <a:cubicBezTo>
                    <a:pt x="111" y="244"/>
                    <a:pt x="45" y="311"/>
                    <a:pt x="0" y="399"/>
                  </a:cubicBezTo>
                  <a:lnTo>
                    <a:pt x="621" y="554"/>
                  </a:lnTo>
                  <a:lnTo>
                    <a:pt x="776" y="178"/>
                  </a:lnTo>
                  <a:lnTo>
                    <a:pt x="864" y="200"/>
                  </a:lnTo>
                  <a:lnTo>
                    <a:pt x="776" y="687"/>
                  </a:lnTo>
                  <a:lnTo>
                    <a:pt x="1307" y="665"/>
                  </a:lnTo>
                  <a:lnTo>
                    <a:pt x="1640" y="377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3623;p38">
              <a:extLst>
                <a:ext uri="{FF2B5EF4-FFF2-40B4-BE49-F238E27FC236}">
                  <a16:creationId xmlns:a16="http://schemas.microsoft.com/office/drawing/2014/main" id="{C74D91BC-B9AF-4C77-B870-915E2477B20C}"/>
                </a:ext>
              </a:extLst>
            </p:cNvPr>
            <p:cNvSpPr/>
            <p:nvPr/>
          </p:nvSpPr>
          <p:spPr>
            <a:xfrm>
              <a:off x="4914750" y="5034900"/>
              <a:ext cx="25500" cy="31025"/>
            </a:xfrm>
            <a:custGeom>
              <a:avLst/>
              <a:gdLst/>
              <a:ahLst/>
              <a:cxnLst/>
              <a:rect l="l" t="t" r="r" b="b"/>
              <a:pathLst>
                <a:path w="1020" h="1241" extrusionOk="0">
                  <a:moveTo>
                    <a:pt x="289" y="0"/>
                  </a:moveTo>
                  <a:lnTo>
                    <a:pt x="1" y="244"/>
                  </a:lnTo>
                  <a:cubicBezTo>
                    <a:pt x="67" y="421"/>
                    <a:pt x="178" y="598"/>
                    <a:pt x="289" y="753"/>
                  </a:cubicBezTo>
                  <a:cubicBezTo>
                    <a:pt x="444" y="931"/>
                    <a:pt x="621" y="1086"/>
                    <a:pt x="798" y="1241"/>
                  </a:cubicBezTo>
                  <a:lnTo>
                    <a:pt x="1020" y="798"/>
                  </a:lnTo>
                  <a:lnTo>
                    <a:pt x="909" y="820"/>
                  </a:lnTo>
                  <a:cubicBezTo>
                    <a:pt x="821" y="665"/>
                    <a:pt x="710" y="532"/>
                    <a:pt x="621" y="377"/>
                  </a:cubicBezTo>
                  <a:cubicBezTo>
                    <a:pt x="555" y="266"/>
                    <a:pt x="533" y="133"/>
                    <a:pt x="466" y="22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3624;p38">
              <a:extLst>
                <a:ext uri="{FF2B5EF4-FFF2-40B4-BE49-F238E27FC236}">
                  <a16:creationId xmlns:a16="http://schemas.microsoft.com/office/drawing/2014/main" id="{DC2D6BF9-D97A-49A2-BCAA-011D94AC17DE}"/>
                </a:ext>
              </a:extLst>
            </p:cNvPr>
            <p:cNvSpPr/>
            <p:nvPr/>
          </p:nvSpPr>
          <p:spPr>
            <a:xfrm>
              <a:off x="4967375" y="5109300"/>
              <a:ext cx="26050" cy="25325"/>
            </a:xfrm>
            <a:custGeom>
              <a:avLst/>
              <a:gdLst/>
              <a:ahLst/>
              <a:cxnLst/>
              <a:rect l="l" t="t" r="r" b="b"/>
              <a:pathLst>
                <a:path w="1042" h="1013" extrusionOk="0">
                  <a:moveTo>
                    <a:pt x="234" y="1"/>
                  </a:moveTo>
                  <a:cubicBezTo>
                    <a:pt x="118" y="1"/>
                    <a:pt x="1" y="92"/>
                    <a:pt x="1" y="215"/>
                  </a:cubicBezTo>
                  <a:lnTo>
                    <a:pt x="555" y="946"/>
                  </a:lnTo>
                  <a:lnTo>
                    <a:pt x="665" y="946"/>
                  </a:lnTo>
                  <a:lnTo>
                    <a:pt x="776" y="1012"/>
                  </a:lnTo>
                  <a:lnTo>
                    <a:pt x="1042" y="680"/>
                  </a:lnTo>
                  <a:cubicBezTo>
                    <a:pt x="820" y="458"/>
                    <a:pt x="621" y="259"/>
                    <a:pt x="377" y="59"/>
                  </a:cubicBezTo>
                  <a:cubicBezTo>
                    <a:pt x="336" y="19"/>
                    <a:pt x="285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3625;p38">
              <a:extLst>
                <a:ext uri="{FF2B5EF4-FFF2-40B4-BE49-F238E27FC236}">
                  <a16:creationId xmlns:a16="http://schemas.microsoft.com/office/drawing/2014/main" id="{DD222EF6-7881-4634-88D6-392C5AF42C60}"/>
                </a:ext>
              </a:extLst>
            </p:cNvPr>
            <p:cNvSpPr/>
            <p:nvPr/>
          </p:nvSpPr>
          <p:spPr>
            <a:xfrm>
              <a:off x="4975125" y="4451625"/>
              <a:ext cx="29950" cy="36025"/>
            </a:xfrm>
            <a:custGeom>
              <a:avLst/>
              <a:gdLst/>
              <a:ahLst/>
              <a:cxnLst/>
              <a:rect l="l" t="t" r="r" b="b"/>
              <a:pathLst>
                <a:path w="1198" h="1441" extrusionOk="0">
                  <a:moveTo>
                    <a:pt x="798" y="1"/>
                  </a:moveTo>
                  <a:cubicBezTo>
                    <a:pt x="754" y="23"/>
                    <a:pt x="666" y="67"/>
                    <a:pt x="666" y="89"/>
                  </a:cubicBezTo>
                  <a:cubicBezTo>
                    <a:pt x="621" y="422"/>
                    <a:pt x="510" y="687"/>
                    <a:pt x="134" y="754"/>
                  </a:cubicBezTo>
                  <a:cubicBezTo>
                    <a:pt x="89" y="754"/>
                    <a:pt x="67" y="887"/>
                    <a:pt x="45" y="975"/>
                  </a:cubicBezTo>
                  <a:lnTo>
                    <a:pt x="377" y="1131"/>
                  </a:lnTo>
                  <a:lnTo>
                    <a:pt x="1" y="1241"/>
                  </a:lnTo>
                  <a:lnTo>
                    <a:pt x="178" y="1441"/>
                  </a:lnTo>
                  <a:cubicBezTo>
                    <a:pt x="466" y="1308"/>
                    <a:pt x="688" y="1131"/>
                    <a:pt x="488" y="710"/>
                  </a:cubicBezTo>
                  <a:lnTo>
                    <a:pt x="488" y="710"/>
                  </a:lnTo>
                  <a:cubicBezTo>
                    <a:pt x="575" y="741"/>
                    <a:pt x="650" y="756"/>
                    <a:pt x="716" y="756"/>
                  </a:cubicBezTo>
                  <a:cubicBezTo>
                    <a:pt x="972" y="756"/>
                    <a:pt x="1092" y="544"/>
                    <a:pt x="1197" y="333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3626;p38">
              <a:extLst>
                <a:ext uri="{FF2B5EF4-FFF2-40B4-BE49-F238E27FC236}">
                  <a16:creationId xmlns:a16="http://schemas.microsoft.com/office/drawing/2014/main" id="{7293D53C-0279-463D-91E4-9E735B75A407}"/>
                </a:ext>
              </a:extLst>
            </p:cNvPr>
            <p:cNvSpPr/>
            <p:nvPr/>
          </p:nvSpPr>
          <p:spPr>
            <a:xfrm>
              <a:off x="4853275" y="4808900"/>
              <a:ext cx="15525" cy="28425"/>
            </a:xfrm>
            <a:custGeom>
              <a:avLst/>
              <a:gdLst/>
              <a:ahLst/>
              <a:cxnLst/>
              <a:rect l="l" t="t" r="r" b="b"/>
              <a:pathLst>
                <a:path w="621" h="1137" extrusionOk="0">
                  <a:moveTo>
                    <a:pt x="421" y="643"/>
                  </a:moveTo>
                  <a:cubicBezTo>
                    <a:pt x="421" y="643"/>
                    <a:pt x="444" y="665"/>
                    <a:pt x="444" y="665"/>
                  </a:cubicBezTo>
                  <a:cubicBezTo>
                    <a:pt x="444" y="687"/>
                    <a:pt x="421" y="687"/>
                    <a:pt x="399" y="687"/>
                  </a:cubicBezTo>
                  <a:cubicBezTo>
                    <a:pt x="399" y="687"/>
                    <a:pt x="377" y="665"/>
                    <a:pt x="377" y="665"/>
                  </a:cubicBezTo>
                  <a:lnTo>
                    <a:pt x="421" y="643"/>
                  </a:lnTo>
                  <a:close/>
                  <a:moveTo>
                    <a:pt x="599" y="0"/>
                  </a:moveTo>
                  <a:lnTo>
                    <a:pt x="0" y="89"/>
                  </a:lnTo>
                  <a:lnTo>
                    <a:pt x="67" y="1064"/>
                  </a:lnTo>
                  <a:lnTo>
                    <a:pt x="89" y="1086"/>
                  </a:lnTo>
                  <a:lnTo>
                    <a:pt x="111" y="1086"/>
                  </a:lnTo>
                  <a:lnTo>
                    <a:pt x="599" y="1130"/>
                  </a:lnTo>
                  <a:cubicBezTo>
                    <a:pt x="599" y="1134"/>
                    <a:pt x="599" y="1136"/>
                    <a:pt x="601" y="1136"/>
                  </a:cubicBezTo>
                  <a:cubicBezTo>
                    <a:pt x="606" y="1136"/>
                    <a:pt x="621" y="1100"/>
                    <a:pt x="621" y="1064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3627;p38">
              <a:extLst>
                <a:ext uri="{FF2B5EF4-FFF2-40B4-BE49-F238E27FC236}">
                  <a16:creationId xmlns:a16="http://schemas.microsoft.com/office/drawing/2014/main" id="{E8EEF055-3DF1-4B7C-B76F-0D8292E67D83}"/>
                </a:ext>
              </a:extLst>
            </p:cNvPr>
            <p:cNvSpPr/>
            <p:nvPr/>
          </p:nvSpPr>
          <p:spPr>
            <a:xfrm>
              <a:off x="4880425" y="4963425"/>
              <a:ext cx="24950" cy="34375"/>
            </a:xfrm>
            <a:custGeom>
              <a:avLst/>
              <a:gdLst/>
              <a:ahLst/>
              <a:cxnLst/>
              <a:rect l="l" t="t" r="r" b="b"/>
              <a:pathLst>
                <a:path w="998" h="1375" extrusionOk="0">
                  <a:moveTo>
                    <a:pt x="399" y="1"/>
                  </a:moveTo>
                  <a:cubicBezTo>
                    <a:pt x="377" y="1"/>
                    <a:pt x="377" y="23"/>
                    <a:pt x="377" y="45"/>
                  </a:cubicBezTo>
                  <a:lnTo>
                    <a:pt x="465" y="400"/>
                  </a:lnTo>
                  <a:lnTo>
                    <a:pt x="0" y="90"/>
                  </a:lnTo>
                  <a:lnTo>
                    <a:pt x="0" y="90"/>
                  </a:lnTo>
                  <a:cubicBezTo>
                    <a:pt x="288" y="466"/>
                    <a:pt x="465" y="909"/>
                    <a:pt x="554" y="1375"/>
                  </a:cubicBezTo>
                  <a:cubicBezTo>
                    <a:pt x="643" y="1308"/>
                    <a:pt x="753" y="1264"/>
                    <a:pt x="864" y="1197"/>
                  </a:cubicBezTo>
                  <a:cubicBezTo>
                    <a:pt x="908" y="1175"/>
                    <a:pt x="953" y="1131"/>
                    <a:pt x="997" y="1064"/>
                  </a:cubicBezTo>
                  <a:lnTo>
                    <a:pt x="931" y="1064"/>
                  </a:lnTo>
                  <a:lnTo>
                    <a:pt x="842" y="998"/>
                  </a:lnTo>
                  <a:cubicBezTo>
                    <a:pt x="798" y="666"/>
                    <a:pt x="731" y="355"/>
                    <a:pt x="665" y="23"/>
                  </a:cubicBezTo>
                  <a:lnTo>
                    <a:pt x="598" y="222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Google Shape;3628;p38">
              <a:extLst>
                <a:ext uri="{FF2B5EF4-FFF2-40B4-BE49-F238E27FC236}">
                  <a16:creationId xmlns:a16="http://schemas.microsoft.com/office/drawing/2014/main" id="{F70B3ED3-D79E-4CA2-ACBF-F25DB4B3CFC7}"/>
                </a:ext>
              </a:extLst>
            </p:cNvPr>
            <p:cNvSpPr/>
            <p:nvPr/>
          </p:nvSpPr>
          <p:spPr>
            <a:xfrm>
              <a:off x="5664300" y="4413400"/>
              <a:ext cx="30375" cy="23850"/>
            </a:xfrm>
            <a:custGeom>
              <a:avLst/>
              <a:gdLst/>
              <a:ahLst/>
              <a:cxnLst/>
              <a:rect l="l" t="t" r="r" b="b"/>
              <a:pathLst>
                <a:path w="1215" h="954" extrusionOk="0">
                  <a:moveTo>
                    <a:pt x="306" y="1"/>
                  </a:moveTo>
                  <a:lnTo>
                    <a:pt x="306" y="1"/>
                  </a:lnTo>
                  <a:cubicBezTo>
                    <a:pt x="407" y="202"/>
                    <a:pt x="361" y="237"/>
                    <a:pt x="279" y="237"/>
                  </a:cubicBezTo>
                  <a:cubicBezTo>
                    <a:pt x="235" y="237"/>
                    <a:pt x="181" y="227"/>
                    <a:pt x="134" y="227"/>
                  </a:cubicBezTo>
                  <a:cubicBezTo>
                    <a:pt x="57" y="227"/>
                    <a:pt x="0" y="254"/>
                    <a:pt x="41" y="400"/>
                  </a:cubicBezTo>
                  <a:lnTo>
                    <a:pt x="240" y="555"/>
                  </a:lnTo>
                  <a:cubicBezTo>
                    <a:pt x="462" y="732"/>
                    <a:pt x="727" y="865"/>
                    <a:pt x="993" y="931"/>
                  </a:cubicBezTo>
                  <a:lnTo>
                    <a:pt x="993" y="954"/>
                  </a:lnTo>
                  <a:cubicBezTo>
                    <a:pt x="1082" y="887"/>
                    <a:pt x="1148" y="798"/>
                    <a:pt x="1215" y="732"/>
                  </a:cubicBezTo>
                  <a:lnTo>
                    <a:pt x="1082" y="621"/>
                  </a:lnTo>
                  <a:lnTo>
                    <a:pt x="905" y="621"/>
                  </a:lnTo>
                  <a:lnTo>
                    <a:pt x="927" y="46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Google Shape;3629;p38">
              <a:extLst>
                <a:ext uri="{FF2B5EF4-FFF2-40B4-BE49-F238E27FC236}">
                  <a16:creationId xmlns:a16="http://schemas.microsoft.com/office/drawing/2014/main" id="{DB43E595-4CB2-4CA9-966D-56D2FA605638}"/>
                </a:ext>
              </a:extLst>
            </p:cNvPr>
            <p:cNvSpPr/>
            <p:nvPr/>
          </p:nvSpPr>
          <p:spPr>
            <a:xfrm>
              <a:off x="5449825" y="4311500"/>
              <a:ext cx="33825" cy="17750"/>
            </a:xfrm>
            <a:custGeom>
              <a:avLst/>
              <a:gdLst/>
              <a:ahLst/>
              <a:cxnLst/>
              <a:rect l="l" t="t" r="r" b="b"/>
              <a:pathLst>
                <a:path w="1353" h="710" extrusionOk="0">
                  <a:moveTo>
                    <a:pt x="599" y="0"/>
                  </a:moveTo>
                  <a:lnTo>
                    <a:pt x="488" y="22"/>
                  </a:lnTo>
                  <a:lnTo>
                    <a:pt x="200" y="89"/>
                  </a:lnTo>
                  <a:lnTo>
                    <a:pt x="1" y="222"/>
                  </a:lnTo>
                  <a:lnTo>
                    <a:pt x="134" y="443"/>
                  </a:lnTo>
                  <a:lnTo>
                    <a:pt x="1219" y="709"/>
                  </a:lnTo>
                  <a:cubicBezTo>
                    <a:pt x="1352" y="554"/>
                    <a:pt x="1308" y="465"/>
                    <a:pt x="1131" y="355"/>
                  </a:cubicBezTo>
                  <a:cubicBezTo>
                    <a:pt x="1020" y="244"/>
                    <a:pt x="931" y="133"/>
                    <a:pt x="865" y="22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3630;p38">
              <a:extLst>
                <a:ext uri="{FF2B5EF4-FFF2-40B4-BE49-F238E27FC236}">
                  <a16:creationId xmlns:a16="http://schemas.microsoft.com/office/drawing/2014/main" id="{1490B69B-742B-41DC-9369-33F7BF90F34A}"/>
                </a:ext>
              </a:extLst>
            </p:cNvPr>
            <p:cNvSpPr/>
            <p:nvPr/>
          </p:nvSpPr>
          <p:spPr>
            <a:xfrm>
              <a:off x="5637050" y="4391250"/>
              <a:ext cx="28825" cy="27725"/>
            </a:xfrm>
            <a:custGeom>
              <a:avLst/>
              <a:gdLst/>
              <a:ahLst/>
              <a:cxnLst/>
              <a:rect l="l" t="t" r="r" b="b"/>
              <a:pathLst>
                <a:path w="1153" h="1109" extrusionOk="0">
                  <a:moveTo>
                    <a:pt x="289" y="1"/>
                  </a:moveTo>
                  <a:lnTo>
                    <a:pt x="1" y="266"/>
                  </a:lnTo>
                  <a:lnTo>
                    <a:pt x="67" y="422"/>
                  </a:lnTo>
                  <a:cubicBezTo>
                    <a:pt x="145" y="389"/>
                    <a:pt x="209" y="375"/>
                    <a:pt x="262" y="375"/>
                  </a:cubicBezTo>
                  <a:cubicBezTo>
                    <a:pt x="465" y="375"/>
                    <a:pt x="511" y="583"/>
                    <a:pt x="599" y="776"/>
                  </a:cubicBezTo>
                  <a:cubicBezTo>
                    <a:pt x="687" y="909"/>
                    <a:pt x="776" y="998"/>
                    <a:pt x="887" y="1108"/>
                  </a:cubicBezTo>
                  <a:cubicBezTo>
                    <a:pt x="998" y="909"/>
                    <a:pt x="1086" y="776"/>
                    <a:pt x="1153" y="643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Google Shape;3631;p38">
              <a:extLst>
                <a:ext uri="{FF2B5EF4-FFF2-40B4-BE49-F238E27FC236}">
                  <a16:creationId xmlns:a16="http://schemas.microsoft.com/office/drawing/2014/main" id="{491548EA-2846-443A-85D8-47C518D338A2}"/>
                </a:ext>
              </a:extLst>
            </p:cNvPr>
            <p:cNvSpPr/>
            <p:nvPr/>
          </p:nvSpPr>
          <p:spPr>
            <a:xfrm>
              <a:off x="4905900" y="5006650"/>
              <a:ext cx="20525" cy="28825"/>
            </a:xfrm>
            <a:custGeom>
              <a:avLst/>
              <a:gdLst/>
              <a:ahLst/>
              <a:cxnLst/>
              <a:rect l="l" t="t" r="r" b="b"/>
              <a:pathLst>
                <a:path w="821" h="1153" extrusionOk="0">
                  <a:moveTo>
                    <a:pt x="288" y="0"/>
                  </a:moveTo>
                  <a:lnTo>
                    <a:pt x="200" y="222"/>
                  </a:lnTo>
                  <a:cubicBezTo>
                    <a:pt x="222" y="355"/>
                    <a:pt x="222" y="465"/>
                    <a:pt x="222" y="598"/>
                  </a:cubicBezTo>
                  <a:cubicBezTo>
                    <a:pt x="155" y="598"/>
                    <a:pt x="67" y="620"/>
                    <a:pt x="0" y="620"/>
                  </a:cubicBezTo>
                  <a:lnTo>
                    <a:pt x="288" y="1130"/>
                  </a:lnTo>
                  <a:lnTo>
                    <a:pt x="643" y="1152"/>
                  </a:lnTo>
                  <a:lnTo>
                    <a:pt x="820" y="115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Google Shape;3632;p38">
              <a:extLst>
                <a:ext uri="{FF2B5EF4-FFF2-40B4-BE49-F238E27FC236}">
                  <a16:creationId xmlns:a16="http://schemas.microsoft.com/office/drawing/2014/main" id="{561F8CB6-670C-4A76-9B16-FF3634D6895D}"/>
                </a:ext>
              </a:extLst>
            </p:cNvPr>
            <p:cNvSpPr/>
            <p:nvPr/>
          </p:nvSpPr>
          <p:spPr>
            <a:xfrm>
              <a:off x="4874325" y="4936300"/>
              <a:ext cx="16075" cy="28275"/>
            </a:xfrm>
            <a:custGeom>
              <a:avLst/>
              <a:gdLst/>
              <a:ahLst/>
              <a:cxnLst/>
              <a:rect l="l" t="t" r="r" b="b"/>
              <a:pathLst>
                <a:path w="643" h="1131" extrusionOk="0">
                  <a:moveTo>
                    <a:pt x="599" y="0"/>
                  </a:moveTo>
                  <a:lnTo>
                    <a:pt x="311" y="89"/>
                  </a:lnTo>
                  <a:lnTo>
                    <a:pt x="488" y="333"/>
                  </a:lnTo>
                  <a:lnTo>
                    <a:pt x="443" y="399"/>
                  </a:lnTo>
                  <a:lnTo>
                    <a:pt x="0" y="310"/>
                  </a:lnTo>
                  <a:lnTo>
                    <a:pt x="67" y="576"/>
                  </a:lnTo>
                  <a:lnTo>
                    <a:pt x="244" y="842"/>
                  </a:lnTo>
                  <a:lnTo>
                    <a:pt x="355" y="975"/>
                  </a:lnTo>
                  <a:cubicBezTo>
                    <a:pt x="443" y="1042"/>
                    <a:pt x="532" y="1086"/>
                    <a:pt x="621" y="1130"/>
                  </a:cubicBezTo>
                  <a:cubicBezTo>
                    <a:pt x="621" y="1108"/>
                    <a:pt x="621" y="1086"/>
                    <a:pt x="643" y="1086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3633;p38">
              <a:extLst>
                <a:ext uri="{FF2B5EF4-FFF2-40B4-BE49-F238E27FC236}">
                  <a16:creationId xmlns:a16="http://schemas.microsoft.com/office/drawing/2014/main" id="{2039C123-F123-4125-9330-BF6C3591EAE1}"/>
                </a:ext>
              </a:extLst>
            </p:cNvPr>
            <p:cNvSpPr/>
            <p:nvPr/>
          </p:nvSpPr>
          <p:spPr>
            <a:xfrm>
              <a:off x="4894250" y="4990575"/>
              <a:ext cx="18875" cy="24950"/>
            </a:xfrm>
            <a:custGeom>
              <a:avLst/>
              <a:gdLst/>
              <a:ahLst/>
              <a:cxnLst/>
              <a:rect l="l" t="t" r="r" b="b"/>
              <a:pathLst>
                <a:path w="755" h="998" extrusionOk="0">
                  <a:moveTo>
                    <a:pt x="444" y="1"/>
                  </a:moveTo>
                  <a:cubicBezTo>
                    <a:pt x="400" y="45"/>
                    <a:pt x="355" y="89"/>
                    <a:pt x="311" y="134"/>
                  </a:cubicBezTo>
                  <a:cubicBezTo>
                    <a:pt x="200" y="200"/>
                    <a:pt x="90" y="244"/>
                    <a:pt x="1" y="289"/>
                  </a:cubicBezTo>
                  <a:lnTo>
                    <a:pt x="378" y="998"/>
                  </a:lnTo>
                  <a:lnTo>
                    <a:pt x="666" y="865"/>
                  </a:lnTo>
                  <a:lnTo>
                    <a:pt x="754" y="643"/>
                  </a:lnTo>
                  <a:cubicBezTo>
                    <a:pt x="644" y="444"/>
                    <a:pt x="555" y="222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Google Shape;3634;p38">
              <a:extLst>
                <a:ext uri="{FF2B5EF4-FFF2-40B4-BE49-F238E27FC236}">
                  <a16:creationId xmlns:a16="http://schemas.microsoft.com/office/drawing/2014/main" id="{2433C0AB-EA1B-48B7-87B9-52FE03298B52}"/>
                </a:ext>
              </a:extLst>
            </p:cNvPr>
            <p:cNvSpPr/>
            <p:nvPr/>
          </p:nvSpPr>
          <p:spPr>
            <a:xfrm>
              <a:off x="4856050" y="4835475"/>
              <a:ext cx="17200" cy="26075"/>
            </a:xfrm>
            <a:custGeom>
              <a:avLst/>
              <a:gdLst/>
              <a:ahLst/>
              <a:cxnLst/>
              <a:rect l="l" t="t" r="r" b="b"/>
              <a:pathLst>
                <a:path w="688" h="1043" extrusionOk="0">
                  <a:moveTo>
                    <a:pt x="532" y="1"/>
                  </a:moveTo>
                  <a:cubicBezTo>
                    <a:pt x="514" y="37"/>
                    <a:pt x="511" y="73"/>
                    <a:pt x="510" y="73"/>
                  </a:cubicBezTo>
                  <a:cubicBezTo>
                    <a:pt x="510" y="73"/>
                    <a:pt x="510" y="71"/>
                    <a:pt x="510" y="67"/>
                  </a:cubicBezTo>
                  <a:lnTo>
                    <a:pt x="22" y="23"/>
                  </a:lnTo>
                  <a:lnTo>
                    <a:pt x="0" y="245"/>
                  </a:lnTo>
                  <a:lnTo>
                    <a:pt x="0" y="245"/>
                  </a:lnTo>
                  <a:lnTo>
                    <a:pt x="89" y="156"/>
                  </a:lnTo>
                  <a:cubicBezTo>
                    <a:pt x="177" y="311"/>
                    <a:pt x="244" y="466"/>
                    <a:pt x="288" y="643"/>
                  </a:cubicBezTo>
                  <a:cubicBezTo>
                    <a:pt x="310" y="732"/>
                    <a:pt x="155" y="843"/>
                    <a:pt x="89" y="954"/>
                  </a:cubicBezTo>
                  <a:lnTo>
                    <a:pt x="244" y="1042"/>
                  </a:lnTo>
                  <a:lnTo>
                    <a:pt x="377" y="1042"/>
                  </a:lnTo>
                  <a:cubicBezTo>
                    <a:pt x="421" y="1020"/>
                    <a:pt x="465" y="998"/>
                    <a:pt x="488" y="976"/>
                  </a:cubicBezTo>
                  <a:cubicBezTo>
                    <a:pt x="687" y="643"/>
                    <a:pt x="488" y="311"/>
                    <a:pt x="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Google Shape;3635;p38">
              <a:extLst>
                <a:ext uri="{FF2B5EF4-FFF2-40B4-BE49-F238E27FC236}">
                  <a16:creationId xmlns:a16="http://schemas.microsoft.com/office/drawing/2014/main" id="{8CC43E4D-5173-4743-A335-2F99AFCF49F7}"/>
                </a:ext>
              </a:extLst>
            </p:cNvPr>
            <p:cNvSpPr/>
            <p:nvPr/>
          </p:nvSpPr>
          <p:spPr>
            <a:xfrm>
              <a:off x="5838125" y="4721375"/>
              <a:ext cx="16075" cy="26625"/>
            </a:xfrm>
            <a:custGeom>
              <a:avLst/>
              <a:gdLst/>
              <a:ahLst/>
              <a:cxnLst/>
              <a:rect l="l" t="t" r="r" b="b"/>
              <a:pathLst>
                <a:path w="643" h="1065" extrusionOk="0">
                  <a:moveTo>
                    <a:pt x="510" y="1"/>
                  </a:moveTo>
                  <a:lnTo>
                    <a:pt x="222" y="111"/>
                  </a:lnTo>
                  <a:lnTo>
                    <a:pt x="0" y="178"/>
                  </a:lnTo>
                  <a:cubicBezTo>
                    <a:pt x="23" y="466"/>
                    <a:pt x="45" y="776"/>
                    <a:pt x="89" y="1064"/>
                  </a:cubicBezTo>
                  <a:lnTo>
                    <a:pt x="643" y="532"/>
                  </a:lnTo>
                  <a:cubicBezTo>
                    <a:pt x="599" y="355"/>
                    <a:pt x="554" y="178"/>
                    <a:pt x="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Google Shape;3636;p38">
              <a:extLst>
                <a:ext uri="{FF2B5EF4-FFF2-40B4-BE49-F238E27FC236}">
                  <a16:creationId xmlns:a16="http://schemas.microsoft.com/office/drawing/2014/main" id="{F9D5E386-5E24-45B6-BA90-82818FE58BC2}"/>
                </a:ext>
              </a:extLst>
            </p:cNvPr>
            <p:cNvSpPr/>
            <p:nvPr/>
          </p:nvSpPr>
          <p:spPr>
            <a:xfrm>
              <a:off x="4853275" y="4742425"/>
              <a:ext cx="18850" cy="29375"/>
            </a:xfrm>
            <a:custGeom>
              <a:avLst/>
              <a:gdLst/>
              <a:ahLst/>
              <a:cxnLst/>
              <a:rect l="l" t="t" r="r" b="b"/>
              <a:pathLst>
                <a:path w="754" h="1175" extrusionOk="0">
                  <a:moveTo>
                    <a:pt x="754" y="1"/>
                  </a:moveTo>
                  <a:lnTo>
                    <a:pt x="599" y="89"/>
                  </a:lnTo>
                  <a:lnTo>
                    <a:pt x="599" y="555"/>
                  </a:lnTo>
                  <a:lnTo>
                    <a:pt x="156" y="555"/>
                  </a:lnTo>
                  <a:lnTo>
                    <a:pt x="0" y="1131"/>
                  </a:lnTo>
                  <a:cubicBezTo>
                    <a:pt x="200" y="1086"/>
                    <a:pt x="466" y="1175"/>
                    <a:pt x="599" y="887"/>
                  </a:cubicBezTo>
                  <a:cubicBezTo>
                    <a:pt x="643" y="599"/>
                    <a:pt x="687" y="289"/>
                    <a:pt x="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Google Shape;3637;p38">
              <a:extLst>
                <a:ext uri="{FF2B5EF4-FFF2-40B4-BE49-F238E27FC236}">
                  <a16:creationId xmlns:a16="http://schemas.microsoft.com/office/drawing/2014/main" id="{F5269F81-0F36-4B91-A292-F34C5F61439C}"/>
                </a:ext>
              </a:extLst>
            </p:cNvPr>
            <p:cNvSpPr/>
            <p:nvPr/>
          </p:nvSpPr>
          <p:spPr>
            <a:xfrm>
              <a:off x="5602150" y="5211025"/>
              <a:ext cx="29400" cy="17200"/>
            </a:xfrm>
            <a:custGeom>
              <a:avLst/>
              <a:gdLst/>
              <a:ahLst/>
              <a:cxnLst/>
              <a:rect l="l" t="t" r="r" b="b"/>
              <a:pathLst>
                <a:path w="1176" h="688" extrusionOk="0">
                  <a:moveTo>
                    <a:pt x="688" y="1"/>
                  </a:moveTo>
                  <a:lnTo>
                    <a:pt x="200" y="289"/>
                  </a:lnTo>
                  <a:lnTo>
                    <a:pt x="1" y="510"/>
                  </a:lnTo>
                  <a:lnTo>
                    <a:pt x="89" y="688"/>
                  </a:lnTo>
                  <a:cubicBezTo>
                    <a:pt x="211" y="612"/>
                    <a:pt x="322" y="453"/>
                    <a:pt x="465" y="453"/>
                  </a:cubicBezTo>
                  <a:cubicBezTo>
                    <a:pt x="531" y="453"/>
                    <a:pt x="604" y="486"/>
                    <a:pt x="688" y="577"/>
                  </a:cubicBezTo>
                  <a:lnTo>
                    <a:pt x="1175" y="267"/>
                  </a:lnTo>
                  <a:lnTo>
                    <a:pt x="865" y="134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Google Shape;3638;p38">
              <a:extLst>
                <a:ext uri="{FF2B5EF4-FFF2-40B4-BE49-F238E27FC236}">
                  <a16:creationId xmlns:a16="http://schemas.microsoft.com/office/drawing/2014/main" id="{0447DD1A-04D5-44D0-A4D8-4391B93B78D9}"/>
                </a:ext>
              </a:extLst>
            </p:cNvPr>
            <p:cNvSpPr/>
            <p:nvPr/>
          </p:nvSpPr>
          <p:spPr>
            <a:xfrm>
              <a:off x="5840325" y="4762925"/>
              <a:ext cx="16650" cy="24950"/>
            </a:xfrm>
            <a:custGeom>
              <a:avLst/>
              <a:gdLst/>
              <a:ahLst/>
              <a:cxnLst/>
              <a:rect l="l" t="t" r="r" b="b"/>
              <a:pathLst>
                <a:path w="666" h="998" extrusionOk="0">
                  <a:moveTo>
                    <a:pt x="644" y="0"/>
                  </a:moveTo>
                  <a:cubicBezTo>
                    <a:pt x="555" y="133"/>
                    <a:pt x="245" y="89"/>
                    <a:pt x="289" y="355"/>
                  </a:cubicBezTo>
                  <a:lnTo>
                    <a:pt x="112" y="333"/>
                  </a:lnTo>
                  <a:lnTo>
                    <a:pt x="112" y="333"/>
                  </a:lnTo>
                  <a:cubicBezTo>
                    <a:pt x="178" y="554"/>
                    <a:pt x="1" y="864"/>
                    <a:pt x="333" y="997"/>
                  </a:cubicBezTo>
                  <a:lnTo>
                    <a:pt x="511" y="909"/>
                  </a:lnTo>
                  <a:lnTo>
                    <a:pt x="533" y="687"/>
                  </a:lnTo>
                  <a:cubicBezTo>
                    <a:pt x="577" y="599"/>
                    <a:pt x="621" y="510"/>
                    <a:pt x="666" y="421"/>
                  </a:cubicBezTo>
                  <a:lnTo>
                    <a:pt x="6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Google Shape;3639;p38">
              <a:extLst>
                <a:ext uri="{FF2B5EF4-FFF2-40B4-BE49-F238E27FC236}">
                  <a16:creationId xmlns:a16="http://schemas.microsoft.com/office/drawing/2014/main" id="{4F832AE4-4919-4914-82C4-47E005D41573}"/>
                </a:ext>
              </a:extLst>
            </p:cNvPr>
            <p:cNvSpPr/>
            <p:nvPr/>
          </p:nvSpPr>
          <p:spPr>
            <a:xfrm>
              <a:off x="4924175" y="4539150"/>
              <a:ext cx="16650" cy="22175"/>
            </a:xfrm>
            <a:custGeom>
              <a:avLst/>
              <a:gdLst/>
              <a:ahLst/>
              <a:cxnLst/>
              <a:rect l="l" t="t" r="r" b="b"/>
              <a:pathLst>
                <a:path w="666" h="887" extrusionOk="0">
                  <a:moveTo>
                    <a:pt x="266" y="0"/>
                  </a:moveTo>
                  <a:lnTo>
                    <a:pt x="45" y="266"/>
                  </a:lnTo>
                  <a:cubicBezTo>
                    <a:pt x="67" y="310"/>
                    <a:pt x="89" y="355"/>
                    <a:pt x="89" y="421"/>
                  </a:cubicBezTo>
                  <a:cubicBezTo>
                    <a:pt x="67" y="554"/>
                    <a:pt x="23" y="687"/>
                    <a:pt x="0" y="820"/>
                  </a:cubicBezTo>
                  <a:lnTo>
                    <a:pt x="111" y="887"/>
                  </a:lnTo>
                  <a:lnTo>
                    <a:pt x="665" y="155"/>
                  </a:lnTo>
                  <a:lnTo>
                    <a:pt x="510" y="89"/>
                  </a:lnTo>
                  <a:cubicBezTo>
                    <a:pt x="462" y="147"/>
                    <a:pt x="430" y="180"/>
                    <a:pt x="401" y="180"/>
                  </a:cubicBezTo>
                  <a:cubicBezTo>
                    <a:pt x="363" y="180"/>
                    <a:pt x="329" y="125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Google Shape;3640;p38">
              <a:extLst>
                <a:ext uri="{FF2B5EF4-FFF2-40B4-BE49-F238E27FC236}">
                  <a16:creationId xmlns:a16="http://schemas.microsoft.com/office/drawing/2014/main" id="{C928A930-E8BF-4333-AB8F-2CA3807ABEA3}"/>
                </a:ext>
              </a:extLst>
            </p:cNvPr>
            <p:cNvSpPr/>
            <p:nvPr/>
          </p:nvSpPr>
          <p:spPr>
            <a:xfrm>
              <a:off x="5803225" y="4598400"/>
              <a:ext cx="17750" cy="19425"/>
            </a:xfrm>
            <a:custGeom>
              <a:avLst/>
              <a:gdLst/>
              <a:ahLst/>
              <a:cxnLst/>
              <a:rect l="l" t="t" r="r" b="b"/>
              <a:pathLst>
                <a:path w="710" h="777" extrusionOk="0">
                  <a:moveTo>
                    <a:pt x="444" y="1"/>
                  </a:moveTo>
                  <a:lnTo>
                    <a:pt x="355" y="67"/>
                  </a:lnTo>
                  <a:lnTo>
                    <a:pt x="1" y="156"/>
                  </a:lnTo>
                  <a:cubicBezTo>
                    <a:pt x="23" y="511"/>
                    <a:pt x="399" y="577"/>
                    <a:pt x="599" y="776"/>
                  </a:cubicBezTo>
                  <a:cubicBezTo>
                    <a:pt x="710" y="511"/>
                    <a:pt x="643" y="200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Google Shape;3641;p38">
              <a:extLst>
                <a:ext uri="{FF2B5EF4-FFF2-40B4-BE49-F238E27FC236}">
                  <a16:creationId xmlns:a16="http://schemas.microsoft.com/office/drawing/2014/main" id="{F1D4CD33-5823-4EDC-B4B7-958C9BF988A1}"/>
                </a:ext>
              </a:extLst>
            </p:cNvPr>
            <p:cNvSpPr/>
            <p:nvPr/>
          </p:nvSpPr>
          <p:spPr>
            <a:xfrm>
              <a:off x="4928050" y="4520875"/>
              <a:ext cx="16100" cy="22825"/>
            </a:xfrm>
            <a:custGeom>
              <a:avLst/>
              <a:gdLst/>
              <a:ahLst/>
              <a:cxnLst/>
              <a:rect l="l" t="t" r="r" b="b"/>
              <a:pathLst>
                <a:path w="644" h="913" extrusionOk="0">
                  <a:moveTo>
                    <a:pt x="422" y="0"/>
                  </a:moveTo>
                  <a:cubicBezTo>
                    <a:pt x="289" y="222"/>
                    <a:pt x="1" y="399"/>
                    <a:pt x="111" y="753"/>
                  </a:cubicBezTo>
                  <a:cubicBezTo>
                    <a:pt x="172" y="863"/>
                    <a:pt x="206" y="913"/>
                    <a:pt x="243" y="913"/>
                  </a:cubicBezTo>
                  <a:cubicBezTo>
                    <a:pt x="273" y="913"/>
                    <a:pt x="305" y="880"/>
                    <a:pt x="355" y="820"/>
                  </a:cubicBezTo>
                  <a:lnTo>
                    <a:pt x="643" y="643"/>
                  </a:lnTo>
                  <a:cubicBezTo>
                    <a:pt x="554" y="443"/>
                    <a:pt x="488" y="288"/>
                    <a:pt x="422" y="133"/>
                  </a:cubicBezTo>
                  <a:lnTo>
                    <a:pt x="4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Google Shape;3642;p38">
              <a:extLst>
                <a:ext uri="{FF2B5EF4-FFF2-40B4-BE49-F238E27FC236}">
                  <a16:creationId xmlns:a16="http://schemas.microsoft.com/office/drawing/2014/main" id="{A6D86F4F-77EE-4E33-8D22-8E716579B7FD}"/>
                </a:ext>
              </a:extLst>
            </p:cNvPr>
            <p:cNvSpPr/>
            <p:nvPr/>
          </p:nvSpPr>
          <p:spPr>
            <a:xfrm>
              <a:off x="4966275" y="4475775"/>
              <a:ext cx="18300" cy="19625"/>
            </a:xfrm>
            <a:custGeom>
              <a:avLst/>
              <a:gdLst/>
              <a:ahLst/>
              <a:cxnLst/>
              <a:rect l="l" t="t" r="r" b="b"/>
              <a:pathLst>
                <a:path w="732" h="785" extrusionOk="0">
                  <a:moveTo>
                    <a:pt x="320" y="0"/>
                  </a:moveTo>
                  <a:cubicBezTo>
                    <a:pt x="96" y="0"/>
                    <a:pt x="121" y="266"/>
                    <a:pt x="0" y="386"/>
                  </a:cubicBezTo>
                  <a:lnTo>
                    <a:pt x="222" y="475"/>
                  </a:lnTo>
                  <a:cubicBezTo>
                    <a:pt x="222" y="586"/>
                    <a:pt x="244" y="696"/>
                    <a:pt x="244" y="785"/>
                  </a:cubicBezTo>
                  <a:lnTo>
                    <a:pt x="532" y="475"/>
                  </a:lnTo>
                  <a:lnTo>
                    <a:pt x="355" y="275"/>
                  </a:lnTo>
                  <a:lnTo>
                    <a:pt x="731" y="187"/>
                  </a:lnTo>
                  <a:lnTo>
                    <a:pt x="399" y="9"/>
                  </a:lnTo>
                  <a:cubicBezTo>
                    <a:pt x="370" y="3"/>
                    <a:pt x="343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3643;p38">
              <a:extLst>
                <a:ext uri="{FF2B5EF4-FFF2-40B4-BE49-F238E27FC236}">
                  <a16:creationId xmlns:a16="http://schemas.microsoft.com/office/drawing/2014/main" id="{03E5E94B-09D5-4205-86AC-136758FE7303}"/>
                </a:ext>
              </a:extLst>
            </p:cNvPr>
            <p:cNvSpPr/>
            <p:nvPr/>
          </p:nvSpPr>
          <p:spPr>
            <a:xfrm>
              <a:off x="5536800" y="4336975"/>
              <a:ext cx="15525" cy="16625"/>
            </a:xfrm>
            <a:custGeom>
              <a:avLst/>
              <a:gdLst/>
              <a:ahLst/>
              <a:cxnLst/>
              <a:rect l="l" t="t" r="r" b="b"/>
              <a:pathLst>
                <a:path w="621" h="665" extrusionOk="0">
                  <a:moveTo>
                    <a:pt x="333" y="0"/>
                  </a:moveTo>
                  <a:lnTo>
                    <a:pt x="0" y="266"/>
                  </a:lnTo>
                  <a:cubicBezTo>
                    <a:pt x="45" y="665"/>
                    <a:pt x="377" y="554"/>
                    <a:pt x="621" y="665"/>
                  </a:cubicBezTo>
                  <a:lnTo>
                    <a:pt x="576" y="244"/>
                  </a:lnTo>
                  <a:lnTo>
                    <a:pt x="488" y="22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3644;p38">
              <a:extLst>
                <a:ext uri="{FF2B5EF4-FFF2-40B4-BE49-F238E27FC236}">
                  <a16:creationId xmlns:a16="http://schemas.microsoft.com/office/drawing/2014/main" id="{040C2DED-801D-47DD-8DFC-0323D015AB6E}"/>
                </a:ext>
              </a:extLst>
            </p:cNvPr>
            <p:cNvSpPr/>
            <p:nvPr/>
          </p:nvSpPr>
          <p:spPr>
            <a:xfrm>
              <a:off x="4857150" y="4740775"/>
              <a:ext cx="11100" cy="15525"/>
            </a:xfrm>
            <a:custGeom>
              <a:avLst/>
              <a:gdLst/>
              <a:ahLst/>
              <a:cxnLst/>
              <a:rect l="l" t="t" r="r" b="b"/>
              <a:pathLst>
                <a:path w="444" h="621" extrusionOk="0">
                  <a:moveTo>
                    <a:pt x="89" y="0"/>
                  </a:moveTo>
                  <a:lnTo>
                    <a:pt x="1" y="621"/>
                  </a:lnTo>
                  <a:lnTo>
                    <a:pt x="444" y="621"/>
                  </a:lnTo>
                  <a:lnTo>
                    <a:pt x="444" y="15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Google Shape;3645;p38">
              <a:extLst>
                <a:ext uri="{FF2B5EF4-FFF2-40B4-BE49-F238E27FC236}">
                  <a16:creationId xmlns:a16="http://schemas.microsoft.com/office/drawing/2014/main" id="{8C8A95A3-473A-482C-B2F9-D024BE1B065A}"/>
                </a:ext>
              </a:extLst>
            </p:cNvPr>
            <p:cNvSpPr/>
            <p:nvPr/>
          </p:nvSpPr>
          <p:spPr>
            <a:xfrm>
              <a:off x="4995075" y="4443875"/>
              <a:ext cx="14425" cy="16650"/>
            </a:xfrm>
            <a:custGeom>
              <a:avLst/>
              <a:gdLst/>
              <a:ahLst/>
              <a:cxnLst/>
              <a:rect l="l" t="t" r="r" b="b"/>
              <a:pathLst>
                <a:path w="577" h="666" extrusionOk="0">
                  <a:moveTo>
                    <a:pt x="488" y="0"/>
                  </a:moveTo>
                  <a:lnTo>
                    <a:pt x="0" y="311"/>
                  </a:lnTo>
                  <a:lnTo>
                    <a:pt x="399" y="643"/>
                  </a:lnTo>
                  <a:lnTo>
                    <a:pt x="399" y="665"/>
                  </a:lnTo>
                  <a:lnTo>
                    <a:pt x="466" y="576"/>
                  </a:lnTo>
                  <a:lnTo>
                    <a:pt x="554" y="421"/>
                  </a:lnTo>
                  <a:lnTo>
                    <a:pt x="577" y="178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3646;p38">
              <a:extLst>
                <a:ext uri="{FF2B5EF4-FFF2-40B4-BE49-F238E27FC236}">
                  <a16:creationId xmlns:a16="http://schemas.microsoft.com/office/drawing/2014/main" id="{AD106512-61F3-4E52-A612-1E3D7F06F086}"/>
                </a:ext>
              </a:extLst>
            </p:cNvPr>
            <p:cNvSpPr/>
            <p:nvPr/>
          </p:nvSpPr>
          <p:spPr>
            <a:xfrm>
              <a:off x="5583200" y="4360775"/>
              <a:ext cx="16200" cy="12225"/>
            </a:xfrm>
            <a:custGeom>
              <a:avLst/>
              <a:gdLst/>
              <a:ahLst/>
              <a:cxnLst/>
              <a:rect l="l" t="t" r="r" b="b"/>
              <a:pathLst>
                <a:path w="648" h="489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296"/>
                    <a:pt x="38" y="452"/>
                    <a:pt x="327" y="452"/>
                  </a:cubicBezTo>
                  <a:cubicBezTo>
                    <a:pt x="364" y="452"/>
                    <a:pt x="404" y="449"/>
                    <a:pt x="449" y="444"/>
                  </a:cubicBezTo>
                  <a:cubicBezTo>
                    <a:pt x="515" y="444"/>
                    <a:pt x="582" y="466"/>
                    <a:pt x="648" y="488"/>
                  </a:cubicBezTo>
                  <a:lnTo>
                    <a:pt x="648" y="223"/>
                  </a:lnTo>
                  <a:lnTo>
                    <a:pt x="493" y="156"/>
                  </a:lnTo>
                  <a:cubicBezTo>
                    <a:pt x="449" y="156"/>
                    <a:pt x="382" y="134"/>
                    <a:pt x="338" y="112"/>
                  </a:cubicBezTo>
                  <a:cubicBezTo>
                    <a:pt x="271" y="67"/>
                    <a:pt x="205" y="23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Google Shape;3647;p38">
              <a:extLst>
                <a:ext uri="{FF2B5EF4-FFF2-40B4-BE49-F238E27FC236}">
                  <a16:creationId xmlns:a16="http://schemas.microsoft.com/office/drawing/2014/main" id="{8935414C-D37D-484E-A36E-314776E334A8}"/>
                </a:ext>
              </a:extLst>
            </p:cNvPr>
            <p:cNvSpPr/>
            <p:nvPr/>
          </p:nvSpPr>
          <p:spPr>
            <a:xfrm>
              <a:off x="4855500" y="4839350"/>
              <a:ext cx="7775" cy="19975"/>
            </a:xfrm>
            <a:custGeom>
              <a:avLst/>
              <a:gdLst/>
              <a:ahLst/>
              <a:cxnLst/>
              <a:rect l="l" t="t" r="r" b="b"/>
              <a:pathLst>
                <a:path w="311" h="799" extrusionOk="0">
                  <a:moveTo>
                    <a:pt x="111" y="1"/>
                  </a:moveTo>
                  <a:lnTo>
                    <a:pt x="0" y="90"/>
                  </a:lnTo>
                  <a:lnTo>
                    <a:pt x="89" y="799"/>
                  </a:lnTo>
                  <a:cubicBezTo>
                    <a:pt x="177" y="710"/>
                    <a:pt x="310" y="599"/>
                    <a:pt x="310" y="488"/>
                  </a:cubicBezTo>
                  <a:cubicBezTo>
                    <a:pt x="266" y="333"/>
                    <a:pt x="199" y="156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" name="Google Shape;3648;p38">
              <a:extLst>
                <a:ext uri="{FF2B5EF4-FFF2-40B4-BE49-F238E27FC236}">
                  <a16:creationId xmlns:a16="http://schemas.microsoft.com/office/drawing/2014/main" id="{5A24613E-3B85-45C0-A764-D527D6A83F54}"/>
                </a:ext>
              </a:extLst>
            </p:cNvPr>
            <p:cNvSpPr/>
            <p:nvPr/>
          </p:nvSpPr>
          <p:spPr>
            <a:xfrm>
              <a:off x="5604375" y="5222325"/>
              <a:ext cx="14975" cy="9775"/>
            </a:xfrm>
            <a:custGeom>
              <a:avLst/>
              <a:gdLst/>
              <a:ahLst/>
              <a:cxnLst/>
              <a:rect l="l" t="t" r="r" b="b"/>
              <a:pathLst>
                <a:path w="599" h="391" extrusionOk="0">
                  <a:moveTo>
                    <a:pt x="376" y="1"/>
                  </a:moveTo>
                  <a:cubicBezTo>
                    <a:pt x="233" y="1"/>
                    <a:pt x="122" y="160"/>
                    <a:pt x="0" y="236"/>
                  </a:cubicBezTo>
                  <a:lnTo>
                    <a:pt x="111" y="391"/>
                  </a:lnTo>
                  <a:lnTo>
                    <a:pt x="599" y="125"/>
                  </a:lnTo>
                  <a:cubicBezTo>
                    <a:pt x="515" y="34"/>
                    <a:pt x="442" y="1"/>
                    <a:pt x="3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3649;p38">
              <a:extLst>
                <a:ext uri="{FF2B5EF4-FFF2-40B4-BE49-F238E27FC236}">
                  <a16:creationId xmlns:a16="http://schemas.microsoft.com/office/drawing/2014/main" id="{E7207E17-7924-4847-85A5-194ECA9BAEA3}"/>
                </a:ext>
              </a:extLst>
            </p:cNvPr>
            <p:cNvSpPr/>
            <p:nvPr/>
          </p:nvSpPr>
          <p:spPr>
            <a:xfrm>
              <a:off x="4903675" y="5012175"/>
              <a:ext cx="7775" cy="9450"/>
            </a:xfrm>
            <a:custGeom>
              <a:avLst/>
              <a:gdLst/>
              <a:ahLst/>
              <a:cxnLst/>
              <a:rect l="l" t="t" r="r" b="b"/>
              <a:pathLst>
                <a:path w="311" h="378" extrusionOk="0">
                  <a:moveTo>
                    <a:pt x="289" y="1"/>
                  </a:moveTo>
                  <a:lnTo>
                    <a:pt x="1" y="134"/>
                  </a:lnTo>
                  <a:lnTo>
                    <a:pt x="89" y="377"/>
                  </a:lnTo>
                  <a:cubicBezTo>
                    <a:pt x="156" y="377"/>
                    <a:pt x="244" y="377"/>
                    <a:pt x="311" y="355"/>
                  </a:cubicBezTo>
                  <a:cubicBezTo>
                    <a:pt x="311" y="244"/>
                    <a:pt x="311" y="111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3650;p38">
              <a:extLst>
                <a:ext uri="{FF2B5EF4-FFF2-40B4-BE49-F238E27FC236}">
                  <a16:creationId xmlns:a16="http://schemas.microsoft.com/office/drawing/2014/main" id="{E310E117-7A14-4AA2-8A7B-5FF65463A2E0}"/>
                </a:ext>
              </a:extLst>
            </p:cNvPr>
            <p:cNvSpPr/>
            <p:nvPr/>
          </p:nvSpPr>
          <p:spPr>
            <a:xfrm>
              <a:off x="5840025" y="4713025"/>
              <a:ext cx="10850" cy="11150"/>
            </a:xfrm>
            <a:custGeom>
              <a:avLst/>
              <a:gdLst/>
              <a:ahLst/>
              <a:cxnLst/>
              <a:rect l="l" t="t" r="r" b="b"/>
              <a:pathLst>
                <a:path w="434" h="446" extrusionOk="0">
                  <a:moveTo>
                    <a:pt x="370" y="0"/>
                  </a:moveTo>
                  <a:cubicBezTo>
                    <a:pt x="69" y="0"/>
                    <a:pt x="1" y="155"/>
                    <a:pt x="146" y="445"/>
                  </a:cubicBezTo>
                  <a:lnTo>
                    <a:pt x="434" y="335"/>
                  </a:lnTo>
                  <a:cubicBezTo>
                    <a:pt x="434" y="224"/>
                    <a:pt x="434" y="113"/>
                    <a:pt x="434" y="2"/>
                  </a:cubicBezTo>
                  <a:cubicBezTo>
                    <a:pt x="412" y="1"/>
                    <a:pt x="391" y="0"/>
                    <a:pt x="3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Google Shape;3651;p38">
              <a:extLst>
                <a:ext uri="{FF2B5EF4-FFF2-40B4-BE49-F238E27FC236}">
                  <a16:creationId xmlns:a16="http://schemas.microsoft.com/office/drawing/2014/main" id="{BB7598BE-75AF-4C36-A929-D29A20B6B593}"/>
                </a:ext>
              </a:extLst>
            </p:cNvPr>
            <p:cNvSpPr/>
            <p:nvPr/>
          </p:nvSpPr>
          <p:spPr>
            <a:xfrm>
              <a:off x="4916975" y="4545800"/>
              <a:ext cx="9450" cy="13875"/>
            </a:xfrm>
            <a:custGeom>
              <a:avLst/>
              <a:gdLst/>
              <a:ahLst/>
              <a:cxnLst/>
              <a:rect l="l" t="t" r="r" b="b"/>
              <a:pathLst>
                <a:path w="378" h="555" extrusionOk="0">
                  <a:moveTo>
                    <a:pt x="355" y="0"/>
                  </a:moveTo>
                  <a:cubicBezTo>
                    <a:pt x="0" y="0"/>
                    <a:pt x="155" y="288"/>
                    <a:pt x="111" y="465"/>
                  </a:cubicBezTo>
                  <a:lnTo>
                    <a:pt x="89" y="488"/>
                  </a:lnTo>
                  <a:lnTo>
                    <a:pt x="89" y="510"/>
                  </a:lnTo>
                  <a:lnTo>
                    <a:pt x="178" y="554"/>
                  </a:lnTo>
                  <a:lnTo>
                    <a:pt x="288" y="554"/>
                  </a:lnTo>
                  <a:cubicBezTo>
                    <a:pt x="311" y="421"/>
                    <a:pt x="355" y="288"/>
                    <a:pt x="377" y="155"/>
                  </a:cubicBezTo>
                  <a:cubicBezTo>
                    <a:pt x="377" y="111"/>
                    <a:pt x="377" y="44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3652;p38">
              <a:extLst>
                <a:ext uri="{FF2B5EF4-FFF2-40B4-BE49-F238E27FC236}">
                  <a16:creationId xmlns:a16="http://schemas.microsoft.com/office/drawing/2014/main" id="{EFA33FFA-56F6-4B32-9224-272E358DB29A}"/>
                </a:ext>
              </a:extLst>
            </p:cNvPr>
            <p:cNvSpPr/>
            <p:nvPr/>
          </p:nvSpPr>
          <p:spPr>
            <a:xfrm>
              <a:off x="4880975" y="4960675"/>
              <a:ext cx="11650" cy="13300"/>
            </a:xfrm>
            <a:custGeom>
              <a:avLst/>
              <a:gdLst/>
              <a:ahLst/>
              <a:cxnLst/>
              <a:rect l="l" t="t" r="r" b="b"/>
              <a:pathLst>
                <a:path w="466" h="532" extrusionOk="0">
                  <a:moveTo>
                    <a:pt x="89" y="0"/>
                  </a:moveTo>
                  <a:cubicBezTo>
                    <a:pt x="67" y="67"/>
                    <a:pt x="22" y="155"/>
                    <a:pt x="0" y="222"/>
                  </a:cubicBezTo>
                  <a:lnTo>
                    <a:pt x="466" y="532"/>
                  </a:lnTo>
                  <a:lnTo>
                    <a:pt x="466" y="532"/>
                  </a:lnTo>
                  <a:lnTo>
                    <a:pt x="377" y="155"/>
                  </a:lnTo>
                  <a:cubicBezTo>
                    <a:pt x="266" y="111"/>
                    <a:pt x="177" y="67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Google Shape;3653;p38">
              <a:extLst>
                <a:ext uri="{FF2B5EF4-FFF2-40B4-BE49-F238E27FC236}">
                  <a16:creationId xmlns:a16="http://schemas.microsoft.com/office/drawing/2014/main" id="{3E0F165E-EF94-4932-84B5-30ADA1E1D25F}"/>
                </a:ext>
              </a:extLst>
            </p:cNvPr>
            <p:cNvSpPr/>
            <p:nvPr/>
          </p:nvSpPr>
          <p:spPr>
            <a:xfrm>
              <a:off x="5822600" y="4642175"/>
              <a:ext cx="11125" cy="8875"/>
            </a:xfrm>
            <a:custGeom>
              <a:avLst/>
              <a:gdLst/>
              <a:ahLst/>
              <a:cxnLst/>
              <a:rect l="l" t="t" r="r" b="b"/>
              <a:pathLst>
                <a:path w="445" h="355" extrusionOk="0">
                  <a:moveTo>
                    <a:pt x="90" y="0"/>
                  </a:moveTo>
                  <a:lnTo>
                    <a:pt x="90" y="0"/>
                  </a:lnTo>
                  <a:cubicBezTo>
                    <a:pt x="1" y="355"/>
                    <a:pt x="289" y="288"/>
                    <a:pt x="444" y="355"/>
                  </a:cubicBezTo>
                  <a:lnTo>
                    <a:pt x="444" y="11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Google Shape;3654;p38">
              <a:extLst>
                <a:ext uri="{FF2B5EF4-FFF2-40B4-BE49-F238E27FC236}">
                  <a16:creationId xmlns:a16="http://schemas.microsoft.com/office/drawing/2014/main" id="{4313B28B-6959-4AF4-BC8C-80EFDC779A9A}"/>
                </a:ext>
              </a:extLst>
            </p:cNvPr>
            <p:cNvSpPr/>
            <p:nvPr/>
          </p:nvSpPr>
          <p:spPr>
            <a:xfrm>
              <a:off x="4962400" y="4485425"/>
              <a:ext cx="9425" cy="6650"/>
            </a:xfrm>
            <a:custGeom>
              <a:avLst/>
              <a:gdLst/>
              <a:ahLst/>
              <a:cxnLst/>
              <a:rect l="l" t="t" r="r" b="b"/>
              <a:pathLst>
                <a:path w="377" h="266" extrusionOk="0">
                  <a:moveTo>
                    <a:pt x="155" y="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377" y="8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3655;p38">
              <a:extLst>
                <a:ext uri="{FF2B5EF4-FFF2-40B4-BE49-F238E27FC236}">
                  <a16:creationId xmlns:a16="http://schemas.microsoft.com/office/drawing/2014/main" id="{76E18A7E-1A34-4DEA-A2AB-2008C7836A31}"/>
                </a:ext>
              </a:extLst>
            </p:cNvPr>
            <p:cNvSpPr/>
            <p:nvPr/>
          </p:nvSpPr>
          <p:spPr>
            <a:xfrm>
              <a:off x="4948550" y="5075325"/>
              <a:ext cx="7225" cy="10550"/>
            </a:xfrm>
            <a:custGeom>
              <a:avLst/>
              <a:gdLst/>
              <a:ahLst/>
              <a:cxnLst/>
              <a:rect l="l" t="t" r="r" b="b"/>
              <a:pathLst>
                <a:path w="289" h="422" extrusionOk="0">
                  <a:moveTo>
                    <a:pt x="67" y="0"/>
                  </a:moveTo>
                  <a:lnTo>
                    <a:pt x="0" y="266"/>
                  </a:lnTo>
                  <a:lnTo>
                    <a:pt x="178" y="421"/>
                  </a:lnTo>
                  <a:lnTo>
                    <a:pt x="288" y="3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3656;p38">
              <a:extLst>
                <a:ext uri="{FF2B5EF4-FFF2-40B4-BE49-F238E27FC236}">
                  <a16:creationId xmlns:a16="http://schemas.microsoft.com/office/drawing/2014/main" id="{4C192FD7-C46B-40E1-9F5B-15DCE3660828}"/>
                </a:ext>
              </a:extLst>
            </p:cNvPr>
            <p:cNvSpPr/>
            <p:nvPr/>
          </p:nvSpPr>
          <p:spPr>
            <a:xfrm>
              <a:off x="5007250" y="4441650"/>
              <a:ext cx="3900" cy="6675"/>
            </a:xfrm>
            <a:custGeom>
              <a:avLst/>
              <a:gdLst/>
              <a:ahLst/>
              <a:cxnLst/>
              <a:rect l="l" t="t" r="r" b="b"/>
              <a:pathLst>
                <a:path w="156" h="267" extrusionOk="0">
                  <a:moveTo>
                    <a:pt x="156" y="1"/>
                  </a:moveTo>
                  <a:lnTo>
                    <a:pt x="1" y="89"/>
                  </a:lnTo>
                  <a:lnTo>
                    <a:pt x="90" y="267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3657;p38">
              <a:extLst>
                <a:ext uri="{FF2B5EF4-FFF2-40B4-BE49-F238E27FC236}">
                  <a16:creationId xmlns:a16="http://schemas.microsoft.com/office/drawing/2014/main" id="{827DACE7-A971-4E10-A82F-95BED4AFA2A5}"/>
                </a:ext>
              </a:extLst>
            </p:cNvPr>
            <p:cNvSpPr/>
            <p:nvPr/>
          </p:nvSpPr>
          <p:spPr>
            <a:xfrm>
              <a:off x="4913100" y="5034900"/>
              <a:ext cx="8875" cy="6100"/>
            </a:xfrm>
            <a:custGeom>
              <a:avLst/>
              <a:gdLst/>
              <a:ahLst/>
              <a:cxnLst/>
              <a:rect l="l" t="t" r="r" b="b"/>
              <a:pathLst>
                <a:path w="355" h="244" extrusionOk="0">
                  <a:moveTo>
                    <a:pt x="0" y="0"/>
                  </a:moveTo>
                  <a:cubicBezTo>
                    <a:pt x="22" y="67"/>
                    <a:pt x="45" y="155"/>
                    <a:pt x="67" y="244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3658;p38">
              <a:extLst>
                <a:ext uri="{FF2B5EF4-FFF2-40B4-BE49-F238E27FC236}">
                  <a16:creationId xmlns:a16="http://schemas.microsoft.com/office/drawing/2014/main" id="{2292D4C7-6AD6-458B-90F9-F53F37AECD2B}"/>
                </a:ext>
              </a:extLst>
            </p:cNvPr>
            <p:cNvSpPr/>
            <p:nvPr/>
          </p:nvSpPr>
          <p:spPr>
            <a:xfrm>
              <a:off x="5612550" y="4370200"/>
              <a:ext cx="6800" cy="4775"/>
            </a:xfrm>
            <a:custGeom>
              <a:avLst/>
              <a:gdLst/>
              <a:ahLst/>
              <a:cxnLst/>
              <a:rect l="l" t="t" r="r" b="b"/>
              <a:pathLst>
                <a:path w="272" h="191" extrusionOk="0">
                  <a:moveTo>
                    <a:pt x="28" y="1"/>
                  </a:moveTo>
                  <a:lnTo>
                    <a:pt x="28" y="1"/>
                  </a:lnTo>
                  <a:cubicBezTo>
                    <a:pt x="1" y="149"/>
                    <a:pt x="48" y="190"/>
                    <a:pt x="118" y="190"/>
                  </a:cubicBezTo>
                  <a:cubicBezTo>
                    <a:pt x="164" y="190"/>
                    <a:pt x="219" y="173"/>
                    <a:pt x="272" y="156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Google Shape;3659;p38">
              <a:extLst>
                <a:ext uri="{FF2B5EF4-FFF2-40B4-BE49-F238E27FC236}">
                  <a16:creationId xmlns:a16="http://schemas.microsoft.com/office/drawing/2014/main" id="{4E386A1E-4CBB-4A33-B3CA-372580AD4D1C}"/>
                </a:ext>
              </a:extLst>
            </p:cNvPr>
            <p:cNvSpPr/>
            <p:nvPr/>
          </p:nvSpPr>
          <p:spPr>
            <a:xfrm>
              <a:off x="5603275" y="4370200"/>
              <a:ext cx="4450" cy="5025"/>
            </a:xfrm>
            <a:custGeom>
              <a:avLst/>
              <a:gdLst/>
              <a:ahLst/>
              <a:cxnLst/>
              <a:rect l="l" t="t" r="r" b="b"/>
              <a:pathLst>
                <a:path w="178" h="201" extrusionOk="0">
                  <a:moveTo>
                    <a:pt x="89" y="1"/>
                  </a:moveTo>
                  <a:lnTo>
                    <a:pt x="0" y="111"/>
                  </a:lnTo>
                  <a:lnTo>
                    <a:pt x="89" y="200"/>
                  </a:lnTo>
                  <a:lnTo>
                    <a:pt x="177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Google Shape;3660;p38">
              <a:extLst>
                <a:ext uri="{FF2B5EF4-FFF2-40B4-BE49-F238E27FC236}">
                  <a16:creationId xmlns:a16="http://schemas.microsoft.com/office/drawing/2014/main" id="{43922673-09C2-48CC-A5B5-45ACFA9C2781}"/>
                </a:ext>
              </a:extLst>
            </p:cNvPr>
            <p:cNvSpPr/>
            <p:nvPr/>
          </p:nvSpPr>
          <p:spPr>
            <a:xfrm>
              <a:off x="4956850" y="4497050"/>
              <a:ext cx="8900" cy="5000"/>
            </a:xfrm>
            <a:custGeom>
              <a:avLst/>
              <a:gdLst/>
              <a:ahLst/>
              <a:cxnLst/>
              <a:rect l="l" t="t" r="r" b="b"/>
              <a:pathLst>
                <a:path w="356" h="200" extrusionOk="0">
                  <a:moveTo>
                    <a:pt x="156" y="0"/>
                  </a:moveTo>
                  <a:lnTo>
                    <a:pt x="1" y="23"/>
                  </a:lnTo>
                  <a:lnTo>
                    <a:pt x="311" y="200"/>
                  </a:lnTo>
                  <a:lnTo>
                    <a:pt x="355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3661;p38">
              <a:extLst>
                <a:ext uri="{FF2B5EF4-FFF2-40B4-BE49-F238E27FC236}">
                  <a16:creationId xmlns:a16="http://schemas.microsoft.com/office/drawing/2014/main" id="{24F478B8-F91F-4C46-93E4-5AE69D2B3A94}"/>
                </a:ext>
              </a:extLst>
            </p:cNvPr>
            <p:cNvSpPr/>
            <p:nvPr/>
          </p:nvSpPr>
          <p:spPr>
            <a:xfrm>
              <a:off x="5853625" y="4773450"/>
              <a:ext cx="2800" cy="6675"/>
            </a:xfrm>
            <a:custGeom>
              <a:avLst/>
              <a:gdLst/>
              <a:ahLst/>
              <a:cxnLst/>
              <a:rect l="l" t="t" r="r" b="b"/>
              <a:pathLst>
                <a:path w="112" h="267" extrusionOk="0">
                  <a:moveTo>
                    <a:pt x="112" y="0"/>
                  </a:moveTo>
                  <a:lnTo>
                    <a:pt x="112" y="0"/>
                  </a:lnTo>
                  <a:cubicBezTo>
                    <a:pt x="67" y="89"/>
                    <a:pt x="23" y="178"/>
                    <a:pt x="1" y="266"/>
                  </a:cubicBezTo>
                  <a:cubicBezTo>
                    <a:pt x="45" y="178"/>
                    <a:pt x="89" y="89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3662;p38">
              <a:extLst>
                <a:ext uri="{FF2B5EF4-FFF2-40B4-BE49-F238E27FC236}">
                  <a16:creationId xmlns:a16="http://schemas.microsoft.com/office/drawing/2014/main" id="{1396D69B-6AF0-4E43-BD5C-67C301C5EB0F}"/>
                </a:ext>
              </a:extLst>
            </p:cNvPr>
            <p:cNvSpPr/>
            <p:nvPr/>
          </p:nvSpPr>
          <p:spPr>
            <a:xfrm>
              <a:off x="5686900" y="4424475"/>
              <a:ext cx="4450" cy="3925"/>
            </a:xfrm>
            <a:custGeom>
              <a:avLst/>
              <a:gdLst/>
              <a:ahLst/>
              <a:cxnLst/>
              <a:rect l="l" t="t" r="r" b="b"/>
              <a:pathLst>
                <a:path w="178" h="157" extrusionOk="0">
                  <a:moveTo>
                    <a:pt x="23" y="1"/>
                  </a:moveTo>
                  <a:lnTo>
                    <a:pt x="1" y="156"/>
                  </a:lnTo>
                  <a:lnTo>
                    <a:pt x="178" y="156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3663;p38">
              <a:extLst>
                <a:ext uri="{FF2B5EF4-FFF2-40B4-BE49-F238E27FC236}">
                  <a16:creationId xmlns:a16="http://schemas.microsoft.com/office/drawing/2014/main" id="{9737C250-0D45-427C-94EE-91F000DB30B5}"/>
                </a:ext>
              </a:extLst>
            </p:cNvPr>
            <p:cNvSpPr/>
            <p:nvPr/>
          </p:nvSpPr>
          <p:spPr>
            <a:xfrm>
              <a:off x="5823725" y="4629425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0" y="1"/>
                  </a:moveTo>
                  <a:lnTo>
                    <a:pt x="0" y="244"/>
                  </a:lnTo>
                  <a:lnTo>
                    <a:pt x="155" y="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3664;p38">
              <a:extLst>
                <a:ext uri="{FF2B5EF4-FFF2-40B4-BE49-F238E27FC236}">
                  <a16:creationId xmlns:a16="http://schemas.microsoft.com/office/drawing/2014/main" id="{F228B639-4B5E-4DD1-AC80-79FD72BDD3EF}"/>
                </a:ext>
              </a:extLst>
            </p:cNvPr>
            <p:cNvSpPr/>
            <p:nvPr/>
          </p:nvSpPr>
          <p:spPr>
            <a:xfrm>
              <a:off x="4876525" y="4950700"/>
              <a:ext cx="3925" cy="6125"/>
            </a:xfrm>
            <a:custGeom>
              <a:avLst/>
              <a:gdLst/>
              <a:ahLst/>
              <a:cxnLst/>
              <a:rect l="l" t="t" r="r" b="b"/>
              <a:pathLst>
                <a:path w="157" h="245" extrusionOk="0">
                  <a:moveTo>
                    <a:pt x="1" y="0"/>
                  </a:moveTo>
                  <a:lnTo>
                    <a:pt x="156" y="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3665;p38">
              <a:extLst>
                <a:ext uri="{FF2B5EF4-FFF2-40B4-BE49-F238E27FC236}">
                  <a16:creationId xmlns:a16="http://schemas.microsoft.com/office/drawing/2014/main" id="{D0868006-AC46-44BF-AE00-C9FFB5B0B0AD}"/>
                </a:ext>
              </a:extLst>
            </p:cNvPr>
            <p:cNvSpPr/>
            <p:nvPr/>
          </p:nvSpPr>
          <p:spPr>
            <a:xfrm>
              <a:off x="5689125" y="4431675"/>
              <a:ext cx="6125" cy="5025"/>
            </a:xfrm>
            <a:custGeom>
              <a:avLst/>
              <a:gdLst/>
              <a:ahLst/>
              <a:cxnLst/>
              <a:rect l="l" t="t" r="r" b="b"/>
              <a:pathLst>
                <a:path w="245" h="201" extrusionOk="0">
                  <a:moveTo>
                    <a:pt x="222" y="1"/>
                  </a:moveTo>
                  <a:cubicBezTo>
                    <a:pt x="155" y="67"/>
                    <a:pt x="89" y="134"/>
                    <a:pt x="0" y="200"/>
                  </a:cubicBezTo>
                  <a:lnTo>
                    <a:pt x="244" y="134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3666;p38">
              <a:extLst>
                <a:ext uri="{FF2B5EF4-FFF2-40B4-BE49-F238E27FC236}">
                  <a16:creationId xmlns:a16="http://schemas.microsoft.com/office/drawing/2014/main" id="{353DAAB2-1024-4DB6-9620-ED536792648A}"/>
                </a:ext>
              </a:extLst>
            </p:cNvPr>
            <p:cNvSpPr/>
            <p:nvPr/>
          </p:nvSpPr>
          <p:spPr>
            <a:xfrm>
              <a:off x="5597425" y="5235425"/>
              <a:ext cx="5300" cy="3875"/>
            </a:xfrm>
            <a:custGeom>
              <a:avLst/>
              <a:gdLst/>
              <a:ahLst/>
              <a:cxnLst/>
              <a:rect l="l" t="t" r="r" b="b"/>
              <a:pathLst>
                <a:path w="212" h="155" extrusionOk="0">
                  <a:moveTo>
                    <a:pt x="77" y="1"/>
                  </a:moveTo>
                  <a:cubicBezTo>
                    <a:pt x="29" y="1"/>
                    <a:pt x="0" y="43"/>
                    <a:pt x="13" y="155"/>
                  </a:cubicBezTo>
                  <a:lnTo>
                    <a:pt x="212" y="66"/>
                  </a:lnTo>
                  <a:cubicBezTo>
                    <a:pt x="163" y="27"/>
                    <a:pt x="114" y="1"/>
                    <a:pt x="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3667;p38">
              <a:extLst>
                <a:ext uri="{FF2B5EF4-FFF2-40B4-BE49-F238E27FC236}">
                  <a16:creationId xmlns:a16="http://schemas.microsoft.com/office/drawing/2014/main" id="{5ABF1653-01DD-4AA3-A512-FD61909656F7}"/>
                </a:ext>
              </a:extLst>
            </p:cNvPr>
            <p:cNvSpPr/>
            <p:nvPr/>
          </p:nvSpPr>
          <p:spPr>
            <a:xfrm>
              <a:off x="5623200" y="437630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0"/>
                  </a:moveTo>
                  <a:lnTo>
                    <a:pt x="1" y="155"/>
                  </a:lnTo>
                  <a:lnTo>
                    <a:pt x="156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3668;p38">
              <a:extLst>
                <a:ext uri="{FF2B5EF4-FFF2-40B4-BE49-F238E27FC236}">
                  <a16:creationId xmlns:a16="http://schemas.microsoft.com/office/drawing/2014/main" id="{D32D887A-A395-4216-97E1-6E16490653D0}"/>
                </a:ext>
              </a:extLst>
            </p:cNvPr>
            <p:cNvSpPr/>
            <p:nvPr/>
          </p:nvSpPr>
          <p:spPr>
            <a:xfrm>
              <a:off x="5852525" y="4789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23" y="1"/>
                  </a:moveTo>
                  <a:lnTo>
                    <a:pt x="0" y="112"/>
                  </a:lnTo>
                  <a:lnTo>
                    <a:pt x="0" y="112"/>
                  </a:lnTo>
                  <a:lnTo>
                    <a:pt x="111" y="6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3669;p38">
              <a:extLst>
                <a:ext uri="{FF2B5EF4-FFF2-40B4-BE49-F238E27FC236}">
                  <a16:creationId xmlns:a16="http://schemas.microsoft.com/office/drawing/2014/main" id="{AA2A7F1D-E6E0-4A03-A89B-B695F97C0E90}"/>
                </a:ext>
              </a:extLst>
            </p:cNvPr>
            <p:cNvSpPr/>
            <p:nvPr/>
          </p:nvSpPr>
          <p:spPr>
            <a:xfrm>
              <a:off x="5823725" y="463165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55" y="0"/>
                  </a:moveTo>
                  <a:lnTo>
                    <a:pt x="0" y="155"/>
                  </a:lnTo>
                  <a:lnTo>
                    <a:pt x="155" y="15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Google Shape;3670;p38">
              <a:extLst>
                <a:ext uri="{FF2B5EF4-FFF2-40B4-BE49-F238E27FC236}">
                  <a16:creationId xmlns:a16="http://schemas.microsoft.com/office/drawing/2014/main" id="{56DF3272-CE49-4439-92AD-FAF23F9405CB}"/>
                </a:ext>
              </a:extLst>
            </p:cNvPr>
            <p:cNvSpPr/>
            <p:nvPr/>
          </p:nvSpPr>
          <p:spPr>
            <a:xfrm>
              <a:off x="5361750" y="4298750"/>
              <a:ext cx="3925" cy="2800"/>
            </a:xfrm>
            <a:custGeom>
              <a:avLst/>
              <a:gdLst/>
              <a:ahLst/>
              <a:cxnLst/>
              <a:rect l="l" t="t" r="r" b="b"/>
              <a:pathLst>
                <a:path w="157" h="112" extrusionOk="0">
                  <a:moveTo>
                    <a:pt x="1" y="0"/>
                  </a:moveTo>
                  <a:lnTo>
                    <a:pt x="90" y="111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Google Shape;3671;p38">
              <a:extLst>
                <a:ext uri="{FF2B5EF4-FFF2-40B4-BE49-F238E27FC236}">
                  <a16:creationId xmlns:a16="http://schemas.microsoft.com/office/drawing/2014/main" id="{206CA239-1B17-481D-86E7-1AE3F0DFFD25}"/>
                </a:ext>
              </a:extLst>
            </p:cNvPr>
            <p:cNvSpPr/>
            <p:nvPr/>
          </p:nvSpPr>
          <p:spPr>
            <a:xfrm>
              <a:off x="5781075" y="5058700"/>
              <a:ext cx="2225" cy="5025"/>
            </a:xfrm>
            <a:custGeom>
              <a:avLst/>
              <a:gdLst/>
              <a:ahLst/>
              <a:cxnLst/>
              <a:rect l="l" t="t" r="r" b="b"/>
              <a:pathLst>
                <a:path w="89" h="201" extrusionOk="0">
                  <a:moveTo>
                    <a:pt x="0" y="1"/>
                  </a:moveTo>
                  <a:lnTo>
                    <a:pt x="45" y="200"/>
                  </a:lnTo>
                  <a:lnTo>
                    <a:pt x="89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Google Shape;3672;p38">
              <a:extLst>
                <a:ext uri="{FF2B5EF4-FFF2-40B4-BE49-F238E27FC236}">
                  <a16:creationId xmlns:a16="http://schemas.microsoft.com/office/drawing/2014/main" id="{69F6F850-8ACC-4C63-82BF-86C08C8D6115}"/>
                </a:ext>
              </a:extLst>
            </p:cNvPr>
            <p:cNvSpPr/>
            <p:nvPr/>
          </p:nvSpPr>
          <p:spPr>
            <a:xfrm>
              <a:off x="5299725" y="5299100"/>
              <a:ext cx="5000" cy="1125"/>
            </a:xfrm>
            <a:custGeom>
              <a:avLst/>
              <a:gdLst/>
              <a:ahLst/>
              <a:cxnLst/>
              <a:rect l="l" t="t" r="r" b="b"/>
              <a:pathLst>
                <a:path w="200" h="45" extrusionOk="0">
                  <a:moveTo>
                    <a:pt x="0" y="1"/>
                  </a:moveTo>
                  <a:lnTo>
                    <a:pt x="200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Google Shape;3673;p38">
              <a:extLst>
                <a:ext uri="{FF2B5EF4-FFF2-40B4-BE49-F238E27FC236}">
                  <a16:creationId xmlns:a16="http://schemas.microsoft.com/office/drawing/2014/main" id="{17FCEA7A-55D8-4D72-85C7-8FBAF7760F16}"/>
                </a:ext>
              </a:extLst>
            </p:cNvPr>
            <p:cNvSpPr/>
            <p:nvPr/>
          </p:nvSpPr>
          <p:spPr>
            <a:xfrm>
              <a:off x="4853275" y="4835475"/>
              <a:ext cx="1675" cy="25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lnTo>
                    <a:pt x="6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Google Shape;3674;p38">
              <a:extLst>
                <a:ext uri="{FF2B5EF4-FFF2-40B4-BE49-F238E27FC236}">
                  <a16:creationId xmlns:a16="http://schemas.microsoft.com/office/drawing/2014/main" id="{3681A49E-7A23-4046-B8AC-F98EABB5A06A}"/>
                </a:ext>
              </a:extLst>
            </p:cNvPr>
            <p:cNvSpPr/>
            <p:nvPr/>
          </p:nvSpPr>
          <p:spPr>
            <a:xfrm>
              <a:off x="4904775" y="4576800"/>
              <a:ext cx="600" cy="3900"/>
            </a:xfrm>
            <a:custGeom>
              <a:avLst/>
              <a:gdLst/>
              <a:ahLst/>
              <a:cxnLst/>
              <a:rect l="l" t="t" r="r" b="b"/>
              <a:pathLst>
                <a:path w="24" h="156" extrusionOk="0">
                  <a:moveTo>
                    <a:pt x="23" y="1"/>
                  </a:moveTo>
                  <a:lnTo>
                    <a:pt x="1" y="1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Google Shape;3675;p38">
              <a:extLst>
                <a:ext uri="{FF2B5EF4-FFF2-40B4-BE49-F238E27FC236}">
                  <a16:creationId xmlns:a16="http://schemas.microsoft.com/office/drawing/2014/main" id="{BFD0B600-415E-4163-B45D-237ACB7828DB}"/>
                </a:ext>
              </a:extLst>
            </p:cNvPr>
            <p:cNvSpPr/>
            <p:nvPr/>
          </p:nvSpPr>
          <p:spPr>
            <a:xfrm>
              <a:off x="4903675" y="4581250"/>
              <a:ext cx="2250" cy="575"/>
            </a:xfrm>
            <a:custGeom>
              <a:avLst/>
              <a:gdLst/>
              <a:ahLst/>
              <a:cxnLst/>
              <a:rect l="l" t="t" r="r" b="b"/>
              <a:pathLst>
                <a:path w="90" h="23" extrusionOk="0">
                  <a:moveTo>
                    <a:pt x="23" y="0"/>
                  </a:moveTo>
                  <a:lnTo>
                    <a:pt x="1" y="22"/>
                  </a:lnTo>
                  <a:lnTo>
                    <a:pt x="89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Google Shape;3676;p38">
              <a:extLst>
                <a:ext uri="{FF2B5EF4-FFF2-40B4-BE49-F238E27FC236}">
                  <a16:creationId xmlns:a16="http://schemas.microsoft.com/office/drawing/2014/main" id="{5C906FD0-2609-4168-8287-75467465C148}"/>
                </a:ext>
              </a:extLst>
            </p:cNvPr>
            <p:cNvSpPr/>
            <p:nvPr/>
          </p:nvSpPr>
          <p:spPr>
            <a:xfrm>
              <a:off x="4861575" y="486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Google Shape;3677;p38">
              <a:extLst>
                <a:ext uri="{FF2B5EF4-FFF2-40B4-BE49-F238E27FC236}">
                  <a16:creationId xmlns:a16="http://schemas.microsoft.com/office/drawing/2014/main" id="{BA391C7C-3586-4007-B4BE-81C1B4F3B6A6}"/>
                </a:ext>
              </a:extLst>
            </p:cNvPr>
            <p:cNvSpPr/>
            <p:nvPr/>
          </p:nvSpPr>
          <p:spPr>
            <a:xfrm>
              <a:off x="5841450" y="467207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23"/>
                  </a:moveTo>
                  <a:lnTo>
                    <a:pt x="22" y="1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Google Shape;3678;p38">
              <a:extLst>
                <a:ext uri="{FF2B5EF4-FFF2-40B4-BE49-F238E27FC236}">
                  <a16:creationId xmlns:a16="http://schemas.microsoft.com/office/drawing/2014/main" id="{506630D4-CEDE-420D-B35D-7FFB970D8E5F}"/>
                </a:ext>
              </a:extLst>
            </p:cNvPr>
            <p:cNvSpPr/>
            <p:nvPr/>
          </p:nvSpPr>
          <p:spPr>
            <a:xfrm>
              <a:off x="5849200" y="4707525"/>
              <a:ext cx="25" cy="2250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0" y="8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Google Shape;3679;p38">
              <a:extLst>
                <a:ext uri="{FF2B5EF4-FFF2-40B4-BE49-F238E27FC236}">
                  <a16:creationId xmlns:a16="http://schemas.microsoft.com/office/drawing/2014/main" id="{7D9E4FAA-862C-4609-B4BA-AF0429FD7B28}"/>
                </a:ext>
              </a:extLst>
            </p:cNvPr>
            <p:cNvSpPr/>
            <p:nvPr/>
          </p:nvSpPr>
          <p:spPr>
            <a:xfrm>
              <a:off x="5462025" y="431205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3680;p38">
              <a:extLst>
                <a:ext uri="{FF2B5EF4-FFF2-40B4-BE49-F238E27FC236}">
                  <a16:creationId xmlns:a16="http://schemas.microsoft.com/office/drawing/2014/main" id="{7C99A4F0-DCDE-4380-B22A-F05452699B30}"/>
                </a:ext>
              </a:extLst>
            </p:cNvPr>
            <p:cNvSpPr/>
            <p:nvPr/>
          </p:nvSpPr>
          <p:spPr>
            <a:xfrm>
              <a:off x="4981775" y="5132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" name="Google Shape;3681;p38">
              <a:extLst>
                <a:ext uri="{FF2B5EF4-FFF2-40B4-BE49-F238E27FC236}">
                  <a16:creationId xmlns:a16="http://schemas.microsoft.com/office/drawing/2014/main" id="{C0903244-C9AE-4FC0-8888-CBCAA9A4B2B3}"/>
                </a:ext>
              </a:extLst>
            </p:cNvPr>
            <p:cNvSpPr/>
            <p:nvPr/>
          </p:nvSpPr>
          <p:spPr>
            <a:xfrm>
              <a:off x="5578350" y="5244275"/>
              <a:ext cx="1675" cy="1675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0" y="67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" name="Google Shape;3682;p38">
              <a:extLst>
                <a:ext uri="{FF2B5EF4-FFF2-40B4-BE49-F238E27FC236}">
                  <a16:creationId xmlns:a16="http://schemas.microsoft.com/office/drawing/2014/main" id="{B9FFEC18-16B4-4CFC-83E1-D3BC952E23F1}"/>
                </a:ext>
              </a:extLst>
            </p:cNvPr>
            <p:cNvSpPr/>
            <p:nvPr/>
          </p:nvSpPr>
          <p:spPr>
            <a:xfrm>
              <a:off x="5562825" y="525590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1" y="67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3683;p38">
              <a:extLst>
                <a:ext uri="{FF2B5EF4-FFF2-40B4-BE49-F238E27FC236}">
                  <a16:creationId xmlns:a16="http://schemas.microsoft.com/office/drawing/2014/main" id="{85414F12-5FB6-44BF-BFB3-7D729D01FD14}"/>
                </a:ext>
              </a:extLst>
            </p:cNvPr>
            <p:cNvSpPr/>
            <p:nvPr/>
          </p:nvSpPr>
          <p:spPr>
            <a:xfrm>
              <a:off x="5219400" y="5283600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1" y="0"/>
                  </a:moveTo>
                  <a:lnTo>
                    <a:pt x="112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3684;p38">
              <a:extLst>
                <a:ext uri="{FF2B5EF4-FFF2-40B4-BE49-F238E27FC236}">
                  <a16:creationId xmlns:a16="http://schemas.microsoft.com/office/drawing/2014/main" id="{57385793-CFBF-47E4-B9C2-B5CCCCAF4E4E}"/>
                </a:ext>
              </a:extLst>
            </p:cNvPr>
            <p:cNvSpPr/>
            <p:nvPr/>
          </p:nvSpPr>
          <p:spPr>
            <a:xfrm>
              <a:off x="5422700" y="5297450"/>
              <a:ext cx="3350" cy="575"/>
            </a:xfrm>
            <a:custGeom>
              <a:avLst/>
              <a:gdLst/>
              <a:ahLst/>
              <a:cxnLst/>
              <a:rect l="l" t="t" r="r" b="b"/>
              <a:pathLst>
                <a:path w="134" h="23" extrusionOk="0">
                  <a:moveTo>
                    <a:pt x="0" y="22"/>
                  </a:moveTo>
                  <a:lnTo>
                    <a:pt x="1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3685;p38">
              <a:extLst>
                <a:ext uri="{FF2B5EF4-FFF2-40B4-BE49-F238E27FC236}">
                  <a16:creationId xmlns:a16="http://schemas.microsoft.com/office/drawing/2014/main" id="{F5AA8505-75AF-4747-B4E0-F2234F5C336C}"/>
                </a:ext>
              </a:extLst>
            </p:cNvPr>
            <p:cNvSpPr/>
            <p:nvPr/>
          </p:nvSpPr>
          <p:spPr>
            <a:xfrm>
              <a:off x="5267050" y="4731350"/>
              <a:ext cx="134625" cy="234825"/>
            </a:xfrm>
            <a:custGeom>
              <a:avLst/>
              <a:gdLst/>
              <a:ahLst/>
              <a:cxnLst/>
              <a:rect l="l" t="t" r="r" b="b"/>
              <a:pathLst>
                <a:path w="5385" h="9393" extrusionOk="0">
                  <a:moveTo>
                    <a:pt x="2304" y="5562"/>
                  </a:moveTo>
                  <a:lnTo>
                    <a:pt x="2615" y="5850"/>
                  </a:lnTo>
                  <a:cubicBezTo>
                    <a:pt x="2534" y="5906"/>
                    <a:pt x="2439" y="5933"/>
                    <a:pt x="2344" y="5933"/>
                  </a:cubicBezTo>
                  <a:cubicBezTo>
                    <a:pt x="2178" y="5933"/>
                    <a:pt x="2012" y="5850"/>
                    <a:pt x="1928" y="5695"/>
                  </a:cubicBezTo>
                  <a:lnTo>
                    <a:pt x="2304" y="5562"/>
                  </a:lnTo>
                  <a:close/>
                  <a:moveTo>
                    <a:pt x="421" y="0"/>
                  </a:moveTo>
                  <a:lnTo>
                    <a:pt x="200" y="222"/>
                  </a:lnTo>
                  <a:lnTo>
                    <a:pt x="67" y="687"/>
                  </a:lnTo>
                  <a:cubicBezTo>
                    <a:pt x="133" y="709"/>
                    <a:pt x="177" y="732"/>
                    <a:pt x="200" y="798"/>
                  </a:cubicBezTo>
                  <a:cubicBezTo>
                    <a:pt x="244" y="909"/>
                    <a:pt x="288" y="1108"/>
                    <a:pt x="244" y="1130"/>
                  </a:cubicBezTo>
                  <a:cubicBezTo>
                    <a:pt x="0" y="1330"/>
                    <a:pt x="89" y="1551"/>
                    <a:pt x="89" y="1773"/>
                  </a:cubicBezTo>
                  <a:cubicBezTo>
                    <a:pt x="155" y="2548"/>
                    <a:pt x="266" y="3346"/>
                    <a:pt x="22" y="4122"/>
                  </a:cubicBezTo>
                  <a:lnTo>
                    <a:pt x="222" y="4188"/>
                  </a:lnTo>
                  <a:lnTo>
                    <a:pt x="443" y="4210"/>
                  </a:lnTo>
                  <a:lnTo>
                    <a:pt x="488" y="4188"/>
                  </a:lnTo>
                  <a:cubicBezTo>
                    <a:pt x="488" y="4077"/>
                    <a:pt x="687" y="3944"/>
                    <a:pt x="443" y="3856"/>
                  </a:cubicBezTo>
                  <a:cubicBezTo>
                    <a:pt x="421" y="3834"/>
                    <a:pt x="443" y="3656"/>
                    <a:pt x="443" y="3545"/>
                  </a:cubicBezTo>
                  <a:cubicBezTo>
                    <a:pt x="886" y="3745"/>
                    <a:pt x="1130" y="4277"/>
                    <a:pt x="931" y="4565"/>
                  </a:cubicBezTo>
                  <a:lnTo>
                    <a:pt x="687" y="4321"/>
                  </a:lnTo>
                  <a:lnTo>
                    <a:pt x="687" y="4321"/>
                  </a:lnTo>
                  <a:lnTo>
                    <a:pt x="754" y="4742"/>
                  </a:lnTo>
                  <a:lnTo>
                    <a:pt x="842" y="4786"/>
                  </a:lnTo>
                  <a:lnTo>
                    <a:pt x="754" y="4831"/>
                  </a:lnTo>
                  <a:cubicBezTo>
                    <a:pt x="709" y="4963"/>
                    <a:pt x="687" y="5096"/>
                    <a:pt x="621" y="5274"/>
                  </a:cubicBezTo>
                  <a:lnTo>
                    <a:pt x="1130" y="4963"/>
                  </a:lnTo>
                  <a:lnTo>
                    <a:pt x="1463" y="5096"/>
                  </a:lnTo>
                  <a:lnTo>
                    <a:pt x="1352" y="5119"/>
                  </a:lnTo>
                  <a:cubicBezTo>
                    <a:pt x="1330" y="5362"/>
                    <a:pt x="1307" y="5606"/>
                    <a:pt x="1285" y="5872"/>
                  </a:cubicBezTo>
                  <a:cubicBezTo>
                    <a:pt x="1351" y="5862"/>
                    <a:pt x="1411" y="5857"/>
                    <a:pt x="1465" y="5857"/>
                  </a:cubicBezTo>
                  <a:cubicBezTo>
                    <a:pt x="1902" y="5857"/>
                    <a:pt x="1972" y="6162"/>
                    <a:pt x="1972" y="6537"/>
                  </a:cubicBezTo>
                  <a:cubicBezTo>
                    <a:pt x="1994" y="6714"/>
                    <a:pt x="2016" y="6869"/>
                    <a:pt x="2039" y="7046"/>
                  </a:cubicBezTo>
                  <a:cubicBezTo>
                    <a:pt x="2083" y="7201"/>
                    <a:pt x="2149" y="7356"/>
                    <a:pt x="2172" y="7467"/>
                  </a:cubicBezTo>
                  <a:lnTo>
                    <a:pt x="2570" y="7290"/>
                  </a:lnTo>
                  <a:lnTo>
                    <a:pt x="2570" y="7290"/>
                  </a:lnTo>
                  <a:cubicBezTo>
                    <a:pt x="2460" y="7777"/>
                    <a:pt x="2371" y="8176"/>
                    <a:pt x="2282" y="8575"/>
                  </a:cubicBezTo>
                  <a:lnTo>
                    <a:pt x="2349" y="8641"/>
                  </a:lnTo>
                  <a:lnTo>
                    <a:pt x="2858" y="8309"/>
                  </a:lnTo>
                  <a:cubicBezTo>
                    <a:pt x="2925" y="8442"/>
                    <a:pt x="2969" y="8575"/>
                    <a:pt x="3013" y="8686"/>
                  </a:cubicBezTo>
                  <a:cubicBezTo>
                    <a:pt x="3102" y="8929"/>
                    <a:pt x="3235" y="9129"/>
                    <a:pt x="3390" y="9328"/>
                  </a:cubicBezTo>
                  <a:cubicBezTo>
                    <a:pt x="3461" y="9379"/>
                    <a:pt x="3554" y="9392"/>
                    <a:pt x="3656" y="9392"/>
                  </a:cubicBezTo>
                  <a:cubicBezTo>
                    <a:pt x="3778" y="9392"/>
                    <a:pt x="3912" y="9373"/>
                    <a:pt x="4033" y="9373"/>
                  </a:cubicBezTo>
                  <a:lnTo>
                    <a:pt x="3966" y="8863"/>
                  </a:lnTo>
                  <a:cubicBezTo>
                    <a:pt x="3590" y="8796"/>
                    <a:pt x="3479" y="8508"/>
                    <a:pt x="3390" y="8198"/>
                  </a:cubicBezTo>
                  <a:lnTo>
                    <a:pt x="3301" y="8198"/>
                  </a:lnTo>
                  <a:lnTo>
                    <a:pt x="2748" y="7888"/>
                  </a:lnTo>
                  <a:lnTo>
                    <a:pt x="2858" y="7644"/>
                  </a:lnTo>
                  <a:cubicBezTo>
                    <a:pt x="3102" y="7755"/>
                    <a:pt x="3346" y="7844"/>
                    <a:pt x="3567" y="7977"/>
                  </a:cubicBezTo>
                  <a:cubicBezTo>
                    <a:pt x="3590" y="7977"/>
                    <a:pt x="3567" y="8110"/>
                    <a:pt x="3567" y="8176"/>
                  </a:cubicBezTo>
                  <a:lnTo>
                    <a:pt x="4343" y="8309"/>
                  </a:lnTo>
                  <a:lnTo>
                    <a:pt x="4409" y="8154"/>
                  </a:lnTo>
                  <a:cubicBezTo>
                    <a:pt x="4166" y="7910"/>
                    <a:pt x="3922" y="7644"/>
                    <a:pt x="3678" y="7401"/>
                  </a:cubicBezTo>
                  <a:lnTo>
                    <a:pt x="3678" y="7401"/>
                  </a:lnTo>
                  <a:cubicBezTo>
                    <a:pt x="3834" y="7424"/>
                    <a:pt x="3981" y="7437"/>
                    <a:pt x="4121" y="7437"/>
                  </a:cubicBezTo>
                  <a:cubicBezTo>
                    <a:pt x="4639" y="7437"/>
                    <a:pt x="5053" y="7265"/>
                    <a:pt x="5384" y="6847"/>
                  </a:cubicBezTo>
                  <a:lnTo>
                    <a:pt x="5296" y="6293"/>
                  </a:lnTo>
                  <a:cubicBezTo>
                    <a:pt x="5100" y="6541"/>
                    <a:pt x="4799" y="6652"/>
                    <a:pt x="4482" y="6652"/>
                  </a:cubicBezTo>
                  <a:cubicBezTo>
                    <a:pt x="3864" y="6652"/>
                    <a:pt x="3182" y="6235"/>
                    <a:pt x="3080" y="5606"/>
                  </a:cubicBezTo>
                  <a:cubicBezTo>
                    <a:pt x="3058" y="5429"/>
                    <a:pt x="2947" y="5252"/>
                    <a:pt x="2969" y="5074"/>
                  </a:cubicBezTo>
                  <a:cubicBezTo>
                    <a:pt x="3036" y="4720"/>
                    <a:pt x="3124" y="4698"/>
                    <a:pt x="3634" y="4698"/>
                  </a:cubicBezTo>
                  <a:lnTo>
                    <a:pt x="3988" y="5916"/>
                  </a:lnTo>
                  <a:lnTo>
                    <a:pt x="4742" y="5916"/>
                  </a:lnTo>
                  <a:lnTo>
                    <a:pt x="4387" y="5229"/>
                  </a:lnTo>
                  <a:cubicBezTo>
                    <a:pt x="4365" y="5229"/>
                    <a:pt x="4343" y="5229"/>
                    <a:pt x="4343" y="5207"/>
                  </a:cubicBezTo>
                  <a:lnTo>
                    <a:pt x="4143" y="4919"/>
                  </a:lnTo>
                  <a:lnTo>
                    <a:pt x="3922" y="4587"/>
                  </a:lnTo>
                  <a:lnTo>
                    <a:pt x="3811" y="4631"/>
                  </a:lnTo>
                  <a:lnTo>
                    <a:pt x="3811" y="4631"/>
                  </a:lnTo>
                  <a:lnTo>
                    <a:pt x="3922" y="4033"/>
                  </a:lnTo>
                  <a:lnTo>
                    <a:pt x="3922" y="4033"/>
                  </a:lnTo>
                  <a:cubicBezTo>
                    <a:pt x="3789" y="4055"/>
                    <a:pt x="3634" y="4077"/>
                    <a:pt x="3501" y="4077"/>
                  </a:cubicBezTo>
                  <a:cubicBezTo>
                    <a:pt x="3434" y="4077"/>
                    <a:pt x="3346" y="4011"/>
                    <a:pt x="3279" y="3989"/>
                  </a:cubicBezTo>
                  <a:lnTo>
                    <a:pt x="3102" y="3678"/>
                  </a:lnTo>
                  <a:lnTo>
                    <a:pt x="2659" y="3989"/>
                  </a:lnTo>
                  <a:lnTo>
                    <a:pt x="2504" y="3723"/>
                  </a:lnTo>
                  <a:lnTo>
                    <a:pt x="2371" y="3435"/>
                  </a:lnTo>
                  <a:lnTo>
                    <a:pt x="2460" y="3390"/>
                  </a:lnTo>
                  <a:cubicBezTo>
                    <a:pt x="2504" y="3479"/>
                    <a:pt x="2548" y="3568"/>
                    <a:pt x="2592" y="3634"/>
                  </a:cubicBezTo>
                  <a:lnTo>
                    <a:pt x="2703" y="3235"/>
                  </a:lnTo>
                  <a:lnTo>
                    <a:pt x="2327" y="3169"/>
                  </a:lnTo>
                  <a:cubicBezTo>
                    <a:pt x="2083" y="3213"/>
                    <a:pt x="2016" y="3324"/>
                    <a:pt x="2172" y="3545"/>
                  </a:cubicBezTo>
                  <a:cubicBezTo>
                    <a:pt x="2216" y="3612"/>
                    <a:pt x="2260" y="3723"/>
                    <a:pt x="2282" y="3811"/>
                  </a:cubicBezTo>
                  <a:lnTo>
                    <a:pt x="1773" y="3745"/>
                  </a:lnTo>
                  <a:lnTo>
                    <a:pt x="1773" y="3745"/>
                  </a:lnTo>
                  <a:cubicBezTo>
                    <a:pt x="1839" y="3878"/>
                    <a:pt x="1883" y="4011"/>
                    <a:pt x="1950" y="4144"/>
                  </a:cubicBezTo>
                  <a:cubicBezTo>
                    <a:pt x="1770" y="4294"/>
                    <a:pt x="1671" y="4376"/>
                    <a:pt x="1594" y="4376"/>
                  </a:cubicBezTo>
                  <a:cubicBezTo>
                    <a:pt x="1501" y="4376"/>
                    <a:pt x="1441" y="4256"/>
                    <a:pt x="1307" y="3989"/>
                  </a:cubicBezTo>
                  <a:cubicBezTo>
                    <a:pt x="1219" y="3834"/>
                    <a:pt x="1108" y="3723"/>
                    <a:pt x="975" y="3590"/>
                  </a:cubicBezTo>
                  <a:lnTo>
                    <a:pt x="1130" y="3501"/>
                  </a:lnTo>
                  <a:lnTo>
                    <a:pt x="1684" y="3701"/>
                  </a:lnTo>
                  <a:lnTo>
                    <a:pt x="1684" y="3701"/>
                  </a:lnTo>
                  <a:lnTo>
                    <a:pt x="1374" y="3191"/>
                  </a:lnTo>
                  <a:cubicBezTo>
                    <a:pt x="1241" y="3014"/>
                    <a:pt x="1152" y="2814"/>
                    <a:pt x="975" y="2548"/>
                  </a:cubicBezTo>
                  <a:lnTo>
                    <a:pt x="975" y="2548"/>
                  </a:lnTo>
                  <a:lnTo>
                    <a:pt x="1374" y="2571"/>
                  </a:lnTo>
                  <a:lnTo>
                    <a:pt x="1219" y="2260"/>
                  </a:lnTo>
                  <a:lnTo>
                    <a:pt x="1174" y="2327"/>
                  </a:lnTo>
                  <a:lnTo>
                    <a:pt x="1130" y="2260"/>
                  </a:lnTo>
                  <a:cubicBezTo>
                    <a:pt x="1116" y="2261"/>
                    <a:pt x="1103" y="2262"/>
                    <a:pt x="1090" y="2262"/>
                  </a:cubicBezTo>
                  <a:cubicBezTo>
                    <a:pt x="774" y="2262"/>
                    <a:pt x="752" y="2007"/>
                    <a:pt x="709" y="1773"/>
                  </a:cubicBezTo>
                  <a:cubicBezTo>
                    <a:pt x="598" y="1197"/>
                    <a:pt x="510" y="599"/>
                    <a:pt x="4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3686;p38">
              <a:extLst>
                <a:ext uri="{FF2B5EF4-FFF2-40B4-BE49-F238E27FC236}">
                  <a16:creationId xmlns:a16="http://schemas.microsoft.com/office/drawing/2014/main" id="{9F93585E-B059-4DF0-B7B8-0D1BA81F5F4A}"/>
                </a:ext>
              </a:extLst>
            </p:cNvPr>
            <p:cNvSpPr/>
            <p:nvPr/>
          </p:nvSpPr>
          <p:spPr>
            <a:xfrm>
              <a:off x="5209425" y="4864850"/>
              <a:ext cx="123000" cy="242075"/>
            </a:xfrm>
            <a:custGeom>
              <a:avLst/>
              <a:gdLst/>
              <a:ahLst/>
              <a:cxnLst/>
              <a:rect l="l" t="t" r="r" b="b"/>
              <a:pathLst>
                <a:path w="4920" h="9683" extrusionOk="0">
                  <a:moveTo>
                    <a:pt x="2505" y="510"/>
                  </a:moveTo>
                  <a:lnTo>
                    <a:pt x="2638" y="621"/>
                  </a:lnTo>
                  <a:lnTo>
                    <a:pt x="2682" y="709"/>
                  </a:lnTo>
                  <a:lnTo>
                    <a:pt x="2549" y="709"/>
                  </a:lnTo>
                  <a:lnTo>
                    <a:pt x="2505" y="510"/>
                  </a:lnTo>
                  <a:close/>
                  <a:moveTo>
                    <a:pt x="2283" y="1618"/>
                  </a:moveTo>
                  <a:lnTo>
                    <a:pt x="2682" y="1906"/>
                  </a:lnTo>
                  <a:lnTo>
                    <a:pt x="2660" y="2016"/>
                  </a:lnTo>
                  <a:lnTo>
                    <a:pt x="2128" y="1994"/>
                  </a:lnTo>
                  <a:cubicBezTo>
                    <a:pt x="2172" y="1883"/>
                    <a:pt x="2217" y="1773"/>
                    <a:pt x="2283" y="1618"/>
                  </a:cubicBezTo>
                  <a:close/>
                  <a:moveTo>
                    <a:pt x="1862" y="3324"/>
                  </a:moveTo>
                  <a:cubicBezTo>
                    <a:pt x="1862" y="3324"/>
                    <a:pt x="1884" y="3346"/>
                    <a:pt x="1884" y="3346"/>
                  </a:cubicBezTo>
                  <a:cubicBezTo>
                    <a:pt x="1862" y="3346"/>
                    <a:pt x="1840" y="3368"/>
                    <a:pt x="1818" y="3368"/>
                  </a:cubicBezTo>
                  <a:cubicBezTo>
                    <a:pt x="1818" y="3368"/>
                    <a:pt x="1796" y="3346"/>
                    <a:pt x="1796" y="3346"/>
                  </a:cubicBezTo>
                  <a:cubicBezTo>
                    <a:pt x="1818" y="3346"/>
                    <a:pt x="1840" y="3324"/>
                    <a:pt x="1862" y="3324"/>
                  </a:cubicBezTo>
                  <a:close/>
                  <a:moveTo>
                    <a:pt x="1973" y="5273"/>
                  </a:moveTo>
                  <a:lnTo>
                    <a:pt x="1973" y="5362"/>
                  </a:lnTo>
                  <a:lnTo>
                    <a:pt x="1685" y="5384"/>
                  </a:lnTo>
                  <a:lnTo>
                    <a:pt x="1685" y="5273"/>
                  </a:lnTo>
                  <a:close/>
                  <a:moveTo>
                    <a:pt x="2394" y="7001"/>
                  </a:moveTo>
                  <a:cubicBezTo>
                    <a:pt x="2416" y="7046"/>
                    <a:pt x="2460" y="7068"/>
                    <a:pt x="2460" y="7090"/>
                  </a:cubicBezTo>
                  <a:cubicBezTo>
                    <a:pt x="2438" y="7134"/>
                    <a:pt x="2416" y="7157"/>
                    <a:pt x="2394" y="7179"/>
                  </a:cubicBezTo>
                  <a:cubicBezTo>
                    <a:pt x="2372" y="7157"/>
                    <a:pt x="2327" y="7134"/>
                    <a:pt x="2327" y="7090"/>
                  </a:cubicBezTo>
                  <a:cubicBezTo>
                    <a:pt x="2327" y="7068"/>
                    <a:pt x="2372" y="7046"/>
                    <a:pt x="2394" y="7001"/>
                  </a:cubicBezTo>
                  <a:close/>
                  <a:moveTo>
                    <a:pt x="2615" y="7312"/>
                  </a:moveTo>
                  <a:lnTo>
                    <a:pt x="2615" y="7334"/>
                  </a:lnTo>
                  <a:lnTo>
                    <a:pt x="2593" y="7312"/>
                  </a:lnTo>
                  <a:close/>
                  <a:moveTo>
                    <a:pt x="1884" y="7223"/>
                  </a:moveTo>
                  <a:cubicBezTo>
                    <a:pt x="2350" y="7445"/>
                    <a:pt x="2394" y="7533"/>
                    <a:pt x="2194" y="8043"/>
                  </a:cubicBezTo>
                  <a:cubicBezTo>
                    <a:pt x="2039" y="7755"/>
                    <a:pt x="1906" y="7511"/>
                    <a:pt x="1773" y="7290"/>
                  </a:cubicBezTo>
                  <a:lnTo>
                    <a:pt x="1884" y="7223"/>
                  </a:lnTo>
                  <a:close/>
                  <a:moveTo>
                    <a:pt x="2571" y="0"/>
                  </a:moveTo>
                  <a:cubicBezTo>
                    <a:pt x="2350" y="332"/>
                    <a:pt x="2128" y="687"/>
                    <a:pt x="1951" y="1041"/>
                  </a:cubicBezTo>
                  <a:cubicBezTo>
                    <a:pt x="1818" y="1219"/>
                    <a:pt x="1641" y="1396"/>
                    <a:pt x="1463" y="1529"/>
                  </a:cubicBezTo>
                  <a:lnTo>
                    <a:pt x="1973" y="1928"/>
                  </a:lnTo>
                  <a:cubicBezTo>
                    <a:pt x="1685" y="2061"/>
                    <a:pt x="1441" y="2171"/>
                    <a:pt x="1220" y="2327"/>
                  </a:cubicBezTo>
                  <a:cubicBezTo>
                    <a:pt x="1175" y="2349"/>
                    <a:pt x="1242" y="2504"/>
                    <a:pt x="1242" y="2592"/>
                  </a:cubicBezTo>
                  <a:lnTo>
                    <a:pt x="1906" y="2194"/>
                  </a:lnTo>
                  <a:lnTo>
                    <a:pt x="1906" y="2194"/>
                  </a:lnTo>
                  <a:cubicBezTo>
                    <a:pt x="2039" y="2814"/>
                    <a:pt x="1707" y="3191"/>
                    <a:pt x="1397" y="3634"/>
                  </a:cubicBezTo>
                  <a:lnTo>
                    <a:pt x="1197" y="3567"/>
                  </a:lnTo>
                  <a:lnTo>
                    <a:pt x="1153" y="3855"/>
                  </a:lnTo>
                  <a:lnTo>
                    <a:pt x="799" y="3745"/>
                  </a:lnTo>
                  <a:lnTo>
                    <a:pt x="799" y="3279"/>
                  </a:lnTo>
                  <a:lnTo>
                    <a:pt x="555" y="3346"/>
                  </a:lnTo>
                  <a:lnTo>
                    <a:pt x="466" y="2991"/>
                  </a:lnTo>
                  <a:lnTo>
                    <a:pt x="400" y="2991"/>
                  </a:lnTo>
                  <a:cubicBezTo>
                    <a:pt x="156" y="3213"/>
                    <a:pt x="1" y="3412"/>
                    <a:pt x="178" y="3833"/>
                  </a:cubicBezTo>
                  <a:cubicBezTo>
                    <a:pt x="311" y="4121"/>
                    <a:pt x="533" y="4188"/>
                    <a:pt x="710" y="4321"/>
                  </a:cubicBezTo>
                  <a:cubicBezTo>
                    <a:pt x="1042" y="4564"/>
                    <a:pt x="1087" y="4830"/>
                    <a:pt x="843" y="5118"/>
                  </a:cubicBezTo>
                  <a:cubicBezTo>
                    <a:pt x="821" y="5185"/>
                    <a:pt x="799" y="5229"/>
                    <a:pt x="799" y="5295"/>
                  </a:cubicBezTo>
                  <a:cubicBezTo>
                    <a:pt x="843" y="5539"/>
                    <a:pt x="887" y="5761"/>
                    <a:pt x="887" y="6004"/>
                  </a:cubicBezTo>
                  <a:cubicBezTo>
                    <a:pt x="865" y="6736"/>
                    <a:pt x="1308" y="7312"/>
                    <a:pt x="1618" y="7910"/>
                  </a:cubicBezTo>
                  <a:cubicBezTo>
                    <a:pt x="1840" y="8353"/>
                    <a:pt x="2039" y="8730"/>
                    <a:pt x="1574" y="9195"/>
                  </a:cubicBezTo>
                  <a:lnTo>
                    <a:pt x="3258" y="9682"/>
                  </a:lnTo>
                  <a:cubicBezTo>
                    <a:pt x="3369" y="9372"/>
                    <a:pt x="3457" y="9106"/>
                    <a:pt x="3590" y="8708"/>
                  </a:cubicBezTo>
                  <a:lnTo>
                    <a:pt x="3834" y="9195"/>
                  </a:lnTo>
                  <a:cubicBezTo>
                    <a:pt x="4078" y="8508"/>
                    <a:pt x="4720" y="8242"/>
                    <a:pt x="4765" y="7555"/>
                  </a:cubicBezTo>
                  <a:lnTo>
                    <a:pt x="4853" y="7555"/>
                  </a:lnTo>
                  <a:lnTo>
                    <a:pt x="4676" y="7467"/>
                  </a:lnTo>
                  <a:lnTo>
                    <a:pt x="4920" y="7267"/>
                  </a:lnTo>
                  <a:lnTo>
                    <a:pt x="4587" y="7112"/>
                  </a:lnTo>
                  <a:cubicBezTo>
                    <a:pt x="4388" y="7334"/>
                    <a:pt x="4166" y="7555"/>
                    <a:pt x="3967" y="7777"/>
                  </a:cubicBezTo>
                  <a:cubicBezTo>
                    <a:pt x="3878" y="7910"/>
                    <a:pt x="3790" y="8043"/>
                    <a:pt x="3701" y="8176"/>
                  </a:cubicBezTo>
                  <a:lnTo>
                    <a:pt x="3834" y="8353"/>
                  </a:lnTo>
                  <a:cubicBezTo>
                    <a:pt x="3768" y="8331"/>
                    <a:pt x="3701" y="8309"/>
                    <a:pt x="3612" y="8287"/>
                  </a:cubicBezTo>
                  <a:lnTo>
                    <a:pt x="3169" y="8818"/>
                  </a:lnTo>
                  <a:lnTo>
                    <a:pt x="3191" y="8907"/>
                  </a:lnTo>
                  <a:lnTo>
                    <a:pt x="3081" y="8907"/>
                  </a:lnTo>
                  <a:cubicBezTo>
                    <a:pt x="3014" y="8818"/>
                    <a:pt x="2859" y="8752"/>
                    <a:pt x="2859" y="8663"/>
                  </a:cubicBezTo>
                  <a:cubicBezTo>
                    <a:pt x="2859" y="8353"/>
                    <a:pt x="2903" y="8065"/>
                    <a:pt x="2970" y="7755"/>
                  </a:cubicBezTo>
                  <a:cubicBezTo>
                    <a:pt x="3036" y="7445"/>
                    <a:pt x="3147" y="7157"/>
                    <a:pt x="3214" y="6846"/>
                  </a:cubicBezTo>
                  <a:lnTo>
                    <a:pt x="3125" y="6625"/>
                  </a:lnTo>
                  <a:cubicBezTo>
                    <a:pt x="3076" y="6610"/>
                    <a:pt x="3037" y="6603"/>
                    <a:pt x="3006" y="6603"/>
                  </a:cubicBezTo>
                  <a:cubicBezTo>
                    <a:pt x="2858" y="6603"/>
                    <a:pt x="2903" y="6762"/>
                    <a:pt x="2903" y="6891"/>
                  </a:cubicBezTo>
                  <a:lnTo>
                    <a:pt x="2593" y="7001"/>
                  </a:lnTo>
                  <a:cubicBezTo>
                    <a:pt x="2372" y="6891"/>
                    <a:pt x="2372" y="6824"/>
                    <a:pt x="2549" y="6492"/>
                  </a:cubicBezTo>
                  <a:cubicBezTo>
                    <a:pt x="2480" y="6378"/>
                    <a:pt x="2418" y="6328"/>
                    <a:pt x="2349" y="6328"/>
                  </a:cubicBezTo>
                  <a:cubicBezTo>
                    <a:pt x="2284" y="6328"/>
                    <a:pt x="2214" y="6372"/>
                    <a:pt x="2128" y="6448"/>
                  </a:cubicBezTo>
                  <a:cubicBezTo>
                    <a:pt x="1929" y="6603"/>
                    <a:pt x="1729" y="6736"/>
                    <a:pt x="1530" y="6869"/>
                  </a:cubicBezTo>
                  <a:cubicBezTo>
                    <a:pt x="1441" y="6315"/>
                    <a:pt x="1840" y="5783"/>
                    <a:pt x="2460" y="5473"/>
                  </a:cubicBezTo>
                  <a:lnTo>
                    <a:pt x="2505" y="5251"/>
                  </a:lnTo>
                  <a:lnTo>
                    <a:pt x="2726" y="5318"/>
                  </a:lnTo>
                  <a:lnTo>
                    <a:pt x="2970" y="5318"/>
                  </a:lnTo>
                  <a:lnTo>
                    <a:pt x="3214" y="4454"/>
                  </a:lnTo>
                  <a:lnTo>
                    <a:pt x="2992" y="4321"/>
                  </a:lnTo>
                  <a:cubicBezTo>
                    <a:pt x="2704" y="4343"/>
                    <a:pt x="2460" y="4564"/>
                    <a:pt x="2438" y="4874"/>
                  </a:cubicBezTo>
                  <a:cubicBezTo>
                    <a:pt x="2305" y="4919"/>
                    <a:pt x="2194" y="4941"/>
                    <a:pt x="2084" y="4985"/>
                  </a:cubicBezTo>
                  <a:cubicBezTo>
                    <a:pt x="1929" y="5052"/>
                    <a:pt x="1773" y="5118"/>
                    <a:pt x="1596" y="5163"/>
                  </a:cubicBezTo>
                  <a:cubicBezTo>
                    <a:pt x="1542" y="5175"/>
                    <a:pt x="1494" y="5181"/>
                    <a:pt x="1453" y="5181"/>
                  </a:cubicBezTo>
                  <a:cubicBezTo>
                    <a:pt x="1276" y="5181"/>
                    <a:pt x="1226" y="5064"/>
                    <a:pt x="1352" y="4830"/>
                  </a:cubicBezTo>
                  <a:lnTo>
                    <a:pt x="1773" y="3966"/>
                  </a:lnTo>
                  <a:lnTo>
                    <a:pt x="2261" y="3124"/>
                  </a:lnTo>
                  <a:cubicBezTo>
                    <a:pt x="2394" y="2814"/>
                    <a:pt x="2505" y="2526"/>
                    <a:pt x="2660" y="2238"/>
                  </a:cubicBezTo>
                  <a:cubicBezTo>
                    <a:pt x="2970" y="1595"/>
                    <a:pt x="3236" y="975"/>
                    <a:pt x="3125" y="222"/>
                  </a:cubicBezTo>
                  <a:lnTo>
                    <a:pt x="3125" y="222"/>
                  </a:lnTo>
                  <a:lnTo>
                    <a:pt x="2748" y="621"/>
                  </a:lnTo>
                  <a:lnTo>
                    <a:pt x="25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3687;p38">
              <a:extLst>
                <a:ext uri="{FF2B5EF4-FFF2-40B4-BE49-F238E27FC236}">
                  <a16:creationId xmlns:a16="http://schemas.microsoft.com/office/drawing/2014/main" id="{2FF76A30-5377-4E7B-97DE-870CDD156066}"/>
                </a:ext>
              </a:extLst>
            </p:cNvPr>
            <p:cNvSpPr/>
            <p:nvPr/>
          </p:nvSpPr>
          <p:spPr>
            <a:xfrm>
              <a:off x="5415500" y="4921900"/>
              <a:ext cx="90300" cy="166200"/>
            </a:xfrm>
            <a:custGeom>
              <a:avLst/>
              <a:gdLst/>
              <a:ahLst/>
              <a:cxnLst/>
              <a:rect l="l" t="t" r="r" b="b"/>
              <a:pathLst>
                <a:path w="3612" h="6648" extrusionOk="0">
                  <a:moveTo>
                    <a:pt x="1440" y="0"/>
                  </a:moveTo>
                  <a:lnTo>
                    <a:pt x="1041" y="67"/>
                  </a:lnTo>
                  <a:lnTo>
                    <a:pt x="1041" y="155"/>
                  </a:lnTo>
                  <a:lnTo>
                    <a:pt x="776" y="288"/>
                  </a:lnTo>
                  <a:lnTo>
                    <a:pt x="776" y="776"/>
                  </a:lnTo>
                  <a:lnTo>
                    <a:pt x="908" y="798"/>
                  </a:lnTo>
                  <a:lnTo>
                    <a:pt x="1086" y="864"/>
                  </a:lnTo>
                  <a:lnTo>
                    <a:pt x="908" y="975"/>
                  </a:lnTo>
                  <a:cubicBezTo>
                    <a:pt x="864" y="1086"/>
                    <a:pt x="820" y="1219"/>
                    <a:pt x="776" y="1330"/>
                  </a:cubicBezTo>
                  <a:cubicBezTo>
                    <a:pt x="753" y="1396"/>
                    <a:pt x="665" y="1440"/>
                    <a:pt x="598" y="1507"/>
                  </a:cubicBezTo>
                  <a:lnTo>
                    <a:pt x="488" y="1219"/>
                  </a:lnTo>
                  <a:lnTo>
                    <a:pt x="0" y="1463"/>
                  </a:lnTo>
                  <a:cubicBezTo>
                    <a:pt x="776" y="1706"/>
                    <a:pt x="1462" y="1883"/>
                    <a:pt x="1883" y="2548"/>
                  </a:cubicBezTo>
                  <a:lnTo>
                    <a:pt x="1906" y="2637"/>
                  </a:lnTo>
                  <a:lnTo>
                    <a:pt x="1795" y="2615"/>
                  </a:lnTo>
                  <a:lnTo>
                    <a:pt x="753" y="2083"/>
                  </a:lnTo>
                  <a:lnTo>
                    <a:pt x="643" y="2172"/>
                  </a:lnTo>
                  <a:cubicBezTo>
                    <a:pt x="1972" y="3368"/>
                    <a:pt x="2304" y="4985"/>
                    <a:pt x="2592" y="6647"/>
                  </a:cubicBezTo>
                  <a:cubicBezTo>
                    <a:pt x="2814" y="6558"/>
                    <a:pt x="3058" y="6448"/>
                    <a:pt x="3257" y="6337"/>
                  </a:cubicBezTo>
                  <a:cubicBezTo>
                    <a:pt x="3368" y="6248"/>
                    <a:pt x="3456" y="6137"/>
                    <a:pt x="3456" y="6005"/>
                  </a:cubicBezTo>
                  <a:cubicBezTo>
                    <a:pt x="3412" y="5428"/>
                    <a:pt x="3324" y="4830"/>
                    <a:pt x="3257" y="4232"/>
                  </a:cubicBezTo>
                  <a:cubicBezTo>
                    <a:pt x="3213" y="3988"/>
                    <a:pt x="3213" y="3722"/>
                    <a:pt x="3257" y="3479"/>
                  </a:cubicBezTo>
                  <a:cubicBezTo>
                    <a:pt x="3612" y="2460"/>
                    <a:pt x="3346" y="1640"/>
                    <a:pt x="2349" y="1197"/>
                  </a:cubicBezTo>
                  <a:cubicBezTo>
                    <a:pt x="1906" y="997"/>
                    <a:pt x="1684" y="754"/>
                    <a:pt x="1728" y="266"/>
                  </a:cubicBezTo>
                  <a:lnTo>
                    <a:pt x="1728" y="266"/>
                  </a:lnTo>
                  <a:lnTo>
                    <a:pt x="1418" y="288"/>
                  </a:lnTo>
                  <a:lnTo>
                    <a:pt x="1529" y="89"/>
                  </a:lnTo>
                  <a:lnTo>
                    <a:pt x="14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3688;p38">
              <a:extLst>
                <a:ext uri="{FF2B5EF4-FFF2-40B4-BE49-F238E27FC236}">
                  <a16:creationId xmlns:a16="http://schemas.microsoft.com/office/drawing/2014/main" id="{906D7C44-A3F1-4693-AEDA-85CF8468A490}"/>
                </a:ext>
              </a:extLst>
            </p:cNvPr>
            <p:cNvSpPr/>
            <p:nvPr/>
          </p:nvSpPr>
          <p:spPr>
            <a:xfrm>
              <a:off x="5407725" y="5156750"/>
              <a:ext cx="95850" cy="93625"/>
            </a:xfrm>
            <a:custGeom>
              <a:avLst/>
              <a:gdLst/>
              <a:ahLst/>
              <a:cxnLst/>
              <a:rect l="l" t="t" r="r" b="b"/>
              <a:pathLst>
                <a:path w="3834" h="3745" extrusionOk="0">
                  <a:moveTo>
                    <a:pt x="2571" y="0"/>
                  </a:moveTo>
                  <a:cubicBezTo>
                    <a:pt x="2438" y="23"/>
                    <a:pt x="2305" y="45"/>
                    <a:pt x="2172" y="67"/>
                  </a:cubicBezTo>
                  <a:cubicBezTo>
                    <a:pt x="1796" y="111"/>
                    <a:pt x="1685" y="288"/>
                    <a:pt x="1707" y="665"/>
                  </a:cubicBezTo>
                  <a:cubicBezTo>
                    <a:pt x="1751" y="1153"/>
                    <a:pt x="1707" y="1640"/>
                    <a:pt x="1707" y="2194"/>
                  </a:cubicBezTo>
                  <a:cubicBezTo>
                    <a:pt x="1419" y="1551"/>
                    <a:pt x="1131" y="975"/>
                    <a:pt x="865" y="377"/>
                  </a:cubicBezTo>
                  <a:cubicBezTo>
                    <a:pt x="1" y="554"/>
                    <a:pt x="1" y="599"/>
                    <a:pt x="23" y="1374"/>
                  </a:cubicBezTo>
                  <a:cubicBezTo>
                    <a:pt x="67" y="2150"/>
                    <a:pt x="112" y="2903"/>
                    <a:pt x="156" y="3745"/>
                  </a:cubicBezTo>
                  <a:lnTo>
                    <a:pt x="799" y="3590"/>
                  </a:lnTo>
                  <a:cubicBezTo>
                    <a:pt x="754" y="2836"/>
                    <a:pt x="688" y="2127"/>
                    <a:pt x="621" y="1396"/>
                  </a:cubicBezTo>
                  <a:lnTo>
                    <a:pt x="710" y="1396"/>
                  </a:lnTo>
                  <a:cubicBezTo>
                    <a:pt x="1042" y="2061"/>
                    <a:pt x="1352" y="2726"/>
                    <a:pt x="1685" y="3390"/>
                  </a:cubicBezTo>
                  <a:lnTo>
                    <a:pt x="2239" y="3257"/>
                  </a:lnTo>
                  <a:lnTo>
                    <a:pt x="2239" y="975"/>
                  </a:lnTo>
                  <a:lnTo>
                    <a:pt x="2305" y="953"/>
                  </a:lnTo>
                  <a:lnTo>
                    <a:pt x="3125" y="3058"/>
                  </a:lnTo>
                  <a:lnTo>
                    <a:pt x="3834" y="2881"/>
                  </a:lnTo>
                  <a:lnTo>
                    <a:pt x="25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3689;p38">
              <a:extLst>
                <a:ext uri="{FF2B5EF4-FFF2-40B4-BE49-F238E27FC236}">
                  <a16:creationId xmlns:a16="http://schemas.microsoft.com/office/drawing/2014/main" id="{029F4358-AF7C-4C8A-9067-BA2FA6E6E17F}"/>
                </a:ext>
              </a:extLst>
            </p:cNvPr>
            <p:cNvSpPr/>
            <p:nvPr/>
          </p:nvSpPr>
          <p:spPr>
            <a:xfrm>
              <a:off x="5208324" y="4351376"/>
              <a:ext cx="95850" cy="91425"/>
            </a:xfrm>
            <a:custGeom>
              <a:avLst/>
              <a:gdLst/>
              <a:ahLst/>
              <a:cxnLst/>
              <a:rect l="l" t="t" r="r" b="b"/>
              <a:pathLst>
                <a:path w="3834" h="3657" extrusionOk="0">
                  <a:moveTo>
                    <a:pt x="3679" y="0"/>
                  </a:moveTo>
                  <a:cubicBezTo>
                    <a:pt x="2992" y="67"/>
                    <a:pt x="2992" y="67"/>
                    <a:pt x="3058" y="665"/>
                  </a:cubicBezTo>
                  <a:cubicBezTo>
                    <a:pt x="3103" y="1197"/>
                    <a:pt x="3147" y="1751"/>
                    <a:pt x="3191" y="2305"/>
                  </a:cubicBezTo>
                  <a:cubicBezTo>
                    <a:pt x="2859" y="1751"/>
                    <a:pt x="2571" y="1175"/>
                    <a:pt x="2305" y="599"/>
                  </a:cubicBezTo>
                  <a:cubicBezTo>
                    <a:pt x="2232" y="453"/>
                    <a:pt x="2174" y="337"/>
                    <a:pt x="2009" y="337"/>
                  </a:cubicBezTo>
                  <a:cubicBezTo>
                    <a:pt x="1973" y="337"/>
                    <a:pt x="1932" y="343"/>
                    <a:pt x="1884" y="355"/>
                  </a:cubicBezTo>
                  <a:cubicBezTo>
                    <a:pt x="1596" y="421"/>
                    <a:pt x="1574" y="554"/>
                    <a:pt x="1574" y="798"/>
                  </a:cubicBezTo>
                  <a:lnTo>
                    <a:pt x="1574" y="2814"/>
                  </a:lnTo>
                  <a:lnTo>
                    <a:pt x="710" y="643"/>
                  </a:lnTo>
                  <a:lnTo>
                    <a:pt x="1" y="820"/>
                  </a:lnTo>
                  <a:cubicBezTo>
                    <a:pt x="444" y="1795"/>
                    <a:pt x="843" y="2748"/>
                    <a:pt x="1241" y="3656"/>
                  </a:cubicBezTo>
                  <a:lnTo>
                    <a:pt x="1840" y="3656"/>
                  </a:lnTo>
                  <a:cubicBezTo>
                    <a:pt x="2105" y="3545"/>
                    <a:pt x="2128" y="3346"/>
                    <a:pt x="2128" y="3058"/>
                  </a:cubicBezTo>
                  <a:cubicBezTo>
                    <a:pt x="2105" y="2570"/>
                    <a:pt x="2128" y="2061"/>
                    <a:pt x="2128" y="1507"/>
                  </a:cubicBezTo>
                  <a:cubicBezTo>
                    <a:pt x="2394" y="2061"/>
                    <a:pt x="2637" y="2570"/>
                    <a:pt x="2859" y="3058"/>
                  </a:cubicBezTo>
                  <a:cubicBezTo>
                    <a:pt x="2909" y="3207"/>
                    <a:pt x="2983" y="3282"/>
                    <a:pt x="3102" y="3282"/>
                  </a:cubicBezTo>
                  <a:cubicBezTo>
                    <a:pt x="3141" y="3282"/>
                    <a:pt x="3186" y="3274"/>
                    <a:pt x="3235" y="3257"/>
                  </a:cubicBezTo>
                  <a:cubicBezTo>
                    <a:pt x="3413" y="3213"/>
                    <a:pt x="3634" y="3169"/>
                    <a:pt x="3834" y="3124"/>
                  </a:cubicBezTo>
                  <a:cubicBezTo>
                    <a:pt x="3789" y="2061"/>
                    <a:pt x="3723" y="1020"/>
                    <a:pt x="3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3690;p38">
              <a:extLst>
                <a:ext uri="{FF2B5EF4-FFF2-40B4-BE49-F238E27FC236}">
                  <a16:creationId xmlns:a16="http://schemas.microsoft.com/office/drawing/2014/main" id="{92EAE074-9D6A-49BD-A58B-8208107F7CED}"/>
                </a:ext>
              </a:extLst>
            </p:cNvPr>
            <p:cNvSpPr/>
            <p:nvPr/>
          </p:nvSpPr>
          <p:spPr>
            <a:xfrm>
              <a:off x="5206675" y="5065350"/>
              <a:ext cx="358950" cy="77800"/>
            </a:xfrm>
            <a:custGeom>
              <a:avLst/>
              <a:gdLst/>
              <a:ahLst/>
              <a:cxnLst/>
              <a:rect l="l" t="t" r="r" b="b"/>
              <a:pathLst>
                <a:path w="14358" h="3112" extrusionOk="0">
                  <a:moveTo>
                    <a:pt x="14158" y="1"/>
                  </a:moveTo>
                  <a:cubicBezTo>
                    <a:pt x="14025" y="23"/>
                    <a:pt x="13892" y="67"/>
                    <a:pt x="13759" y="134"/>
                  </a:cubicBezTo>
                  <a:cubicBezTo>
                    <a:pt x="12585" y="998"/>
                    <a:pt x="11256" y="1640"/>
                    <a:pt x="9838" y="2061"/>
                  </a:cubicBezTo>
                  <a:cubicBezTo>
                    <a:pt x="8561" y="2454"/>
                    <a:pt x="7241" y="2649"/>
                    <a:pt x="5924" y="2649"/>
                  </a:cubicBezTo>
                  <a:cubicBezTo>
                    <a:pt x="3973" y="2649"/>
                    <a:pt x="2030" y="2221"/>
                    <a:pt x="244" y="1374"/>
                  </a:cubicBezTo>
                  <a:lnTo>
                    <a:pt x="244" y="1352"/>
                  </a:lnTo>
                  <a:lnTo>
                    <a:pt x="89" y="1352"/>
                  </a:lnTo>
                  <a:lnTo>
                    <a:pt x="0" y="1685"/>
                  </a:lnTo>
                  <a:cubicBezTo>
                    <a:pt x="67" y="1751"/>
                    <a:pt x="133" y="1795"/>
                    <a:pt x="222" y="1817"/>
                  </a:cubicBezTo>
                  <a:cubicBezTo>
                    <a:pt x="532" y="1928"/>
                    <a:pt x="864" y="1973"/>
                    <a:pt x="1174" y="2106"/>
                  </a:cubicBezTo>
                  <a:cubicBezTo>
                    <a:pt x="1440" y="2194"/>
                    <a:pt x="1662" y="2371"/>
                    <a:pt x="1928" y="2482"/>
                  </a:cubicBezTo>
                  <a:cubicBezTo>
                    <a:pt x="3234" y="2896"/>
                    <a:pt x="4602" y="3112"/>
                    <a:pt x="5968" y="3112"/>
                  </a:cubicBezTo>
                  <a:cubicBezTo>
                    <a:pt x="6432" y="3112"/>
                    <a:pt x="6895" y="3087"/>
                    <a:pt x="7356" y="3036"/>
                  </a:cubicBezTo>
                  <a:cubicBezTo>
                    <a:pt x="9860" y="2792"/>
                    <a:pt x="12253" y="1840"/>
                    <a:pt x="14247" y="289"/>
                  </a:cubicBezTo>
                  <a:lnTo>
                    <a:pt x="14335" y="200"/>
                  </a:lnTo>
                  <a:cubicBezTo>
                    <a:pt x="14357" y="200"/>
                    <a:pt x="14357" y="178"/>
                    <a:pt x="14357" y="156"/>
                  </a:cubicBezTo>
                  <a:lnTo>
                    <a:pt x="141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3691;p38">
              <a:extLst>
                <a:ext uri="{FF2B5EF4-FFF2-40B4-BE49-F238E27FC236}">
                  <a16:creationId xmlns:a16="http://schemas.microsoft.com/office/drawing/2014/main" id="{FFF2B43F-353C-4BDC-B110-3FE6109FF114}"/>
                </a:ext>
              </a:extLst>
            </p:cNvPr>
            <p:cNvSpPr/>
            <p:nvPr/>
          </p:nvSpPr>
          <p:spPr>
            <a:xfrm>
              <a:off x="5637600" y="4508675"/>
              <a:ext cx="97525" cy="93650"/>
            </a:xfrm>
            <a:custGeom>
              <a:avLst/>
              <a:gdLst/>
              <a:ahLst/>
              <a:cxnLst/>
              <a:rect l="l" t="t" r="r" b="b"/>
              <a:pathLst>
                <a:path w="3901" h="3746" extrusionOk="0">
                  <a:moveTo>
                    <a:pt x="1951" y="2571"/>
                  </a:moveTo>
                  <a:cubicBezTo>
                    <a:pt x="1951" y="2571"/>
                    <a:pt x="1973" y="2593"/>
                    <a:pt x="1973" y="2615"/>
                  </a:cubicBezTo>
                  <a:lnTo>
                    <a:pt x="1995" y="2615"/>
                  </a:lnTo>
                  <a:cubicBezTo>
                    <a:pt x="1951" y="2637"/>
                    <a:pt x="1928" y="2637"/>
                    <a:pt x="1906" y="2637"/>
                  </a:cubicBezTo>
                  <a:cubicBezTo>
                    <a:pt x="1906" y="2637"/>
                    <a:pt x="1884" y="2593"/>
                    <a:pt x="1884" y="2593"/>
                  </a:cubicBezTo>
                  <a:cubicBezTo>
                    <a:pt x="1906" y="2593"/>
                    <a:pt x="1928" y="2571"/>
                    <a:pt x="1951" y="2571"/>
                  </a:cubicBezTo>
                  <a:close/>
                  <a:moveTo>
                    <a:pt x="2482" y="1"/>
                  </a:moveTo>
                  <a:lnTo>
                    <a:pt x="1" y="1840"/>
                  </a:lnTo>
                  <a:lnTo>
                    <a:pt x="377" y="2327"/>
                  </a:lnTo>
                  <a:lnTo>
                    <a:pt x="1884" y="1219"/>
                  </a:lnTo>
                  <a:lnTo>
                    <a:pt x="1995" y="1042"/>
                  </a:lnTo>
                  <a:lnTo>
                    <a:pt x="2083" y="1131"/>
                  </a:lnTo>
                  <a:cubicBezTo>
                    <a:pt x="2039" y="1197"/>
                    <a:pt x="1995" y="1241"/>
                    <a:pt x="1951" y="1308"/>
                  </a:cubicBezTo>
                  <a:cubicBezTo>
                    <a:pt x="1862" y="1463"/>
                    <a:pt x="1773" y="1640"/>
                    <a:pt x="1707" y="1795"/>
                  </a:cubicBezTo>
                  <a:cubicBezTo>
                    <a:pt x="1530" y="2416"/>
                    <a:pt x="621" y="2925"/>
                    <a:pt x="1374" y="3701"/>
                  </a:cubicBezTo>
                  <a:cubicBezTo>
                    <a:pt x="1397" y="3723"/>
                    <a:pt x="1419" y="3723"/>
                    <a:pt x="1441" y="3745"/>
                  </a:cubicBezTo>
                  <a:lnTo>
                    <a:pt x="2925" y="2682"/>
                  </a:lnTo>
                  <a:cubicBezTo>
                    <a:pt x="3191" y="2504"/>
                    <a:pt x="3479" y="2305"/>
                    <a:pt x="3745" y="2106"/>
                  </a:cubicBezTo>
                  <a:cubicBezTo>
                    <a:pt x="3812" y="2039"/>
                    <a:pt x="3856" y="1950"/>
                    <a:pt x="3900" y="1862"/>
                  </a:cubicBezTo>
                  <a:cubicBezTo>
                    <a:pt x="3856" y="1862"/>
                    <a:pt x="3792" y="1872"/>
                    <a:pt x="3741" y="1872"/>
                  </a:cubicBezTo>
                  <a:cubicBezTo>
                    <a:pt x="3716" y="1872"/>
                    <a:pt x="3693" y="1869"/>
                    <a:pt x="3679" y="1862"/>
                  </a:cubicBezTo>
                  <a:cubicBezTo>
                    <a:pt x="3612" y="1795"/>
                    <a:pt x="3568" y="1729"/>
                    <a:pt x="3546" y="1640"/>
                  </a:cubicBezTo>
                  <a:cubicBezTo>
                    <a:pt x="3524" y="1596"/>
                    <a:pt x="3590" y="1529"/>
                    <a:pt x="3612" y="1463"/>
                  </a:cubicBezTo>
                  <a:lnTo>
                    <a:pt x="3524" y="1419"/>
                  </a:lnTo>
                  <a:lnTo>
                    <a:pt x="3147" y="1795"/>
                  </a:lnTo>
                  <a:lnTo>
                    <a:pt x="2106" y="2482"/>
                  </a:lnTo>
                  <a:lnTo>
                    <a:pt x="1995" y="2526"/>
                  </a:lnTo>
                  <a:cubicBezTo>
                    <a:pt x="2017" y="2482"/>
                    <a:pt x="2017" y="2438"/>
                    <a:pt x="2017" y="2394"/>
                  </a:cubicBezTo>
                  <a:cubicBezTo>
                    <a:pt x="2239" y="1950"/>
                    <a:pt x="2460" y="1507"/>
                    <a:pt x="2704" y="1086"/>
                  </a:cubicBezTo>
                  <a:cubicBezTo>
                    <a:pt x="2992" y="510"/>
                    <a:pt x="2992" y="466"/>
                    <a:pt x="2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3692;p38">
              <a:extLst>
                <a:ext uri="{FF2B5EF4-FFF2-40B4-BE49-F238E27FC236}">
                  <a16:creationId xmlns:a16="http://schemas.microsoft.com/office/drawing/2014/main" id="{F729F585-8E1C-4556-8AAF-8E331C9A4134}"/>
                </a:ext>
              </a:extLst>
            </p:cNvPr>
            <p:cNvSpPr/>
            <p:nvPr/>
          </p:nvSpPr>
          <p:spPr>
            <a:xfrm>
              <a:off x="5559500" y="5081975"/>
              <a:ext cx="89200" cy="98625"/>
            </a:xfrm>
            <a:custGeom>
              <a:avLst/>
              <a:gdLst/>
              <a:ahLst/>
              <a:cxnLst/>
              <a:rect l="l" t="t" r="r" b="b"/>
              <a:pathLst>
                <a:path w="3568" h="3945" extrusionOk="0">
                  <a:moveTo>
                    <a:pt x="1020" y="2881"/>
                  </a:moveTo>
                  <a:cubicBezTo>
                    <a:pt x="1042" y="2903"/>
                    <a:pt x="1042" y="2925"/>
                    <a:pt x="1042" y="2947"/>
                  </a:cubicBezTo>
                  <a:cubicBezTo>
                    <a:pt x="1042" y="2947"/>
                    <a:pt x="1020" y="2969"/>
                    <a:pt x="1020" y="2969"/>
                  </a:cubicBezTo>
                  <a:lnTo>
                    <a:pt x="998" y="2925"/>
                  </a:lnTo>
                  <a:lnTo>
                    <a:pt x="1020" y="2881"/>
                  </a:lnTo>
                  <a:close/>
                  <a:moveTo>
                    <a:pt x="1707" y="0"/>
                  </a:moveTo>
                  <a:cubicBezTo>
                    <a:pt x="1552" y="133"/>
                    <a:pt x="1374" y="266"/>
                    <a:pt x="1197" y="421"/>
                  </a:cubicBezTo>
                  <a:lnTo>
                    <a:pt x="2261" y="1839"/>
                  </a:lnTo>
                  <a:lnTo>
                    <a:pt x="2283" y="1928"/>
                  </a:lnTo>
                  <a:lnTo>
                    <a:pt x="2194" y="1928"/>
                  </a:lnTo>
                  <a:cubicBezTo>
                    <a:pt x="1685" y="1662"/>
                    <a:pt x="1153" y="1418"/>
                    <a:pt x="643" y="1130"/>
                  </a:cubicBezTo>
                  <a:cubicBezTo>
                    <a:pt x="526" y="1067"/>
                    <a:pt x="427" y="1037"/>
                    <a:pt x="342" y="1037"/>
                  </a:cubicBezTo>
                  <a:cubicBezTo>
                    <a:pt x="218" y="1037"/>
                    <a:pt x="124" y="1101"/>
                    <a:pt x="45" y="1219"/>
                  </a:cubicBezTo>
                  <a:cubicBezTo>
                    <a:pt x="134" y="1374"/>
                    <a:pt x="244" y="1463"/>
                    <a:pt x="244" y="1573"/>
                  </a:cubicBezTo>
                  <a:cubicBezTo>
                    <a:pt x="244" y="1618"/>
                    <a:pt x="112" y="1706"/>
                    <a:pt x="1" y="1795"/>
                  </a:cubicBezTo>
                  <a:lnTo>
                    <a:pt x="333" y="2061"/>
                  </a:lnTo>
                  <a:lnTo>
                    <a:pt x="444" y="2017"/>
                  </a:lnTo>
                  <a:lnTo>
                    <a:pt x="444" y="2017"/>
                  </a:lnTo>
                  <a:cubicBezTo>
                    <a:pt x="422" y="2061"/>
                    <a:pt x="422" y="2105"/>
                    <a:pt x="422" y="2150"/>
                  </a:cubicBezTo>
                  <a:cubicBezTo>
                    <a:pt x="422" y="2260"/>
                    <a:pt x="466" y="2371"/>
                    <a:pt x="510" y="2482"/>
                  </a:cubicBezTo>
                  <a:cubicBezTo>
                    <a:pt x="688" y="2703"/>
                    <a:pt x="909" y="2881"/>
                    <a:pt x="1042" y="3102"/>
                  </a:cubicBezTo>
                  <a:cubicBezTo>
                    <a:pt x="1219" y="3368"/>
                    <a:pt x="1374" y="3656"/>
                    <a:pt x="1530" y="3944"/>
                  </a:cubicBezTo>
                  <a:lnTo>
                    <a:pt x="2106" y="3568"/>
                  </a:lnTo>
                  <a:lnTo>
                    <a:pt x="953" y="1972"/>
                  </a:lnTo>
                  <a:lnTo>
                    <a:pt x="953" y="1972"/>
                  </a:lnTo>
                  <a:cubicBezTo>
                    <a:pt x="1197" y="2017"/>
                    <a:pt x="1419" y="2061"/>
                    <a:pt x="1640" y="2150"/>
                  </a:cubicBezTo>
                  <a:cubicBezTo>
                    <a:pt x="1928" y="2305"/>
                    <a:pt x="2194" y="2548"/>
                    <a:pt x="2482" y="2703"/>
                  </a:cubicBezTo>
                  <a:cubicBezTo>
                    <a:pt x="2714" y="2824"/>
                    <a:pt x="2857" y="2894"/>
                    <a:pt x="2980" y="2894"/>
                  </a:cubicBezTo>
                  <a:cubicBezTo>
                    <a:pt x="3151" y="2894"/>
                    <a:pt x="3285" y="2759"/>
                    <a:pt x="3568" y="2438"/>
                  </a:cubicBezTo>
                  <a:lnTo>
                    <a:pt x="2593" y="1441"/>
                  </a:lnTo>
                  <a:cubicBezTo>
                    <a:pt x="2682" y="1263"/>
                    <a:pt x="2394" y="732"/>
                    <a:pt x="17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3693;p38">
              <a:extLst>
                <a:ext uri="{FF2B5EF4-FFF2-40B4-BE49-F238E27FC236}">
                  <a16:creationId xmlns:a16="http://schemas.microsoft.com/office/drawing/2014/main" id="{FBE12065-4F0C-49E2-9510-04E16D1EC874}"/>
                </a:ext>
              </a:extLst>
            </p:cNvPr>
            <p:cNvSpPr/>
            <p:nvPr/>
          </p:nvSpPr>
          <p:spPr>
            <a:xfrm>
              <a:off x="5222175" y="5159575"/>
              <a:ext cx="73150" cy="81400"/>
            </a:xfrm>
            <a:custGeom>
              <a:avLst/>
              <a:gdLst/>
              <a:ahLst/>
              <a:cxnLst/>
              <a:rect l="l" t="t" r="r" b="b"/>
              <a:pathLst>
                <a:path w="2926" h="3256" extrusionOk="0">
                  <a:moveTo>
                    <a:pt x="1550" y="635"/>
                  </a:moveTo>
                  <a:cubicBezTo>
                    <a:pt x="1580" y="635"/>
                    <a:pt x="1610" y="637"/>
                    <a:pt x="1640" y="641"/>
                  </a:cubicBezTo>
                  <a:cubicBezTo>
                    <a:pt x="1972" y="707"/>
                    <a:pt x="2150" y="1017"/>
                    <a:pt x="2216" y="1483"/>
                  </a:cubicBezTo>
                  <a:cubicBezTo>
                    <a:pt x="2105" y="1771"/>
                    <a:pt x="1995" y="2081"/>
                    <a:pt x="1840" y="2347"/>
                  </a:cubicBezTo>
                  <a:cubicBezTo>
                    <a:pt x="1760" y="2538"/>
                    <a:pt x="1578" y="2637"/>
                    <a:pt x="1391" y="2637"/>
                  </a:cubicBezTo>
                  <a:cubicBezTo>
                    <a:pt x="1318" y="2637"/>
                    <a:pt x="1244" y="2622"/>
                    <a:pt x="1175" y="2591"/>
                  </a:cubicBezTo>
                  <a:cubicBezTo>
                    <a:pt x="975" y="2480"/>
                    <a:pt x="820" y="2280"/>
                    <a:pt x="754" y="2059"/>
                  </a:cubicBezTo>
                  <a:cubicBezTo>
                    <a:pt x="710" y="1771"/>
                    <a:pt x="754" y="1461"/>
                    <a:pt x="865" y="1173"/>
                  </a:cubicBezTo>
                  <a:cubicBezTo>
                    <a:pt x="946" y="848"/>
                    <a:pt x="1231" y="635"/>
                    <a:pt x="1550" y="635"/>
                  </a:cubicBezTo>
                  <a:close/>
                  <a:moveTo>
                    <a:pt x="1444" y="0"/>
                  </a:moveTo>
                  <a:cubicBezTo>
                    <a:pt x="877" y="0"/>
                    <a:pt x="364" y="371"/>
                    <a:pt x="178" y="929"/>
                  </a:cubicBezTo>
                  <a:cubicBezTo>
                    <a:pt x="67" y="1239"/>
                    <a:pt x="1" y="1549"/>
                    <a:pt x="1" y="1882"/>
                  </a:cubicBezTo>
                  <a:cubicBezTo>
                    <a:pt x="1" y="2747"/>
                    <a:pt x="691" y="3255"/>
                    <a:pt x="1388" y="3255"/>
                  </a:cubicBezTo>
                  <a:cubicBezTo>
                    <a:pt x="1869" y="3255"/>
                    <a:pt x="2353" y="3013"/>
                    <a:pt x="2615" y="2480"/>
                  </a:cubicBezTo>
                  <a:cubicBezTo>
                    <a:pt x="2748" y="2147"/>
                    <a:pt x="2837" y="1837"/>
                    <a:pt x="2925" y="1505"/>
                  </a:cubicBezTo>
                  <a:cubicBezTo>
                    <a:pt x="2881" y="729"/>
                    <a:pt x="2460" y="198"/>
                    <a:pt x="1773" y="43"/>
                  </a:cubicBezTo>
                  <a:cubicBezTo>
                    <a:pt x="1663" y="14"/>
                    <a:pt x="1552" y="0"/>
                    <a:pt x="1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3694;p38">
              <a:extLst>
                <a:ext uri="{FF2B5EF4-FFF2-40B4-BE49-F238E27FC236}">
                  <a16:creationId xmlns:a16="http://schemas.microsoft.com/office/drawing/2014/main" id="{60684F14-EFF3-44A1-A6DE-E2C0A32038E3}"/>
                </a:ext>
              </a:extLst>
            </p:cNvPr>
            <p:cNvSpPr/>
            <p:nvPr/>
          </p:nvSpPr>
          <p:spPr>
            <a:xfrm>
              <a:off x="5715175" y="4862050"/>
              <a:ext cx="84200" cy="71500"/>
            </a:xfrm>
            <a:custGeom>
              <a:avLst/>
              <a:gdLst/>
              <a:ahLst/>
              <a:cxnLst/>
              <a:rect l="l" t="t" r="r" b="b"/>
              <a:pathLst>
                <a:path w="3368" h="2860" extrusionOk="0">
                  <a:moveTo>
                    <a:pt x="1379" y="747"/>
                  </a:moveTo>
                  <a:cubicBezTo>
                    <a:pt x="1426" y="747"/>
                    <a:pt x="1476" y="750"/>
                    <a:pt x="1528" y="755"/>
                  </a:cubicBezTo>
                  <a:cubicBezTo>
                    <a:pt x="1816" y="799"/>
                    <a:pt x="2082" y="865"/>
                    <a:pt x="2326" y="998"/>
                  </a:cubicBezTo>
                  <a:cubicBezTo>
                    <a:pt x="2614" y="1131"/>
                    <a:pt x="2747" y="1464"/>
                    <a:pt x="2614" y="1752"/>
                  </a:cubicBezTo>
                  <a:cubicBezTo>
                    <a:pt x="2481" y="1951"/>
                    <a:pt x="2282" y="2106"/>
                    <a:pt x="2060" y="2151"/>
                  </a:cubicBezTo>
                  <a:cubicBezTo>
                    <a:pt x="1750" y="2151"/>
                    <a:pt x="1440" y="2106"/>
                    <a:pt x="1152" y="2018"/>
                  </a:cubicBezTo>
                  <a:cubicBezTo>
                    <a:pt x="1019" y="1973"/>
                    <a:pt x="886" y="1929"/>
                    <a:pt x="775" y="1885"/>
                  </a:cubicBezTo>
                  <a:cubicBezTo>
                    <a:pt x="775" y="1818"/>
                    <a:pt x="775" y="1774"/>
                    <a:pt x="753" y="1730"/>
                  </a:cubicBezTo>
                  <a:cubicBezTo>
                    <a:pt x="569" y="1115"/>
                    <a:pt x="801" y="747"/>
                    <a:pt x="1379" y="747"/>
                  </a:cubicBezTo>
                  <a:close/>
                  <a:moveTo>
                    <a:pt x="1422" y="1"/>
                  </a:moveTo>
                  <a:cubicBezTo>
                    <a:pt x="642" y="1"/>
                    <a:pt x="0" y="635"/>
                    <a:pt x="22" y="1419"/>
                  </a:cubicBezTo>
                  <a:cubicBezTo>
                    <a:pt x="22" y="2155"/>
                    <a:pt x="620" y="2732"/>
                    <a:pt x="1325" y="2732"/>
                  </a:cubicBezTo>
                  <a:cubicBezTo>
                    <a:pt x="1363" y="2732"/>
                    <a:pt x="1401" y="2730"/>
                    <a:pt x="1440" y="2727"/>
                  </a:cubicBezTo>
                  <a:cubicBezTo>
                    <a:pt x="1506" y="2727"/>
                    <a:pt x="1595" y="2771"/>
                    <a:pt x="1661" y="2793"/>
                  </a:cubicBezTo>
                  <a:cubicBezTo>
                    <a:pt x="1772" y="2837"/>
                    <a:pt x="1905" y="2860"/>
                    <a:pt x="2038" y="2860"/>
                  </a:cubicBezTo>
                  <a:cubicBezTo>
                    <a:pt x="2415" y="2837"/>
                    <a:pt x="2747" y="2638"/>
                    <a:pt x="2946" y="2328"/>
                  </a:cubicBezTo>
                  <a:cubicBezTo>
                    <a:pt x="3279" y="1840"/>
                    <a:pt x="3367" y="998"/>
                    <a:pt x="2969" y="622"/>
                  </a:cubicBezTo>
                  <a:cubicBezTo>
                    <a:pt x="2570" y="223"/>
                    <a:pt x="2016" y="1"/>
                    <a:pt x="1462" y="1"/>
                  </a:cubicBezTo>
                  <a:cubicBezTo>
                    <a:pt x="1449" y="1"/>
                    <a:pt x="1435" y="1"/>
                    <a:pt x="14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3695;p38">
              <a:extLst>
                <a:ext uri="{FF2B5EF4-FFF2-40B4-BE49-F238E27FC236}">
                  <a16:creationId xmlns:a16="http://schemas.microsoft.com/office/drawing/2014/main" id="{A8BCA5E4-8CED-48C5-A835-09F36118886B}"/>
                </a:ext>
              </a:extLst>
            </p:cNvPr>
            <p:cNvSpPr/>
            <p:nvPr/>
          </p:nvSpPr>
          <p:spPr>
            <a:xfrm>
              <a:off x="5135200" y="5121300"/>
              <a:ext cx="82575" cy="96950"/>
            </a:xfrm>
            <a:custGeom>
              <a:avLst/>
              <a:gdLst/>
              <a:ahLst/>
              <a:cxnLst/>
              <a:rect l="l" t="t" r="r" b="b"/>
              <a:pathLst>
                <a:path w="3303" h="3878" extrusionOk="0">
                  <a:moveTo>
                    <a:pt x="1169" y="1999"/>
                  </a:moveTo>
                  <a:cubicBezTo>
                    <a:pt x="1331" y="1999"/>
                    <a:pt x="1545" y="2093"/>
                    <a:pt x="1840" y="2283"/>
                  </a:cubicBezTo>
                  <a:lnTo>
                    <a:pt x="1463" y="3014"/>
                  </a:lnTo>
                  <a:cubicBezTo>
                    <a:pt x="821" y="2726"/>
                    <a:pt x="666" y="2526"/>
                    <a:pt x="843" y="2216"/>
                  </a:cubicBezTo>
                  <a:cubicBezTo>
                    <a:pt x="926" y="2071"/>
                    <a:pt x="1028" y="1999"/>
                    <a:pt x="1169" y="1999"/>
                  </a:cubicBezTo>
                  <a:close/>
                  <a:moveTo>
                    <a:pt x="1131" y="0"/>
                  </a:moveTo>
                  <a:cubicBezTo>
                    <a:pt x="1153" y="266"/>
                    <a:pt x="1175" y="532"/>
                    <a:pt x="1153" y="776"/>
                  </a:cubicBezTo>
                  <a:cubicBezTo>
                    <a:pt x="1131" y="997"/>
                    <a:pt x="1308" y="1330"/>
                    <a:pt x="909" y="1396"/>
                  </a:cubicBezTo>
                  <a:cubicBezTo>
                    <a:pt x="511" y="1463"/>
                    <a:pt x="200" y="1751"/>
                    <a:pt x="112" y="2150"/>
                  </a:cubicBezTo>
                  <a:cubicBezTo>
                    <a:pt x="1" y="2526"/>
                    <a:pt x="156" y="2925"/>
                    <a:pt x="488" y="3102"/>
                  </a:cubicBezTo>
                  <a:cubicBezTo>
                    <a:pt x="909" y="3368"/>
                    <a:pt x="1330" y="3590"/>
                    <a:pt x="1796" y="3878"/>
                  </a:cubicBezTo>
                  <a:lnTo>
                    <a:pt x="3302" y="1130"/>
                  </a:lnTo>
                  <a:lnTo>
                    <a:pt x="2660" y="842"/>
                  </a:lnTo>
                  <a:lnTo>
                    <a:pt x="2150" y="1729"/>
                  </a:lnTo>
                  <a:cubicBezTo>
                    <a:pt x="1596" y="1618"/>
                    <a:pt x="1773" y="1153"/>
                    <a:pt x="1773" y="887"/>
                  </a:cubicBezTo>
                  <a:cubicBezTo>
                    <a:pt x="1773" y="222"/>
                    <a:pt x="1818" y="200"/>
                    <a:pt x="1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3696;p38">
              <a:extLst>
                <a:ext uri="{FF2B5EF4-FFF2-40B4-BE49-F238E27FC236}">
                  <a16:creationId xmlns:a16="http://schemas.microsoft.com/office/drawing/2014/main" id="{1098318A-D0EB-481C-8761-73C3CB823664}"/>
                </a:ext>
              </a:extLst>
            </p:cNvPr>
            <p:cNvSpPr/>
            <p:nvPr/>
          </p:nvSpPr>
          <p:spPr>
            <a:xfrm>
              <a:off x="5676375" y="4938500"/>
              <a:ext cx="97525" cy="79800"/>
            </a:xfrm>
            <a:custGeom>
              <a:avLst/>
              <a:gdLst/>
              <a:ahLst/>
              <a:cxnLst/>
              <a:rect l="l" t="t" r="r" b="b"/>
              <a:pathLst>
                <a:path w="3901" h="3192" extrusionOk="0">
                  <a:moveTo>
                    <a:pt x="1884" y="1330"/>
                  </a:moveTo>
                  <a:cubicBezTo>
                    <a:pt x="1928" y="1352"/>
                    <a:pt x="1973" y="1397"/>
                    <a:pt x="2017" y="1441"/>
                  </a:cubicBezTo>
                  <a:lnTo>
                    <a:pt x="1884" y="1596"/>
                  </a:lnTo>
                  <a:cubicBezTo>
                    <a:pt x="1840" y="1530"/>
                    <a:pt x="1795" y="1463"/>
                    <a:pt x="1795" y="1441"/>
                  </a:cubicBezTo>
                  <a:cubicBezTo>
                    <a:pt x="1795" y="1397"/>
                    <a:pt x="1840" y="1330"/>
                    <a:pt x="1884" y="1330"/>
                  </a:cubicBezTo>
                  <a:close/>
                  <a:moveTo>
                    <a:pt x="2261" y="1286"/>
                  </a:moveTo>
                  <a:lnTo>
                    <a:pt x="3014" y="1862"/>
                  </a:lnTo>
                  <a:cubicBezTo>
                    <a:pt x="2826" y="2304"/>
                    <a:pt x="2687" y="2503"/>
                    <a:pt x="2484" y="2503"/>
                  </a:cubicBezTo>
                  <a:cubicBezTo>
                    <a:pt x="2352" y="2503"/>
                    <a:pt x="2191" y="2418"/>
                    <a:pt x="1973" y="2261"/>
                  </a:cubicBezTo>
                  <a:cubicBezTo>
                    <a:pt x="1928" y="2274"/>
                    <a:pt x="1888" y="2280"/>
                    <a:pt x="1851" y="2280"/>
                  </a:cubicBezTo>
                  <a:cubicBezTo>
                    <a:pt x="1637" y="2280"/>
                    <a:pt x="1564" y="2074"/>
                    <a:pt x="1507" y="1884"/>
                  </a:cubicBezTo>
                  <a:cubicBezTo>
                    <a:pt x="1485" y="1840"/>
                    <a:pt x="1596" y="1729"/>
                    <a:pt x="1596" y="1707"/>
                  </a:cubicBezTo>
                  <a:lnTo>
                    <a:pt x="1995" y="2128"/>
                  </a:lnTo>
                  <a:lnTo>
                    <a:pt x="2128" y="1707"/>
                  </a:lnTo>
                  <a:cubicBezTo>
                    <a:pt x="2172" y="1574"/>
                    <a:pt x="2216" y="1463"/>
                    <a:pt x="2261" y="1286"/>
                  </a:cubicBezTo>
                  <a:close/>
                  <a:moveTo>
                    <a:pt x="1131" y="1"/>
                  </a:moveTo>
                  <a:cubicBezTo>
                    <a:pt x="1020" y="222"/>
                    <a:pt x="909" y="422"/>
                    <a:pt x="798" y="621"/>
                  </a:cubicBezTo>
                  <a:lnTo>
                    <a:pt x="1795" y="1175"/>
                  </a:lnTo>
                  <a:lnTo>
                    <a:pt x="1795" y="1308"/>
                  </a:lnTo>
                  <a:cubicBezTo>
                    <a:pt x="1573" y="1389"/>
                    <a:pt x="1333" y="1580"/>
                    <a:pt x="1125" y="1580"/>
                  </a:cubicBezTo>
                  <a:cubicBezTo>
                    <a:pt x="1104" y="1580"/>
                    <a:pt x="1084" y="1578"/>
                    <a:pt x="1064" y="1574"/>
                  </a:cubicBezTo>
                  <a:cubicBezTo>
                    <a:pt x="799" y="1514"/>
                    <a:pt x="633" y="1454"/>
                    <a:pt x="509" y="1454"/>
                  </a:cubicBezTo>
                  <a:cubicBezTo>
                    <a:pt x="311" y="1454"/>
                    <a:pt x="218" y="1606"/>
                    <a:pt x="1" y="2150"/>
                  </a:cubicBezTo>
                  <a:lnTo>
                    <a:pt x="1374" y="2150"/>
                  </a:lnTo>
                  <a:cubicBezTo>
                    <a:pt x="1374" y="2239"/>
                    <a:pt x="1397" y="2305"/>
                    <a:pt x="1397" y="2349"/>
                  </a:cubicBezTo>
                  <a:cubicBezTo>
                    <a:pt x="1463" y="2770"/>
                    <a:pt x="1773" y="3103"/>
                    <a:pt x="2194" y="3169"/>
                  </a:cubicBezTo>
                  <a:cubicBezTo>
                    <a:pt x="2263" y="3184"/>
                    <a:pt x="2331" y="3192"/>
                    <a:pt x="2398" y="3192"/>
                  </a:cubicBezTo>
                  <a:cubicBezTo>
                    <a:pt x="2724" y="3192"/>
                    <a:pt x="3026" y="3020"/>
                    <a:pt x="3191" y="2726"/>
                  </a:cubicBezTo>
                  <a:cubicBezTo>
                    <a:pt x="3435" y="2327"/>
                    <a:pt x="3657" y="1928"/>
                    <a:pt x="3900" y="1485"/>
                  </a:cubicBez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3697;p38">
              <a:extLst>
                <a:ext uri="{FF2B5EF4-FFF2-40B4-BE49-F238E27FC236}">
                  <a16:creationId xmlns:a16="http://schemas.microsoft.com/office/drawing/2014/main" id="{864717EC-826D-471B-9FF6-548D9E62670B}"/>
                </a:ext>
              </a:extLst>
            </p:cNvPr>
            <p:cNvSpPr/>
            <p:nvPr/>
          </p:nvSpPr>
          <p:spPr>
            <a:xfrm>
              <a:off x="5187825" y="4442775"/>
              <a:ext cx="78125" cy="83650"/>
            </a:xfrm>
            <a:custGeom>
              <a:avLst/>
              <a:gdLst/>
              <a:ahLst/>
              <a:cxnLst/>
              <a:rect l="l" t="t" r="r" b="b"/>
              <a:pathLst>
                <a:path w="3125" h="3346" extrusionOk="0">
                  <a:moveTo>
                    <a:pt x="2084" y="2016"/>
                  </a:moveTo>
                  <a:lnTo>
                    <a:pt x="2150" y="2216"/>
                  </a:lnTo>
                  <a:lnTo>
                    <a:pt x="2061" y="2238"/>
                  </a:lnTo>
                  <a:lnTo>
                    <a:pt x="1973" y="2061"/>
                  </a:lnTo>
                  <a:lnTo>
                    <a:pt x="2084" y="2016"/>
                  </a:lnTo>
                  <a:close/>
                  <a:moveTo>
                    <a:pt x="1201" y="1889"/>
                  </a:moveTo>
                  <a:cubicBezTo>
                    <a:pt x="1316" y="1889"/>
                    <a:pt x="1345" y="1992"/>
                    <a:pt x="1485" y="2482"/>
                  </a:cubicBezTo>
                  <a:lnTo>
                    <a:pt x="1064" y="2459"/>
                  </a:lnTo>
                  <a:cubicBezTo>
                    <a:pt x="1064" y="2260"/>
                    <a:pt x="1087" y="2083"/>
                    <a:pt x="1087" y="1906"/>
                  </a:cubicBezTo>
                  <a:cubicBezTo>
                    <a:pt x="1133" y="1896"/>
                    <a:pt x="1170" y="1889"/>
                    <a:pt x="1201" y="1889"/>
                  </a:cubicBezTo>
                  <a:close/>
                  <a:moveTo>
                    <a:pt x="998" y="2880"/>
                  </a:moveTo>
                  <a:cubicBezTo>
                    <a:pt x="1020" y="2880"/>
                    <a:pt x="1020" y="2903"/>
                    <a:pt x="1020" y="2903"/>
                  </a:cubicBezTo>
                  <a:cubicBezTo>
                    <a:pt x="1020" y="2925"/>
                    <a:pt x="998" y="2925"/>
                    <a:pt x="998" y="2925"/>
                  </a:cubicBezTo>
                  <a:cubicBezTo>
                    <a:pt x="976" y="2925"/>
                    <a:pt x="954" y="2925"/>
                    <a:pt x="976" y="2903"/>
                  </a:cubicBezTo>
                  <a:cubicBezTo>
                    <a:pt x="976" y="2880"/>
                    <a:pt x="976" y="2880"/>
                    <a:pt x="998" y="2880"/>
                  </a:cubicBezTo>
                  <a:close/>
                  <a:moveTo>
                    <a:pt x="2660" y="0"/>
                  </a:moveTo>
                  <a:cubicBezTo>
                    <a:pt x="2682" y="67"/>
                    <a:pt x="2726" y="133"/>
                    <a:pt x="2770" y="244"/>
                  </a:cubicBezTo>
                  <a:lnTo>
                    <a:pt x="2549" y="177"/>
                  </a:lnTo>
                  <a:cubicBezTo>
                    <a:pt x="2518" y="170"/>
                    <a:pt x="2485" y="166"/>
                    <a:pt x="2449" y="166"/>
                  </a:cubicBezTo>
                  <a:cubicBezTo>
                    <a:pt x="2173" y="166"/>
                    <a:pt x="1768" y="380"/>
                    <a:pt x="1729" y="576"/>
                  </a:cubicBezTo>
                  <a:lnTo>
                    <a:pt x="2283" y="465"/>
                  </a:lnTo>
                  <a:cubicBezTo>
                    <a:pt x="2770" y="576"/>
                    <a:pt x="2770" y="576"/>
                    <a:pt x="2704" y="1197"/>
                  </a:cubicBezTo>
                  <a:cubicBezTo>
                    <a:pt x="2438" y="1352"/>
                    <a:pt x="2172" y="1485"/>
                    <a:pt x="1884" y="1573"/>
                  </a:cubicBezTo>
                  <a:cubicBezTo>
                    <a:pt x="1673" y="1615"/>
                    <a:pt x="1472" y="1631"/>
                    <a:pt x="1273" y="1631"/>
                  </a:cubicBezTo>
                  <a:cubicBezTo>
                    <a:pt x="1158" y="1631"/>
                    <a:pt x="1045" y="1626"/>
                    <a:pt x="931" y="1617"/>
                  </a:cubicBezTo>
                  <a:cubicBezTo>
                    <a:pt x="865" y="1617"/>
                    <a:pt x="843" y="1485"/>
                    <a:pt x="798" y="1418"/>
                  </a:cubicBezTo>
                  <a:lnTo>
                    <a:pt x="1175" y="1329"/>
                  </a:lnTo>
                  <a:lnTo>
                    <a:pt x="1131" y="1019"/>
                  </a:lnTo>
                  <a:cubicBezTo>
                    <a:pt x="843" y="1130"/>
                    <a:pt x="444" y="1197"/>
                    <a:pt x="555" y="1595"/>
                  </a:cubicBezTo>
                  <a:cubicBezTo>
                    <a:pt x="688" y="2061"/>
                    <a:pt x="466" y="2216"/>
                    <a:pt x="112" y="2326"/>
                  </a:cubicBezTo>
                  <a:cubicBezTo>
                    <a:pt x="67" y="2326"/>
                    <a:pt x="23" y="2371"/>
                    <a:pt x="1" y="2393"/>
                  </a:cubicBezTo>
                  <a:cubicBezTo>
                    <a:pt x="31" y="2590"/>
                    <a:pt x="51" y="2766"/>
                    <a:pt x="167" y="2766"/>
                  </a:cubicBezTo>
                  <a:cubicBezTo>
                    <a:pt x="220" y="2766"/>
                    <a:pt x="294" y="2728"/>
                    <a:pt x="400" y="2637"/>
                  </a:cubicBezTo>
                  <a:cubicBezTo>
                    <a:pt x="414" y="2615"/>
                    <a:pt x="439" y="2607"/>
                    <a:pt x="469" y="2607"/>
                  </a:cubicBezTo>
                  <a:cubicBezTo>
                    <a:pt x="530" y="2607"/>
                    <a:pt x="614" y="2637"/>
                    <a:pt x="688" y="2637"/>
                  </a:cubicBezTo>
                  <a:cubicBezTo>
                    <a:pt x="643" y="2725"/>
                    <a:pt x="599" y="2814"/>
                    <a:pt x="533" y="2880"/>
                  </a:cubicBezTo>
                  <a:cubicBezTo>
                    <a:pt x="510" y="2947"/>
                    <a:pt x="466" y="2991"/>
                    <a:pt x="422" y="3035"/>
                  </a:cubicBezTo>
                  <a:lnTo>
                    <a:pt x="488" y="3346"/>
                  </a:lnTo>
                  <a:cubicBezTo>
                    <a:pt x="666" y="3279"/>
                    <a:pt x="843" y="3191"/>
                    <a:pt x="976" y="3080"/>
                  </a:cubicBezTo>
                  <a:cubicBezTo>
                    <a:pt x="1087" y="3013"/>
                    <a:pt x="1087" y="2836"/>
                    <a:pt x="1153" y="2703"/>
                  </a:cubicBezTo>
                  <a:lnTo>
                    <a:pt x="1507" y="3102"/>
                  </a:lnTo>
                  <a:lnTo>
                    <a:pt x="1862" y="2326"/>
                  </a:lnTo>
                  <a:lnTo>
                    <a:pt x="1973" y="2570"/>
                  </a:lnTo>
                  <a:lnTo>
                    <a:pt x="2527" y="2038"/>
                  </a:lnTo>
                  <a:lnTo>
                    <a:pt x="2527" y="1662"/>
                  </a:lnTo>
                  <a:lnTo>
                    <a:pt x="2770" y="2061"/>
                  </a:lnTo>
                  <a:lnTo>
                    <a:pt x="3058" y="1773"/>
                  </a:lnTo>
                  <a:lnTo>
                    <a:pt x="3058" y="1551"/>
                  </a:lnTo>
                  <a:cubicBezTo>
                    <a:pt x="2992" y="1440"/>
                    <a:pt x="2748" y="1329"/>
                    <a:pt x="3058" y="1241"/>
                  </a:cubicBezTo>
                  <a:cubicBezTo>
                    <a:pt x="3036" y="1219"/>
                    <a:pt x="3036" y="1197"/>
                    <a:pt x="3058" y="1174"/>
                  </a:cubicBezTo>
                  <a:cubicBezTo>
                    <a:pt x="3081" y="1041"/>
                    <a:pt x="3103" y="931"/>
                    <a:pt x="3125" y="798"/>
                  </a:cubicBezTo>
                  <a:lnTo>
                    <a:pt x="31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3698;p38">
              <a:extLst>
                <a:ext uri="{FF2B5EF4-FFF2-40B4-BE49-F238E27FC236}">
                  <a16:creationId xmlns:a16="http://schemas.microsoft.com/office/drawing/2014/main" id="{404E5EEA-EED2-4EB8-AF9A-200886EF3302}"/>
                </a:ext>
              </a:extLst>
            </p:cNvPr>
            <p:cNvSpPr/>
            <p:nvPr/>
          </p:nvSpPr>
          <p:spPr>
            <a:xfrm>
              <a:off x="5363975" y="4881325"/>
              <a:ext cx="18850" cy="9025"/>
            </a:xfrm>
            <a:custGeom>
              <a:avLst/>
              <a:gdLst/>
              <a:ahLst/>
              <a:cxnLst/>
              <a:rect l="l" t="t" r="r" b="b"/>
              <a:pathLst>
                <a:path w="754" h="361" extrusionOk="0">
                  <a:moveTo>
                    <a:pt x="389" y="1"/>
                  </a:moveTo>
                  <a:cubicBezTo>
                    <a:pt x="220" y="1"/>
                    <a:pt x="97" y="112"/>
                    <a:pt x="1" y="360"/>
                  </a:cubicBezTo>
                  <a:lnTo>
                    <a:pt x="754" y="227"/>
                  </a:lnTo>
                  <a:lnTo>
                    <a:pt x="754" y="117"/>
                  </a:lnTo>
                  <a:cubicBezTo>
                    <a:pt x="612" y="41"/>
                    <a:pt x="492" y="1"/>
                    <a:pt x="3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3699;p38">
              <a:extLst>
                <a:ext uri="{FF2B5EF4-FFF2-40B4-BE49-F238E27FC236}">
                  <a16:creationId xmlns:a16="http://schemas.microsoft.com/office/drawing/2014/main" id="{83EB9879-DF67-4C38-9463-69B8E63CE5F0}"/>
                </a:ext>
              </a:extLst>
            </p:cNvPr>
            <p:cNvSpPr/>
            <p:nvPr/>
          </p:nvSpPr>
          <p:spPr>
            <a:xfrm>
              <a:off x="5303600" y="5172800"/>
              <a:ext cx="63175" cy="78825"/>
            </a:xfrm>
            <a:custGeom>
              <a:avLst/>
              <a:gdLst/>
              <a:ahLst/>
              <a:cxnLst/>
              <a:rect l="l" t="t" r="r" b="b"/>
              <a:pathLst>
                <a:path w="2527" h="3153" extrusionOk="0">
                  <a:moveTo>
                    <a:pt x="887" y="1"/>
                  </a:moveTo>
                  <a:cubicBezTo>
                    <a:pt x="1175" y="1197"/>
                    <a:pt x="333" y="2062"/>
                    <a:pt x="1" y="3081"/>
                  </a:cubicBezTo>
                  <a:cubicBezTo>
                    <a:pt x="172" y="3097"/>
                    <a:pt x="301" y="3110"/>
                    <a:pt x="401" y="3110"/>
                  </a:cubicBezTo>
                  <a:cubicBezTo>
                    <a:pt x="701" y="3110"/>
                    <a:pt x="743" y="2998"/>
                    <a:pt x="909" y="2549"/>
                  </a:cubicBezTo>
                  <a:cubicBezTo>
                    <a:pt x="1020" y="2305"/>
                    <a:pt x="1130" y="2062"/>
                    <a:pt x="1263" y="1707"/>
                  </a:cubicBezTo>
                  <a:cubicBezTo>
                    <a:pt x="1396" y="2084"/>
                    <a:pt x="1485" y="2327"/>
                    <a:pt x="1596" y="2615"/>
                  </a:cubicBezTo>
                  <a:cubicBezTo>
                    <a:pt x="1746" y="3022"/>
                    <a:pt x="1795" y="3152"/>
                    <a:pt x="2033" y="3152"/>
                  </a:cubicBezTo>
                  <a:cubicBezTo>
                    <a:pt x="2145" y="3152"/>
                    <a:pt x="2299" y="3123"/>
                    <a:pt x="2526" y="3081"/>
                  </a:cubicBezTo>
                  <a:cubicBezTo>
                    <a:pt x="2150" y="2084"/>
                    <a:pt x="1374" y="1197"/>
                    <a:pt x="16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3700;p38">
              <a:extLst>
                <a:ext uri="{FF2B5EF4-FFF2-40B4-BE49-F238E27FC236}">
                  <a16:creationId xmlns:a16="http://schemas.microsoft.com/office/drawing/2014/main" id="{EED98DED-630D-4E75-98C0-D286379B586E}"/>
                </a:ext>
              </a:extLst>
            </p:cNvPr>
            <p:cNvSpPr/>
            <p:nvPr/>
          </p:nvSpPr>
          <p:spPr>
            <a:xfrm>
              <a:off x="5630400" y="5023800"/>
              <a:ext cx="99725" cy="57650"/>
            </a:xfrm>
            <a:custGeom>
              <a:avLst/>
              <a:gdLst/>
              <a:ahLst/>
              <a:cxnLst/>
              <a:rect l="l" t="t" r="r" b="b"/>
              <a:pathLst>
                <a:path w="3989" h="2306" extrusionOk="0">
                  <a:moveTo>
                    <a:pt x="2061" y="887"/>
                  </a:moveTo>
                  <a:lnTo>
                    <a:pt x="2283" y="976"/>
                  </a:lnTo>
                  <a:lnTo>
                    <a:pt x="2216" y="1064"/>
                  </a:lnTo>
                  <a:lnTo>
                    <a:pt x="2039" y="954"/>
                  </a:lnTo>
                  <a:lnTo>
                    <a:pt x="2061" y="887"/>
                  </a:lnTo>
                  <a:close/>
                  <a:moveTo>
                    <a:pt x="2571" y="1"/>
                  </a:moveTo>
                  <a:lnTo>
                    <a:pt x="2083" y="90"/>
                  </a:lnTo>
                  <a:lnTo>
                    <a:pt x="1884" y="90"/>
                  </a:lnTo>
                  <a:cubicBezTo>
                    <a:pt x="1884" y="156"/>
                    <a:pt x="1862" y="223"/>
                    <a:pt x="1862" y="267"/>
                  </a:cubicBezTo>
                  <a:cubicBezTo>
                    <a:pt x="1906" y="488"/>
                    <a:pt x="1950" y="710"/>
                    <a:pt x="1995" y="976"/>
                  </a:cubicBezTo>
                  <a:cubicBezTo>
                    <a:pt x="1862" y="932"/>
                    <a:pt x="1729" y="887"/>
                    <a:pt x="1596" y="843"/>
                  </a:cubicBezTo>
                  <a:cubicBezTo>
                    <a:pt x="1241" y="732"/>
                    <a:pt x="887" y="666"/>
                    <a:pt x="532" y="643"/>
                  </a:cubicBezTo>
                  <a:cubicBezTo>
                    <a:pt x="355" y="666"/>
                    <a:pt x="200" y="954"/>
                    <a:pt x="1" y="1197"/>
                  </a:cubicBezTo>
                  <a:lnTo>
                    <a:pt x="1197" y="1397"/>
                  </a:lnTo>
                  <a:lnTo>
                    <a:pt x="1197" y="1397"/>
                  </a:lnTo>
                  <a:lnTo>
                    <a:pt x="821" y="1064"/>
                  </a:lnTo>
                  <a:lnTo>
                    <a:pt x="1264" y="776"/>
                  </a:lnTo>
                  <a:lnTo>
                    <a:pt x="1352" y="909"/>
                  </a:lnTo>
                  <a:lnTo>
                    <a:pt x="1197" y="1131"/>
                  </a:lnTo>
                  <a:lnTo>
                    <a:pt x="1441" y="1397"/>
                  </a:lnTo>
                  <a:cubicBezTo>
                    <a:pt x="1521" y="1390"/>
                    <a:pt x="1593" y="1386"/>
                    <a:pt x="1656" y="1386"/>
                  </a:cubicBezTo>
                  <a:cubicBezTo>
                    <a:pt x="2012" y="1386"/>
                    <a:pt x="2119" y="1501"/>
                    <a:pt x="2194" y="1840"/>
                  </a:cubicBezTo>
                  <a:lnTo>
                    <a:pt x="2571" y="1796"/>
                  </a:lnTo>
                  <a:lnTo>
                    <a:pt x="2571" y="1796"/>
                  </a:lnTo>
                  <a:lnTo>
                    <a:pt x="2416" y="2106"/>
                  </a:lnTo>
                  <a:lnTo>
                    <a:pt x="2948" y="2305"/>
                  </a:lnTo>
                  <a:lnTo>
                    <a:pt x="2615" y="998"/>
                  </a:lnTo>
                  <a:lnTo>
                    <a:pt x="2948" y="865"/>
                  </a:lnTo>
                  <a:lnTo>
                    <a:pt x="2948" y="865"/>
                  </a:lnTo>
                  <a:cubicBezTo>
                    <a:pt x="2903" y="1375"/>
                    <a:pt x="3346" y="1419"/>
                    <a:pt x="3546" y="1707"/>
                  </a:cubicBezTo>
                  <a:lnTo>
                    <a:pt x="3657" y="1707"/>
                  </a:lnTo>
                  <a:lnTo>
                    <a:pt x="3679" y="1375"/>
                  </a:lnTo>
                  <a:lnTo>
                    <a:pt x="3679" y="1197"/>
                  </a:lnTo>
                  <a:lnTo>
                    <a:pt x="3767" y="1308"/>
                  </a:lnTo>
                  <a:lnTo>
                    <a:pt x="3989" y="1220"/>
                  </a:lnTo>
                  <a:cubicBezTo>
                    <a:pt x="3967" y="1153"/>
                    <a:pt x="3922" y="1109"/>
                    <a:pt x="3878" y="1042"/>
                  </a:cubicBezTo>
                  <a:cubicBezTo>
                    <a:pt x="3457" y="688"/>
                    <a:pt x="3014" y="355"/>
                    <a:pt x="2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3701;p38">
              <a:extLst>
                <a:ext uri="{FF2B5EF4-FFF2-40B4-BE49-F238E27FC236}">
                  <a16:creationId xmlns:a16="http://schemas.microsoft.com/office/drawing/2014/main" id="{95F2A679-AE55-4B47-A87C-87F6535845DD}"/>
                </a:ext>
              </a:extLst>
            </p:cNvPr>
            <p:cNvSpPr/>
            <p:nvPr/>
          </p:nvSpPr>
          <p:spPr>
            <a:xfrm>
              <a:off x="5683025" y="4586775"/>
              <a:ext cx="89200" cy="58200"/>
            </a:xfrm>
            <a:custGeom>
              <a:avLst/>
              <a:gdLst/>
              <a:ahLst/>
              <a:cxnLst/>
              <a:rect l="l" t="t" r="r" b="b"/>
              <a:pathLst>
                <a:path w="3568" h="2328" extrusionOk="0">
                  <a:moveTo>
                    <a:pt x="2039" y="1618"/>
                  </a:moveTo>
                  <a:cubicBezTo>
                    <a:pt x="2061" y="1618"/>
                    <a:pt x="2105" y="1640"/>
                    <a:pt x="2172" y="1685"/>
                  </a:cubicBezTo>
                  <a:cubicBezTo>
                    <a:pt x="2105" y="1707"/>
                    <a:pt x="2083" y="1751"/>
                    <a:pt x="2061" y="1751"/>
                  </a:cubicBezTo>
                  <a:cubicBezTo>
                    <a:pt x="2017" y="1729"/>
                    <a:pt x="1995" y="1707"/>
                    <a:pt x="1950" y="1685"/>
                  </a:cubicBezTo>
                  <a:cubicBezTo>
                    <a:pt x="1973" y="1662"/>
                    <a:pt x="1995" y="1618"/>
                    <a:pt x="2039" y="1618"/>
                  </a:cubicBezTo>
                  <a:close/>
                  <a:moveTo>
                    <a:pt x="2194" y="1840"/>
                  </a:moveTo>
                  <a:cubicBezTo>
                    <a:pt x="2216" y="1840"/>
                    <a:pt x="2261" y="1862"/>
                    <a:pt x="2283" y="1884"/>
                  </a:cubicBezTo>
                  <a:lnTo>
                    <a:pt x="2172" y="1950"/>
                  </a:lnTo>
                  <a:cubicBezTo>
                    <a:pt x="2172" y="1928"/>
                    <a:pt x="2150" y="1906"/>
                    <a:pt x="2150" y="1862"/>
                  </a:cubicBezTo>
                  <a:cubicBezTo>
                    <a:pt x="2150" y="1862"/>
                    <a:pt x="2194" y="1840"/>
                    <a:pt x="2194" y="1840"/>
                  </a:cubicBezTo>
                  <a:close/>
                  <a:moveTo>
                    <a:pt x="2925" y="1"/>
                  </a:moveTo>
                  <a:cubicBezTo>
                    <a:pt x="2792" y="178"/>
                    <a:pt x="2682" y="289"/>
                    <a:pt x="2593" y="444"/>
                  </a:cubicBezTo>
                  <a:lnTo>
                    <a:pt x="2460" y="111"/>
                  </a:lnTo>
                  <a:lnTo>
                    <a:pt x="2105" y="710"/>
                  </a:lnTo>
                  <a:lnTo>
                    <a:pt x="2017" y="355"/>
                  </a:lnTo>
                  <a:lnTo>
                    <a:pt x="820" y="998"/>
                  </a:lnTo>
                  <a:cubicBezTo>
                    <a:pt x="599" y="1042"/>
                    <a:pt x="422" y="1109"/>
                    <a:pt x="222" y="1219"/>
                  </a:cubicBezTo>
                  <a:cubicBezTo>
                    <a:pt x="1" y="1374"/>
                    <a:pt x="111" y="1574"/>
                    <a:pt x="244" y="1729"/>
                  </a:cubicBezTo>
                  <a:lnTo>
                    <a:pt x="643" y="1529"/>
                  </a:lnTo>
                  <a:lnTo>
                    <a:pt x="577" y="1352"/>
                  </a:lnTo>
                  <a:lnTo>
                    <a:pt x="820" y="1640"/>
                  </a:lnTo>
                  <a:lnTo>
                    <a:pt x="1485" y="1397"/>
                  </a:lnTo>
                  <a:lnTo>
                    <a:pt x="1995" y="2327"/>
                  </a:lnTo>
                  <a:lnTo>
                    <a:pt x="2460" y="2128"/>
                  </a:lnTo>
                  <a:cubicBezTo>
                    <a:pt x="2349" y="1840"/>
                    <a:pt x="2238" y="1596"/>
                    <a:pt x="2128" y="1352"/>
                  </a:cubicBezTo>
                  <a:cubicBezTo>
                    <a:pt x="2048" y="1154"/>
                    <a:pt x="2004" y="991"/>
                    <a:pt x="2251" y="991"/>
                  </a:cubicBezTo>
                  <a:cubicBezTo>
                    <a:pt x="2280" y="991"/>
                    <a:pt x="2312" y="993"/>
                    <a:pt x="2349" y="998"/>
                  </a:cubicBezTo>
                  <a:cubicBezTo>
                    <a:pt x="2438" y="998"/>
                    <a:pt x="2526" y="976"/>
                    <a:pt x="2615" y="953"/>
                  </a:cubicBezTo>
                  <a:lnTo>
                    <a:pt x="3102" y="2017"/>
                  </a:lnTo>
                  <a:cubicBezTo>
                    <a:pt x="3568" y="1862"/>
                    <a:pt x="3568" y="1862"/>
                    <a:pt x="3413" y="1552"/>
                  </a:cubicBezTo>
                  <a:lnTo>
                    <a:pt x="3413" y="1485"/>
                  </a:lnTo>
                  <a:cubicBezTo>
                    <a:pt x="3258" y="998"/>
                    <a:pt x="3102" y="510"/>
                    <a:pt x="2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3702;p38">
              <a:extLst>
                <a:ext uri="{FF2B5EF4-FFF2-40B4-BE49-F238E27FC236}">
                  <a16:creationId xmlns:a16="http://schemas.microsoft.com/office/drawing/2014/main" id="{D843A5DE-9141-4389-8039-FD500441E744}"/>
                </a:ext>
              </a:extLst>
            </p:cNvPr>
            <p:cNvSpPr/>
            <p:nvPr/>
          </p:nvSpPr>
          <p:spPr>
            <a:xfrm>
              <a:off x="4921400" y="4873700"/>
              <a:ext cx="75350" cy="54575"/>
            </a:xfrm>
            <a:custGeom>
              <a:avLst/>
              <a:gdLst/>
              <a:ahLst/>
              <a:cxnLst/>
              <a:rect l="l" t="t" r="r" b="b"/>
              <a:pathLst>
                <a:path w="3014" h="2183" extrusionOk="0">
                  <a:moveTo>
                    <a:pt x="20" y="935"/>
                  </a:moveTo>
                  <a:cubicBezTo>
                    <a:pt x="13" y="942"/>
                    <a:pt x="1" y="959"/>
                    <a:pt x="1" y="976"/>
                  </a:cubicBezTo>
                  <a:cubicBezTo>
                    <a:pt x="1" y="976"/>
                    <a:pt x="12" y="986"/>
                    <a:pt x="18" y="993"/>
                  </a:cubicBezTo>
                  <a:lnTo>
                    <a:pt x="18" y="993"/>
                  </a:lnTo>
                  <a:cubicBezTo>
                    <a:pt x="18" y="974"/>
                    <a:pt x="18" y="955"/>
                    <a:pt x="20" y="935"/>
                  </a:cubicBezTo>
                  <a:close/>
                  <a:moveTo>
                    <a:pt x="1574" y="1"/>
                  </a:moveTo>
                  <a:cubicBezTo>
                    <a:pt x="1086" y="200"/>
                    <a:pt x="599" y="377"/>
                    <a:pt x="134" y="621"/>
                  </a:cubicBezTo>
                  <a:cubicBezTo>
                    <a:pt x="77" y="650"/>
                    <a:pt x="29" y="798"/>
                    <a:pt x="20" y="935"/>
                  </a:cubicBezTo>
                  <a:lnTo>
                    <a:pt x="20" y="935"/>
                  </a:lnTo>
                  <a:cubicBezTo>
                    <a:pt x="22" y="932"/>
                    <a:pt x="23" y="931"/>
                    <a:pt x="23" y="931"/>
                  </a:cubicBezTo>
                  <a:lnTo>
                    <a:pt x="45" y="953"/>
                  </a:lnTo>
                  <a:lnTo>
                    <a:pt x="23" y="998"/>
                  </a:lnTo>
                  <a:cubicBezTo>
                    <a:pt x="23" y="998"/>
                    <a:pt x="21" y="996"/>
                    <a:pt x="18" y="993"/>
                  </a:cubicBezTo>
                  <a:lnTo>
                    <a:pt x="18" y="993"/>
                  </a:lnTo>
                  <a:cubicBezTo>
                    <a:pt x="19" y="1047"/>
                    <a:pt x="27" y="1096"/>
                    <a:pt x="45" y="1131"/>
                  </a:cubicBezTo>
                  <a:cubicBezTo>
                    <a:pt x="113" y="1320"/>
                    <a:pt x="329" y="1402"/>
                    <a:pt x="532" y="1402"/>
                  </a:cubicBezTo>
                  <a:cubicBezTo>
                    <a:pt x="662" y="1402"/>
                    <a:pt x="787" y="1368"/>
                    <a:pt x="865" y="1308"/>
                  </a:cubicBezTo>
                  <a:lnTo>
                    <a:pt x="1894" y="1400"/>
                  </a:lnTo>
                  <a:lnTo>
                    <a:pt x="1894" y="1400"/>
                  </a:lnTo>
                  <a:lnTo>
                    <a:pt x="1729" y="1685"/>
                  </a:lnTo>
                  <a:lnTo>
                    <a:pt x="1175" y="1817"/>
                  </a:lnTo>
                  <a:lnTo>
                    <a:pt x="1640" y="2083"/>
                  </a:lnTo>
                  <a:cubicBezTo>
                    <a:pt x="1701" y="2156"/>
                    <a:pt x="1751" y="2182"/>
                    <a:pt x="1796" y="2182"/>
                  </a:cubicBezTo>
                  <a:cubicBezTo>
                    <a:pt x="1917" y="2182"/>
                    <a:pt x="1999" y="1995"/>
                    <a:pt x="2128" y="1995"/>
                  </a:cubicBezTo>
                  <a:cubicBezTo>
                    <a:pt x="2416" y="1973"/>
                    <a:pt x="2704" y="1884"/>
                    <a:pt x="2970" y="1751"/>
                  </a:cubicBezTo>
                  <a:cubicBezTo>
                    <a:pt x="2992" y="1729"/>
                    <a:pt x="2970" y="1485"/>
                    <a:pt x="2970" y="1419"/>
                  </a:cubicBezTo>
                  <a:cubicBezTo>
                    <a:pt x="2947" y="1374"/>
                    <a:pt x="2837" y="1330"/>
                    <a:pt x="2748" y="1286"/>
                  </a:cubicBezTo>
                  <a:cubicBezTo>
                    <a:pt x="2992" y="953"/>
                    <a:pt x="3014" y="843"/>
                    <a:pt x="2815" y="843"/>
                  </a:cubicBezTo>
                  <a:cubicBezTo>
                    <a:pt x="2438" y="843"/>
                    <a:pt x="2061" y="865"/>
                    <a:pt x="1685" y="865"/>
                  </a:cubicBezTo>
                  <a:lnTo>
                    <a:pt x="1020" y="865"/>
                  </a:lnTo>
                  <a:cubicBezTo>
                    <a:pt x="1131" y="754"/>
                    <a:pt x="1264" y="665"/>
                    <a:pt x="1397" y="599"/>
                  </a:cubicBezTo>
                  <a:cubicBezTo>
                    <a:pt x="1529" y="510"/>
                    <a:pt x="1640" y="399"/>
                    <a:pt x="1773" y="311"/>
                  </a:cubicBezTo>
                  <a:lnTo>
                    <a:pt x="15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3703;p38">
              <a:extLst>
                <a:ext uri="{FF2B5EF4-FFF2-40B4-BE49-F238E27FC236}">
                  <a16:creationId xmlns:a16="http://schemas.microsoft.com/office/drawing/2014/main" id="{B8B6F5C7-DE97-465A-B095-29AB7CCBA455}"/>
                </a:ext>
              </a:extLst>
            </p:cNvPr>
            <p:cNvSpPr/>
            <p:nvPr/>
          </p:nvSpPr>
          <p:spPr>
            <a:xfrm>
              <a:off x="4940800" y="4582900"/>
              <a:ext cx="76450" cy="79800"/>
            </a:xfrm>
            <a:custGeom>
              <a:avLst/>
              <a:gdLst/>
              <a:ahLst/>
              <a:cxnLst/>
              <a:rect l="l" t="t" r="r" b="b"/>
              <a:pathLst>
                <a:path w="3058" h="3192" extrusionOk="0">
                  <a:moveTo>
                    <a:pt x="1684" y="1"/>
                  </a:moveTo>
                  <a:cubicBezTo>
                    <a:pt x="1740" y="186"/>
                    <a:pt x="1858" y="403"/>
                    <a:pt x="1620" y="403"/>
                  </a:cubicBezTo>
                  <a:cubicBezTo>
                    <a:pt x="1575" y="403"/>
                    <a:pt x="1516" y="395"/>
                    <a:pt x="1440" y="377"/>
                  </a:cubicBezTo>
                  <a:cubicBezTo>
                    <a:pt x="1418" y="377"/>
                    <a:pt x="1374" y="510"/>
                    <a:pt x="1330" y="555"/>
                  </a:cubicBezTo>
                  <a:cubicBezTo>
                    <a:pt x="1728" y="687"/>
                    <a:pt x="1906" y="1131"/>
                    <a:pt x="1706" y="1485"/>
                  </a:cubicBezTo>
                  <a:cubicBezTo>
                    <a:pt x="1640" y="1596"/>
                    <a:pt x="1551" y="1662"/>
                    <a:pt x="1440" y="1684"/>
                  </a:cubicBezTo>
                  <a:cubicBezTo>
                    <a:pt x="1425" y="1689"/>
                    <a:pt x="1408" y="1691"/>
                    <a:pt x="1390" y="1691"/>
                  </a:cubicBezTo>
                  <a:cubicBezTo>
                    <a:pt x="1139" y="1691"/>
                    <a:pt x="617" y="1293"/>
                    <a:pt x="576" y="1086"/>
                  </a:cubicBezTo>
                  <a:lnTo>
                    <a:pt x="576" y="1086"/>
                  </a:lnTo>
                  <a:cubicBezTo>
                    <a:pt x="648" y="1131"/>
                    <a:pt x="704" y="1150"/>
                    <a:pt x="748" y="1150"/>
                  </a:cubicBezTo>
                  <a:cubicBezTo>
                    <a:pt x="921" y="1150"/>
                    <a:pt x="918" y="864"/>
                    <a:pt x="1041" y="776"/>
                  </a:cubicBezTo>
                  <a:lnTo>
                    <a:pt x="1041" y="776"/>
                  </a:lnTo>
                  <a:cubicBezTo>
                    <a:pt x="1025" y="777"/>
                    <a:pt x="1009" y="778"/>
                    <a:pt x="994" y="778"/>
                  </a:cubicBezTo>
                  <a:cubicBezTo>
                    <a:pt x="746" y="778"/>
                    <a:pt x="687" y="608"/>
                    <a:pt x="687" y="399"/>
                  </a:cubicBezTo>
                  <a:cubicBezTo>
                    <a:pt x="465" y="754"/>
                    <a:pt x="222" y="1108"/>
                    <a:pt x="0" y="1463"/>
                  </a:cubicBezTo>
                  <a:cubicBezTo>
                    <a:pt x="0" y="1552"/>
                    <a:pt x="22" y="1640"/>
                    <a:pt x="89" y="1684"/>
                  </a:cubicBezTo>
                  <a:cubicBezTo>
                    <a:pt x="332" y="1795"/>
                    <a:pt x="576" y="1950"/>
                    <a:pt x="776" y="2128"/>
                  </a:cubicBezTo>
                  <a:cubicBezTo>
                    <a:pt x="1374" y="2526"/>
                    <a:pt x="2016" y="2881"/>
                    <a:pt x="2681" y="3191"/>
                  </a:cubicBezTo>
                  <a:lnTo>
                    <a:pt x="2836" y="2504"/>
                  </a:lnTo>
                  <a:lnTo>
                    <a:pt x="2504" y="2549"/>
                  </a:lnTo>
                  <a:lnTo>
                    <a:pt x="2039" y="2682"/>
                  </a:lnTo>
                  <a:cubicBezTo>
                    <a:pt x="1861" y="2482"/>
                    <a:pt x="2016" y="2327"/>
                    <a:pt x="2127" y="2150"/>
                  </a:cubicBezTo>
                  <a:lnTo>
                    <a:pt x="1928" y="1884"/>
                  </a:lnTo>
                  <a:cubicBezTo>
                    <a:pt x="2039" y="1795"/>
                    <a:pt x="2149" y="1751"/>
                    <a:pt x="2282" y="1684"/>
                  </a:cubicBezTo>
                  <a:cubicBezTo>
                    <a:pt x="2302" y="1679"/>
                    <a:pt x="2324" y="1678"/>
                    <a:pt x="2345" y="1678"/>
                  </a:cubicBezTo>
                  <a:cubicBezTo>
                    <a:pt x="2384" y="1678"/>
                    <a:pt x="2425" y="1683"/>
                    <a:pt x="2465" y="1683"/>
                  </a:cubicBezTo>
                  <a:cubicBezTo>
                    <a:pt x="2502" y="1683"/>
                    <a:pt x="2538" y="1679"/>
                    <a:pt x="2570" y="1662"/>
                  </a:cubicBezTo>
                  <a:cubicBezTo>
                    <a:pt x="2703" y="1618"/>
                    <a:pt x="2836" y="1552"/>
                    <a:pt x="2947" y="1485"/>
                  </a:cubicBezTo>
                  <a:lnTo>
                    <a:pt x="3058" y="1197"/>
                  </a:lnTo>
                  <a:cubicBezTo>
                    <a:pt x="3058" y="1175"/>
                    <a:pt x="3058" y="1153"/>
                    <a:pt x="3036" y="1153"/>
                  </a:cubicBezTo>
                  <a:cubicBezTo>
                    <a:pt x="2800" y="1329"/>
                    <a:pt x="2565" y="1541"/>
                    <a:pt x="2268" y="1541"/>
                  </a:cubicBezTo>
                  <a:cubicBezTo>
                    <a:pt x="2229" y="1541"/>
                    <a:pt x="2190" y="1537"/>
                    <a:pt x="2149" y="1529"/>
                  </a:cubicBezTo>
                  <a:lnTo>
                    <a:pt x="2083" y="1419"/>
                  </a:lnTo>
                  <a:lnTo>
                    <a:pt x="2570" y="1086"/>
                  </a:lnTo>
                  <a:cubicBezTo>
                    <a:pt x="2526" y="1086"/>
                    <a:pt x="2459" y="1064"/>
                    <a:pt x="2437" y="1042"/>
                  </a:cubicBezTo>
                  <a:cubicBezTo>
                    <a:pt x="2304" y="820"/>
                    <a:pt x="1750" y="887"/>
                    <a:pt x="1928" y="510"/>
                  </a:cubicBezTo>
                  <a:cubicBezTo>
                    <a:pt x="2061" y="178"/>
                    <a:pt x="1906" y="111"/>
                    <a:pt x="1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3704;p38">
              <a:extLst>
                <a:ext uri="{FF2B5EF4-FFF2-40B4-BE49-F238E27FC236}">
                  <a16:creationId xmlns:a16="http://schemas.microsoft.com/office/drawing/2014/main" id="{A5A8BB15-18DF-4AE4-A587-9D7A9789E638}"/>
                </a:ext>
              </a:extLst>
            </p:cNvPr>
            <p:cNvSpPr/>
            <p:nvPr/>
          </p:nvSpPr>
          <p:spPr>
            <a:xfrm>
              <a:off x="5059325" y="5110775"/>
              <a:ext cx="79225" cy="65375"/>
            </a:xfrm>
            <a:custGeom>
              <a:avLst/>
              <a:gdLst/>
              <a:ahLst/>
              <a:cxnLst/>
              <a:rect l="l" t="t" r="r" b="b"/>
              <a:pathLst>
                <a:path w="3169" h="2615" extrusionOk="0">
                  <a:moveTo>
                    <a:pt x="1596" y="0"/>
                  </a:moveTo>
                  <a:cubicBezTo>
                    <a:pt x="1286" y="355"/>
                    <a:pt x="1529" y="687"/>
                    <a:pt x="1197" y="953"/>
                  </a:cubicBezTo>
                  <a:cubicBezTo>
                    <a:pt x="1025" y="1080"/>
                    <a:pt x="894" y="1158"/>
                    <a:pt x="774" y="1158"/>
                  </a:cubicBezTo>
                  <a:cubicBezTo>
                    <a:pt x="663" y="1158"/>
                    <a:pt x="561" y="1091"/>
                    <a:pt x="444" y="931"/>
                  </a:cubicBezTo>
                  <a:lnTo>
                    <a:pt x="1" y="1153"/>
                  </a:lnTo>
                  <a:cubicBezTo>
                    <a:pt x="127" y="1374"/>
                    <a:pt x="367" y="1506"/>
                    <a:pt x="615" y="1506"/>
                  </a:cubicBezTo>
                  <a:cubicBezTo>
                    <a:pt x="714" y="1506"/>
                    <a:pt x="814" y="1485"/>
                    <a:pt x="909" y="1441"/>
                  </a:cubicBezTo>
                  <a:cubicBezTo>
                    <a:pt x="1219" y="1330"/>
                    <a:pt x="1552" y="1263"/>
                    <a:pt x="1884" y="1153"/>
                  </a:cubicBezTo>
                  <a:lnTo>
                    <a:pt x="1884" y="1153"/>
                  </a:lnTo>
                  <a:lnTo>
                    <a:pt x="1596" y="1950"/>
                  </a:lnTo>
                  <a:lnTo>
                    <a:pt x="1153" y="2127"/>
                  </a:lnTo>
                  <a:lnTo>
                    <a:pt x="1751" y="2615"/>
                  </a:lnTo>
                  <a:lnTo>
                    <a:pt x="3169" y="798"/>
                  </a:lnTo>
                  <a:lnTo>
                    <a:pt x="2859" y="665"/>
                  </a:lnTo>
                  <a:cubicBezTo>
                    <a:pt x="2859" y="488"/>
                    <a:pt x="2903" y="355"/>
                    <a:pt x="2903" y="222"/>
                  </a:cubicBezTo>
                  <a:lnTo>
                    <a:pt x="2903" y="222"/>
                  </a:lnTo>
                  <a:lnTo>
                    <a:pt x="2083" y="488"/>
                  </a:lnTo>
                  <a:lnTo>
                    <a:pt x="1729" y="289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3705;p38">
              <a:extLst>
                <a:ext uri="{FF2B5EF4-FFF2-40B4-BE49-F238E27FC236}">
                  <a16:creationId xmlns:a16="http://schemas.microsoft.com/office/drawing/2014/main" id="{B557BF29-1FDA-4AFA-979E-B82066264922}"/>
                </a:ext>
              </a:extLst>
            </p:cNvPr>
            <p:cNvSpPr/>
            <p:nvPr/>
          </p:nvSpPr>
          <p:spPr>
            <a:xfrm>
              <a:off x="5623750" y="4859300"/>
              <a:ext cx="68175" cy="139050"/>
            </a:xfrm>
            <a:custGeom>
              <a:avLst/>
              <a:gdLst/>
              <a:ahLst/>
              <a:cxnLst/>
              <a:rect l="l" t="t" r="r" b="b"/>
              <a:pathLst>
                <a:path w="2727" h="5562" extrusionOk="0">
                  <a:moveTo>
                    <a:pt x="2327" y="1"/>
                  </a:moveTo>
                  <a:cubicBezTo>
                    <a:pt x="2039" y="1574"/>
                    <a:pt x="1485" y="3058"/>
                    <a:pt x="666" y="4432"/>
                  </a:cubicBezTo>
                  <a:cubicBezTo>
                    <a:pt x="599" y="4565"/>
                    <a:pt x="621" y="4764"/>
                    <a:pt x="533" y="4875"/>
                  </a:cubicBezTo>
                  <a:cubicBezTo>
                    <a:pt x="378" y="5074"/>
                    <a:pt x="200" y="5274"/>
                    <a:pt x="1" y="5473"/>
                  </a:cubicBezTo>
                  <a:lnTo>
                    <a:pt x="444" y="5562"/>
                  </a:lnTo>
                  <a:cubicBezTo>
                    <a:pt x="1596" y="3967"/>
                    <a:pt x="2394" y="2128"/>
                    <a:pt x="2726" y="178"/>
                  </a:cubicBezTo>
                  <a:lnTo>
                    <a:pt x="2615" y="23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3706;p38">
              <a:extLst>
                <a:ext uri="{FF2B5EF4-FFF2-40B4-BE49-F238E27FC236}">
                  <a16:creationId xmlns:a16="http://schemas.microsoft.com/office/drawing/2014/main" id="{7B1B63C6-CF7A-4FC8-941E-4FDB25C57DFC}"/>
                </a:ext>
              </a:extLst>
            </p:cNvPr>
            <p:cNvSpPr/>
            <p:nvPr/>
          </p:nvSpPr>
          <p:spPr>
            <a:xfrm>
              <a:off x="5712375" y="4654300"/>
              <a:ext cx="75375" cy="51600"/>
            </a:xfrm>
            <a:custGeom>
              <a:avLst/>
              <a:gdLst/>
              <a:ahLst/>
              <a:cxnLst/>
              <a:rect l="l" t="t" r="r" b="b"/>
              <a:pathLst>
                <a:path w="3015" h="2064" extrusionOk="0">
                  <a:moveTo>
                    <a:pt x="2733" y="0"/>
                  </a:moveTo>
                  <a:cubicBezTo>
                    <a:pt x="2626" y="0"/>
                    <a:pt x="2536" y="157"/>
                    <a:pt x="2416" y="202"/>
                  </a:cubicBezTo>
                  <a:lnTo>
                    <a:pt x="2084" y="313"/>
                  </a:lnTo>
                  <a:cubicBezTo>
                    <a:pt x="1463" y="579"/>
                    <a:pt x="821" y="845"/>
                    <a:pt x="222" y="1111"/>
                  </a:cubicBezTo>
                  <a:cubicBezTo>
                    <a:pt x="112" y="1199"/>
                    <a:pt x="45" y="1310"/>
                    <a:pt x="45" y="1443"/>
                  </a:cubicBezTo>
                  <a:cubicBezTo>
                    <a:pt x="112" y="1664"/>
                    <a:pt x="1" y="2063"/>
                    <a:pt x="378" y="2063"/>
                  </a:cubicBezTo>
                  <a:cubicBezTo>
                    <a:pt x="843" y="2063"/>
                    <a:pt x="1286" y="1997"/>
                    <a:pt x="1729" y="1997"/>
                  </a:cubicBezTo>
                  <a:cubicBezTo>
                    <a:pt x="1884" y="2019"/>
                    <a:pt x="2017" y="2041"/>
                    <a:pt x="2172" y="2063"/>
                  </a:cubicBezTo>
                  <a:lnTo>
                    <a:pt x="2349" y="1975"/>
                  </a:lnTo>
                  <a:lnTo>
                    <a:pt x="2593" y="1598"/>
                  </a:lnTo>
                  <a:lnTo>
                    <a:pt x="2061" y="1576"/>
                  </a:lnTo>
                  <a:lnTo>
                    <a:pt x="931" y="1487"/>
                  </a:lnTo>
                  <a:lnTo>
                    <a:pt x="1951" y="1088"/>
                  </a:lnTo>
                  <a:cubicBezTo>
                    <a:pt x="1973" y="756"/>
                    <a:pt x="2194" y="468"/>
                    <a:pt x="2482" y="379"/>
                  </a:cubicBezTo>
                  <a:lnTo>
                    <a:pt x="2948" y="690"/>
                  </a:lnTo>
                  <a:cubicBezTo>
                    <a:pt x="2955" y="697"/>
                    <a:pt x="2960" y="699"/>
                    <a:pt x="2964" y="699"/>
                  </a:cubicBezTo>
                  <a:cubicBezTo>
                    <a:pt x="2972" y="699"/>
                    <a:pt x="2977" y="690"/>
                    <a:pt x="2992" y="690"/>
                  </a:cubicBezTo>
                  <a:cubicBezTo>
                    <a:pt x="2992" y="623"/>
                    <a:pt x="3014" y="579"/>
                    <a:pt x="3014" y="535"/>
                  </a:cubicBezTo>
                  <a:lnTo>
                    <a:pt x="2970" y="269"/>
                  </a:lnTo>
                  <a:cubicBezTo>
                    <a:pt x="2948" y="224"/>
                    <a:pt x="2948" y="180"/>
                    <a:pt x="2903" y="136"/>
                  </a:cubicBezTo>
                  <a:cubicBezTo>
                    <a:pt x="2839" y="36"/>
                    <a:pt x="2784" y="0"/>
                    <a:pt x="2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3707;p38">
              <a:extLst>
                <a:ext uri="{FF2B5EF4-FFF2-40B4-BE49-F238E27FC236}">
                  <a16:creationId xmlns:a16="http://schemas.microsoft.com/office/drawing/2014/main" id="{D6F18087-E899-4AAD-A2C3-E4C50F3565DE}"/>
                </a:ext>
              </a:extLst>
            </p:cNvPr>
            <p:cNvSpPr/>
            <p:nvPr/>
          </p:nvSpPr>
          <p:spPr>
            <a:xfrm>
              <a:off x="5413825" y="5006650"/>
              <a:ext cx="48225" cy="97650"/>
            </a:xfrm>
            <a:custGeom>
              <a:avLst/>
              <a:gdLst/>
              <a:ahLst/>
              <a:cxnLst/>
              <a:rect l="l" t="t" r="r" b="b"/>
              <a:pathLst>
                <a:path w="1929" h="3906" extrusionOk="0">
                  <a:moveTo>
                    <a:pt x="820" y="0"/>
                  </a:moveTo>
                  <a:cubicBezTo>
                    <a:pt x="665" y="355"/>
                    <a:pt x="555" y="731"/>
                    <a:pt x="466" y="1086"/>
                  </a:cubicBezTo>
                  <a:cubicBezTo>
                    <a:pt x="333" y="1618"/>
                    <a:pt x="311" y="2149"/>
                    <a:pt x="178" y="2681"/>
                  </a:cubicBezTo>
                  <a:cubicBezTo>
                    <a:pt x="23" y="3346"/>
                    <a:pt x="1" y="3346"/>
                    <a:pt x="510" y="3789"/>
                  </a:cubicBezTo>
                  <a:cubicBezTo>
                    <a:pt x="588" y="3866"/>
                    <a:pt x="687" y="3905"/>
                    <a:pt x="784" y="3905"/>
                  </a:cubicBezTo>
                  <a:cubicBezTo>
                    <a:pt x="881" y="3905"/>
                    <a:pt x="975" y="3866"/>
                    <a:pt x="1042" y="3789"/>
                  </a:cubicBezTo>
                  <a:cubicBezTo>
                    <a:pt x="1131" y="3722"/>
                    <a:pt x="1219" y="3700"/>
                    <a:pt x="1308" y="3678"/>
                  </a:cubicBezTo>
                  <a:cubicBezTo>
                    <a:pt x="1507" y="3634"/>
                    <a:pt x="1707" y="3612"/>
                    <a:pt x="1906" y="3567"/>
                  </a:cubicBezTo>
                  <a:lnTo>
                    <a:pt x="1928" y="3434"/>
                  </a:lnTo>
                  <a:cubicBezTo>
                    <a:pt x="1707" y="3279"/>
                    <a:pt x="1463" y="3168"/>
                    <a:pt x="1219" y="3080"/>
                  </a:cubicBezTo>
                  <a:cubicBezTo>
                    <a:pt x="865" y="2991"/>
                    <a:pt x="776" y="2814"/>
                    <a:pt x="820" y="2482"/>
                  </a:cubicBezTo>
                  <a:cubicBezTo>
                    <a:pt x="865" y="1684"/>
                    <a:pt x="887" y="864"/>
                    <a:pt x="931" y="44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3708;p38">
              <a:extLst>
                <a:ext uri="{FF2B5EF4-FFF2-40B4-BE49-F238E27FC236}">
                  <a16:creationId xmlns:a16="http://schemas.microsoft.com/office/drawing/2014/main" id="{7065489A-0752-47D0-9298-619461C20490}"/>
                </a:ext>
              </a:extLst>
            </p:cNvPr>
            <p:cNvSpPr/>
            <p:nvPr/>
          </p:nvSpPr>
          <p:spPr>
            <a:xfrm>
              <a:off x="5494150" y="4396225"/>
              <a:ext cx="53750" cy="84225"/>
            </a:xfrm>
            <a:custGeom>
              <a:avLst/>
              <a:gdLst/>
              <a:ahLst/>
              <a:cxnLst/>
              <a:rect l="l" t="t" r="r" b="b"/>
              <a:pathLst>
                <a:path w="2150" h="3369" extrusionOk="0">
                  <a:moveTo>
                    <a:pt x="798" y="865"/>
                  </a:moveTo>
                  <a:lnTo>
                    <a:pt x="1285" y="976"/>
                  </a:lnTo>
                  <a:lnTo>
                    <a:pt x="1086" y="1441"/>
                  </a:lnTo>
                  <a:lnTo>
                    <a:pt x="798" y="865"/>
                  </a:lnTo>
                  <a:close/>
                  <a:moveTo>
                    <a:pt x="1795" y="1729"/>
                  </a:moveTo>
                  <a:lnTo>
                    <a:pt x="1773" y="1751"/>
                  </a:lnTo>
                  <a:lnTo>
                    <a:pt x="1773" y="1729"/>
                  </a:lnTo>
                  <a:close/>
                  <a:moveTo>
                    <a:pt x="1596" y="2327"/>
                  </a:moveTo>
                  <a:lnTo>
                    <a:pt x="1640" y="2350"/>
                  </a:lnTo>
                  <a:cubicBezTo>
                    <a:pt x="1618" y="2350"/>
                    <a:pt x="1618" y="2372"/>
                    <a:pt x="1618" y="2372"/>
                  </a:cubicBezTo>
                  <a:lnTo>
                    <a:pt x="1573" y="2350"/>
                  </a:lnTo>
                  <a:lnTo>
                    <a:pt x="1596" y="2327"/>
                  </a:lnTo>
                  <a:close/>
                  <a:moveTo>
                    <a:pt x="1175" y="1"/>
                  </a:moveTo>
                  <a:cubicBezTo>
                    <a:pt x="798" y="732"/>
                    <a:pt x="399" y="1463"/>
                    <a:pt x="0" y="2239"/>
                  </a:cubicBezTo>
                  <a:lnTo>
                    <a:pt x="599" y="2549"/>
                  </a:lnTo>
                  <a:cubicBezTo>
                    <a:pt x="731" y="2350"/>
                    <a:pt x="842" y="2128"/>
                    <a:pt x="931" y="1884"/>
                  </a:cubicBezTo>
                  <a:cubicBezTo>
                    <a:pt x="986" y="1754"/>
                    <a:pt x="1011" y="1625"/>
                    <a:pt x="1121" y="1625"/>
                  </a:cubicBezTo>
                  <a:cubicBezTo>
                    <a:pt x="1143" y="1625"/>
                    <a:pt x="1168" y="1630"/>
                    <a:pt x="1197" y="1641"/>
                  </a:cubicBezTo>
                  <a:cubicBezTo>
                    <a:pt x="1396" y="1685"/>
                    <a:pt x="1551" y="1796"/>
                    <a:pt x="1529" y="2062"/>
                  </a:cubicBezTo>
                  <a:cubicBezTo>
                    <a:pt x="1396" y="2837"/>
                    <a:pt x="1485" y="2992"/>
                    <a:pt x="2149" y="3369"/>
                  </a:cubicBezTo>
                  <a:lnTo>
                    <a:pt x="2149" y="2527"/>
                  </a:lnTo>
                  <a:cubicBezTo>
                    <a:pt x="2149" y="2482"/>
                    <a:pt x="2105" y="2416"/>
                    <a:pt x="2061" y="2394"/>
                  </a:cubicBezTo>
                  <a:cubicBezTo>
                    <a:pt x="1684" y="2305"/>
                    <a:pt x="1839" y="2106"/>
                    <a:pt x="1950" y="1929"/>
                  </a:cubicBezTo>
                  <a:lnTo>
                    <a:pt x="1884" y="1463"/>
                  </a:lnTo>
                  <a:lnTo>
                    <a:pt x="1662" y="1574"/>
                  </a:lnTo>
                  <a:lnTo>
                    <a:pt x="1596" y="1618"/>
                  </a:lnTo>
                  <a:lnTo>
                    <a:pt x="1596" y="1508"/>
                  </a:lnTo>
                  <a:cubicBezTo>
                    <a:pt x="1640" y="1375"/>
                    <a:pt x="1751" y="1220"/>
                    <a:pt x="1529" y="1087"/>
                  </a:cubicBezTo>
                  <a:cubicBezTo>
                    <a:pt x="1485" y="1087"/>
                    <a:pt x="1529" y="932"/>
                    <a:pt x="1529" y="843"/>
                  </a:cubicBezTo>
                  <a:cubicBezTo>
                    <a:pt x="1086" y="666"/>
                    <a:pt x="1175" y="333"/>
                    <a:pt x="12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3709;p38">
              <a:extLst>
                <a:ext uri="{FF2B5EF4-FFF2-40B4-BE49-F238E27FC236}">
                  <a16:creationId xmlns:a16="http://schemas.microsoft.com/office/drawing/2014/main" id="{278F4202-6E71-43A4-932F-C9137FA9F364}"/>
                </a:ext>
              </a:extLst>
            </p:cNvPr>
            <p:cNvSpPr/>
            <p:nvPr/>
          </p:nvSpPr>
          <p:spPr>
            <a:xfrm>
              <a:off x="5367850" y="4775650"/>
              <a:ext cx="99725" cy="51000"/>
            </a:xfrm>
            <a:custGeom>
              <a:avLst/>
              <a:gdLst/>
              <a:ahLst/>
              <a:cxnLst/>
              <a:rect l="l" t="t" r="r" b="b"/>
              <a:pathLst>
                <a:path w="3989" h="2040" extrusionOk="0">
                  <a:moveTo>
                    <a:pt x="3723" y="67"/>
                  </a:moveTo>
                  <a:cubicBezTo>
                    <a:pt x="3706" y="93"/>
                    <a:pt x="3689" y="119"/>
                    <a:pt x="3672" y="144"/>
                  </a:cubicBezTo>
                  <a:lnTo>
                    <a:pt x="3672" y="144"/>
                  </a:lnTo>
                  <a:lnTo>
                    <a:pt x="3776" y="126"/>
                  </a:lnTo>
                  <a:lnTo>
                    <a:pt x="3776" y="126"/>
                  </a:lnTo>
                  <a:lnTo>
                    <a:pt x="3723" y="67"/>
                  </a:lnTo>
                  <a:close/>
                  <a:moveTo>
                    <a:pt x="3989" y="67"/>
                  </a:moveTo>
                  <a:lnTo>
                    <a:pt x="3989" y="67"/>
                  </a:lnTo>
                  <a:cubicBezTo>
                    <a:pt x="3944" y="90"/>
                    <a:pt x="3900" y="90"/>
                    <a:pt x="3856" y="112"/>
                  </a:cubicBezTo>
                  <a:lnTo>
                    <a:pt x="3776" y="126"/>
                  </a:lnTo>
                  <a:lnTo>
                    <a:pt x="3776" y="126"/>
                  </a:lnTo>
                  <a:lnTo>
                    <a:pt x="3922" y="289"/>
                  </a:lnTo>
                  <a:lnTo>
                    <a:pt x="3989" y="67"/>
                  </a:lnTo>
                  <a:close/>
                  <a:moveTo>
                    <a:pt x="820" y="1"/>
                  </a:moveTo>
                  <a:lnTo>
                    <a:pt x="67" y="90"/>
                  </a:lnTo>
                  <a:lnTo>
                    <a:pt x="1" y="289"/>
                  </a:lnTo>
                  <a:lnTo>
                    <a:pt x="134" y="311"/>
                  </a:lnTo>
                  <a:lnTo>
                    <a:pt x="289" y="311"/>
                  </a:lnTo>
                  <a:lnTo>
                    <a:pt x="488" y="223"/>
                  </a:lnTo>
                  <a:lnTo>
                    <a:pt x="621" y="378"/>
                  </a:lnTo>
                  <a:lnTo>
                    <a:pt x="687" y="732"/>
                  </a:lnTo>
                  <a:lnTo>
                    <a:pt x="1286" y="422"/>
                  </a:lnTo>
                  <a:cubicBezTo>
                    <a:pt x="1529" y="666"/>
                    <a:pt x="1729" y="909"/>
                    <a:pt x="1950" y="1153"/>
                  </a:cubicBezTo>
                  <a:cubicBezTo>
                    <a:pt x="2194" y="1397"/>
                    <a:pt x="2349" y="1707"/>
                    <a:pt x="2416" y="2039"/>
                  </a:cubicBezTo>
                  <a:lnTo>
                    <a:pt x="2482" y="2039"/>
                  </a:lnTo>
                  <a:cubicBezTo>
                    <a:pt x="2682" y="2017"/>
                    <a:pt x="2637" y="1906"/>
                    <a:pt x="2571" y="1796"/>
                  </a:cubicBezTo>
                  <a:lnTo>
                    <a:pt x="2615" y="1707"/>
                  </a:lnTo>
                  <a:lnTo>
                    <a:pt x="2814" y="1729"/>
                  </a:lnTo>
                  <a:lnTo>
                    <a:pt x="2970" y="1485"/>
                  </a:lnTo>
                  <a:cubicBezTo>
                    <a:pt x="2944" y="1480"/>
                    <a:pt x="2917" y="1479"/>
                    <a:pt x="2889" y="1479"/>
                  </a:cubicBezTo>
                  <a:cubicBezTo>
                    <a:pt x="2840" y="1479"/>
                    <a:pt x="2788" y="1484"/>
                    <a:pt x="2746" y="1484"/>
                  </a:cubicBezTo>
                  <a:cubicBezTo>
                    <a:pt x="2707" y="1484"/>
                    <a:pt x="2676" y="1480"/>
                    <a:pt x="2659" y="1463"/>
                  </a:cubicBezTo>
                  <a:cubicBezTo>
                    <a:pt x="2526" y="1308"/>
                    <a:pt x="2438" y="1131"/>
                    <a:pt x="2394" y="932"/>
                  </a:cubicBezTo>
                  <a:cubicBezTo>
                    <a:pt x="2371" y="887"/>
                    <a:pt x="2549" y="732"/>
                    <a:pt x="2659" y="710"/>
                  </a:cubicBezTo>
                  <a:cubicBezTo>
                    <a:pt x="2903" y="621"/>
                    <a:pt x="3191" y="577"/>
                    <a:pt x="3457" y="488"/>
                  </a:cubicBezTo>
                  <a:cubicBezTo>
                    <a:pt x="3523" y="466"/>
                    <a:pt x="3568" y="333"/>
                    <a:pt x="3590" y="267"/>
                  </a:cubicBezTo>
                  <a:cubicBezTo>
                    <a:pt x="3617" y="226"/>
                    <a:pt x="3644" y="185"/>
                    <a:pt x="3672" y="144"/>
                  </a:cubicBezTo>
                  <a:lnTo>
                    <a:pt x="3672" y="144"/>
                  </a:lnTo>
                  <a:lnTo>
                    <a:pt x="2349" y="378"/>
                  </a:lnTo>
                  <a:cubicBezTo>
                    <a:pt x="2288" y="390"/>
                    <a:pt x="2239" y="396"/>
                    <a:pt x="2198" y="396"/>
                  </a:cubicBezTo>
                  <a:cubicBezTo>
                    <a:pt x="1959" y="396"/>
                    <a:pt x="2049" y="191"/>
                    <a:pt x="2105" y="1"/>
                  </a:cubicBezTo>
                  <a:lnTo>
                    <a:pt x="1862" y="1"/>
                  </a:lnTo>
                  <a:lnTo>
                    <a:pt x="1862" y="267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3710;p38">
              <a:extLst>
                <a:ext uri="{FF2B5EF4-FFF2-40B4-BE49-F238E27FC236}">
                  <a16:creationId xmlns:a16="http://schemas.microsoft.com/office/drawing/2014/main" id="{945BD90F-90AD-46B5-A670-ADCF933ACB1C}"/>
                </a:ext>
              </a:extLst>
            </p:cNvPr>
            <p:cNvSpPr/>
            <p:nvPr/>
          </p:nvSpPr>
          <p:spPr>
            <a:xfrm>
              <a:off x="4907550" y="4851925"/>
              <a:ext cx="81450" cy="25675"/>
            </a:xfrm>
            <a:custGeom>
              <a:avLst/>
              <a:gdLst/>
              <a:ahLst/>
              <a:cxnLst/>
              <a:rect l="l" t="t" r="r" b="b"/>
              <a:pathLst>
                <a:path w="3258" h="1027" extrusionOk="0">
                  <a:moveTo>
                    <a:pt x="2755" y="0"/>
                  </a:moveTo>
                  <a:cubicBezTo>
                    <a:pt x="2719" y="0"/>
                    <a:pt x="2680" y="3"/>
                    <a:pt x="2637" y="8"/>
                  </a:cubicBezTo>
                  <a:cubicBezTo>
                    <a:pt x="2239" y="74"/>
                    <a:pt x="1818" y="52"/>
                    <a:pt x="1397" y="74"/>
                  </a:cubicBezTo>
                  <a:cubicBezTo>
                    <a:pt x="1308" y="74"/>
                    <a:pt x="1153" y="74"/>
                    <a:pt x="1109" y="140"/>
                  </a:cubicBezTo>
                  <a:cubicBezTo>
                    <a:pt x="1057" y="202"/>
                    <a:pt x="1025" y="221"/>
                    <a:pt x="989" y="221"/>
                  </a:cubicBezTo>
                  <a:cubicBezTo>
                    <a:pt x="948" y="221"/>
                    <a:pt x="903" y="197"/>
                    <a:pt x="821" y="185"/>
                  </a:cubicBezTo>
                  <a:cubicBezTo>
                    <a:pt x="724" y="159"/>
                    <a:pt x="628" y="146"/>
                    <a:pt x="533" y="146"/>
                  </a:cubicBezTo>
                  <a:cubicBezTo>
                    <a:pt x="388" y="146"/>
                    <a:pt x="246" y="175"/>
                    <a:pt x="112" y="229"/>
                  </a:cubicBezTo>
                  <a:cubicBezTo>
                    <a:pt x="1" y="273"/>
                    <a:pt x="67" y="606"/>
                    <a:pt x="45" y="827"/>
                  </a:cubicBezTo>
                  <a:lnTo>
                    <a:pt x="2150" y="650"/>
                  </a:lnTo>
                  <a:lnTo>
                    <a:pt x="2349" y="606"/>
                  </a:lnTo>
                  <a:lnTo>
                    <a:pt x="2327" y="783"/>
                  </a:lnTo>
                  <a:lnTo>
                    <a:pt x="2881" y="1027"/>
                  </a:lnTo>
                  <a:lnTo>
                    <a:pt x="3258" y="872"/>
                  </a:lnTo>
                  <a:cubicBezTo>
                    <a:pt x="3236" y="717"/>
                    <a:pt x="3191" y="561"/>
                    <a:pt x="3169" y="429"/>
                  </a:cubicBezTo>
                  <a:cubicBezTo>
                    <a:pt x="3130" y="153"/>
                    <a:pt x="3038" y="0"/>
                    <a:pt x="27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3711;p38">
              <a:extLst>
                <a:ext uri="{FF2B5EF4-FFF2-40B4-BE49-F238E27FC236}">
                  <a16:creationId xmlns:a16="http://schemas.microsoft.com/office/drawing/2014/main" id="{D30F7B26-7B1A-4507-AC1F-4842F74DF668}"/>
                </a:ext>
              </a:extLst>
            </p:cNvPr>
            <p:cNvSpPr/>
            <p:nvPr/>
          </p:nvSpPr>
          <p:spPr>
            <a:xfrm>
              <a:off x="5352350" y="4350825"/>
              <a:ext cx="49875" cy="77575"/>
            </a:xfrm>
            <a:custGeom>
              <a:avLst/>
              <a:gdLst/>
              <a:ahLst/>
              <a:cxnLst/>
              <a:rect l="l" t="t" r="r" b="b"/>
              <a:pathLst>
                <a:path w="1995" h="3103" extrusionOk="0">
                  <a:moveTo>
                    <a:pt x="887" y="2194"/>
                  </a:moveTo>
                  <a:cubicBezTo>
                    <a:pt x="909" y="2194"/>
                    <a:pt x="931" y="2216"/>
                    <a:pt x="931" y="2216"/>
                  </a:cubicBezTo>
                  <a:cubicBezTo>
                    <a:pt x="909" y="2238"/>
                    <a:pt x="887" y="2238"/>
                    <a:pt x="864" y="2260"/>
                  </a:cubicBezTo>
                  <a:cubicBezTo>
                    <a:pt x="864" y="2260"/>
                    <a:pt x="842" y="2216"/>
                    <a:pt x="842" y="2216"/>
                  </a:cubicBezTo>
                  <a:cubicBezTo>
                    <a:pt x="864" y="2216"/>
                    <a:pt x="887" y="2216"/>
                    <a:pt x="887" y="2194"/>
                  </a:cubicBezTo>
                  <a:close/>
                  <a:moveTo>
                    <a:pt x="1640" y="0"/>
                  </a:moveTo>
                  <a:cubicBezTo>
                    <a:pt x="1352" y="222"/>
                    <a:pt x="1241" y="621"/>
                    <a:pt x="1352" y="975"/>
                  </a:cubicBezTo>
                  <a:lnTo>
                    <a:pt x="931" y="1263"/>
                  </a:lnTo>
                  <a:cubicBezTo>
                    <a:pt x="798" y="953"/>
                    <a:pt x="687" y="621"/>
                    <a:pt x="554" y="310"/>
                  </a:cubicBezTo>
                  <a:lnTo>
                    <a:pt x="443" y="310"/>
                  </a:lnTo>
                  <a:lnTo>
                    <a:pt x="0" y="576"/>
                  </a:lnTo>
                  <a:cubicBezTo>
                    <a:pt x="133" y="997"/>
                    <a:pt x="310" y="1396"/>
                    <a:pt x="554" y="1773"/>
                  </a:cubicBezTo>
                  <a:cubicBezTo>
                    <a:pt x="887" y="2194"/>
                    <a:pt x="466" y="2681"/>
                    <a:pt x="776" y="3102"/>
                  </a:cubicBezTo>
                  <a:cubicBezTo>
                    <a:pt x="776" y="2821"/>
                    <a:pt x="776" y="2539"/>
                    <a:pt x="1041" y="2539"/>
                  </a:cubicBezTo>
                  <a:cubicBezTo>
                    <a:pt x="1068" y="2539"/>
                    <a:pt x="1097" y="2542"/>
                    <a:pt x="1130" y="2548"/>
                  </a:cubicBezTo>
                  <a:cubicBezTo>
                    <a:pt x="1352" y="2127"/>
                    <a:pt x="1042" y="1795"/>
                    <a:pt x="887" y="1507"/>
                  </a:cubicBezTo>
                  <a:cubicBezTo>
                    <a:pt x="1152" y="1462"/>
                    <a:pt x="1440" y="1507"/>
                    <a:pt x="1529" y="1396"/>
                  </a:cubicBezTo>
                  <a:cubicBezTo>
                    <a:pt x="1728" y="1130"/>
                    <a:pt x="1994" y="842"/>
                    <a:pt x="1795" y="443"/>
                  </a:cubicBezTo>
                  <a:cubicBezTo>
                    <a:pt x="1728" y="310"/>
                    <a:pt x="1706" y="155"/>
                    <a:pt x="1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3712;p38">
              <a:extLst>
                <a:ext uri="{FF2B5EF4-FFF2-40B4-BE49-F238E27FC236}">
                  <a16:creationId xmlns:a16="http://schemas.microsoft.com/office/drawing/2014/main" id="{C43C1DD6-AB49-4F24-A5AE-1163EA8F35EA}"/>
                </a:ext>
              </a:extLst>
            </p:cNvPr>
            <p:cNvSpPr/>
            <p:nvPr/>
          </p:nvSpPr>
          <p:spPr>
            <a:xfrm>
              <a:off x="4912550" y="4676650"/>
              <a:ext cx="61500" cy="61475"/>
            </a:xfrm>
            <a:custGeom>
              <a:avLst/>
              <a:gdLst/>
              <a:ahLst/>
              <a:cxnLst/>
              <a:rect l="l" t="t" r="r" b="b"/>
              <a:pathLst>
                <a:path w="2460" h="2459" extrusionOk="0">
                  <a:moveTo>
                    <a:pt x="310" y="571"/>
                  </a:moveTo>
                  <a:lnTo>
                    <a:pt x="665" y="660"/>
                  </a:lnTo>
                  <a:lnTo>
                    <a:pt x="621" y="770"/>
                  </a:lnTo>
                  <a:lnTo>
                    <a:pt x="266" y="726"/>
                  </a:lnTo>
                  <a:lnTo>
                    <a:pt x="310" y="571"/>
                  </a:lnTo>
                  <a:close/>
                  <a:moveTo>
                    <a:pt x="861" y="1"/>
                  </a:moveTo>
                  <a:cubicBezTo>
                    <a:pt x="820" y="1"/>
                    <a:pt x="776" y="6"/>
                    <a:pt x="731" y="17"/>
                  </a:cubicBezTo>
                  <a:cubicBezTo>
                    <a:pt x="621" y="39"/>
                    <a:pt x="488" y="84"/>
                    <a:pt x="377" y="128"/>
                  </a:cubicBezTo>
                  <a:cubicBezTo>
                    <a:pt x="89" y="460"/>
                    <a:pt x="0" y="926"/>
                    <a:pt x="155" y="1347"/>
                  </a:cubicBezTo>
                  <a:cubicBezTo>
                    <a:pt x="356" y="2098"/>
                    <a:pt x="1071" y="2459"/>
                    <a:pt x="1782" y="2459"/>
                  </a:cubicBezTo>
                  <a:cubicBezTo>
                    <a:pt x="2014" y="2459"/>
                    <a:pt x="2246" y="2420"/>
                    <a:pt x="2460" y="2344"/>
                  </a:cubicBezTo>
                  <a:cubicBezTo>
                    <a:pt x="2437" y="2122"/>
                    <a:pt x="1994" y="2188"/>
                    <a:pt x="2127" y="1856"/>
                  </a:cubicBezTo>
                  <a:cubicBezTo>
                    <a:pt x="1817" y="1790"/>
                    <a:pt x="1507" y="1679"/>
                    <a:pt x="1219" y="1568"/>
                  </a:cubicBezTo>
                  <a:cubicBezTo>
                    <a:pt x="621" y="1280"/>
                    <a:pt x="554" y="881"/>
                    <a:pt x="975" y="394"/>
                  </a:cubicBezTo>
                  <a:cubicBezTo>
                    <a:pt x="953" y="327"/>
                    <a:pt x="953" y="283"/>
                    <a:pt x="931" y="217"/>
                  </a:cubicBezTo>
                  <a:cubicBezTo>
                    <a:pt x="953" y="150"/>
                    <a:pt x="953" y="84"/>
                    <a:pt x="975" y="17"/>
                  </a:cubicBezTo>
                  <a:cubicBezTo>
                    <a:pt x="942" y="6"/>
                    <a:pt x="903" y="1"/>
                    <a:pt x="8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Google Shape;3713;p38">
              <a:extLst>
                <a:ext uri="{FF2B5EF4-FFF2-40B4-BE49-F238E27FC236}">
                  <a16:creationId xmlns:a16="http://schemas.microsoft.com/office/drawing/2014/main" id="{DF2FE53B-9A0A-418D-ADAD-BCD284042B65}"/>
                </a:ext>
              </a:extLst>
            </p:cNvPr>
            <p:cNvSpPr/>
            <p:nvPr/>
          </p:nvSpPr>
          <p:spPr>
            <a:xfrm>
              <a:off x="5302500" y="5043750"/>
              <a:ext cx="69250" cy="68600"/>
            </a:xfrm>
            <a:custGeom>
              <a:avLst/>
              <a:gdLst/>
              <a:ahLst/>
              <a:cxnLst/>
              <a:rect l="l" t="t" r="r" b="b"/>
              <a:pathLst>
                <a:path w="2770" h="2744" extrusionOk="0">
                  <a:moveTo>
                    <a:pt x="2748" y="45"/>
                  </a:moveTo>
                  <a:lnTo>
                    <a:pt x="2735" y="62"/>
                  </a:lnTo>
                  <a:lnTo>
                    <a:pt x="2735" y="62"/>
                  </a:lnTo>
                  <a:lnTo>
                    <a:pt x="2770" y="89"/>
                  </a:lnTo>
                  <a:lnTo>
                    <a:pt x="2748" y="45"/>
                  </a:lnTo>
                  <a:close/>
                  <a:moveTo>
                    <a:pt x="2659" y="1"/>
                  </a:moveTo>
                  <a:cubicBezTo>
                    <a:pt x="2504" y="67"/>
                    <a:pt x="2371" y="134"/>
                    <a:pt x="2260" y="244"/>
                  </a:cubicBezTo>
                  <a:cubicBezTo>
                    <a:pt x="1950" y="599"/>
                    <a:pt x="1706" y="1020"/>
                    <a:pt x="1374" y="1374"/>
                  </a:cubicBezTo>
                  <a:cubicBezTo>
                    <a:pt x="953" y="1817"/>
                    <a:pt x="488" y="2194"/>
                    <a:pt x="0" y="2615"/>
                  </a:cubicBezTo>
                  <a:cubicBezTo>
                    <a:pt x="200" y="2659"/>
                    <a:pt x="333" y="2681"/>
                    <a:pt x="488" y="2704"/>
                  </a:cubicBezTo>
                  <a:cubicBezTo>
                    <a:pt x="558" y="2731"/>
                    <a:pt x="629" y="2743"/>
                    <a:pt x="700" y="2743"/>
                  </a:cubicBezTo>
                  <a:cubicBezTo>
                    <a:pt x="919" y="2743"/>
                    <a:pt x="1129" y="2622"/>
                    <a:pt x="1263" y="2438"/>
                  </a:cubicBezTo>
                  <a:cubicBezTo>
                    <a:pt x="1551" y="1995"/>
                    <a:pt x="1906" y="1596"/>
                    <a:pt x="2216" y="1175"/>
                  </a:cubicBezTo>
                  <a:cubicBezTo>
                    <a:pt x="2415" y="931"/>
                    <a:pt x="2592" y="687"/>
                    <a:pt x="2415" y="488"/>
                  </a:cubicBezTo>
                  <a:lnTo>
                    <a:pt x="2735" y="62"/>
                  </a:lnTo>
                  <a:lnTo>
                    <a:pt x="2735" y="6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3714;p38">
              <a:extLst>
                <a:ext uri="{FF2B5EF4-FFF2-40B4-BE49-F238E27FC236}">
                  <a16:creationId xmlns:a16="http://schemas.microsoft.com/office/drawing/2014/main" id="{DAA33D84-39C4-4287-9FCF-5E891B9A4EE8}"/>
                </a:ext>
              </a:extLst>
            </p:cNvPr>
            <p:cNvSpPr/>
            <p:nvPr/>
          </p:nvSpPr>
          <p:spPr>
            <a:xfrm>
              <a:off x="5721800" y="4703625"/>
              <a:ext cx="57825" cy="45200"/>
            </a:xfrm>
            <a:custGeom>
              <a:avLst/>
              <a:gdLst/>
              <a:ahLst/>
              <a:cxnLst/>
              <a:rect l="l" t="t" r="r" b="b"/>
              <a:pathLst>
                <a:path w="2313" h="1808" extrusionOk="0">
                  <a:moveTo>
                    <a:pt x="2007" y="1"/>
                  </a:moveTo>
                  <a:cubicBezTo>
                    <a:pt x="1996" y="1"/>
                    <a:pt x="1985" y="1"/>
                    <a:pt x="1972" y="2"/>
                  </a:cubicBezTo>
                  <a:lnTo>
                    <a:pt x="1795" y="90"/>
                  </a:lnTo>
                  <a:cubicBezTo>
                    <a:pt x="1352" y="312"/>
                    <a:pt x="887" y="556"/>
                    <a:pt x="422" y="733"/>
                  </a:cubicBezTo>
                  <a:cubicBezTo>
                    <a:pt x="89" y="866"/>
                    <a:pt x="1" y="1021"/>
                    <a:pt x="111" y="1398"/>
                  </a:cubicBezTo>
                  <a:cubicBezTo>
                    <a:pt x="182" y="1645"/>
                    <a:pt x="238" y="1807"/>
                    <a:pt x="449" y="1807"/>
                  </a:cubicBezTo>
                  <a:cubicBezTo>
                    <a:pt x="503" y="1807"/>
                    <a:pt x="566" y="1797"/>
                    <a:pt x="643" y="1774"/>
                  </a:cubicBezTo>
                  <a:cubicBezTo>
                    <a:pt x="784" y="1759"/>
                    <a:pt x="936" y="1743"/>
                    <a:pt x="1091" y="1743"/>
                  </a:cubicBezTo>
                  <a:cubicBezTo>
                    <a:pt x="1156" y="1743"/>
                    <a:pt x="1221" y="1746"/>
                    <a:pt x="1286" y="1752"/>
                  </a:cubicBezTo>
                  <a:cubicBezTo>
                    <a:pt x="1396" y="1730"/>
                    <a:pt x="1485" y="1686"/>
                    <a:pt x="1574" y="1641"/>
                  </a:cubicBezTo>
                  <a:lnTo>
                    <a:pt x="1330" y="1508"/>
                  </a:lnTo>
                  <a:lnTo>
                    <a:pt x="1729" y="1109"/>
                  </a:lnTo>
                  <a:lnTo>
                    <a:pt x="953" y="1176"/>
                  </a:lnTo>
                  <a:cubicBezTo>
                    <a:pt x="1020" y="1087"/>
                    <a:pt x="1108" y="999"/>
                    <a:pt x="1219" y="977"/>
                  </a:cubicBezTo>
                  <a:cubicBezTo>
                    <a:pt x="1551" y="777"/>
                    <a:pt x="1884" y="578"/>
                    <a:pt x="2216" y="400"/>
                  </a:cubicBezTo>
                  <a:cubicBezTo>
                    <a:pt x="2109" y="293"/>
                    <a:pt x="2312" y="1"/>
                    <a:pt x="20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3715;p38">
              <a:extLst>
                <a:ext uri="{FF2B5EF4-FFF2-40B4-BE49-F238E27FC236}">
                  <a16:creationId xmlns:a16="http://schemas.microsoft.com/office/drawing/2014/main" id="{9E9A2C9E-08F0-47B9-B5F9-905B8228766D}"/>
                </a:ext>
              </a:extLst>
            </p:cNvPr>
            <p:cNvSpPr/>
            <p:nvPr/>
          </p:nvSpPr>
          <p:spPr>
            <a:xfrm>
              <a:off x="5561725" y="4528075"/>
              <a:ext cx="80900" cy="94175"/>
            </a:xfrm>
            <a:custGeom>
              <a:avLst/>
              <a:gdLst/>
              <a:ahLst/>
              <a:cxnLst/>
              <a:rect l="l" t="t" r="r" b="b"/>
              <a:pathLst>
                <a:path w="3236" h="3767" extrusionOk="0">
                  <a:moveTo>
                    <a:pt x="155" y="0"/>
                  </a:moveTo>
                  <a:lnTo>
                    <a:pt x="0" y="488"/>
                  </a:lnTo>
                  <a:cubicBezTo>
                    <a:pt x="1152" y="1418"/>
                    <a:pt x="2150" y="2526"/>
                    <a:pt x="2947" y="3767"/>
                  </a:cubicBezTo>
                  <a:lnTo>
                    <a:pt x="3230" y="3593"/>
                  </a:lnTo>
                  <a:lnTo>
                    <a:pt x="3230" y="3593"/>
                  </a:lnTo>
                  <a:cubicBezTo>
                    <a:pt x="3232" y="3599"/>
                    <a:pt x="3233" y="3605"/>
                    <a:pt x="3235" y="3612"/>
                  </a:cubicBezTo>
                  <a:lnTo>
                    <a:pt x="3235" y="3589"/>
                  </a:lnTo>
                  <a:lnTo>
                    <a:pt x="3230" y="3593"/>
                  </a:lnTo>
                  <a:lnTo>
                    <a:pt x="3230" y="3593"/>
                  </a:lnTo>
                  <a:cubicBezTo>
                    <a:pt x="3187" y="3446"/>
                    <a:pt x="3144" y="3318"/>
                    <a:pt x="3080" y="3191"/>
                  </a:cubicBezTo>
                  <a:cubicBezTo>
                    <a:pt x="2748" y="2703"/>
                    <a:pt x="2371" y="2238"/>
                    <a:pt x="1994" y="1817"/>
                  </a:cubicBezTo>
                  <a:cubicBezTo>
                    <a:pt x="1418" y="1197"/>
                    <a:pt x="798" y="643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3716;p38">
              <a:extLst>
                <a:ext uri="{FF2B5EF4-FFF2-40B4-BE49-F238E27FC236}">
                  <a16:creationId xmlns:a16="http://schemas.microsoft.com/office/drawing/2014/main" id="{077EAD88-9485-46C5-83E1-DAC49FDC4F41}"/>
                </a:ext>
              </a:extLst>
            </p:cNvPr>
            <p:cNvSpPr/>
            <p:nvPr/>
          </p:nvSpPr>
          <p:spPr>
            <a:xfrm>
              <a:off x="5335175" y="4718600"/>
              <a:ext cx="73700" cy="68175"/>
            </a:xfrm>
            <a:custGeom>
              <a:avLst/>
              <a:gdLst/>
              <a:ahLst/>
              <a:cxnLst/>
              <a:rect l="l" t="t" r="r" b="b"/>
              <a:pathLst>
                <a:path w="2948" h="2727" extrusionOk="0">
                  <a:moveTo>
                    <a:pt x="1529" y="1"/>
                  </a:moveTo>
                  <a:cubicBezTo>
                    <a:pt x="1418" y="555"/>
                    <a:pt x="1330" y="1087"/>
                    <a:pt x="1263" y="1574"/>
                  </a:cubicBezTo>
                  <a:lnTo>
                    <a:pt x="798" y="1862"/>
                  </a:lnTo>
                  <a:lnTo>
                    <a:pt x="45" y="1928"/>
                  </a:lnTo>
                  <a:lnTo>
                    <a:pt x="0" y="2283"/>
                  </a:lnTo>
                  <a:lnTo>
                    <a:pt x="466" y="2150"/>
                  </a:lnTo>
                  <a:cubicBezTo>
                    <a:pt x="510" y="2283"/>
                    <a:pt x="554" y="2482"/>
                    <a:pt x="599" y="2726"/>
                  </a:cubicBezTo>
                  <a:lnTo>
                    <a:pt x="798" y="2682"/>
                  </a:lnTo>
                  <a:lnTo>
                    <a:pt x="931" y="2637"/>
                  </a:lnTo>
                  <a:lnTo>
                    <a:pt x="687" y="2194"/>
                  </a:lnTo>
                  <a:lnTo>
                    <a:pt x="798" y="2106"/>
                  </a:lnTo>
                  <a:lnTo>
                    <a:pt x="1020" y="2394"/>
                  </a:lnTo>
                  <a:lnTo>
                    <a:pt x="1086" y="2394"/>
                  </a:lnTo>
                  <a:lnTo>
                    <a:pt x="1086" y="1840"/>
                  </a:lnTo>
                  <a:lnTo>
                    <a:pt x="1374" y="2217"/>
                  </a:lnTo>
                  <a:lnTo>
                    <a:pt x="2083" y="2039"/>
                  </a:lnTo>
                  <a:cubicBezTo>
                    <a:pt x="2187" y="2065"/>
                    <a:pt x="2291" y="2076"/>
                    <a:pt x="2395" y="2076"/>
                  </a:cubicBezTo>
                  <a:cubicBezTo>
                    <a:pt x="2468" y="2076"/>
                    <a:pt x="2541" y="2071"/>
                    <a:pt x="2615" y="2061"/>
                  </a:cubicBezTo>
                  <a:cubicBezTo>
                    <a:pt x="2748" y="2017"/>
                    <a:pt x="2836" y="1840"/>
                    <a:pt x="2947" y="1729"/>
                  </a:cubicBezTo>
                  <a:lnTo>
                    <a:pt x="2371" y="1685"/>
                  </a:lnTo>
                  <a:lnTo>
                    <a:pt x="2061" y="1884"/>
                  </a:lnTo>
                  <a:lnTo>
                    <a:pt x="2017" y="1818"/>
                  </a:lnTo>
                  <a:lnTo>
                    <a:pt x="2150" y="1663"/>
                  </a:lnTo>
                  <a:cubicBezTo>
                    <a:pt x="2083" y="1596"/>
                    <a:pt x="1972" y="1508"/>
                    <a:pt x="1950" y="1419"/>
                  </a:cubicBezTo>
                  <a:cubicBezTo>
                    <a:pt x="1862" y="954"/>
                    <a:pt x="1795" y="466"/>
                    <a:pt x="1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3717;p38">
              <a:extLst>
                <a:ext uri="{FF2B5EF4-FFF2-40B4-BE49-F238E27FC236}">
                  <a16:creationId xmlns:a16="http://schemas.microsoft.com/office/drawing/2014/main" id="{94D671C4-FDCC-4FA1-920C-3FDD597E9F2D}"/>
                </a:ext>
              </a:extLst>
            </p:cNvPr>
            <p:cNvSpPr/>
            <p:nvPr/>
          </p:nvSpPr>
          <p:spPr>
            <a:xfrm>
              <a:off x="5400525" y="4875375"/>
              <a:ext cx="46000" cy="63725"/>
            </a:xfrm>
            <a:custGeom>
              <a:avLst/>
              <a:gdLst/>
              <a:ahLst/>
              <a:cxnLst/>
              <a:rect l="l" t="t" r="r" b="b"/>
              <a:pathLst>
                <a:path w="1840" h="2549" extrusionOk="0">
                  <a:moveTo>
                    <a:pt x="333" y="0"/>
                  </a:moveTo>
                  <a:cubicBezTo>
                    <a:pt x="222" y="111"/>
                    <a:pt x="134" y="222"/>
                    <a:pt x="1" y="355"/>
                  </a:cubicBezTo>
                  <a:lnTo>
                    <a:pt x="422" y="465"/>
                  </a:lnTo>
                  <a:lnTo>
                    <a:pt x="222" y="709"/>
                  </a:lnTo>
                  <a:cubicBezTo>
                    <a:pt x="510" y="731"/>
                    <a:pt x="510" y="864"/>
                    <a:pt x="311" y="1019"/>
                  </a:cubicBezTo>
                  <a:cubicBezTo>
                    <a:pt x="289" y="1352"/>
                    <a:pt x="267" y="1662"/>
                    <a:pt x="267" y="1906"/>
                  </a:cubicBezTo>
                  <a:lnTo>
                    <a:pt x="931" y="2548"/>
                  </a:lnTo>
                  <a:cubicBezTo>
                    <a:pt x="954" y="2349"/>
                    <a:pt x="976" y="2171"/>
                    <a:pt x="1042" y="1994"/>
                  </a:cubicBezTo>
                  <a:cubicBezTo>
                    <a:pt x="1091" y="1881"/>
                    <a:pt x="1128" y="1673"/>
                    <a:pt x="1256" y="1673"/>
                  </a:cubicBezTo>
                  <a:cubicBezTo>
                    <a:pt x="1304" y="1673"/>
                    <a:pt x="1363" y="1701"/>
                    <a:pt x="1441" y="1773"/>
                  </a:cubicBezTo>
                  <a:lnTo>
                    <a:pt x="1552" y="1485"/>
                  </a:lnTo>
                  <a:lnTo>
                    <a:pt x="1840" y="1551"/>
                  </a:lnTo>
                  <a:lnTo>
                    <a:pt x="1840" y="1551"/>
                  </a:lnTo>
                  <a:lnTo>
                    <a:pt x="1818" y="1329"/>
                  </a:lnTo>
                  <a:cubicBezTo>
                    <a:pt x="1663" y="1174"/>
                    <a:pt x="1530" y="997"/>
                    <a:pt x="1375" y="842"/>
                  </a:cubicBezTo>
                  <a:cubicBezTo>
                    <a:pt x="1286" y="776"/>
                    <a:pt x="1197" y="731"/>
                    <a:pt x="1109" y="687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3718;p38">
              <a:extLst>
                <a:ext uri="{FF2B5EF4-FFF2-40B4-BE49-F238E27FC236}">
                  <a16:creationId xmlns:a16="http://schemas.microsoft.com/office/drawing/2014/main" id="{C8C177E2-15D1-48CA-8E80-9ABED4170513}"/>
                </a:ext>
              </a:extLst>
            </p:cNvPr>
            <p:cNvSpPr/>
            <p:nvPr/>
          </p:nvSpPr>
          <p:spPr>
            <a:xfrm>
              <a:off x="5216625" y="4764575"/>
              <a:ext cx="33825" cy="69825"/>
            </a:xfrm>
            <a:custGeom>
              <a:avLst/>
              <a:gdLst/>
              <a:ahLst/>
              <a:cxnLst/>
              <a:rect l="l" t="t" r="r" b="b"/>
              <a:pathLst>
                <a:path w="1353" h="2793" extrusionOk="0">
                  <a:moveTo>
                    <a:pt x="577" y="466"/>
                  </a:moveTo>
                  <a:lnTo>
                    <a:pt x="644" y="865"/>
                  </a:lnTo>
                  <a:lnTo>
                    <a:pt x="577" y="865"/>
                  </a:lnTo>
                  <a:lnTo>
                    <a:pt x="577" y="466"/>
                  </a:lnTo>
                  <a:close/>
                  <a:moveTo>
                    <a:pt x="887" y="1"/>
                  </a:moveTo>
                  <a:cubicBezTo>
                    <a:pt x="606" y="22"/>
                    <a:pt x="494" y="171"/>
                    <a:pt x="571" y="445"/>
                  </a:cubicBezTo>
                  <a:lnTo>
                    <a:pt x="571" y="445"/>
                  </a:lnTo>
                  <a:lnTo>
                    <a:pt x="112" y="533"/>
                  </a:lnTo>
                  <a:lnTo>
                    <a:pt x="333" y="1441"/>
                  </a:lnTo>
                  <a:cubicBezTo>
                    <a:pt x="1" y="1507"/>
                    <a:pt x="200" y="1796"/>
                    <a:pt x="156" y="2039"/>
                  </a:cubicBezTo>
                  <a:cubicBezTo>
                    <a:pt x="23" y="2327"/>
                    <a:pt x="178" y="2682"/>
                    <a:pt x="488" y="2793"/>
                  </a:cubicBezTo>
                  <a:cubicBezTo>
                    <a:pt x="511" y="2615"/>
                    <a:pt x="533" y="2438"/>
                    <a:pt x="555" y="2283"/>
                  </a:cubicBezTo>
                  <a:lnTo>
                    <a:pt x="511" y="2150"/>
                  </a:lnTo>
                  <a:lnTo>
                    <a:pt x="621" y="2194"/>
                  </a:lnTo>
                  <a:cubicBezTo>
                    <a:pt x="621" y="2239"/>
                    <a:pt x="644" y="2305"/>
                    <a:pt x="666" y="2372"/>
                  </a:cubicBezTo>
                  <a:cubicBezTo>
                    <a:pt x="683" y="2477"/>
                    <a:pt x="659" y="2625"/>
                    <a:pt x="771" y="2625"/>
                  </a:cubicBezTo>
                  <a:cubicBezTo>
                    <a:pt x="800" y="2625"/>
                    <a:pt x="838" y="2616"/>
                    <a:pt x="887" y="2593"/>
                  </a:cubicBezTo>
                  <a:cubicBezTo>
                    <a:pt x="909" y="2416"/>
                    <a:pt x="932" y="2239"/>
                    <a:pt x="932" y="2017"/>
                  </a:cubicBezTo>
                  <a:cubicBezTo>
                    <a:pt x="954" y="1796"/>
                    <a:pt x="909" y="1530"/>
                    <a:pt x="1020" y="1397"/>
                  </a:cubicBezTo>
                  <a:cubicBezTo>
                    <a:pt x="1353" y="1020"/>
                    <a:pt x="1308" y="710"/>
                    <a:pt x="1020" y="378"/>
                  </a:cubicBezTo>
                  <a:lnTo>
                    <a:pt x="799" y="245"/>
                  </a:lnTo>
                  <a:cubicBezTo>
                    <a:pt x="843" y="156"/>
                    <a:pt x="865" y="67"/>
                    <a:pt x="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3719;p38">
              <a:extLst>
                <a:ext uri="{FF2B5EF4-FFF2-40B4-BE49-F238E27FC236}">
                  <a16:creationId xmlns:a16="http://schemas.microsoft.com/office/drawing/2014/main" id="{BD1AF743-2977-44ED-A084-069540D2F864}"/>
                </a:ext>
              </a:extLst>
            </p:cNvPr>
            <p:cNvSpPr/>
            <p:nvPr/>
          </p:nvSpPr>
          <p:spPr>
            <a:xfrm>
              <a:off x="5213325" y="4834375"/>
              <a:ext cx="60950" cy="46550"/>
            </a:xfrm>
            <a:custGeom>
              <a:avLst/>
              <a:gdLst/>
              <a:ahLst/>
              <a:cxnLst/>
              <a:rect l="l" t="t" r="r" b="b"/>
              <a:pathLst>
                <a:path w="2438" h="1862" extrusionOk="0">
                  <a:moveTo>
                    <a:pt x="2171" y="1"/>
                  </a:moveTo>
                  <a:cubicBezTo>
                    <a:pt x="2127" y="178"/>
                    <a:pt x="2083" y="355"/>
                    <a:pt x="1994" y="510"/>
                  </a:cubicBezTo>
                  <a:cubicBezTo>
                    <a:pt x="1928" y="643"/>
                    <a:pt x="1728" y="732"/>
                    <a:pt x="1706" y="865"/>
                  </a:cubicBezTo>
                  <a:cubicBezTo>
                    <a:pt x="1702" y="880"/>
                    <a:pt x="1698" y="894"/>
                    <a:pt x="1695" y="907"/>
                  </a:cubicBezTo>
                  <a:lnTo>
                    <a:pt x="1695" y="907"/>
                  </a:lnTo>
                  <a:lnTo>
                    <a:pt x="1640" y="887"/>
                  </a:lnTo>
                  <a:lnTo>
                    <a:pt x="1640" y="887"/>
                  </a:lnTo>
                  <a:cubicBezTo>
                    <a:pt x="1654" y="914"/>
                    <a:pt x="1667" y="940"/>
                    <a:pt x="1679" y="966"/>
                  </a:cubicBezTo>
                  <a:lnTo>
                    <a:pt x="1679" y="966"/>
                  </a:lnTo>
                  <a:cubicBezTo>
                    <a:pt x="1684" y="948"/>
                    <a:pt x="1689" y="929"/>
                    <a:pt x="1695" y="907"/>
                  </a:cubicBezTo>
                  <a:lnTo>
                    <a:pt x="1695" y="907"/>
                  </a:lnTo>
                  <a:lnTo>
                    <a:pt x="2127" y="1064"/>
                  </a:lnTo>
                  <a:cubicBezTo>
                    <a:pt x="2238" y="776"/>
                    <a:pt x="2326" y="488"/>
                    <a:pt x="2437" y="222"/>
                  </a:cubicBezTo>
                  <a:lnTo>
                    <a:pt x="2349" y="133"/>
                  </a:lnTo>
                  <a:lnTo>
                    <a:pt x="2260" y="133"/>
                  </a:lnTo>
                  <a:lnTo>
                    <a:pt x="2349" y="67"/>
                  </a:lnTo>
                  <a:lnTo>
                    <a:pt x="2371" y="67"/>
                  </a:lnTo>
                  <a:lnTo>
                    <a:pt x="2171" y="1"/>
                  </a:lnTo>
                  <a:close/>
                  <a:moveTo>
                    <a:pt x="1130" y="111"/>
                  </a:moveTo>
                  <a:lnTo>
                    <a:pt x="864" y="222"/>
                  </a:lnTo>
                  <a:lnTo>
                    <a:pt x="731" y="289"/>
                  </a:lnTo>
                  <a:cubicBezTo>
                    <a:pt x="465" y="377"/>
                    <a:pt x="0" y="200"/>
                    <a:pt x="89" y="754"/>
                  </a:cubicBezTo>
                  <a:lnTo>
                    <a:pt x="510" y="1020"/>
                  </a:lnTo>
                  <a:lnTo>
                    <a:pt x="554" y="953"/>
                  </a:lnTo>
                  <a:lnTo>
                    <a:pt x="487" y="754"/>
                  </a:lnTo>
                  <a:lnTo>
                    <a:pt x="997" y="488"/>
                  </a:lnTo>
                  <a:lnTo>
                    <a:pt x="1064" y="532"/>
                  </a:lnTo>
                  <a:cubicBezTo>
                    <a:pt x="908" y="776"/>
                    <a:pt x="731" y="1042"/>
                    <a:pt x="554" y="1286"/>
                  </a:cubicBezTo>
                  <a:lnTo>
                    <a:pt x="576" y="1419"/>
                  </a:lnTo>
                  <a:lnTo>
                    <a:pt x="953" y="1463"/>
                  </a:lnTo>
                  <a:lnTo>
                    <a:pt x="798" y="1862"/>
                  </a:lnTo>
                  <a:lnTo>
                    <a:pt x="1418" y="1862"/>
                  </a:lnTo>
                  <a:cubicBezTo>
                    <a:pt x="1794" y="1590"/>
                    <a:pt x="1874" y="1378"/>
                    <a:pt x="1679" y="966"/>
                  </a:cubicBezTo>
                  <a:lnTo>
                    <a:pt x="1679" y="966"/>
                  </a:lnTo>
                  <a:cubicBezTo>
                    <a:pt x="1651" y="1069"/>
                    <a:pt x="1631" y="1105"/>
                    <a:pt x="1541" y="1105"/>
                  </a:cubicBezTo>
                  <a:cubicBezTo>
                    <a:pt x="1501" y="1105"/>
                    <a:pt x="1448" y="1098"/>
                    <a:pt x="1374" y="1086"/>
                  </a:cubicBezTo>
                  <a:cubicBezTo>
                    <a:pt x="1285" y="754"/>
                    <a:pt x="1196" y="422"/>
                    <a:pt x="113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3720;p38">
              <a:extLst>
                <a:ext uri="{FF2B5EF4-FFF2-40B4-BE49-F238E27FC236}">
                  <a16:creationId xmlns:a16="http://schemas.microsoft.com/office/drawing/2014/main" id="{C50E1D02-75FE-4C00-9DF3-7CA24501E229}"/>
                </a:ext>
              </a:extLst>
            </p:cNvPr>
            <p:cNvSpPr/>
            <p:nvPr/>
          </p:nvSpPr>
          <p:spPr>
            <a:xfrm>
              <a:off x="5417700" y="4360225"/>
              <a:ext cx="61525" cy="43800"/>
            </a:xfrm>
            <a:custGeom>
              <a:avLst/>
              <a:gdLst/>
              <a:ahLst/>
              <a:cxnLst/>
              <a:rect l="l" t="t" r="r" b="b"/>
              <a:pathLst>
                <a:path w="2461" h="1752" extrusionOk="0">
                  <a:moveTo>
                    <a:pt x="1526" y="1"/>
                  </a:moveTo>
                  <a:cubicBezTo>
                    <a:pt x="1419" y="1"/>
                    <a:pt x="1315" y="53"/>
                    <a:pt x="1219" y="222"/>
                  </a:cubicBezTo>
                  <a:cubicBezTo>
                    <a:pt x="1144" y="115"/>
                    <a:pt x="1069" y="75"/>
                    <a:pt x="992" y="75"/>
                  </a:cubicBezTo>
                  <a:cubicBezTo>
                    <a:pt x="909" y="75"/>
                    <a:pt x="823" y="121"/>
                    <a:pt x="732" y="178"/>
                  </a:cubicBezTo>
                  <a:cubicBezTo>
                    <a:pt x="200" y="510"/>
                    <a:pt x="156" y="1109"/>
                    <a:pt x="1" y="1640"/>
                  </a:cubicBezTo>
                  <a:cubicBezTo>
                    <a:pt x="1" y="1663"/>
                    <a:pt x="89" y="1707"/>
                    <a:pt x="134" y="1751"/>
                  </a:cubicBezTo>
                  <a:lnTo>
                    <a:pt x="134" y="1729"/>
                  </a:lnTo>
                  <a:lnTo>
                    <a:pt x="178" y="1530"/>
                  </a:lnTo>
                  <a:lnTo>
                    <a:pt x="289" y="1640"/>
                  </a:lnTo>
                  <a:cubicBezTo>
                    <a:pt x="330" y="1649"/>
                    <a:pt x="365" y="1653"/>
                    <a:pt x="396" y="1653"/>
                  </a:cubicBezTo>
                  <a:cubicBezTo>
                    <a:pt x="597" y="1653"/>
                    <a:pt x="587" y="1475"/>
                    <a:pt x="510" y="1264"/>
                  </a:cubicBezTo>
                  <a:lnTo>
                    <a:pt x="599" y="1264"/>
                  </a:lnTo>
                  <a:lnTo>
                    <a:pt x="754" y="1463"/>
                  </a:lnTo>
                  <a:lnTo>
                    <a:pt x="1020" y="798"/>
                  </a:lnTo>
                  <a:cubicBezTo>
                    <a:pt x="688" y="688"/>
                    <a:pt x="798" y="533"/>
                    <a:pt x="909" y="422"/>
                  </a:cubicBezTo>
                  <a:lnTo>
                    <a:pt x="909" y="422"/>
                  </a:lnTo>
                  <a:cubicBezTo>
                    <a:pt x="1131" y="466"/>
                    <a:pt x="1352" y="533"/>
                    <a:pt x="1574" y="621"/>
                  </a:cubicBezTo>
                  <a:cubicBezTo>
                    <a:pt x="1751" y="710"/>
                    <a:pt x="1928" y="843"/>
                    <a:pt x="2083" y="954"/>
                  </a:cubicBezTo>
                  <a:lnTo>
                    <a:pt x="2283" y="954"/>
                  </a:lnTo>
                  <a:lnTo>
                    <a:pt x="2460" y="400"/>
                  </a:lnTo>
                  <a:lnTo>
                    <a:pt x="2150" y="333"/>
                  </a:lnTo>
                  <a:lnTo>
                    <a:pt x="2194" y="89"/>
                  </a:lnTo>
                  <a:lnTo>
                    <a:pt x="2194" y="89"/>
                  </a:lnTo>
                  <a:cubicBezTo>
                    <a:pt x="2145" y="116"/>
                    <a:pt x="2095" y="126"/>
                    <a:pt x="2045" y="126"/>
                  </a:cubicBezTo>
                  <a:cubicBezTo>
                    <a:pt x="1871" y="126"/>
                    <a:pt x="1693" y="1"/>
                    <a:pt x="1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3721;p38">
              <a:extLst>
                <a:ext uri="{FF2B5EF4-FFF2-40B4-BE49-F238E27FC236}">
                  <a16:creationId xmlns:a16="http://schemas.microsoft.com/office/drawing/2014/main" id="{E7F800CB-F6E9-43F6-AE7D-1E36BD2FE737}"/>
                </a:ext>
              </a:extLst>
            </p:cNvPr>
            <p:cNvSpPr/>
            <p:nvPr/>
          </p:nvSpPr>
          <p:spPr>
            <a:xfrm>
              <a:off x="5019450" y="4628325"/>
              <a:ext cx="47650" cy="100825"/>
            </a:xfrm>
            <a:custGeom>
              <a:avLst/>
              <a:gdLst/>
              <a:ahLst/>
              <a:cxnLst/>
              <a:rect l="l" t="t" r="r" b="b"/>
              <a:pathLst>
                <a:path w="1906" h="4033" extrusionOk="0">
                  <a:moveTo>
                    <a:pt x="1684" y="0"/>
                  </a:moveTo>
                  <a:cubicBezTo>
                    <a:pt x="1529" y="266"/>
                    <a:pt x="1374" y="510"/>
                    <a:pt x="1241" y="798"/>
                  </a:cubicBezTo>
                  <a:cubicBezTo>
                    <a:pt x="997" y="1219"/>
                    <a:pt x="798" y="1662"/>
                    <a:pt x="599" y="2127"/>
                  </a:cubicBezTo>
                  <a:cubicBezTo>
                    <a:pt x="510" y="2460"/>
                    <a:pt x="443" y="2792"/>
                    <a:pt x="399" y="3124"/>
                  </a:cubicBezTo>
                  <a:lnTo>
                    <a:pt x="620" y="3265"/>
                  </a:lnTo>
                  <a:lnTo>
                    <a:pt x="620" y="3265"/>
                  </a:lnTo>
                  <a:cubicBezTo>
                    <a:pt x="698" y="2960"/>
                    <a:pt x="763" y="2656"/>
                    <a:pt x="864" y="2371"/>
                  </a:cubicBezTo>
                  <a:cubicBezTo>
                    <a:pt x="975" y="2127"/>
                    <a:pt x="1086" y="1928"/>
                    <a:pt x="1219" y="1706"/>
                  </a:cubicBezTo>
                  <a:cubicBezTo>
                    <a:pt x="1285" y="1596"/>
                    <a:pt x="1285" y="1463"/>
                    <a:pt x="1352" y="1352"/>
                  </a:cubicBezTo>
                  <a:cubicBezTo>
                    <a:pt x="1529" y="997"/>
                    <a:pt x="1706" y="643"/>
                    <a:pt x="1906" y="288"/>
                  </a:cubicBezTo>
                  <a:lnTo>
                    <a:pt x="1684" y="0"/>
                  </a:lnTo>
                  <a:close/>
                  <a:moveTo>
                    <a:pt x="311" y="3213"/>
                  </a:moveTo>
                  <a:cubicBezTo>
                    <a:pt x="111" y="3479"/>
                    <a:pt x="0" y="3745"/>
                    <a:pt x="244" y="4033"/>
                  </a:cubicBezTo>
                  <a:lnTo>
                    <a:pt x="399" y="4033"/>
                  </a:lnTo>
                  <a:cubicBezTo>
                    <a:pt x="399" y="3900"/>
                    <a:pt x="421" y="3767"/>
                    <a:pt x="443" y="3612"/>
                  </a:cubicBezTo>
                  <a:cubicBezTo>
                    <a:pt x="462" y="3538"/>
                    <a:pt x="527" y="3463"/>
                    <a:pt x="574" y="3389"/>
                  </a:cubicBezTo>
                  <a:lnTo>
                    <a:pt x="574" y="3389"/>
                  </a:lnTo>
                  <a:lnTo>
                    <a:pt x="576" y="3390"/>
                  </a:lnTo>
                  <a:lnTo>
                    <a:pt x="643" y="3280"/>
                  </a:lnTo>
                  <a:lnTo>
                    <a:pt x="620" y="3265"/>
                  </a:lnTo>
                  <a:lnTo>
                    <a:pt x="620" y="3265"/>
                  </a:lnTo>
                  <a:cubicBezTo>
                    <a:pt x="613" y="3292"/>
                    <a:pt x="606" y="3319"/>
                    <a:pt x="599" y="3346"/>
                  </a:cubicBezTo>
                  <a:cubicBezTo>
                    <a:pt x="591" y="3360"/>
                    <a:pt x="583" y="3375"/>
                    <a:pt x="574" y="3389"/>
                  </a:cubicBezTo>
                  <a:lnTo>
                    <a:pt x="574" y="3389"/>
                  </a:lnTo>
                  <a:lnTo>
                    <a:pt x="311" y="32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3722;p38">
              <a:extLst>
                <a:ext uri="{FF2B5EF4-FFF2-40B4-BE49-F238E27FC236}">
                  <a16:creationId xmlns:a16="http://schemas.microsoft.com/office/drawing/2014/main" id="{5757FC6E-E4CA-496A-A71F-1E54DFB93DF2}"/>
                </a:ext>
              </a:extLst>
            </p:cNvPr>
            <p:cNvSpPr/>
            <p:nvPr/>
          </p:nvSpPr>
          <p:spPr>
            <a:xfrm>
              <a:off x="5652550" y="4645500"/>
              <a:ext cx="41025" cy="93075"/>
            </a:xfrm>
            <a:custGeom>
              <a:avLst/>
              <a:gdLst/>
              <a:ahLst/>
              <a:cxnLst/>
              <a:rect l="l" t="t" r="r" b="b"/>
              <a:pathLst>
                <a:path w="1641" h="3723" extrusionOk="0">
                  <a:moveTo>
                    <a:pt x="178" y="0"/>
                  </a:moveTo>
                  <a:lnTo>
                    <a:pt x="23" y="67"/>
                  </a:lnTo>
                  <a:cubicBezTo>
                    <a:pt x="1" y="178"/>
                    <a:pt x="1" y="288"/>
                    <a:pt x="45" y="377"/>
                  </a:cubicBezTo>
                  <a:cubicBezTo>
                    <a:pt x="267" y="754"/>
                    <a:pt x="444" y="1175"/>
                    <a:pt x="599" y="1596"/>
                  </a:cubicBezTo>
                  <a:cubicBezTo>
                    <a:pt x="663" y="1849"/>
                    <a:pt x="585" y="2263"/>
                    <a:pt x="942" y="2263"/>
                  </a:cubicBezTo>
                  <a:cubicBezTo>
                    <a:pt x="960" y="2263"/>
                    <a:pt x="978" y="2262"/>
                    <a:pt x="998" y="2260"/>
                  </a:cubicBezTo>
                  <a:lnTo>
                    <a:pt x="998" y="2260"/>
                  </a:lnTo>
                  <a:cubicBezTo>
                    <a:pt x="954" y="2437"/>
                    <a:pt x="954" y="2615"/>
                    <a:pt x="954" y="2792"/>
                  </a:cubicBezTo>
                  <a:cubicBezTo>
                    <a:pt x="998" y="3080"/>
                    <a:pt x="1087" y="3368"/>
                    <a:pt x="1153" y="3656"/>
                  </a:cubicBezTo>
                  <a:lnTo>
                    <a:pt x="1574" y="3723"/>
                  </a:lnTo>
                  <a:cubicBezTo>
                    <a:pt x="1641" y="3434"/>
                    <a:pt x="1463" y="3146"/>
                    <a:pt x="1397" y="2881"/>
                  </a:cubicBezTo>
                  <a:cubicBezTo>
                    <a:pt x="1131" y="1906"/>
                    <a:pt x="710" y="975"/>
                    <a:pt x="355" y="22"/>
                  </a:cubicBezTo>
                  <a:cubicBezTo>
                    <a:pt x="355" y="0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3723;p38">
              <a:extLst>
                <a:ext uri="{FF2B5EF4-FFF2-40B4-BE49-F238E27FC236}">
                  <a16:creationId xmlns:a16="http://schemas.microsoft.com/office/drawing/2014/main" id="{4A3B6B3E-5CA9-4C60-9D08-15545B8B194B}"/>
                </a:ext>
              </a:extLst>
            </p:cNvPr>
            <p:cNvSpPr/>
            <p:nvPr/>
          </p:nvSpPr>
          <p:spPr>
            <a:xfrm>
              <a:off x="4926950" y="4762375"/>
              <a:ext cx="55950" cy="34350"/>
            </a:xfrm>
            <a:custGeom>
              <a:avLst/>
              <a:gdLst/>
              <a:ahLst/>
              <a:cxnLst/>
              <a:rect l="l" t="t" r="r" b="b"/>
              <a:pathLst>
                <a:path w="2238" h="1374" extrusionOk="0">
                  <a:moveTo>
                    <a:pt x="244" y="0"/>
                  </a:moveTo>
                  <a:cubicBezTo>
                    <a:pt x="244" y="45"/>
                    <a:pt x="222" y="111"/>
                    <a:pt x="244" y="133"/>
                  </a:cubicBezTo>
                  <a:cubicBezTo>
                    <a:pt x="310" y="288"/>
                    <a:pt x="399" y="421"/>
                    <a:pt x="488" y="576"/>
                  </a:cubicBezTo>
                  <a:cubicBezTo>
                    <a:pt x="509" y="723"/>
                    <a:pt x="609" y="910"/>
                    <a:pt x="317" y="910"/>
                  </a:cubicBezTo>
                  <a:cubicBezTo>
                    <a:pt x="301" y="910"/>
                    <a:pt x="284" y="910"/>
                    <a:pt x="266" y="909"/>
                  </a:cubicBezTo>
                  <a:cubicBezTo>
                    <a:pt x="177" y="909"/>
                    <a:pt x="89" y="1086"/>
                    <a:pt x="0" y="1175"/>
                  </a:cubicBezTo>
                  <a:cubicBezTo>
                    <a:pt x="22" y="1219"/>
                    <a:pt x="45" y="1263"/>
                    <a:pt x="89" y="1307"/>
                  </a:cubicBezTo>
                  <a:cubicBezTo>
                    <a:pt x="399" y="1241"/>
                    <a:pt x="776" y="1374"/>
                    <a:pt x="997" y="1019"/>
                  </a:cubicBezTo>
                  <a:cubicBezTo>
                    <a:pt x="1052" y="983"/>
                    <a:pt x="1106" y="947"/>
                    <a:pt x="1160" y="947"/>
                  </a:cubicBezTo>
                  <a:cubicBezTo>
                    <a:pt x="1172" y="947"/>
                    <a:pt x="1184" y="949"/>
                    <a:pt x="1197" y="953"/>
                  </a:cubicBezTo>
                  <a:cubicBezTo>
                    <a:pt x="1529" y="997"/>
                    <a:pt x="1861" y="1042"/>
                    <a:pt x="2238" y="1108"/>
                  </a:cubicBezTo>
                  <a:lnTo>
                    <a:pt x="2238" y="333"/>
                  </a:lnTo>
                  <a:lnTo>
                    <a:pt x="1418" y="443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3724;p38">
              <a:extLst>
                <a:ext uri="{FF2B5EF4-FFF2-40B4-BE49-F238E27FC236}">
                  <a16:creationId xmlns:a16="http://schemas.microsoft.com/office/drawing/2014/main" id="{21421D71-8FB3-40A3-89E7-E3A4064EA5A4}"/>
                </a:ext>
              </a:extLst>
            </p:cNvPr>
            <p:cNvSpPr/>
            <p:nvPr/>
          </p:nvSpPr>
          <p:spPr>
            <a:xfrm>
              <a:off x="5561175" y="4996125"/>
              <a:ext cx="73675" cy="72575"/>
            </a:xfrm>
            <a:custGeom>
              <a:avLst/>
              <a:gdLst/>
              <a:ahLst/>
              <a:cxnLst/>
              <a:rect l="l" t="t" r="r" b="b"/>
              <a:pathLst>
                <a:path w="2947" h="2903" extrusionOk="0">
                  <a:moveTo>
                    <a:pt x="2504" y="0"/>
                  </a:moveTo>
                  <a:cubicBezTo>
                    <a:pt x="2437" y="67"/>
                    <a:pt x="2371" y="155"/>
                    <a:pt x="2304" y="222"/>
                  </a:cubicBezTo>
                  <a:cubicBezTo>
                    <a:pt x="1928" y="709"/>
                    <a:pt x="1595" y="1197"/>
                    <a:pt x="1174" y="1640"/>
                  </a:cubicBezTo>
                  <a:cubicBezTo>
                    <a:pt x="864" y="1928"/>
                    <a:pt x="532" y="2171"/>
                    <a:pt x="200" y="2415"/>
                  </a:cubicBezTo>
                  <a:cubicBezTo>
                    <a:pt x="111" y="2526"/>
                    <a:pt x="45" y="2637"/>
                    <a:pt x="0" y="2748"/>
                  </a:cubicBezTo>
                  <a:lnTo>
                    <a:pt x="177" y="2903"/>
                  </a:lnTo>
                  <a:cubicBezTo>
                    <a:pt x="310" y="2858"/>
                    <a:pt x="421" y="2792"/>
                    <a:pt x="532" y="2703"/>
                  </a:cubicBezTo>
                  <a:cubicBezTo>
                    <a:pt x="953" y="2327"/>
                    <a:pt x="1330" y="1950"/>
                    <a:pt x="1728" y="1573"/>
                  </a:cubicBezTo>
                  <a:lnTo>
                    <a:pt x="1640" y="1440"/>
                  </a:lnTo>
                  <a:cubicBezTo>
                    <a:pt x="1839" y="1307"/>
                    <a:pt x="2016" y="1197"/>
                    <a:pt x="2194" y="1086"/>
                  </a:cubicBezTo>
                  <a:cubicBezTo>
                    <a:pt x="2526" y="820"/>
                    <a:pt x="2482" y="266"/>
                    <a:pt x="2947" y="89"/>
                  </a:cubicBezTo>
                  <a:lnTo>
                    <a:pt x="25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Google Shape;3725;p38">
              <a:extLst>
                <a:ext uri="{FF2B5EF4-FFF2-40B4-BE49-F238E27FC236}">
                  <a16:creationId xmlns:a16="http://schemas.microsoft.com/office/drawing/2014/main" id="{76D99E15-ABAF-4502-8E7D-BC0618F4BB9B}"/>
                </a:ext>
              </a:extLst>
            </p:cNvPr>
            <p:cNvSpPr/>
            <p:nvPr/>
          </p:nvSpPr>
          <p:spPr>
            <a:xfrm>
              <a:off x="5142975" y="4381825"/>
              <a:ext cx="50425" cy="48775"/>
            </a:xfrm>
            <a:custGeom>
              <a:avLst/>
              <a:gdLst/>
              <a:ahLst/>
              <a:cxnLst/>
              <a:rect l="l" t="t" r="r" b="b"/>
              <a:pathLst>
                <a:path w="2017" h="1951" extrusionOk="0">
                  <a:moveTo>
                    <a:pt x="1773" y="1"/>
                  </a:moveTo>
                  <a:lnTo>
                    <a:pt x="0" y="776"/>
                  </a:lnTo>
                  <a:cubicBezTo>
                    <a:pt x="177" y="1197"/>
                    <a:pt x="333" y="1574"/>
                    <a:pt x="488" y="1951"/>
                  </a:cubicBezTo>
                  <a:lnTo>
                    <a:pt x="665" y="1951"/>
                  </a:lnTo>
                  <a:cubicBezTo>
                    <a:pt x="684" y="1837"/>
                    <a:pt x="590" y="1644"/>
                    <a:pt x="781" y="1644"/>
                  </a:cubicBezTo>
                  <a:cubicBezTo>
                    <a:pt x="814" y="1644"/>
                    <a:pt x="856" y="1650"/>
                    <a:pt x="909" y="1663"/>
                  </a:cubicBezTo>
                  <a:cubicBezTo>
                    <a:pt x="910" y="1664"/>
                    <a:pt x="912" y="1665"/>
                    <a:pt x="914" y="1665"/>
                  </a:cubicBezTo>
                  <a:cubicBezTo>
                    <a:pt x="941" y="1665"/>
                    <a:pt x="1002" y="1547"/>
                    <a:pt x="1064" y="1485"/>
                  </a:cubicBezTo>
                  <a:lnTo>
                    <a:pt x="886" y="1064"/>
                  </a:lnTo>
                  <a:lnTo>
                    <a:pt x="2016" y="533"/>
                  </a:lnTo>
                  <a:lnTo>
                    <a:pt x="1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3726;p38">
              <a:extLst>
                <a:ext uri="{FF2B5EF4-FFF2-40B4-BE49-F238E27FC236}">
                  <a16:creationId xmlns:a16="http://schemas.microsoft.com/office/drawing/2014/main" id="{8D9C727F-C08C-46E9-8FA9-550A26501568}"/>
                </a:ext>
              </a:extLst>
            </p:cNvPr>
            <p:cNvSpPr/>
            <p:nvPr/>
          </p:nvSpPr>
          <p:spPr>
            <a:xfrm>
              <a:off x="5191700" y="4903625"/>
              <a:ext cx="67050" cy="36075"/>
            </a:xfrm>
            <a:custGeom>
              <a:avLst/>
              <a:gdLst/>
              <a:ahLst/>
              <a:cxnLst/>
              <a:rect l="l" t="t" r="r" b="b"/>
              <a:pathLst>
                <a:path w="2682" h="1443" extrusionOk="0">
                  <a:moveTo>
                    <a:pt x="2172" y="0"/>
                  </a:moveTo>
                  <a:cubicBezTo>
                    <a:pt x="2061" y="89"/>
                    <a:pt x="1951" y="177"/>
                    <a:pt x="1862" y="266"/>
                  </a:cubicBezTo>
                  <a:cubicBezTo>
                    <a:pt x="1627" y="434"/>
                    <a:pt x="1405" y="652"/>
                    <a:pt x="1109" y="652"/>
                  </a:cubicBezTo>
                  <a:cubicBezTo>
                    <a:pt x="1014" y="652"/>
                    <a:pt x="911" y="630"/>
                    <a:pt x="799" y="576"/>
                  </a:cubicBezTo>
                  <a:lnTo>
                    <a:pt x="799" y="953"/>
                  </a:lnTo>
                  <a:lnTo>
                    <a:pt x="1020" y="997"/>
                  </a:lnTo>
                  <a:lnTo>
                    <a:pt x="976" y="1108"/>
                  </a:lnTo>
                  <a:lnTo>
                    <a:pt x="754" y="1019"/>
                  </a:lnTo>
                  <a:lnTo>
                    <a:pt x="333" y="709"/>
                  </a:lnTo>
                  <a:lnTo>
                    <a:pt x="799" y="576"/>
                  </a:lnTo>
                  <a:lnTo>
                    <a:pt x="732" y="510"/>
                  </a:lnTo>
                  <a:lnTo>
                    <a:pt x="1" y="443"/>
                  </a:lnTo>
                  <a:lnTo>
                    <a:pt x="1" y="443"/>
                  </a:lnTo>
                  <a:cubicBezTo>
                    <a:pt x="1" y="731"/>
                    <a:pt x="178" y="997"/>
                    <a:pt x="444" y="1108"/>
                  </a:cubicBezTo>
                  <a:cubicBezTo>
                    <a:pt x="666" y="1241"/>
                    <a:pt x="887" y="1329"/>
                    <a:pt x="1131" y="1440"/>
                  </a:cubicBezTo>
                  <a:lnTo>
                    <a:pt x="1175" y="1440"/>
                  </a:lnTo>
                  <a:cubicBezTo>
                    <a:pt x="1197" y="1442"/>
                    <a:pt x="1220" y="1443"/>
                    <a:pt x="1242" y="1443"/>
                  </a:cubicBezTo>
                  <a:cubicBezTo>
                    <a:pt x="1529" y="1443"/>
                    <a:pt x="1808" y="1310"/>
                    <a:pt x="1973" y="1064"/>
                  </a:cubicBezTo>
                  <a:cubicBezTo>
                    <a:pt x="1951" y="953"/>
                    <a:pt x="1906" y="798"/>
                    <a:pt x="1929" y="776"/>
                  </a:cubicBezTo>
                  <a:cubicBezTo>
                    <a:pt x="2150" y="643"/>
                    <a:pt x="2416" y="532"/>
                    <a:pt x="2682" y="399"/>
                  </a:cubicBezTo>
                  <a:lnTo>
                    <a:pt x="21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3727;p38">
              <a:extLst>
                <a:ext uri="{FF2B5EF4-FFF2-40B4-BE49-F238E27FC236}">
                  <a16:creationId xmlns:a16="http://schemas.microsoft.com/office/drawing/2014/main" id="{2D284A81-3534-4F7F-BF92-821A7EF3D059}"/>
                </a:ext>
              </a:extLst>
            </p:cNvPr>
            <p:cNvSpPr/>
            <p:nvPr/>
          </p:nvSpPr>
          <p:spPr>
            <a:xfrm>
              <a:off x="5233250" y="4577375"/>
              <a:ext cx="33275" cy="60400"/>
            </a:xfrm>
            <a:custGeom>
              <a:avLst/>
              <a:gdLst/>
              <a:ahLst/>
              <a:cxnLst/>
              <a:rect l="l" t="t" r="r" b="b"/>
              <a:pathLst>
                <a:path w="1331" h="2416" extrusionOk="0">
                  <a:moveTo>
                    <a:pt x="222" y="0"/>
                  </a:moveTo>
                  <a:lnTo>
                    <a:pt x="1" y="222"/>
                  </a:lnTo>
                  <a:lnTo>
                    <a:pt x="1" y="443"/>
                  </a:lnTo>
                  <a:lnTo>
                    <a:pt x="377" y="776"/>
                  </a:lnTo>
                  <a:lnTo>
                    <a:pt x="532" y="997"/>
                  </a:lnTo>
                  <a:cubicBezTo>
                    <a:pt x="532" y="1064"/>
                    <a:pt x="555" y="1152"/>
                    <a:pt x="532" y="1152"/>
                  </a:cubicBezTo>
                  <a:cubicBezTo>
                    <a:pt x="399" y="1196"/>
                    <a:pt x="289" y="1241"/>
                    <a:pt x="156" y="1263"/>
                  </a:cubicBezTo>
                  <a:lnTo>
                    <a:pt x="134" y="1662"/>
                  </a:lnTo>
                  <a:cubicBezTo>
                    <a:pt x="333" y="1795"/>
                    <a:pt x="688" y="1795"/>
                    <a:pt x="466" y="2171"/>
                  </a:cubicBezTo>
                  <a:lnTo>
                    <a:pt x="466" y="2326"/>
                  </a:lnTo>
                  <a:lnTo>
                    <a:pt x="820" y="2171"/>
                  </a:lnTo>
                  <a:lnTo>
                    <a:pt x="1086" y="2415"/>
                  </a:lnTo>
                  <a:lnTo>
                    <a:pt x="1330" y="1329"/>
                  </a:lnTo>
                  <a:lnTo>
                    <a:pt x="1219" y="908"/>
                  </a:lnTo>
                  <a:cubicBezTo>
                    <a:pt x="1175" y="886"/>
                    <a:pt x="1064" y="886"/>
                    <a:pt x="1064" y="842"/>
                  </a:cubicBezTo>
                  <a:cubicBezTo>
                    <a:pt x="909" y="421"/>
                    <a:pt x="555" y="222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3728;p38">
              <a:extLst>
                <a:ext uri="{FF2B5EF4-FFF2-40B4-BE49-F238E27FC236}">
                  <a16:creationId xmlns:a16="http://schemas.microsoft.com/office/drawing/2014/main" id="{CB9DF339-6BCE-4874-8A0A-42295C94FAE3}"/>
                </a:ext>
              </a:extLst>
            </p:cNvPr>
            <p:cNvSpPr/>
            <p:nvPr/>
          </p:nvSpPr>
          <p:spPr>
            <a:xfrm>
              <a:off x="5087025" y="4452175"/>
              <a:ext cx="70375" cy="39600"/>
            </a:xfrm>
            <a:custGeom>
              <a:avLst/>
              <a:gdLst/>
              <a:ahLst/>
              <a:cxnLst/>
              <a:rect l="l" t="t" r="r" b="b"/>
              <a:pathLst>
                <a:path w="2815" h="1584" extrusionOk="0">
                  <a:moveTo>
                    <a:pt x="0" y="1"/>
                  </a:moveTo>
                  <a:cubicBezTo>
                    <a:pt x="0" y="355"/>
                    <a:pt x="244" y="555"/>
                    <a:pt x="488" y="776"/>
                  </a:cubicBezTo>
                  <a:lnTo>
                    <a:pt x="754" y="887"/>
                  </a:lnTo>
                  <a:lnTo>
                    <a:pt x="1064" y="577"/>
                  </a:lnTo>
                  <a:lnTo>
                    <a:pt x="1064" y="1064"/>
                  </a:lnTo>
                  <a:cubicBezTo>
                    <a:pt x="1219" y="1153"/>
                    <a:pt x="1352" y="1219"/>
                    <a:pt x="1463" y="1286"/>
                  </a:cubicBezTo>
                  <a:cubicBezTo>
                    <a:pt x="1717" y="1438"/>
                    <a:pt x="1971" y="1583"/>
                    <a:pt x="2225" y="1583"/>
                  </a:cubicBezTo>
                  <a:cubicBezTo>
                    <a:pt x="2414" y="1583"/>
                    <a:pt x="2603" y="1503"/>
                    <a:pt x="2792" y="1286"/>
                  </a:cubicBezTo>
                  <a:cubicBezTo>
                    <a:pt x="2792" y="1264"/>
                    <a:pt x="2814" y="1241"/>
                    <a:pt x="2814" y="1219"/>
                  </a:cubicBezTo>
                  <a:cubicBezTo>
                    <a:pt x="2632" y="931"/>
                    <a:pt x="2575" y="840"/>
                    <a:pt x="2464" y="840"/>
                  </a:cubicBezTo>
                  <a:cubicBezTo>
                    <a:pt x="2413" y="840"/>
                    <a:pt x="2351" y="859"/>
                    <a:pt x="2260" y="887"/>
                  </a:cubicBezTo>
                  <a:lnTo>
                    <a:pt x="2548" y="1086"/>
                  </a:lnTo>
                  <a:lnTo>
                    <a:pt x="1994" y="1330"/>
                  </a:lnTo>
                  <a:lnTo>
                    <a:pt x="1884" y="1153"/>
                  </a:lnTo>
                  <a:lnTo>
                    <a:pt x="2216" y="1064"/>
                  </a:lnTo>
                  <a:lnTo>
                    <a:pt x="1839" y="887"/>
                  </a:lnTo>
                  <a:lnTo>
                    <a:pt x="1729" y="798"/>
                  </a:lnTo>
                  <a:lnTo>
                    <a:pt x="1706" y="798"/>
                  </a:lnTo>
                  <a:lnTo>
                    <a:pt x="1573" y="643"/>
                  </a:lnTo>
                  <a:lnTo>
                    <a:pt x="1153" y="4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3729;p38">
              <a:extLst>
                <a:ext uri="{FF2B5EF4-FFF2-40B4-BE49-F238E27FC236}">
                  <a16:creationId xmlns:a16="http://schemas.microsoft.com/office/drawing/2014/main" id="{0BB94CD8-DCC8-4601-B70E-590C6D812A9D}"/>
                </a:ext>
              </a:extLst>
            </p:cNvPr>
            <p:cNvSpPr/>
            <p:nvPr/>
          </p:nvSpPr>
          <p:spPr>
            <a:xfrm>
              <a:off x="5231600" y="4538600"/>
              <a:ext cx="45425" cy="61500"/>
            </a:xfrm>
            <a:custGeom>
              <a:avLst/>
              <a:gdLst/>
              <a:ahLst/>
              <a:cxnLst/>
              <a:rect l="l" t="t" r="r" b="b"/>
              <a:pathLst>
                <a:path w="1817" h="2460" extrusionOk="0">
                  <a:moveTo>
                    <a:pt x="576" y="0"/>
                  </a:moveTo>
                  <a:lnTo>
                    <a:pt x="89" y="44"/>
                  </a:lnTo>
                  <a:cubicBezTo>
                    <a:pt x="67" y="155"/>
                    <a:pt x="0" y="310"/>
                    <a:pt x="45" y="355"/>
                  </a:cubicBezTo>
                  <a:cubicBezTo>
                    <a:pt x="377" y="643"/>
                    <a:pt x="244" y="1041"/>
                    <a:pt x="288" y="1396"/>
                  </a:cubicBezTo>
                  <a:lnTo>
                    <a:pt x="288" y="1551"/>
                  </a:lnTo>
                  <a:cubicBezTo>
                    <a:pt x="643" y="1773"/>
                    <a:pt x="975" y="1994"/>
                    <a:pt x="1130" y="2393"/>
                  </a:cubicBezTo>
                  <a:cubicBezTo>
                    <a:pt x="1130" y="2437"/>
                    <a:pt x="1241" y="2459"/>
                    <a:pt x="1285" y="2459"/>
                  </a:cubicBezTo>
                  <a:cubicBezTo>
                    <a:pt x="1086" y="1972"/>
                    <a:pt x="864" y="1485"/>
                    <a:pt x="643" y="975"/>
                  </a:cubicBezTo>
                  <a:cubicBezTo>
                    <a:pt x="776" y="842"/>
                    <a:pt x="931" y="731"/>
                    <a:pt x="1086" y="620"/>
                  </a:cubicBezTo>
                  <a:cubicBezTo>
                    <a:pt x="1307" y="510"/>
                    <a:pt x="1529" y="421"/>
                    <a:pt x="1751" y="355"/>
                  </a:cubicBezTo>
                  <a:lnTo>
                    <a:pt x="1773" y="200"/>
                  </a:lnTo>
                  <a:lnTo>
                    <a:pt x="1817" y="111"/>
                  </a:lnTo>
                  <a:lnTo>
                    <a:pt x="1817" y="111"/>
                  </a:lnTo>
                  <a:cubicBezTo>
                    <a:pt x="1733" y="223"/>
                    <a:pt x="1595" y="282"/>
                    <a:pt x="1455" y="282"/>
                  </a:cubicBezTo>
                  <a:cubicBezTo>
                    <a:pt x="1374" y="282"/>
                    <a:pt x="1292" y="262"/>
                    <a:pt x="1219" y="222"/>
                  </a:cubicBezTo>
                  <a:cubicBezTo>
                    <a:pt x="1087" y="288"/>
                    <a:pt x="982" y="323"/>
                    <a:pt x="897" y="323"/>
                  </a:cubicBezTo>
                  <a:cubicBezTo>
                    <a:pt x="752" y="323"/>
                    <a:pt x="660" y="223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3730;p38">
              <a:extLst>
                <a:ext uri="{FF2B5EF4-FFF2-40B4-BE49-F238E27FC236}">
                  <a16:creationId xmlns:a16="http://schemas.microsoft.com/office/drawing/2014/main" id="{12ECD993-5A2F-4335-8A03-71FA8662F12C}"/>
                </a:ext>
              </a:extLst>
            </p:cNvPr>
            <p:cNvSpPr/>
            <p:nvPr/>
          </p:nvSpPr>
          <p:spPr>
            <a:xfrm>
              <a:off x="5402750" y="4460500"/>
              <a:ext cx="85875" cy="31525"/>
            </a:xfrm>
            <a:custGeom>
              <a:avLst/>
              <a:gdLst/>
              <a:ahLst/>
              <a:cxnLst/>
              <a:rect l="l" t="t" r="r" b="b"/>
              <a:pathLst>
                <a:path w="3435" h="1261" extrusionOk="0">
                  <a:moveTo>
                    <a:pt x="23" y="0"/>
                  </a:moveTo>
                  <a:lnTo>
                    <a:pt x="0" y="111"/>
                  </a:lnTo>
                  <a:lnTo>
                    <a:pt x="178" y="177"/>
                  </a:lnTo>
                  <a:lnTo>
                    <a:pt x="0" y="465"/>
                  </a:lnTo>
                  <a:cubicBezTo>
                    <a:pt x="54" y="444"/>
                    <a:pt x="108" y="435"/>
                    <a:pt x="161" y="435"/>
                  </a:cubicBezTo>
                  <a:cubicBezTo>
                    <a:pt x="417" y="435"/>
                    <a:pt x="679" y="634"/>
                    <a:pt x="938" y="634"/>
                  </a:cubicBezTo>
                  <a:cubicBezTo>
                    <a:pt x="1077" y="634"/>
                    <a:pt x="1216" y="576"/>
                    <a:pt x="1352" y="399"/>
                  </a:cubicBezTo>
                  <a:lnTo>
                    <a:pt x="1396" y="798"/>
                  </a:lnTo>
                  <a:lnTo>
                    <a:pt x="2504" y="931"/>
                  </a:lnTo>
                  <a:cubicBezTo>
                    <a:pt x="2669" y="1145"/>
                    <a:pt x="2919" y="1261"/>
                    <a:pt x="3174" y="1261"/>
                  </a:cubicBezTo>
                  <a:cubicBezTo>
                    <a:pt x="3261" y="1261"/>
                    <a:pt x="3349" y="1247"/>
                    <a:pt x="3435" y="1219"/>
                  </a:cubicBezTo>
                  <a:lnTo>
                    <a:pt x="2969" y="1086"/>
                  </a:lnTo>
                  <a:lnTo>
                    <a:pt x="3102" y="931"/>
                  </a:lnTo>
                  <a:cubicBezTo>
                    <a:pt x="2881" y="820"/>
                    <a:pt x="2681" y="709"/>
                    <a:pt x="2438" y="620"/>
                  </a:cubicBezTo>
                  <a:cubicBezTo>
                    <a:pt x="2194" y="532"/>
                    <a:pt x="1928" y="510"/>
                    <a:pt x="1662" y="443"/>
                  </a:cubicBezTo>
                  <a:cubicBezTo>
                    <a:pt x="1108" y="288"/>
                    <a:pt x="577" y="155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3731;p38">
              <a:extLst>
                <a:ext uri="{FF2B5EF4-FFF2-40B4-BE49-F238E27FC236}">
                  <a16:creationId xmlns:a16="http://schemas.microsoft.com/office/drawing/2014/main" id="{1BFF55FE-7A33-4E53-B186-D4171D5B580C}"/>
                </a:ext>
              </a:extLst>
            </p:cNvPr>
            <p:cNvSpPr/>
            <p:nvPr/>
          </p:nvSpPr>
          <p:spPr>
            <a:xfrm>
              <a:off x="5233250" y="5099150"/>
              <a:ext cx="171175" cy="25725"/>
            </a:xfrm>
            <a:custGeom>
              <a:avLst/>
              <a:gdLst/>
              <a:ahLst/>
              <a:cxnLst/>
              <a:rect l="l" t="t" r="r" b="b"/>
              <a:pathLst>
                <a:path w="6847" h="1029" extrusionOk="0">
                  <a:moveTo>
                    <a:pt x="1" y="0"/>
                  </a:moveTo>
                  <a:lnTo>
                    <a:pt x="1" y="0"/>
                  </a:lnTo>
                  <a:cubicBezTo>
                    <a:pt x="976" y="465"/>
                    <a:pt x="2017" y="776"/>
                    <a:pt x="3080" y="909"/>
                  </a:cubicBezTo>
                  <a:cubicBezTo>
                    <a:pt x="3656" y="989"/>
                    <a:pt x="4232" y="1029"/>
                    <a:pt x="4806" y="1029"/>
                  </a:cubicBezTo>
                  <a:cubicBezTo>
                    <a:pt x="5490" y="1029"/>
                    <a:pt x="6172" y="973"/>
                    <a:pt x="6847" y="864"/>
                  </a:cubicBezTo>
                  <a:lnTo>
                    <a:pt x="6847" y="731"/>
                  </a:lnTo>
                  <a:cubicBezTo>
                    <a:pt x="6202" y="818"/>
                    <a:pt x="5553" y="862"/>
                    <a:pt x="4905" y="862"/>
                  </a:cubicBezTo>
                  <a:cubicBezTo>
                    <a:pt x="3240" y="862"/>
                    <a:pt x="1580" y="57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3732;p38">
              <a:extLst>
                <a:ext uri="{FF2B5EF4-FFF2-40B4-BE49-F238E27FC236}">
                  <a16:creationId xmlns:a16="http://schemas.microsoft.com/office/drawing/2014/main" id="{DE66DE0F-E2AD-400F-BCAB-5A3706B082E5}"/>
                </a:ext>
              </a:extLst>
            </p:cNvPr>
            <p:cNvSpPr/>
            <p:nvPr/>
          </p:nvSpPr>
          <p:spPr>
            <a:xfrm>
              <a:off x="4993400" y="4942275"/>
              <a:ext cx="31050" cy="48325"/>
            </a:xfrm>
            <a:custGeom>
              <a:avLst/>
              <a:gdLst/>
              <a:ahLst/>
              <a:cxnLst/>
              <a:rect l="l" t="t" r="r" b="b"/>
              <a:pathLst>
                <a:path w="1242" h="1933" extrusionOk="0">
                  <a:moveTo>
                    <a:pt x="268" y="0"/>
                  </a:moveTo>
                  <a:cubicBezTo>
                    <a:pt x="215" y="0"/>
                    <a:pt x="163" y="9"/>
                    <a:pt x="112" y="27"/>
                  </a:cubicBezTo>
                  <a:cubicBezTo>
                    <a:pt x="245" y="404"/>
                    <a:pt x="400" y="758"/>
                    <a:pt x="488" y="1135"/>
                  </a:cubicBezTo>
                  <a:cubicBezTo>
                    <a:pt x="511" y="1201"/>
                    <a:pt x="400" y="1334"/>
                    <a:pt x="311" y="1423"/>
                  </a:cubicBezTo>
                  <a:cubicBezTo>
                    <a:pt x="200" y="1489"/>
                    <a:pt x="112" y="1556"/>
                    <a:pt x="1" y="1622"/>
                  </a:cubicBezTo>
                  <a:lnTo>
                    <a:pt x="156" y="1933"/>
                  </a:lnTo>
                  <a:cubicBezTo>
                    <a:pt x="400" y="1888"/>
                    <a:pt x="644" y="1888"/>
                    <a:pt x="887" y="1844"/>
                  </a:cubicBezTo>
                  <a:cubicBezTo>
                    <a:pt x="1064" y="1800"/>
                    <a:pt x="1242" y="1268"/>
                    <a:pt x="1175" y="1113"/>
                  </a:cubicBezTo>
                  <a:cubicBezTo>
                    <a:pt x="1087" y="936"/>
                    <a:pt x="998" y="758"/>
                    <a:pt x="932" y="559"/>
                  </a:cubicBezTo>
                  <a:cubicBezTo>
                    <a:pt x="820" y="225"/>
                    <a:pt x="539" y="0"/>
                    <a:pt x="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3733;p38">
              <a:extLst>
                <a:ext uri="{FF2B5EF4-FFF2-40B4-BE49-F238E27FC236}">
                  <a16:creationId xmlns:a16="http://schemas.microsoft.com/office/drawing/2014/main" id="{E5D255C5-93B3-4888-84D9-6FE687E339B4}"/>
                </a:ext>
              </a:extLst>
            </p:cNvPr>
            <p:cNvSpPr/>
            <p:nvPr/>
          </p:nvSpPr>
          <p:spPr>
            <a:xfrm>
              <a:off x="4985100" y="4546350"/>
              <a:ext cx="65950" cy="49875"/>
            </a:xfrm>
            <a:custGeom>
              <a:avLst/>
              <a:gdLst/>
              <a:ahLst/>
              <a:cxnLst/>
              <a:rect l="l" t="t" r="r" b="b"/>
              <a:pathLst>
                <a:path w="2638" h="1995" extrusionOk="0">
                  <a:moveTo>
                    <a:pt x="200" y="0"/>
                  </a:moveTo>
                  <a:lnTo>
                    <a:pt x="1" y="222"/>
                  </a:lnTo>
                  <a:lnTo>
                    <a:pt x="1485" y="1374"/>
                  </a:lnTo>
                  <a:lnTo>
                    <a:pt x="1596" y="1130"/>
                  </a:lnTo>
                  <a:cubicBezTo>
                    <a:pt x="1685" y="1241"/>
                    <a:pt x="1840" y="1352"/>
                    <a:pt x="1817" y="1418"/>
                  </a:cubicBezTo>
                  <a:cubicBezTo>
                    <a:pt x="1707" y="1773"/>
                    <a:pt x="2039" y="1817"/>
                    <a:pt x="2194" y="1994"/>
                  </a:cubicBezTo>
                  <a:cubicBezTo>
                    <a:pt x="2637" y="1618"/>
                    <a:pt x="2615" y="1374"/>
                    <a:pt x="2194" y="1175"/>
                  </a:cubicBezTo>
                  <a:cubicBezTo>
                    <a:pt x="2145" y="1201"/>
                    <a:pt x="2107" y="1212"/>
                    <a:pt x="2076" y="1212"/>
                  </a:cubicBezTo>
                  <a:cubicBezTo>
                    <a:pt x="1922" y="1212"/>
                    <a:pt x="1946" y="946"/>
                    <a:pt x="1817" y="909"/>
                  </a:cubicBezTo>
                  <a:lnTo>
                    <a:pt x="1773" y="687"/>
                  </a:lnTo>
                  <a:lnTo>
                    <a:pt x="1441" y="687"/>
                  </a:lnTo>
                  <a:lnTo>
                    <a:pt x="1264" y="200"/>
                  </a:lnTo>
                  <a:cubicBezTo>
                    <a:pt x="1192" y="404"/>
                    <a:pt x="1121" y="467"/>
                    <a:pt x="1049" y="467"/>
                  </a:cubicBezTo>
                  <a:cubicBezTo>
                    <a:pt x="966" y="467"/>
                    <a:pt x="882" y="380"/>
                    <a:pt x="798" y="333"/>
                  </a:cubicBezTo>
                  <a:cubicBezTo>
                    <a:pt x="687" y="244"/>
                    <a:pt x="555" y="200"/>
                    <a:pt x="422" y="133"/>
                  </a:cubicBezTo>
                  <a:lnTo>
                    <a:pt x="377" y="24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3734;p38">
              <a:extLst>
                <a:ext uri="{FF2B5EF4-FFF2-40B4-BE49-F238E27FC236}">
                  <a16:creationId xmlns:a16="http://schemas.microsoft.com/office/drawing/2014/main" id="{07B39E57-3F89-4D5B-AFDA-D678BC551FE3}"/>
                </a:ext>
              </a:extLst>
            </p:cNvPr>
            <p:cNvSpPr/>
            <p:nvPr/>
          </p:nvSpPr>
          <p:spPr>
            <a:xfrm>
              <a:off x="5447625" y="5016600"/>
              <a:ext cx="22175" cy="67600"/>
            </a:xfrm>
            <a:custGeom>
              <a:avLst/>
              <a:gdLst/>
              <a:ahLst/>
              <a:cxnLst/>
              <a:rect l="l" t="t" r="r" b="b"/>
              <a:pathLst>
                <a:path w="887" h="2704" extrusionOk="0">
                  <a:moveTo>
                    <a:pt x="222" y="1"/>
                  </a:moveTo>
                  <a:cubicBezTo>
                    <a:pt x="111" y="134"/>
                    <a:pt x="67" y="156"/>
                    <a:pt x="67" y="200"/>
                  </a:cubicBezTo>
                  <a:cubicBezTo>
                    <a:pt x="22" y="821"/>
                    <a:pt x="0" y="1441"/>
                    <a:pt x="44" y="2061"/>
                  </a:cubicBezTo>
                  <a:cubicBezTo>
                    <a:pt x="89" y="2460"/>
                    <a:pt x="443" y="2638"/>
                    <a:pt x="886" y="2704"/>
                  </a:cubicBezTo>
                  <a:cubicBezTo>
                    <a:pt x="665" y="1796"/>
                    <a:pt x="443" y="931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3735;p38">
              <a:extLst>
                <a:ext uri="{FF2B5EF4-FFF2-40B4-BE49-F238E27FC236}">
                  <a16:creationId xmlns:a16="http://schemas.microsoft.com/office/drawing/2014/main" id="{BAF3DE12-74D1-4814-8139-E1378988ED5D}"/>
                </a:ext>
              </a:extLst>
            </p:cNvPr>
            <p:cNvSpPr/>
            <p:nvPr/>
          </p:nvSpPr>
          <p:spPr>
            <a:xfrm>
              <a:off x="5404400" y="5044300"/>
              <a:ext cx="162875" cy="76475"/>
            </a:xfrm>
            <a:custGeom>
              <a:avLst/>
              <a:gdLst/>
              <a:ahLst/>
              <a:cxnLst/>
              <a:rect l="l" t="t" r="r" b="b"/>
              <a:pathLst>
                <a:path w="6515" h="3059" extrusionOk="0">
                  <a:moveTo>
                    <a:pt x="6515" y="1"/>
                  </a:moveTo>
                  <a:cubicBezTo>
                    <a:pt x="4632" y="1507"/>
                    <a:pt x="2394" y="2527"/>
                    <a:pt x="1" y="2925"/>
                  </a:cubicBezTo>
                  <a:lnTo>
                    <a:pt x="1" y="3058"/>
                  </a:lnTo>
                  <a:cubicBezTo>
                    <a:pt x="2438" y="2726"/>
                    <a:pt x="4698" y="1662"/>
                    <a:pt x="6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3736;p38">
              <a:extLst>
                <a:ext uri="{FF2B5EF4-FFF2-40B4-BE49-F238E27FC236}">
                  <a16:creationId xmlns:a16="http://schemas.microsoft.com/office/drawing/2014/main" id="{C63F9710-E75A-4B21-8E40-20D5B34B0818}"/>
                </a:ext>
              </a:extLst>
            </p:cNvPr>
            <p:cNvSpPr/>
            <p:nvPr/>
          </p:nvSpPr>
          <p:spPr>
            <a:xfrm>
              <a:off x="5196150" y="4588450"/>
              <a:ext cx="54300" cy="44875"/>
            </a:xfrm>
            <a:custGeom>
              <a:avLst/>
              <a:gdLst/>
              <a:ahLst/>
              <a:cxnLst/>
              <a:rect l="l" t="t" r="r" b="b"/>
              <a:pathLst>
                <a:path w="2172" h="1795" extrusionOk="0">
                  <a:moveTo>
                    <a:pt x="1241" y="0"/>
                  </a:moveTo>
                  <a:cubicBezTo>
                    <a:pt x="1157" y="168"/>
                    <a:pt x="1054" y="226"/>
                    <a:pt x="938" y="226"/>
                  </a:cubicBezTo>
                  <a:cubicBezTo>
                    <a:pt x="840" y="226"/>
                    <a:pt x="732" y="184"/>
                    <a:pt x="621" y="133"/>
                  </a:cubicBezTo>
                  <a:lnTo>
                    <a:pt x="510" y="488"/>
                  </a:lnTo>
                  <a:lnTo>
                    <a:pt x="0" y="399"/>
                  </a:lnTo>
                  <a:lnTo>
                    <a:pt x="155" y="709"/>
                  </a:lnTo>
                  <a:lnTo>
                    <a:pt x="421" y="753"/>
                  </a:lnTo>
                  <a:lnTo>
                    <a:pt x="421" y="842"/>
                  </a:lnTo>
                  <a:lnTo>
                    <a:pt x="133" y="842"/>
                  </a:lnTo>
                  <a:cubicBezTo>
                    <a:pt x="133" y="931"/>
                    <a:pt x="155" y="1019"/>
                    <a:pt x="155" y="1086"/>
                  </a:cubicBezTo>
                  <a:lnTo>
                    <a:pt x="222" y="1174"/>
                  </a:lnTo>
                  <a:lnTo>
                    <a:pt x="288" y="1219"/>
                  </a:lnTo>
                  <a:lnTo>
                    <a:pt x="288" y="1418"/>
                  </a:lnTo>
                  <a:lnTo>
                    <a:pt x="621" y="1640"/>
                  </a:lnTo>
                  <a:cubicBezTo>
                    <a:pt x="665" y="1529"/>
                    <a:pt x="709" y="1396"/>
                    <a:pt x="731" y="1285"/>
                  </a:cubicBezTo>
                  <a:cubicBezTo>
                    <a:pt x="754" y="1219"/>
                    <a:pt x="687" y="1152"/>
                    <a:pt x="643" y="1086"/>
                  </a:cubicBezTo>
                  <a:lnTo>
                    <a:pt x="510" y="1019"/>
                  </a:lnTo>
                  <a:lnTo>
                    <a:pt x="621" y="931"/>
                  </a:lnTo>
                  <a:lnTo>
                    <a:pt x="687" y="776"/>
                  </a:lnTo>
                  <a:lnTo>
                    <a:pt x="576" y="687"/>
                  </a:lnTo>
                  <a:lnTo>
                    <a:pt x="754" y="643"/>
                  </a:lnTo>
                  <a:lnTo>
                    <a:pt x="1418" y="864"/>
                  </a:lnTo>
                  <a:cubicBezTo>
                    <a:pt x="1440" y="1064"/>
                    <a:pt x="1463" y="1307"/>
                    <a:pt x="1485" y="1529"/>
                  </a:cubicBezTo>
                  <a:lnTo>
                    <a:pt x="1618" y="1529"/>
                  </a:lnTo>
                  <a:lnTo>
                    <a:pt x="1485" y="1795"/>
                  </a:lnTo>
                  <a:lnTo>
                    <a:pt x="1950" y="1728"/>
                  </a:lnTo>
                  <a:cubicBezTo>
                    <a:pt x="2172" y="1352"/>
                    <a:pt x="1817" y="1352"/>
                    <a:pt x="1618" y="1219"/>
                  </a:cubicBezTo>
                  <a:lnTo>
                    <a:pt x="1662" y="820"/>
                  </a:lnTo>
                  <a:cubicBezTo>
                    <a:pt x="1773" y="798"/>
                    <a:pt x="1906" y="753"/>
                    <a:pt x="2016" y="709"/>
                  </a:cubicBezTo>
                  <a:lnTo>
                    <a:pt x="2016" y="554"/>
                  </a:lnTo>
                  <a:cubicBezTo>
                    <a:pt x="1892" y="596"/>
                    <a:pt x="1791" y="618"/>
                    <a:pt x="1708" y="618"/>
                  </a:cubicBezTo>
                  <a:cubicBezTo>
                    <a:pt x="1525" y="618"/>
                    <a:pt x="1428" y="510"/>
                    <a:pt x="1352" y="266"/>
                  </a:cubicBezTo>
                  <a:lnTo>
                    <a:pt x="1352" y="266"/>
                  </a:lnTo>
                  <a:lnTo>
                    <a:pt x="1883" y="333"/>
                  </a:lnTo>
                  <a:lnTo>
                    <a:pt x="1883" y="333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Google Shape;3737;p38">
              <a:extLst>
                <a:ext uri="{FF2B5EF4-FFF2-40B4-BE49-F238E27FC236}">
                  <a16:creationId xmlns:a16="http://schemas.microsoft.com/office/drawing/2014/main" id="{A1A98DF9-2D38-414C-9554-66F0A94D875C}"/>
                </a:ext>
              </a:extLst>
            </p:cNvPr>
            <p:cNvSpPr/>
            <p:nvPr/>
          </p:nvSpPr>
          <p:spPr>
            <a:xfrm>
              <a:off x="5210550" y="4632200"/>
              <a:ext cx="60950" cy="45450"/>
            </a:xfrm>
            <a:custGeom>
              <a:avLst/>
              <a:gdLst/>
              <a:ahLst/>
              <a:cxnLst/>
              <a:rect l="l" t="t" r="r" b="b"/>
              <a:pathLst>
                <a:path w="2438" h="1818" extrusionOk="0">
                  <a:moveTo>
                    <a:pt x="2016" y="1175"/>
                  </a:moveTo>
                  <a:cubicBezTo>
                    <a:pt x="2016" y="1175"/>
                    <a:pt x="2039" y="1219"/>
                    <a:pt x="2061" y="1241"/>
                  </a:cubicBezTo>
                  <a:lnTo>
                    <a:pt x="2016" y="1263"/>
                  </a:lnTo>
                  <a:lnTo>
                    <a:pt x="1950" y="1197"/>
                  </a:lnTo>
                  <a:cubicBezTo>
                    <a:pt x="1972" y="1175"/>
                    <a:pt x="1994" y="1175"/>
                    <a:pt x="2016" y="1175"/>
                  </a:cubicBezTo>
                  <a:close/>
                  <a:moveTo>
                    <a:pt x="355" y="1"/>
                  </a:moveTo>
                  <a:lnTo>
                    <a:pt x="399" y="244"/>
                  </a:lnTo>
                  <a:lnTo>
                    <a:pt x="67" y="111"/>
                  </a:lnTo>
                  <a:lnTo>
                    <a:pt x="0" y="200"/>
                  </a:lnTo>
                  <a:lnTo>
                    <a:pt x="155" y="665"/>
                  </a:lnTo>
                  <a:lnTo>
                    <a:pt x="288" y="665"/>
                  </a:lnTo>
                  <a:lnTo>
                    <a:pt x="200" y="820"/>
                  </a:lnTo>
                  <a:lnTo>
                    <a:pt x="200" y="998"/>
                  </a:lnTo>
                  <a:lnTo>
                    <a:pt x="488" y="1042"/>
                  </a:lnTo>
                  <a:cubicBezTo>
                    <a:pt x="643" y="909"/>
                    <a:pt x="754" y="776"/>
                    <a:pt x="909" y="732"/>
                  </a:cubicBezTo>
                  <a:cubicBezTo>
                    <a:pt x="914" y="730"/>
                    <a:pt x="919" y="729"/>
                    <a:pt x="925" y="729"/>
                  </a:cubicBezTo>
                  <a:cubicBezTo>
                    <a:pt x="995" y="729"/>
                    <a:pt x="1115" y="849"/>
                    <a:pt x="1197" y="931"/>
                  </a:cubicBezTo>
                  <a:cubicBezTo>
                    <a:pt x="1263" y="998"/>
                    <a:pt x="1307" y="1064"/>
                    <a:pt x="1352" y="1153"/>
                  </a:cubicBezTo>
                  <a:lnTo>
                    <a:pt x="1972" y="1618"/>
                  </a:lnTo>
                  <a:lnTo>
                    <a:pt x="2016" y="1684"/>
                  </a:lnTo>
                  <a:lnTo>
                    <a:pt x="2437" y="1817"/>
                  </a:lnTo>
                  <a:lnTo>
                    <a:pt x="2194" y="1197"/>
                  </a:lnTo>
                  <a:lnTo>
                    <a:pt x="2105" y="998"/>
                  </a:lnTo>
                  <a:lnTo>
                    <a:pt x="1640" y="1086"/>
                  </a:lnTo>
                  <a:lnTo>
                    <a:pt x="1463" y="510"/>
                  </a:lnTo>
                  <a:lnTo>
                    <a:pt x="1440" y="444"/>
                  </a:lnTo>
                  <a:cubicBezTo>
                    <a:pt x="1263" y="333"/>
                    <a:pt x="953" y="377"/>
                    <a:pt x="931" y="67"/>
                  </a:cubicBezTo>
                  <a:cubicBezTo>
                    <a:pt x="910" y="54"/>
                    <a:pt x="888" y="49"/>
                    <a:pt x="866" y="49"/>
                  </a:cubicBezTo>
                  <a:cubicBezTo>
                    <a:pt x="759" y="49"/>
                    <a:pt x="638" y="170"/>
                    <a:pt x="528" y="170"/>
                  </a:cubicBezTo>
                  <a:cubicBezTo>
                    <a:pt x="464" y="170"/>
                    <a:pt x="405" y="130"/>
                    <a:pt x="3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Google Shape;3738;p38">
              <a:extLst>
                <a:ext uri="{FF2B5EF4-FFF2-40B4-BE49-F238E27FC236}">
                  <a16:creationId xmlns:a16="http://schemas.microsoft.com/office/drawing/2014/main" id="{7B907C59-CDAF-4556-88E3-CCAC07A95CBB}"/>
                </a:ext>
              </a:extLst>
            </p:cNvPr>
            <p:cNvSpPr/>
            <p:nvPr/>
          </p:nvSpPr>
          <p:spPr>
            <a:xfrm>
              <a:off x="5155150" y="4411750"/>
              <a:ext cx="46000" cy="53050"/>
            </a:xfrm>
            <a:custGeom>
              <a:avLst/>
              <a:gdLst/>
              <a:ahLst/>
              <a:cxnLst/>
              <a:rect l="l" t="t" r="r" b="b"/>
              <a:pathLst>
                <a:path w="1840" h="2122" extrusionOk="0">
                  <a:moveTo>
                    <a:pt x="1596" y="0"/>
                  </a:moveTo>
                  <a:lnTo>
                    <a:pt x="798" y="311"/>
                  </a:lnTo>
                  <a:cubicBezTo>
                    <a:pt x="709" y="612"/>
                    <a:pt x="549" y="786"/>
                    <a:pt x="352" y="786"/>
                  </a:cubicBezTo>
                  <a:cubicBezTo>
                    <a:pt x="304" y="786"/>
                    <a:pt x="253" y="776"/>
                    <a:pt x="200" y="754"/>
                  </a:cubicBezTo>
                  <a:lnTo>
                    <a:pt x="1" y="754"/>
                  </a:lnTo>
                  <a:cubicBezTo>
                    <a:pt x="111" y="1064"/>
                    <a:pt x="244" y="1352"/>
                    <a:pt x="377" y="1640"/>
                  </a:cubicBezTo>
                  <a:cubicBezTo>
                    <a:pt x="513" y="1872"/>
                    <a:pt x="648" y="2122"/>
                    <a:pt x="947" y="2122"/>
                  </a:cubicBezTo>
                  <a:cubicBezTo>
                    <a:pt x="990" y="2122"/>
                    <a:pt x="1036" y="2116"/>
                    <a:pt x="1086" y="2105"/>
                  </a:cubicBezTo>
                  <a:lnTo>
                    <a:pt x="754" y="1529"/>
                  </a:lnTo>
                  <a:lnTo>
                    <a:pt x="754" y="1529"/>
                  </a:lnTo>
                  <a:lnTo>
                    <a:pt x="1086" y="1618"/>
                  </a:lnTo>
                  <a:lnTo>
                    <a:pt x="1086" y="1618"/>
                  </a:lnTo>
                  <a:lnTo>
                    <a:pt x="909" y="997"/>
                  </a:lnTo>
                  <a:lnTo>
                    <a:pt x="665" y="1285"/>
                  </a:lnTo>
                  <a:lnTo>
                    <a:pt x="466" y="1130"/>
                  </a:lnTo>
                  <a:cubicBezTo>
                    <a:pt x="577" y="997"/>
                    <a:pt x="732" y="887"/>
                    <a:pt x="865" y="776"/>
                  </a:cubicBezTo>
                  <a:cubicBezTo>
                    <a:pt x="871" y="773"/>
                    <a:pt x="878" y="771"/>
                    <a:pt x="886" y="771"/>
                  </a:cubicBezTo>
                  <a:cubicBezTo>
                    <a:pt x="938" y="771"/>
                    <a:pt x="1029" y="826"/>
                    <a:pt x="1086" y="864"/>
                  </a:cubicBezTo>
                  <a:lnTo>
                    <a:pt x="1840" y="510"/>
                  </a:lnTo>
                  <a:cubicBezTo>
                    <a:pt x="1751" y="311"/>
                    <a:pt x="1684" y="155"/>
                    <a:pt x="1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3739;p38">
              <a:extLst>
                <a:ext uri="{FF2B5EF4-FFF2-40B4-BE49-F238E27FC236}">
                  <a16:creationId xmlns:a16="http://schemas.microsoft.com/office/drawing/2014/main" id="{B3A3D6EE-35EF-479C-9A90-C89AC57E965F}"/>
                </a:ext>
              </a:extLst>
            </p:cNvPr>
            <p:cNvSpPr/>
            <p:nvPr/>
          </p:nvSpPr>
          <p:spPr>
            <a:xfrm>
              <a:off x="5435975" y="4397900"/>
              <a:ext cx="52100" cy="43400"/>
            </a:xfrm>
            <a:custGeom>
              <a:avLst/>
              <a:gdLst/>
              <a:ahLst/>
              <a:cxnLst/>
              <a:rect l="l" t="t" r="r" b="b"/>
              <a:pathLst>
                <a:path w="2084" h="1736" extrusionOk="0">
                  <a:moveTo>
                    <a:pt x="333" y="1241"/>
                  </a:moveTo>
                  <a:lnTo>
                    <a:pt x="577" y="1308"/>
                  </a:lnTo>
                  <a:lnTo>
                    <a:pt x="555" y="1441"/>
                  </a:lnTo>
                  <a:lnTo>
                    <a:pt x="311" y="1396"/>
                  </a:lnTo>
                  <a:lnTo>
                    <a:pt x="333" y="1241"/>
                  </a:lnTo>
                  <a:close/>
                  <a:moveTo>
                    <a:pt x="1707" y="0"/>
                  </a:moveTo>
                  <a:lnTo>
                    <a:pt x="1640" y="67"/>
                  </a:lnTo>
                  <a:cubicBezTo>
                    <a:pt x="1574" y="266"/>
                    <a:pt x="1574" y="554"/>
                    <a:pt x="1463" y="599"/>
                  </a:cubicBezTo>
                  <a:cubicBezTo>
                    <a:pt x="1161" y="733"/>
                    <a:pt x="896" y="1110"/>
                    <a:pt x="545" y="1110"/>
                  </a:cubicBezTo>
                  <a:cubicBezTo>
                    <a:pt x="433" y="1110"/>
                    <a:pt x="312" y="1072"/>
                    <a:pt x="178" y="975"/>
                  </a:cubicBezTo>
                  <a:lnTo>
                    <a:pt x="1" y="1485"/>
                  </a:lnTo>
                  <a:cubicBezTo>
                    <a:pt x="323" y="1660"/>
                    <a:pt x="572" y="1735"/>
                    <a:pt x="776" y="1735"/>
                  </a:cubicBezTo>
                  <a:cubicBezTo>
                    <a:pt x="1063" y="1735"/>
                    <a:pt x="1260" y="1585"/>
                    <a:pt x="1441" y="1352"/>
                  </a:cubicBezTo>
                  <a:lnTo>
                    <a:pt x="1286" y="1286"/>
                  </a:lnTo>
                  <a:lnTo>
                    <a:pt x="1530" y="732"/>
                  </a:lnTo>
                  <a:lnTo>
                    <a:pt x="1751" y="1175"/>
                  </a:lnTo>
                  <a:lnTo>
                    <a:pt x="2084" y="399"/>
                  </a:lnTo>
                  <a:lnTo>
                    <a:pt x="1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3740;p38">
              <a:extLst>
                <a:ext uri="{FF2B5EF4-FFF2-40B4-BE49-F238E27FC236}">
                  <a16:creationId xmlns:a16="http://schemas.microsoft.com/office/drawing/2014/main" id="{54605058-CC9C-418E-A5AB-39C498F7DD58}"/>
                </a:ext>
              </a:extLst>
            </p:cNvPr>
            <p:cNvSpPr/>
            <p:nvPr/>
          </p:nvSpPr>
          <p:spPr>
            <a:xfrm>
              <a:off x="5522400" y="5127950"/>
              <a:ext cx="34925" cy="55975"/>
            </a:xfrm>
            <a:custGeom>
              <a:avLst/>
              <a:gdLst/>
              <a:ahLst/>
              <a:cxnLst/>
              <a:rect l="l" t="t" r="r" b="b"/>
              <a:pathLst>
                <a:path w="1397" h="2239" extrusionOk="0">
                  <a:moveTo>
                    <a:pt x="466" y="155"/>
                  </a:moveTo>
                  <a:cubicBezTo>
                    <a:pt x="510" y="200"/>
                    <a:pt x="532" y="266"/>
                    <a:pt x="510" y="288"/>
                  </a:cubicBezTo>
                  <a:cubicBezTo>
                    <a:pt x="510" y="311"/>
                    <a:pt x="466" y="333"/>
                    <a:pt x="421" y="355"/>
                  </a:cubicBezTo>
                  <a:cubicBezTo>
                    <a:pt x="399" y="311"/>
                    <a:pt x="377" y="266"/>
                    <a:pt x="377" y="222"/>
                  </a:cubicBezTo>
                  <a:cubicBezTo>
                    <a:pt x="377" y="200"/>
                    <a:pt x="421" y="178"/>
                    <a:pt x="466" y="155"/>
                  </a:cubicBezTo>
                  <a:close/>
                  <a:moveTo>
                    <a:pt x="598" y="0"/>
                  </a:moveTo>
                  <a:cubicBezTo>
                    <a:pt x="399" y="89"/>
                    <a:pt x="288" y="155"/>
                    <a:pt x="178" y="200"/>
                  </a:cubicBezTo>
                  <a:lnTo>
                    <a:pt x="200" y="443"/>
                  </a:lnTo>
                  <a:lnTo>
                    <a:pt x="0" y="399"/>
                  </a:lnTo>
                  <a:lnTo>
                    <a:pt x="0" y="399"/>
                  </a:lnTo>
                  <a:lnTo>
                    <a:pt x="443" y="1241"/>
                  </a:lnTo>
                  <a:lnTo>
                    <a:pt x="754" y="1020"/>
                  </a:lnTo>
                  <a:lnTo>
                    <a:pt x="864" y="1108"/>
                  </a:lnTo>
                  <a:cubicBezTo>
                    <a:pt x="776" y="1219"/>
                    <a:pt x="687" y="1418"/>
                    <a:pt x="576" y="1463"/>
                  </a:cubicBezTo>
                  <a:cubicBezTo>
                    <a:pt x="310" y="1529"/>
                    <a:pt x="266" y="1662"/>
                    <a:pt x="310" y="1884"/>
                  </a:cubicBezTo>
                  <a:cubicBezTo>
                    <a:pt x="310" y="2017"/>
                    <a:pt x="310" y="2127"/>
                    <a:pt x="288" y="2238"/>
                  </a:cubicBezTo>
                  <a:lnTo>
                    <a:pt x="842" y="1884"/>
                  </a:lnTo>
                  <a:lnTo>
                    <a:pt x="1263" y="1884"/>
                  </a:lnTo>
                  <a:lnTo>
                    <a:pt x="1396" y="1817"/>
                  </a:lnTo>
                  <a:lnTo>
                    <a:pt x="1396" y="1729"/>
                  </a:lnTo>
                  <a:lnTo>
                    <a:pt x="864" y="1529"/>
                  </a:lnTo>
                  <a:lnTo>
                    <a:pt x="1241" y="1308"/>
                  </a:lnTo>
                  <a:cubicBezTo>
                    <a:pt x="1019" y="864"/>
                    <a:pt x="820" y="421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3741;p38">
              <a:extLst>
                <a:ext uri="{FF2B5EF4-FFF2-40B4-BE49-F238E27FC236}">
                  <a16:creationId xmlns:a16="http://schemas.microsoft.com/office/drawing/2014/main" id="{E538BA3A-7ACD-402F-93C6-FF22967B33EE}"/>
                </a:ext>
              </a:extLst>
            </p:cNvPr>
            <p:cNvSpPr/>
            <p:nvPr/>
          </p:nvSpPr>
          <p:spPr>
            <a:xfrm>
              <a:off x="5069300" y="4459800"/>
              <a:ext cx="52100" cy="55550"/>
            </a:xfrm>
            <a:custGeom>
              <a:avLst/>
              <a:gdLst/>
              <a:ahLst/>
              <a:cxnLst/>
              <a:rect l="l" t="t" r="r" b="b"/>
              <a:pathLst>
                <a:path w="2084" h="2222" extrusionOk="0">
                  <a:moveTo>
                    <a:pt x="308" y="0"/>
                  </a:moveTo>
                  <a:cubicBezTo>
                    <a:pt x="218" y="0"/>
                    <a:pt x="107" y="63"/>
                    <a:pt x="0" y="95"/>
                  </a:cubicBezTo>
                  <a:cubicBezTo>
                    <a:pt x="178" y="338"/>
                    <a:pt x="377" y="604"/>
                    <a:pt x="532" y="848"/>
                  </a:cubicBezTo>
                  <a:cubicBezTo>
                    <a:pt x="687" y="1069"/>
                    <a:pt x="732" y="1424"/>
                    <a:pt x="1108" y="1424"/>
                  </a:cubicBezTo>
                  <a:cubicBezTo>
                    <a:pt x="1130" y="1424"/>
                    <a:pt x="1197" y="1535"/>
                    <a:pt x="1175" y="1557"/>
                  </a:cubicBezTo>
                  <a:cubicBezTo>
                    <a:pt x="1042" y="1911"/>
                    <a:pt x="1396" y="2022"/>
                    <a:pt x="1529" y="2222"/>
                  </a:cubicBezTo>
                  <a:cubicBezTo>
                    <a:pt x="1662" y="2177"/>
                    <a:pt x="1817" y="2111"/>
                    <a:pt x="1928" y="2044"/>
                  </a:cubicBezTo>
                  <a:lnTo>
                    <a:pt x="2083" y="1978"/>
                  </a:lnTo>
                  <a:lnTo>
                    <a:pt x="1241" y="737"/>
                  </a:lnTo>
                  <a:cubicBezTo>
                    <a:pt x="1140" y="764"/>
                    <a:pt x="1046" y="778"/>
                    <a:pt x="961" y="778"/>
                  </a:cubicBezTo>
                  <a:cubicBezTo>
                    <a:pt x="695" y="778"/>
                    <a:pt x="521" y="641"/>
                    <a:pt x="488" y="338"/>
                  </a:cubicBezTo>
                  <a:cubicBezTo>
                    <a:pt x="476" y="73"/>
                    <a:pt x="405" y="0"/>
                    <a:pt x="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3742;p38">
              <a:extLst>
                <a:ext uri="{FF2B5EF4-FFF2-40B4-BE49-F238E27FC236}">
                  <a16:creationId xmlns:a16="http://schemas.microsoft.com/office/drawing/2014/main" id="{DD3A2482-073E-486F-881C-21B9B5288998}"/>
                </a:ext>
              </a:extLst>
            </p:cNvPr>
            <p:cNvSpPr/>
            <p:nvPr/>
          </p:nvSpPr>
          <p:spPr>
            <a:xfrm>
              <a:off x="5681375" y="4736900"/>
              <a:ext cx="17175" cy="78675"/>
            </a:xfrm>
            <a:custGeom>
              <a:avLst/>
              <a:gdLst/>
              <a:ahLst/>
              <a:cxnLst/>
              <a:rect l="l" t="t" r="r" b="b"/>
              <a:pathLst>
                <a:path w="687" h="3147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886"/>
                    <a:pt x="177" y="1773"/>
                    <a:pt x="244" y="2659"/>
                  </a:cubicBezTo>
                  <a:lnTo>
                    <a:pt x="576" y="2814"/>
                  </a:lnTo>
                  <a:lnTo>
                    <a:pt x="355" y="3146"/>
                  </a:lnTo>
                  <a:lnTo>
                    <a:pt x="355" y="3146"/>
                  </a:lnTo>
                  <a:lnTo>
                    <a:pt x="643" y="3035"/>
                  </a:lnTo>
                  <a:cubicBezTo>
                    <a:pt x="665" y="2969"/>
                    <a:pt x="687" y="2903"/>
                    <a:pt x="687" y="2814"/>
                  </a:cubicBezTo>
                  <a:cubicBezTo>
                    <a:pt x="665" y="2260"/>
                    <a:pt x="643" y="1706"/>
                    <a:pt x="598" y="1152"/>
                  </a:cubicBezTo>
                  <a:cubicBezTo>
                    <a:pt x="576" y="798"/>
                    <a:pt x="488" y="443"/>
                    <a:pt x="421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3743;p38">
              <a:extLst>
                <a:ext uri="{FF2B5EF4-FFF2-40B4-BE49-F238E27FC236}">
                  <a16:creationId xmlns:a16="http://schemas.microsoft.com/office/drawing/2014/main" id="{A718308F-3665-4840-A092-D064E15A7F6C}"/>
                </a:ext>
              </a:extLst>
            </p:cNvPr>
            <p:cNvSpPr/>
            <p:nvPr/>
          </p:nvSpPr>
          <p:spPr>
            <a:xfrm>
              <a:off x="5186175" y="4538600"/>
              <a:ext cx="37675" cy="48200"/>
            </a:xfrm>
            <a:custGeom>
              <a:avLst/>
              <a:gdLst/>
              <a:ahLst/>
              <a:cxnLst/>
              <a:rect l="l" t="t" r="r" b="b"/>
              <a:pathLst>
                <a:path w="1507" h="1928" extrusionOk="0">
                  <a:moveTo>
                    <a:pt x="1219" y="0"/>
                  </a:moveTo>
                  <a:lnTo>
                    <a:pt x="1108" y="67"/>
                  </a:lnTo>
                  <a:cubicBezTo>
                    <a:pt x="1080" y="180"/>
                    <a:pt x="997" y="257"/>
                    <a:pt x="912" y="257"/>
                  </a:cubicBezTo>
                  <a:cubicBezTo>
                    <a:pt x="864" y="257"/>
                    <a:pt x="816" y="233"/>
                    <a:pt x="776" y="177"/>
                  </a:cubicBezTo>
                  <a:cubicBezTo>
                    <a:pt x="689" y="75"/>
                    <a:pt x="563" y="21"/>
                    <a:pt x="437" y="21"/>
                  </a:cubicBezTo>
                  <a:cubicBezTo>
                    <a:pt x="371" y="21"/>
                    <a:pt x="305" y="36"/>
                    <a:pt x="244" y="67"/>
                  </a:cubicBezTo>
                  <a:cubicBezTo>
                    <a:pt x="244" y="288"/>
                    <a:pt x="288" y="510"/>
                    <a:pt x="0" y="598"/>
                  </a:cubicBezTo>
                  <a:lnTo>
                    <a:pt x="311" y="753"/>
                  </a:lnTo>
                  <a:lnTo>
                    <a:pt x="421" y="598"/>
                  </a:lnTo>
                  <a:lnTo>
                    <a:pt x="466" y="643"/>
                  </a:lnTo>
                  <a:lnTo>
                    <a:pt x="377" y="798"/>
                  </a:lnTo>
                  <a:lnTo>
                    <a:pt x="599" y="864"/>
                  </a:lnTo>
                  <a:cubicBezTo>
                    <a:pt x="648" y="565"/>
                    <a:pt x="661" y="490"/>
                    <a:pt x="776" y="490"/>
                  </a:cubicBezTo>
                  <a:cubicBezTo>
                    <a:pt x="815" y="490"/>
                    <a:pt x="864" y="499"/>
                    <a:pt x="931" y="510"/>
                  </a:cubicBezTo>
                  <a:lnTo>
                    <a:pt x="621" y="864"/>
                  </a:lnTo>
                  <a:cubicBezTo>
                    <a:pt x="643" y="1086"/>
                    <a:pt x="665" y="1307"/>
                    <a:pt x="687" y="1529"/>
                  </a:cubicBezTo>
                  <a:lnTo>
                    <a:pt x="754" y="1662"/>
                  </a:lnTo>
                  <a:lnTo>
                    <a:pt x="576" y="1618"/>
                  </a:lnTo>
                  <a:lnTo>
                    <a:pt x="709" y="1839"/>
                  </a:lnTo>
                  <a:lnTo>
                    <a:pt x="864" y="1928"/>
                  </a:lnTo>
                  <a:lnTo>
                    <a:pt x="1330" y="1595"/>
                  </a:lnTo>
                  <a:lnTo>
                    <a:pt x="1263" y="1396"/>
                  </a:lnTo>
                  <a:lnTo>
                    <a:pt x="1219" y="1396"/>
                  </a:lnTo>
                  <a:lnTo>
                    <a:pt x="975" y="1263"/>
                  </a:lnTo>
                  <a:lnTo>
                    <a:pt x="1330" y="1041"/>
                  </a:lnTo>
                  <a:lnTo>
                    <a:pt x="1219" y="798"/>
                  </a:lnTo>
                  <a:lnTo>
                    <a:pt x="1507" y="753"/>
                  </a:lnTo>
                  <a:cubicBezTo>
                    <a:pt x="1463" y="510"/>
                    <a:pt x="1441" y="244"/>
                    <a:pt x="1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3744;p38">
              <a:extLst>
                <a:ext uri="{FF2B5EF4-FFF2-40B4-BE49-F238E27FC236}">
                  <a16:creationId xmlns:a16="http://schemas.microsoft.com/office/drawing/2014/main" id="{4A7C8068-FA86-406C-849F-775836417932}"/>
                </a:ext>
              </a:extLst>
            </p:cNvPr>
            <p:cNvSpPr/>
            <p:nvPr/>
          </p:nvSpPr>
          <p:spPr>
            <a:xfrm>
              <a:off x="5726575" y="4811525"/>
              <a:ext cx="48425" cy="23975"/>
            </a:xfrm>
            <a:custGeom>
              <a:avLst/>
              <a:gdLst/>
              <a:ahLst/>
              <a:cxnLst/>
              <a:rect l="l" t="t" r="r" b="b"/>
              <a:pathLst>
                <a:path w="1937" h="959" extrusionOk="0">
                  <a:moveTo>
                    <a:pt x="1316" y="494"/>
                  </a:moveTo>
                  <a:lnTo>
                    <a:pt x="1405" y="560"/>
                  </a:lnTo>
                  <a:cubicBezTo>
                    <a:pt x="1383" y="604"/>
                    <a:pt x="1360" y="627"/>
                    <a:pt x="1316" y="671"/>
                  </a:cubicBezTo>
                  <a:cubicBezTo>
                    <a:pt x="1316" y="671"/>
                    <a:pt x="1250" y="627"/>
                    <a:pt x="1250" y="627"/>
                  </a:cubicBezTo>
                  <a:cubicBezTo>
                    <a:pt x="1272" y="560"/>
                    <a:pt x="1294" y="538"/>
                    <a:pt x="1316" y="494"/>
                  </a:cubicBezTo>
                  <a:close/>
                  <a:moveTo>
                    <a:pt x="264" y="1"/>
                  </a:moveTo>
                  <a:cubicBezTo>
                    <a:pt x="0" y="1"/>
                    <a:pt x="74" y="220"/>
                    <a:pt x="53" y="383"/>
                  </a:cubicBezTo>
                  <a:cubicBezTo>
                    <a:pt x="31" y="604"/>
                    <a:pt x="120" y="715"/>
                    <a:pt x="363" y="715"/>
                  </a:cubicBezTo>
                  <a:cubicBezTo>
                    <a:pt x="807" y="737"/>
                    <a:pt x="1250" y="804"/>
                    <a:pt x="1693" y="848"/>
                  </a:cubicBezTo>
                  <a:lnTo>
                    <a:pt x="1693" y="959"/>
                  </a:lnTo>
                  <a:lnTo>
                    <a:pt x="1870" y="671"/>
                  </a:lnTo>
                  <a:lnTo>
                    <a:pt x="1937" y="471"/>
                  </a:lnTo>
                  <a:lnTo>
                    <a:pt x="1870" y="294"/>
                  </a:lnTo>
                  <a:lnTo>
                    <a:pt x="1781" y="139"/>
                  </a:lnTo>
                  <a:lnTo>
                    <a:pt x="1649" y="183"/>
                  </a:lnTo>
                  <a:cubicBezTo>
                    <a:pt x="1540" y="208"/>
                    <a:pt x="1424" y="285"/>
                    <a:pt x="1331" y="285"/>
                  </a:cubicBezTo>
                  <a:cubicBezTo>
                    <a:pt x="1253" y="285"/>
                    <a:pt x="1191" y="231"/>
                    <a:pt x="1161" y="50"/>
                  </a:cubicBezTo>
                  <a:cubicBezTo>
                    <a:pt x="1161" y="28"/>
                    <a:pt x="1028" y="6"/>
                    <a:pt x="962" y="6"/>
                  </a:cubicBezTo>
                  <a:cubicBezTo>
                    <a:pt x="814" y="6"/>
                    <a:pt x="676" y="16"/>
                    <a:pt x="542" y="16"/>
                  </a:cubicBezTo>
                  <a:cubicBezTo>
                    <a:pt x="474" y="16"/>
                    <a:pt x="408" y="14"/>
                    <a:pt x="341" y="6"/>
                  </a:cubicBezTo>
                  <a:cubicBezTo>
                    <a:pt x="313" y="3"/>
                    <a:pt x="287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3745;p38">
              <a:extLst>
                <a:ext uri="{FF2B5EF4-FFF2-40B4-BE49-F238E27FC236}">
                  <a16:creationId xmlns:a16="http://schemas.microsoft.com/office/drawing/2014/main" id="{D9302438-D558-46A4-AF26-741C92EC009F}"/>
                </a:ext>
              </a:extLst>
            </p:cNvPr>
            <p:cNvSpPr/>
            <p:nvPr/>
          </p:nvSpPr>
          <p:spPr>
            <a:xfrm>
              <a:off x="5519075" y="5175025"/>
              <a:ext cx="53200" cy="40450"/>
            </a:xfrm>
            <a:custGeom>
              <a:avLst/>
              <a:gdLst/>
              <a:ahLst/>
              <a:cxnLst/>
              <a:rect l="l" t="t" r="r" b="b"/>
              <a:pathLst>
                <a:path w="2128" h="1618" extrusionOk="0">
                  <a:moveTo>
                    <a:pt x="731" y="1108"/>
                  </a:moveTo>
                  <a:lnTo>
                    <a:pt x="731" y="1175"/>
                  </a:lnTo>
                  <a:lnTo>
                    <a:pt x="510" y="1175"/>
                  </a:lnTo>
                  <a:lnTo>
                    <a:pt x="510" y="1131"/>
                  </a:lnTo>
                  <a:lnTo>
                    <a:pt x="731" y="1108"/>
                  </a:lnTo>
                  <a:close/>
                  <a:moveTo>
                    <a:pt x="975" y="1"/>
                  </a:moveTo>
                  <a:cubicBezTo>
                    <a:pt x="1374" y="89"/>
                    <a:pt x="975" y="266"/>
                    <a:pt x="997" y="377"/>
                  </a:cubicBezTo>
                  <a:lnTo>
                    <a:pt x="1175" y="377"/>
                  </a:lnTo>
                  <a:cubicBezTo>
                    <a:pt x="1285" y="355"/>
                    <a:pt x="1374" y="355"/>
                    <a:pt x="1463" y="333"/>
                  </a:cubicBezTo>
                  <a:lnTo>
                    <a:pt x="1463" y="333"/>
                  </a:lnTo>
                  <a:cubicBezTo>
                    <a:pt x="1130" y="998"/>
                    <a:pt x="443" y="865"/>
                    <a:pt x="0" y="1241"/>
                  </a:cubicBezTo>
                  <a:cubicBezTo>
                    <a:pt x="67" y="1330"/>
                    <a:pt x="111" y="1596"/>
                    <a:pt x="200" y="1618"/>
                  </a:cubicBezTo>
                  <a:cubicBezTo>
                    <a:pt x="377" y="1618"/>
                    <a:pt x="554" y="1574"/>
                    <a:pt x="709" y="1507"/>
                  </a:cubicBezTo>
                  <a:cubicBezTo>
                    <a:pt x="820" y="1352"/>
                    <a:pt x="909" y="1219"/>
                    <a:pt x="1042" y="1086"/>
                  </a:cubicBezTo>
                  <a:cubicBezTo>
                    <a:pt x="1042" y="1085"/>
                    <a:pt x="1043" y="1084"/>
                    <a:pt x="1044" y="1084"/>
                  </a:cubicBezTo>
                  <a:cubicBezTo>
                    <a:pt x="1065" y="1084"/>
                    <a:pt x="1205" y="1202"/>
                    <a:pt x="1308" y="1264"/>
                  </a:cubicBezTo>
                  <a:cubicBezTo>
                    <a:pt x="1330" y="1064"/>
                    <a:pt x="1352" y="865"/>
                    <a:pt x="1374" y="665"/>
                  </a:cubicBezTo>
                  <a:lnTo>
                    <a:pt x="1485" y="665"/>
                  </a:lnTo>
                  <a:lnTo>
                    <a:pt x="1729" y="1086"/>
                  </a:lnTo>
                  <a:cubicBezTo>
                    <a:pt x="2127" y="909"/>
                    <a:pt x="1861" y="665"/>
                    <a:pt x="1773" y="488"/>
                  </a:cubicBezTo>
                  <a:cubicBezTo>
                    <a:pt x="1662" y="311"/>
                    <a:pt x="1529" y="156"/>
                    <a:pt x="13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3746;p38">
              <a:extLst>
                <a:ext uri="{FF2B5EF4-FFF2-40B4-BE49-F238E27FC236}">
                  <a16:creationId xmlns:a16="http://schemas.microsoft.com/office/drawing/2014/main" id="{28F7CC92-B7FD-4D25-BBB5-1A4DDCC0C9C4}"/>
                </a:ext>
              </a:extLst>
            </p:cNvPr>
            <p:cNvSpPr/>
            <p:nvPr/>
          </p:nvSpPr>
          <p:spPr>
            <a:xfrm>
              <a:off x="5071525" y="4985600"/>
              <a:ext cx="58175" cy="65375"/>
            </a:xfrm>
            <a:custGeom>
              <a:avLst/>
              <a:gdLst/>
              <a:ahLst/>
              <a:cxnLst/>
              <a:rect l="l" t="t" r="r" b="b"/>
              <a:pathLst>
                <a:path w="2327" h="2615" extrusionOk="0">
                  <a:moveTo>
                    <a:pt x="377" y="0"/>
                  </a:moveTo>
                  <a:lnTo>
                    <a:pt x="0" y="200"/>
                  </a:lnTo>
                  <a:lnTo>
                    <a:pt x="753" y="1130"/>
                  </a:lnTo>
                  <a:lnTo>
                    <a:pt x="1019" y="1130"/>
                  </a:lnTo>
                  <a:cubicBezTo>
                    <a:pt x="1019" y="1219"/>
                    <a:pt x="1019" y="1307"/>
                    <a:pt x="1019" y="1374"/>
                  </a:cubicBezTo>
                  <a:cubicBezTo>
                    <a:pt x="997" y="1418"/>
                    <a:pt x="953" y="1507"/>
                    <a:pt x="975" y="1507"/>
                  </a:cubicBezTo>
                  <a:cubicBezTo>
                    <a:pt x="1396" y="1906"/>
                    <a:pt x="1662" y="2504"/>
                    <a:pt x="2326" y="2615"/>
                  </a:cubicBezTo>
                  <a:lnTo>
                    <a:pt x="2304" y="2592"/>
                  </a:lnTo>
                  <a:cubicBezTo>
                    <a:pt x="1972" y="1883"/>
                    <a:pt x="1418" y="1307"/>
                    <a:pt x="731" y="886"/>
                  </a:cubicBezTo>
                  <a:cubicBezTo>
                    <a:pt x="975" y="443"/>
                    <a:pt x="465" y="310"/>
                    <a:pt x="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3747;p38">
              <a:extLst>
                <a:ext uri="{FF2B5EF4-FFF2-40B4-BE49-F238E27FC236}">
                  <a16:creationId xmlns:a16="http://schemas.microsoft.com/office/drawing/2014/main" id="{F2F4035C-435C-4042-BF65-D17E28F45270}"/>
                </a:ext>
              </a:extLst>
            </p:cNvPr>
            <p:cNvSpPr/>
            <p:nvPr/>
          </p:nvSpPr>
          <p:spPr>
            <a:xfrm>
              <a:off x="5012800" y="4998325"/>
              <a:ext cx="37700" cy="34375"/>
            </a:xfrm>
            <a:custGeom>
              <a:avLst/>
              <a:gdLst/>
              <a:ahLst/>
              <a:cxnLst/>
              <a:rect l="l" t="t" r="r" b="b"/>
              <a:pathLst>
                <a:path w="1508" h="1375" extrusionOk="0">
                  <a:moveTo>
                    <a:pt x="997" y="1"/>
                  </a:moveTo>
                  <a:lnTo>
                    <a:pt x="0" y="688"/>
                  </a:lnTo>
                  <a:lnTo>
                    <a:pt x="89" y="1242"/>
                  </a:lnTo>
                  <a:lnTo>
                    <a:pt x="178" y="1374"/>
                  </a:lnTo>
                  <a:lnTo>
                    <a:pt x="577" y="1153"/>
                  </a:lnTo>
                  <a:lnTo>
                    <a:pt x="1042" y="1330"/>
                  </a:lnTo>
                  <a:cubicBezTo>
                    <a:pt x="1086" y="1264"/>
                    <a:pt x="1130" y="1153"/>
                    <a:pt x="1175" y="1086"/>
                  </a:cubicBezTo>
                  <a:cubicBezTo>
                    <a:pt x="1507" y="555"/>
                    <a:pt x="1485" y="444"/>
                    <a:pt x="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3748;p38">
              <a:extLst>
                <a:ext uri="{FF2B5EF4-FFF2-40B4-BE49-F238E27FC236}">
                  <a16:creationId xmlns:a16="http://schemas.microsoft.com/office/drawing/2014/main" id="{58E6C0C9-5B18-45D7-9ED4-8CA601345F69}"/>
                </a:ext>
              </a:extLst>
            </p:cNvPr>
            <p:cNvSpPr/>
            <p:nvPr/>
          </p:nvSpPr>
          <p:spPr>
            <a:xfrm>
              <a:off x="4936925" y="4670425"/>
              <a:ext cx="54300" cy="44875"/>
            </a:xfrm>
            <a:custGeom>
              <a:avLst/>
              <a:gdLst/>
              <a:ahLst/>
              <a:cxnLst/>
              <a:rect l="l" t="t" r="r" b="b"/>
              <a:pathLst>
                <a:path w="2172" h="1795" extrusionOk="0">
                  <a:moveTo>
                    <a:pt x="0" y="0"/>
                  </a:moveTo>
                  <a:lnTo>
                    <a:pt x="222" y="510"/>
                  </a:lnTo>
                  <a:cubicBezTo>
                    <a:pt x="554" y="554"/>
                    <a:pt x="864" y="621"/>
                    <a:pt x="1174" y="709"/>
                  </a:cubicBezTo>
                  <a:cubicBezTo>
                    <a:pt x="1728" y="909"/>
                    <a:pt x="1861" y="1263"/>
                    <a:pt x="1595" y="1795"/>
                  </a:cubicBezTo>
                  <a:cubicBezTo>
                    <a:pt x="1905" y="1706"/>
                    <a:pt x="1928" y="1463"/>
                    <a:pt x="1928" y="1197"/>
                  </a:cubicBezTo>
                  <a:cubicBezTo>
                    <a:pt x="1994" y="1019"/>
                    <a:pt x="2083" y="864"/>
                    <a:pt x="2171" y="621"/>
                  </a:cubicBezTo>
                  <a:cubicBezTo>
                    <a:pt x="2137" y="552"/>
                    <a:pt x="2094" y="523"/>
                    <a:pt x="2041" y="523"/>
                  </a:cubicBezTo>
                  <a:cubicBezTo>
                    <a:pt x="1925" y="523"/>
                    <a:pt x="1764" y="661"/>
                    <a:pt x="1551" y="798"/>
                  </a:cubicBezTo>
                  <a:cubicBezTo>
                    <a:pt x="1573" y="532"/>
                    <a:pt x="1573" y="355"/>
                    <a:pt x="1595" y="178"/>
                  </a:cubicBezTo>
                  <a:lnTo>
                    <a:pt x="1440" y="111"/>
                  </a:lnTo>
                  <a:lnTo>
                    <a:pt x="886" y="399"/>
                  </a:lnTo>
                  <a:lnTo>
                    <a:pt x="776" y="89"/>
                  </a:lnTo>
                  <a:cubicBezTo>
                    <a:pt x="692" y="103"/>
                    <a:pt x="590" y="196"/>
                    <a:pt x="482" y="196"/>
                  </a:cubicBezTo>
                  <a:cubicBezTo>
                    <a:pt x="419" y="196"/>
                    <a:pt x="353" y="165"/>
                    <a:pt x="288" y="67"/>
                  </a:cubicBezTo>
                  <a:cubicBezTo>
                    <a:pt x="266" y="0"/>
                    <a:pt x="89" y="2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3749;p38">
              <a:extLst>
                <a:ext uri="{FF2B5EF4-FFF2-40B4-BE49-F238E27FC236}">
                  <a16:creationId xmlns:a16="http://schemas.microsoft.com/office/drawing/2014/main" id="{5C5CBAA2-49B7-401E-B6A7-D626FD59BACF}"/>
                </a:ext>
              </a:extLst>
            </p:cNvPr>
            <p:cNvSpPr/>
            <p:nvPr/>
          </p:nvSpPr>
          <p:spPr>
            <a:xfrm>
              <a:off x="5013900" y="4782300"/>
              <a:ext cx="14425" cy="73700"/>
            </a:xfrm>
            <a:custGeom>
              <a:avLst/>
              <a:gdLst/>
              <a:ahLst/>
              <a:cxnLst/>
              <a:rect l="l" t="t" r="r" b="b"/>
              <a:pathLst>
                <a:path w="577" h="2948" extrusionOk="0">
                  <a:moveTo>
                    <a:pt x="112" y="1"/>
                  </a:moveTo>
                  <a:cubicBezTo>
                    <a:pt x="67" y="45"/>
                    <a:pt x="1" y="112"/>
                    <a:pt x="1" y="178"/>
                  </a:cubicBezTo>
                  <a:cubicBezTo>
                    <a:pt x="23" y="865"/>
                    <a:pt x="45" y="1552"/>
                    <a:pt x="67" y="2239"/>
                  </a:cubicBezTo>
                  <a:lnTo>
                    <a:pt x="200" y="2349"/>
                  </a:lnTo>
                  <a:lnTo>
                    <a:pt x="178" y="2948"/>
                  </a:lnTo>
                  <a:lnTo>
                    <a:pt x="577" y="2948"/>
                  </a:lnTo>
                  <a:lnTo>
                    <a:pt x="422" y="222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3750;p38">
              <a:extLst>
                <a:ext uri="{FF2B5EF4-FFF2-40B4-BE49-F238E27FC236}">
                  <a16:creationId xmlns:a16="http://schemas.microsoft.com/office/drawing/2014/main" id="{CCD0E5DC-2300-47B7-AF8E-C45EFFC08C5E}"/>
                </a:ext>
              </a:extLst>
            </p:cNvPr>
            <p:cNvSpPr/>
            <p:nvPr/>
          </p:nvSpPr>
          <p:spPr>
            <a:xfrm>
              <a:off x="5189500" y="4853775"/>
              <a:ext cx="27150" cy="62600"/>
            </a:xfrm>
            <a:custGeom>
              <a:avLst/>
              <a:gdLst/>
              <a:ahLst/>
              <a:cxnLst/>
              <a:rect l="l" t="t" r="r" b="b"/>
              <a:pathLst>
                <a:path w="1086" h="2504" extrusionOk="0">
                  <a:moveTo>
                    <a:pt x="975" y="0"/>
                  </a:moveTo>
                  <a:cubicBezTo>
                    <a:pt x="887" y="133"/>
                    <a:pt x="820" y="244"/>
                    <a:pt x="731" y="399"/>
                  </a:cubicBezTo>
                  <a:cubicBezTo>
                    <a:pt x="643" y="576"/>
                    <a:pt x="643" y="775"/>
                    <a:pt x="510" y="908"/>
                  </a:cubicBezTo>
                  <a:cubicBezTo>
                    <a:pt x="266" y="1130"/>
                    <a:pt x="244" y="1352"/>
                    <a:pt x="532" y="1595"/>
                  </a:cubicBezTo>
                  <a:cubicBezTo>
                    <a:pt x="178" y="1684"/>
                    <a:pt x="0" y="1905"/>
                    <a:pt x="111" y="2238"/>
                  </a:cubicBezTo>
                  <a:cubicBezTo>
                    <a:pt x="111" y="2304"/>
                    <a:pt x="111" y="2371"/>
                    <a:pt x="89" y="2437"/>
                  </a:cubicBezTo>
                  <a:lnTo>
                    <a:pt x="820" y="2504"/>
                  </a:lnTo>
                  <a:cubicBezTo>
                    <a:pt x="698" y="2110"/>
                    <a:pt x="684" y="1707"/>
                    <a:pt x="778" y="1327"/>
                  </a:cubicBezTo>
                  <a:lnTo>
                    <a:pt x="778" y="1327"/>
                  </a:lnTo>
                  <a:lnTo>
                    <a:pt x="798" y="1329"/>
                  </a:lnTo>
                  <a:lnTo>
                    <a:pt x="798" y="1263"/>
                  </a:lnTo>
                  <a:lnTo>
                    <a:pt x="796" y="1262"/>
                  </a:lnTo>
                  <a:lnTo>
                    <a:pt x="796" y="1262"/>
                  </a:lnTo>
                  <a:cubicBezTo>
                    <a:pt x="789" y="1284"/>
                    <a:pt x="784" y="1305"/>
                    <a:pt x="778" y="1327"/>
                  </a:cubicBezTo>
                  <a:lnTo>
                    <a:pt x="778" y="1327"/>
                  </a:lnTo>
                  <a:lnTo>
                    <a:pt x="599" y="1307"/>
                  </a:lnTo>
                  <a:lnTo>
                    <a:pt x="621" y="1196"/>
                  </a:lnTo>
                  <a:lnTo>
                    <a:pt x="796" y="1262"/>
                  </a:lnTo>
                  <a:lnTo>
                    <a:pt x="796" y="1262"/>
                  </a:lnTo>
                  <a:cubicBezTo>
                    <a:pt x="857" y="1046"/>
                    <a:pt x="954" y="837"/>
                    <a:pt x="1086" y="643"/>
                  </a:cubicBezTo>
                  <a:lnTo>
                    <a:pt x="9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3751;p38">
              <a:extLst>
                <a:ext uri="{FF2B5EF4-FFF2-40B4-BE49-F238E27FC236}">
                  <a16:creationId xmlns:a16="http://schemas.microsoft.com/office/drawing/2014/main" id="{86CB9DD2-5E8E-41C3-ABF6-86166708DA86}"/>
                </a:ext>
              </a:extLst>
            </p:cNvPr>
            <p:cNvSpPr/>
            <p:nvPr/>
          </p:nvSpPr>
          <p:spPr>
            <a:xfrm>
              <a:off x="5595500" y="4468250"/>
              <a:ext cx="18875" cy="58725"/>
            </a:xfrm>
            <a:custGeom>
              <a:avLst/>
              <a:gdLst/>
              <a:ahLst/>
              <a:cxnLst/>
              <a:rect l="l" t="t" r="r" b="b"/>
              <a:pathLst>
                <a:path w="755" h="2349" extrusionOk="0">
                  <a:moveTo>
                    <a:pt x="222" y="1728"/>
                  </a:moveTo>
                  <a:lnTo>
                    <a:pt x="400" y="1861"/>
                  </a:lnTo>
                  <a:lnTo>
                    <a:pt x="180" y="1941"/>
                  </a:lnTo>
                  <a:lnTo>
                    <a:pt x="180" y="1941"/>
                  </a:lnTo>
                  <a:lnTo>
                    <a:pt x="222" y="1728"/>
                  </a:lnTo>
                  <a:close/>
                  <a:moveTo>
                    <a:pt x="400" y="0"/>
                  </a:moveTo>
                  <a:lnTo>
                    <a:pt x="67" y="266"/>
                  </a:lnTo>
                  <a:lnTo>
                    <a:pt x="355" y="598"/>
                  </a:lnTo>
                  <a:lnTo>
                    <a:pt x="422" y="909"/>
                  </a:lnTo>
                  <a:lnTo>
                    <a:pt x="311" y="931"/>
                  </a:lnTo>
                  <a:lnTo>
                    <a:pt x="311" y="643"/>
                  </a:lnTo>
                  <a:cubicBezTo>
                    <a:pt x="260" y="828"/>
                    <a:pt x="208" y="1012"/>
                    <a:pt x="159" y="1197"/>
                  </a:cubicBezTo>
                  <a:lnTo>
                    <a:pt x="159" y="1197"/>
                  </a:lnTo>
                  <a:lnTo>
                    <a:pt x="156" y="1197"/>
                  </a:lnTo>
                  <a:lnTo>
                    <a:pt x="150" y="1232"/>
                  </a:lnTo>
                  <a:lnTo>
                    <a:pt x="150" y="1232"/>
                  </a:lnTo>
                  <a:cubicBezTo>
                    <a:pt x="153" y="1220"/>
                    <a:pt x="156" y="1209"/>
                    <a:pt x="159" y="1197"/>
                  </a:cubicBezTo>
                  <a:lnTo>
                    <a:pt x="159" y="1197"/>
                  </a:lnTo>
                  <a:lnTo>
                    <a:pt x="488" y="1241"/>
                  </a:lnTo>
                  <a:lnTo>
                    <a:pt x="466" y="1374"/>
                  </a:lnTo>
                  <a:lnTo>
                    <a:pt x="134" y="1330"/>
                  </a:lnTo>
                  <a:lnTo>
                    <a:pt x="150" y="1232"/>
                  </a:lnTo>
                  <a:lnTo>
                    <a:pt x="150" y="1232"/>
                  </a:lnTo>
                  <a:cubicBezTo>
                    <a:pt x="97" y="1434"/>
                    <a:pt x="46" y="1637"/>
                    <a:pt x="1" y="1839"/>
                  </a:cubicBezTo>
                  <a:cubicBezTo>
                    <a:pt x="1" y="1861"/>
                    <a:pt x="103" y="1902"/>
                    <a:pt x="170" y="1945"/>
                  </a:cubicBezTo>
                  <a:lnTo>
                    <a:pt x="170" y="1945"/>
                  </a:lnTo>
                  <a:lnTo>
                    <a:pt x="156" y="1950"/>
                  </a:lnTo>
                  <a:lnTo>
                    <a:pt x="577" y="2349"/>
                  </a:lnTo>
                  <a:cubicBezTo>
                    <a:pt x="643" y="1906"/>
                    <a:pt x="710" y="1529"/>
                    <a:pt x="754" y="1175"/>
                  </a:cubicBezTo>
                  <a:cubicBezTo>
                    <a:pt x="754" y="1019"/>
                    <a:pt x="710" y="887"/>
                    <a:pt x="666" y="754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3752;p38">
              <a:extLst>
                <a:ext uri="{FF2B5EF4-FFF2-40B4-BE49-F238E27FC236}">
                  <a16:creationId xmlns:a16="http://schemas.microsoft.com/office/drawing/2014/main" id="{99FB9A22-113F-4929-A354-25C5A98C575D}"/>
                </a:ext>
              </a:extLst>
            </p:cNvPr>
            <p:cNvSpPr/>
            <p:nvPr/>
          </p:nvSpPr>
          <p:spPr>
            <a:xfrm>
              <a:off x="5324100" y="5001650"/>
              <a:ext cx="34925" cy="45175"/>
            </a:xfrm>
            <a:custGeom>
              <a:avLst/>
              <a:gdLst/>
              <a:ahLst/>
              <a:cxnLst/>
              <a:rect l="l" t="t" r="r" b="b"/>
              <a:pathLst>
                <a:path w="1397" h="1807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864" y="111"/>
                    <a:pt x="687" y="422"/>
                    <a:pt x="731" y="732"/>
                  </a:cubicBezTo>
                  <a:cubicBezTo>
                    <a:pt x="554" y="865"/>
                    <a:pt x="421" y="909"/>
                    <a:pt x="355" y="1020"/>
                  </a:cubicBezTo>
                  <a:cubicBezTo>
                    <a:pt x="222" y="1219"/>
                    <a:pt x="111" y="1441"/>
                    <a:pt x="0" y="1640"/>
                  </a:cubicBezTo>
                  <a:lnTo>
                    <a:pt x="333" y="1795"/>
                  </a:lnTo>
                  <a:cubicBezTo>
                    <a:pt x="367" y="1803"/>
                    <a:pt x="401" y="1807"/>
                    <a:pt x="435" y="1807"/>
                  </a:cubicBezTo>
                  <a:cubicBezTo>
                    <a:pt x="597" y="1807"/>
                    <a:pt x="743" y="1721"/>
                    <a:pt x="798" y="1574"/>
                  </a:cubicBezTo>
                  <a:cubicBezTo>
                    <a:pt x="997" y="1219"/>
                    <a:pt x="1197" y="865"/>
                    <a:pt x="1396" y="488"/>
                  </a:cubicBezTo>
                  <a:cubicBezTo>
                    <a:pt x="1175" y="444"/>
                    <a:pt x="1042" y="200"/>
                    <a:pt x="1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3753;p38">
              <a:extLst>
                <a:ext uri="{FF2B5EF4-FFF2-40B4-BE49-F238E27FC236}">
                  <a16:creationId xmlns:a16="http://schemas.microsoft.com/office/drawing/2014/main" id="{41C38DB0-04BE-4892-8F49-629B9032229D}"/>
                </a:ext>
              </a:extLst>
            </p:cNvPr>
            <p:cNvSpPr/>
            <p:nvPr/>
          </p:nvSpPr>
          <p:spPr>
            <a:xfrm>
              <a:off x="4976800" y="4535825"/>
              <a:ext cx="57625" cy="27725"/>
            </a:xfrm>
            <a:custGeom>
              <a:avLst/>
              <a:gdLst/>
              <a:ahLst/>
              <a:cxnLst/>
              <a:rect l="l" t="t" r="r" b="b"/>
              <a:pathLst>
                <a:path w="2305" h="1109" extrusionOk="0">
                  <a:moveTo>
                    <a:pt x="1994" y="0"/>
                  </a:moveTo>
                  <a:lnTo>
                    <a:pt x="1950" y="311"/>
                  </a:lnTo>
                  <a:lnTo>
                    <a:pt x="1418" y="89"/>
                  </a:lnTo>
                  <a:lnTo>
                    <a:pt x="1418" y="599"/>
                  </a:lnTo>
                  <a:cubicBezTo>
                    <a:pt x="1285" y="554"/>
                    <a:pt x="1263" y="443"/>
                    <a:pt x="1219" y="443"/>
                  </a:cubicBezTo>
                  <a:cubicBezTo>
                    <a:pt x="997" y="399"/>
                    <a:pt x="776" y="355"/>
                    <a:pt x="776" y="45"/>
                  </a:cubicBezTo>
                  <a:cubicBezTo>
                    <a:pt x="731" y="34"/>
                    <a:pt x="687" y="28"/>
                    <a:pt x="643" y="28"/>
                  </a:cubicBezTo>
                  <a:cubicBezTo>
                    <a:pt x="599" y="28"/>
                    <a:pt x="554" y="34"/>
                    <a:pt x="510" y="45"/>
                  </a:cubicBezTo>
                  <a:cubicBezTo>
                    <a:pt x="443" y="67"/>
                    <a:pt x="399" y="200"/>
                    <a:pt x="333" y="222"/>
                  </a:cubicBezTo>
                  <a:cubicBezTo>
                    <a:pt x="0" y="355"/>
                    <a:pt x="133" y="488"/>
                    <a:pt x="333" y="643"/>
                  </a:cubicBezTo>
                  <a:lnTo>
                    <a:pt x="532" y="399"/>
                  </a:lnTo>
                  <a:lnTo>
                    <a:pt x="687" y="665"/>
                  </a:lnTo>
                  <a:lnTo>
                    <a:pt x="754" y="554"/>
                  </a:lnTo>
                  <a:cubicBezTo>
                    <a:pt x="887" y="599"/>
                    <a:pt x="997" y="665"/>
                    <a:pt x="1130" y="731"/>
                  </a:cubicBezTo>
                  <a:cubicBezTo>
                    <a:pt x="1215" y="792"/>
                    <a:pt x="1300" y="886"/>
                    <a:pt x="1385" y="886"/>
                  </a:cubicBezTo>
                  <a:cubicBezTo>
                    <a:pt x="1455" y="886"/>
                    <a:pt x="1525" y="821"/>
                    <a:pt x="1596" y="621"/>
                  </a:cubicBezTo>
                  <a:lnTo>
                    <a:pt x="1773" y="1108"/>
                  </a:lnTo>
                  <a:lnTo>
                    <a:pt x="1994" y="1108"/>
                  </a:lnTo>
                  <a:lnTo>
                    <a:pt x="1994" y="1020"/>
                  </a:lnTo>
                  <a:lnTo>
                    <a:pt x="2039" y="931"/>
                  </a:lnTo>
                  <a:cubicBezTo>
                    <a:pt x="2039" y="814"/>
                    <a:pt x="2051" y="685"/>
                    <a:pt x="2162" y="685"/>
                  </a:cubicBezTo>
                  <a:cubicBezTo>
                    <a:pt x="2198" y="685"/>
                    <a:pt x="2244" y="699"/>
                    <a:pt x="2305" y="731"/>
                  </a:cubicBezTo>
                  <a:lnTo>
                    <a:pt x="2305" y="466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3754;p38">
              <a:extLst>
                <a:ext uri="{FF2B5EF4-FFF2-40B4-BE49-F238E27FC236}">
                  <a16:creationId xmlns:a16="http://schemas.microsoft.com/office/drawing/2014/main" id="{406496A5-0598-46BA-9F5E-7767F8BA0029}"/>
                </a:ext>
              </a:extLst>
            </p:cNvPr>
            <p:cNvSpPr/>
            <p:nvPr/>
          </p:nvSpPr>
          <p:spPr>
            <a:xfrm>
              <a:off x="5623200" y="4867600"/>
              <a:ext cx="50425" cy="113025"/>
            </a:xfrm>
            <a:custGeom>
              <a:avLst/>
              <a:gdLst/>
              <a:ahLst/>
              <a:cxnLst/>
              <a:rect l="l" t="t" r="r" b="b"/>
              <a:pathLst>
                <a:path w="2017" h="4521" extrusionOk="0">
                  <a:moveTo>
                    <a:pt x="1906" y="1"/>
                  </a:moveTo>
                  <a:cubicBezTo>
                    <a:pt x="1862" y="112"/>
                    <a:pt x="1818" y="222"/>
                    <a:pt x="1773" y="333"/>
                  </a:cubicBezTo>
                  <a:cubicBezTo>
                    <a:pt x="1352" y="1397"/>
                    <a:pt x="953" y="2460"/>
                    <a:pt x="510" y="3502"/>
                  </a:cubicBezTo>
                  <a:cubicBezTo>
                    <a:pt x="377" y="3856"/>
                    <a:pt x="178" y="4188"/>
                    <a:pt x="1" y="4521"/>
                  </a:cubicBezTo>
                  <a:cubicBezTo>
                    <a:pt x="111" y="4432"/>
                    <a:pt x="200" y="4344"/>
                    <a:pt x="289" y="4255"/>
                  </a:cubicBezTo>
                  <a:cubicBezTo>
                    <a:pt x="953" y="3191"/>
                    <a:pt x="1463" y="2061"/>
                    <a:pt x="1795" y="843"/>
                  </a:cubicBezTo>
                  <a:cubicBezTo>
                    <a:pt x="1884" y="599"/>
                    <a:pt x="1928" y="311"/>
                    <a:pt x="2017" y="45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3755;p38">
              <a:extLst>
                <a:ext uri="{FF2B5EF4-FFF2-40B4-BE49-F238E27FC236}">
                  <a16:creationId xmlns:a16="http://schemas.microsoft.com/office/drawing/2014/main" id="{46608EC7-A7D6-4437-A740-84784A9473CF}"/>
                </a:ext>
              </a:extLst>
            </p:cNvPr>
            <p:cNvSpPr/>
            <p:nvPr/>
          </p:nvSpPr>
          <p:spPr>
            <a:xfrm>
              <a:off x="5332400" y="4457850"/>
              <a:ext cx="64275" cy="11525"/>
            </a:xfrm>
            <a:custGeom>
              <a:avLst/>
              <a:gdLst/>
              <a:ahLst/>
              <a:cxnLst/>
              <a:rect l="l" t="t" r="r" b="b"/>
              <a:pathLst>
                <a:path w="2571" h="461" extrusionOk="0">
                  <a:moveTo>
                    <a:pt x="1413" y="1"/>
                  </a:moveTo>
                  <a:cubicBezTo>
                    <a:pt x="1074" y="1"/>
                    <a:pt x="744" y="47"/>
                    <a:pt x="555" y="150"/>
                  </a:cubicBezTo>
                  <a:cubicBezTo>
                    <a:pt x="406" y="113"/>
                    <a:pt x="320" y="29"/>
                    <a:pt x="243" y="29"/>
                  </a:cubicBezTo>
                  <a:cubicBezTo>
                    <a:pt x="229" y="29"/>
                    <a:pt x="214" y="32"/>
                    <a:pt x="200" y="40"/>
                  </a:cubicBezTo>
                  <a:cubicBezTo>
                    <a:pt x="111" y="106"/>
                    <a:pt x="67" y="261"/>
                    <a:pt x="1" y="350"/>
                  </a:cubicBezTo>
                  <a:cubicBezTo>
                    <a:pt x="111" y="416"/>
                    <a:pt x="200" y="438"/>
                    <a:pt x="311" y="461"/>
                  </a:cubicBezTo>
                  <a:cubicBezTo>
                    <a:pt x="599" y="461"/>
                    <a:pt x="887" y="438"/>
                    <a:pt x="1175" y="416"/>
                  </a:cubicBezTo>
                  <a:cubicBezTo>
                    <a:pt x="1374" y="394"/>
                    <a:pt x="1596" y="372"/>
                    <a:pt x="1795" y="350"/>
                  </a:cubicBezTo>
                  <a:lnTo>
                    <a:pt x="1795" y="239"/>
                  </a:lnTo>
                  <a:lnTo>
                    <a:pt x="1884" y="372"/>
                  </a:lnTo>
                  <a:lnTo>
                    <a:pt x="2571" y="305"/>
                  </a:lnTo>
                  <a:cubicBezTo>
                    <a:pt x="2503" y="116"/>
                    <a:pt x="1946" y="1"/>
                    <a:pt x="1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3756;p38">
              <a:extLst>
                <a:ext uri="{FF2B5EF4-FFF2-40B4-BE49-F238E27FC236}">
                  <a16:creationId xmlns:a16="http://schemas.microsoft.com/office/drawing/2014/main" id="{1303B204-24F9-4E87-B776-A5302A4280B2}"/>
                </a:ext>
              </a:extLst>
            </p:cNvPr>
            <p:cNvSpPr/>
            <p:nvPr/>
          </p:nvSpPr>
          <p:spPr>
            <a:xfrm>
              <a:off x="5561175" y="4551325"/>
              <a:ext cx="79225" cy="96975"/>
            </a:xfrm>
            <a:custGeom>
              <a:avLst/>
              <a:gdLst/>
              <a:ahLst/>
              <a:cxnLst/>
              <a:rect l="l" t="t" r="r" b="b"/>
              <a:pathLst>
                <a:path w="3169" h="3879" extrusionOk="0">
                  <a:moveTo>
                    <a:pt x="0" y="1"/>
                  </a:moveTo>
                  <a:lnTo>
                    <a:pt x="0" y="1"/>
                  </a:lnTo>
                  <a:cubicBezTo>
                    <a:pt x="1241" y="1131"/>
                    <a:pt x="2304" y="2438"/>
                    <a:pt x="3169" y="3878"/>
                  </a:cubicBezTo>
                  <a:cubicBezTo>
                    <a:pt x="2437" y="2349"/>
                    <a:pt x="1352" y="102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3757;p38">
              <a:extLst>
                <a:ext uri="{FF2B5EF4-FFF2-40B4-BE49-F238E27FC236}">
                  <a16:creationId xmlns:a16="http://schemas.microsoft.com/office/drawing/2014/main" id="{D0D0FCD0-7E34-4FB7-BBC9-1978307827FA}"/>
                </a:ext>
              </a:extLst>
            </p:cNvPr>
            <p:cNvSpPr/>
            <p:nvPr/>
          </p:nvSpPr>
          <p:spPr>
            <a:xfrm>
              <a:off x="5018350" y="4855975"/>
              <a:ext cx="23825" cy="54300"/>
            </a:xfrm>
            <a:custGeom>
              <a:avLst/>
              <a:gdLst/>
              <a:ahLst/>
              <a:cxnLst/>
              <a:rect l="l" t="t" r="r" b="b"/>
              <a:pathLst>
                <a:path w="953" h="2172" extrusionOk="0">
                  <a:moveTo>
                    <a:pt x="0" y="1"/>
                  </a:moveTo>
                  <a:cubicBezTo>
                    <a:pt x="66" y="222"/>
                    <a:pt x="89" y="510"/>
                    <a:pt x="244" y="643"/>
                  </a:cubicBezTo>
                  <a:cubicBezTo>
                    <a:pt x="510" y="887"/>
                    <a:pt x="133" y="1042"/>
                    <a:pt x="244" y="1241"/>
                  </a:cubicBezTo>
                  <a:cubicBezTo>
                    <a:pt x="377" y="1552"/>
                    <a:pt x="465" y="1862"/>
                    <a:pt x="576" y="2172"/>
                  </a:cubicBezTo>
                  <a:lnTo>
                    <a:pt x="953" y="2105"/>
                  </a:lnTo>
                  <a:cubicBezTo>
                    <a:pt x="753" y="1396"/>
                    <a:pt x="576" y="710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3758;p38">
              <a:extLst>
                <a:ext uri="{FF2B5EF4-FFF2-40B4-BE49-F238E27FC236}">
                  <a16:creationId xmlns:a16="http://schemas.microsoft.com/office/drawing/2014/main" id="{39F50132-E53C-4604-9F73-EE3789B0F295}"/>
                </a:ext>
              </a:extLst>
            </p:cNvPr>
            <p:cNvSpPr/>
            <p:nvPr/>
          </p:nvSpPr>
          <p:spPr>
            <a:xfrm>
              <a:off x="5101425" y="4423175"/>
              <a:ext cx="37125" cy="38450"/>
            </a:xfrm>
            <a:custGeom>
              <a:avLst/>
              <a:gdLst/>
              <a:ahLst/>
              <a:cxnLst/>
              <a:rect l="l" t="t" r="r" b="b"/>
              <a:pathLst>
                <a:path w="1485" h="1538" extrusionOk="0">
                  <a:moveTo>
                    <a:pt x="335" y="1"/>
                  </a:moveTo>
                  <a:cubicBezTo>
                    <a:pt x="224" y="1"/>
                    <a:pt x="122" y="102"/>
                    <a:pt x="0" y="297"/>
                  </a:cubicBezTo>
                  <a:cubicBezTo>
                    <a:pt x="178" y="540"/>
                    <a:pt x="333" y="784"/>
                    <a:pt x="510" y="1028"/>
                  </a:cubicBezTo>
                  <a:lnTo>
                    <a:pt x="599" y="851"/>
                  </a:lnTo>
                  <a:cubicBezTo>
                    <a:pt x="887" y="961"/>
                    <a:pt x="1020" y="1116"/>
                    <a:pt x="887" y="1404"/>
                  </a:cubicBezTo>
                  <a:cubicBezTo>
                    <a:pt x="887" y="1427"/>
                    <a:pt x="909" y="1449"/>
                    <a:pt x="909" y="1471"/>
                  </a:cubicBezTo>
                  <a:lnTo>
                    <a:pt x="1042" y="1471"/>
                  </a:lnTo>
                  <a:lnTo>
                    <a:pt x="1286" y="1537"/>
                  </a:lnTo>
                  <a:lnTo>
                    <a:pt x="1463" y="1471"/>
                  </a:lnTo>
                  <a:cubicBezTo>
                    <a:pt x="1441" y="1404"/>
                    <a:pt x="1485" y="1294"/>
                    <a:pt x="1441" y="1249"/>
                  </a:cubicBezTo>
                  <a:cubicBezTo>
                    <a:pt x="1197" y="895"/>
                    <a:pt x="909" y="518"/>
                    <a:pt x="643" y="208"/>
                  </a:cubicBezTo>
                  <a:cubicBezTo>
                    <a:pt x="523" y="68"/>
                    <a:pt x="426" y="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3759;p38">
              <a:extLst>
                <a:ext uri="{FF2B5EF4-FFF2-40B4-BE49-F238E27FC236}">
                  <a16:creationId xmlns:a16="http://schemas.microsoft.com/office/drawing/2014/main" id="{1FAEB38E-F5CC-46C2-AA12-D3715476CF86}"/>
                </a:ext>
              </a:extLst>
            </p:cNvPr>
            <p:cNvSpPr/>
            <p:nvPr/>
          </p:nvSpPr>
          <p:spPr>
            <a:xfrm>
              <a:off x="5295850" y="4911375"/>
              <a:ext cx="17750" cy="65925"/>
            </a:xfrm>
            <a:custGeom>
              <a:avLst/>
              <a:gdLst/>
              <a:ahLst/>
              <a:cxnLst/>
              <a:rect l="l" t="t" r="r" b="b"/>
              <a:pathLst>
                <a:path w="710" h="2637" extrusionOk="0">
                  <a:moveTo>
                    <a:pt x="709" y="0"/>
                  </a:moveTo>
                  <a:lnTo>
                    <a:pt x="621" y="45"/>
                  </a:lnTo>
                  <a:cubicBezTo>
                    <a:pt x="510" y="443"/>
                    <a:pt x="200" y="842"/>
                    <a:pt x="421" y="1330"/>
                  </a:cubicBezTo>
                  <a:cubicBezTo>
                    <a:pt x="0" y="1463"/>
                    <a:pt x="288" y="1884"/>
                    <a:pt x="155" y="2127"/>
                  </a:cubicBezTo>
                  <a:cubicBezTo>
                    <a:pt x="89" y="2238"/>
                    <a:pt x="266" y="2460"/>
                    <a:pt x="333" y="2637"/>
                  </a:cubicBezTo>
                  <a:lnTo>
                    <a:pt x="510" y="259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3760;p38">
              <a:extLst>
                <a:ext uri="{FF2B5EF4-FFF2-40B4-BE49-F238E27FC236}">
                  <a16:creationId xmlns:a16="http://schemas.microsoft.com/office/drawing/2014/main" id="{95088A93-3265-4DEE-8994-C13FFD5084EF}"/>
                </a:ext>
              </a:extLst>
            </p:cNvPr>
            <p:cNvSpPr/>
            <p:nvPr/>
          </p:nvSpPr>
          <p:spPr>
            <a:xfrm>
              <a:off x="5033850" y="4541800"/>
              <a:ext cx="41575" cy="18900"/>
            </a:xfrm>
            <a:custGeom>
              <a:avLst/>
              <a:gdLst/>
              <a:ahLst/>
              <a:cxnLst/>
              <a:rect l="l" t="t" r="r" b="b"/>
              <a:pathLst>
                <a:path w="1663" h="756" extrusionOk="0">
                  <a:moveTo>
                    <a:pt x="387" y="1"/>
                  </a:moveTo>
                  <a:cubicBezTo>
                    <a:pt x="353" y="1"/>
                    <a:pt x="309" y="20"/>
                    <a:pt x="244" y="49"/>
                  </a:cubicBezTo>
                  <a:lnTo>
                    <a:pt x="23" y="227"/>
                  </a:lnTo>
                  <a:lnTo>
                    <a:pt x="23" y="492"/>
                  </a:lnTo>
                  <a:cubicBezTo>
                    <a:pt x="0" y="492"/>
                    <a:pt x="0" y="515"/>
                    <a:pt x="0" y="537"/>
                  </a:cubicBezTo>
                  <a:cubicBezTo>
                    <a:pt x="288" y="581"/>
                    <a:pt x="599" y="603"/>
                    <a:pt x="887" y="670"/>
                  </a:cubicBezTo>
                  <a:cubicBezTo>
                    <a:pt x="1090" y="720"/>
                    <a:pt x="1215" y="755"/>
                    <a:pt x="1306" y="755"/>
                  </a:cubicBezTo>
                  <a:cubicBezTo>
                    <a:pt x="1454" y="755"/>
                    <a:pt x="1511" y="664"/>
                    <a:pt x="1662" y="404"/>
                  </a:cubicBezTo>
                  <a:cubicBezTo>
                    <a:pt x="1442" y="280"/>
                    <a:pt x="1222" y="131"/>
                    <a:pt x="996" y="131"/>
                  </a:cubicBezTo>
                  <a:cubicBezTo>
                    <a:pt x="859" y="131"/>
                    <a:pt x="719" y="186"/>
                    <a:pt x="576" y="337"/>
                  </a:cubicBezTo>
                  <a:cubicBezTo>
                    <a:pt x="487" y="84"/>
                    <a:pt x="458" y="1"/>
                    <a:pt x="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3761;p38">
              <a:extLst>
                <a:ext uri="{FF2B5EF4-FFF2-40B4-BE49-F238E27FC236}">
                  <a16:creationId xmlns:a16="http://schemas.microsoft.com/office/drawing/2014/main" id="{B80F8A5D-8D72-4FA9-8BE4-110E4607CAD7}"/>
                </a:ext>
              </a:extLst>
            </p:cNvPr>
            <p:cNvSpPr/>
            <p:nvPr/>
          </p:nvSpPr>
          <p:spPr>
            <a:xfrm>
              <a:off x="5028300" y="5032675"/>
              <a:ext cx="45450" cy="32150"/>
            </a:xfrm>
            <a:custGeom>
              <a:avLst/>
              <a:gdLst/>
              <a:ahLst/>
              <a:cxnLst/>
              <a:rect l="l" t="t" r="r" b="b"/>
              <a:pathLst>
                <a:path w="1818" h="1286" extrusionOk="0">
                  <a:moveTo>
                    <a:pt x="1352" y="0"/>
                  </a:moveTo>
                  <a:lnTo>
                    <a:pt x="1308" y="266"/>
                  </a:lnTo>
                  <a:cubicBezTo>
                    <a:pt x="1042" y="399"/>
                    <a:pt x="843" y="488"/>
                    <a:pt x="643" y="599"/>
                  </a:cubicBezTo>
                  <a:cubicBezTo>
                    <a:pt x="444" y="709"/>
                    <a:pt x="222" y="842"/>
                    <a:pt x="23" y="975"/>
                  </a:cubicBezTo>
                  <a:lnTo>
                    <a:pt x="1" y="953"/>
                  </a:lnTo>
                  <a:lnTo>
                    <a:pt x="1" y="1197"/>
                  </a:lnTo>
                  <a:cubicBezTo>
                    <a:pt x="112" y="1175"/>
                    <a:pt x="222" y="1153"/>
                    <a:pt x="311" y="1108"/>
                  </a:cubicBezTo>
                  <a:cubicBezTo>
                    <a:pt x="419" y="1023"/>
                    <a:pt x="506" y="987"/>
                    <a:pt x="578" y="987"/>
                  </a:cubicBezTo>
                  <a:cubicBezTo>
                    <a:pt x="711" y="987"/>
                    <a:pt x="793" y="1113"/>
                    <a:pt x="865" y="1286"/>
                  </a:cubicBezTo>
                  <a:lnTo>
                    <a:pt x="1818" y="510"/>
                  </a:lnTo>
                  <a:lnTo>
                    <a:pt x="13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3762;p38">
              <a:extLst>
                <a:ext uri="{FF2B5EF4-FFF2-40B4-BE49-F238E27FC236}">
                  <a16:creationId xmlns:a16="http://schemas.microsoft.com/office/drawing/2014/main" id="{CA04EED5-14BC-49AE-9BF3-EFB77517614A}"/>
                </a:ext>
              </a:extLst>
            </p:cNvPr>
            <p:cNvSpPr/>
            <p:nvPr/>
          </p:nvSpPr>
          <p:spPr>
            <a:xfrm>
              <a:off x="4903675" y="4746300"/>
              <a:ext cx="34925" cy="29950"/>
            </a:xfrm>
            <a:custGeom>
              <a:avLst/>
              <a:gdLst/>
              <a:ahLst/>
              <a:cxnLst/>
              <a:rect l="l" t="t" r="r" b="b"/>
              <a:pathLst>
                <a:path w="1397" h="1198" extrusionOk="0">
                  <a:moveTo>
                    <a:pt x="45" y="1"/>
                  </a:moveTo>
                  <a:cubicBezTo>
                    <a:pt x="67" y="311"/>
                    <a:pt x="1" y="688"/>
                    <a:pt x="111" y="754"/>
                  </a:cubicBezTo>
                  <a:cubicBezTo>
                    <a:pt x="532" y="931"/>
                    <a:pt x="953" y="1086"/>
                    <a:pt x="1397" y="1197"/>
                  </a:cubicBezTo>
                  <a:cubicBezTo>
                    <a:pt x="1330" y="1064"/>
                    <a:pt x="1241" y="931"/>
                    <a:pt x="1175" y="776"/>
                  </a:cubicBezTo>
                  <a:cubicBezTo>
                    <a:pt x="1153" y="754"/>
                    <a:pt x="1175" y="688"/>
                    <a:pt x="1175" y="643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3763;p38">
              <a:extLst>
                <a:ext uri="{FF2B5EF4-FFF2-40B4-BE49-F238E27FC236}">
                  <a16:creationId xmlns:a16="http://schemas.microsoft.com/office/drawing/2014/main" id="{490F1177-87C4-43B9-8601-92318156FBFD}"/>
                </a:ext>
              </a:extLst>
            </p:cNvPr>
            <p:cNvSpPr/>
            <p:nvPr/>
          </p:nvSpPr>
          <p:spPr>
            <a:xfrm>
              <a:off x="5585550" y="4424475"/>
              <a:ext cx="35475" cy="39375"/>
            </a:xfrm>
            <a:custGeom>
              <a:avLst/>
              <a:gdLst/>
              <a:ahLst/>
              <a:cxnLst/>
              <a:rect l="l" t="t" r="r" b="b"/>
              <a:pathLst>
                <a:path w="1419" h="1575" extrusionOk="0">
                  <a:moveTo>
                    <a:pt x="908" y="1"/>
                  </a:moveTo>
                  <a:cubicBezTo>
                    <a:pt x="598" y="422"/>
                    <a:pt x="310" y="799"/>
                    <a:pt x="0" y="1175"/>
                  </a:cubicBezTo>
                  <a:lnTo>
                    <a:pt x="399" y="1175"/>
                  </a:lnTo>
                  <a:cubicBezTo>
                    <a:pt x="465" y="1264"/>
                    <a:pt x="554" y="1419"/>
                    <a:pt x="643" y="1574"/>
                  </a:cubicBezTo>
                  <a:lnTo>
                    <a:pt x="709" y="1574"/>
                  </a:lnTo>
                  <a:lnTo>
                    <a:pt x="753" y="1330"/>
                  </a:lnTo>
                  <a:lnTo>
                    <a:pt x="798" y="1042"/>
                  </a:lnTo>
                  <a:lnTo>
                    <a:pt x="864" y="887"/>
                  </a:lnTo>
                  <a:lnTo>
                    <a:pt x="975" y="1020"/>
                  </a:lnTo>
                  <a:lnTo>
                    <a:pt x="1418" y="466"/>
                  </a:lnTo>
                  <a:lnTo>
                    <a:pt x="9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3764;p38">
              <a:extLst>
                <a:ext uri="{FF2B5EF4-FFF2-40B4-BE49-F238E27FC236}">
                  <a16:creationId xmlns:a16="http://schemas.microsoft.com/office/drawing/2014/main" id="{73586BFB-07D2-4D09-8F1B-04259AD7949D}"/>
                </a:ext>
              </a:extLst>
            </p:cNvPr>
            <p:cNvSpPr/>
            <p:nvPr/>
          </p:nvSpPr>
          <p:spPr>
            <a:xfrm>
              <a:off x="5420475" y="4838800"/>
              <a:ext cx="26600" cy="38175"/>
            </a:xfrm>
            <a:custGeom>
              <a:avLst/>
              <a:gdLst/>
              <a:ahLst/>
              <a:cxnLst/>
              <a:rect l="l" t="t" r="r" b="b"/>
              <a:pathLst>
                <a:path w="1064" h="1527" extrusionOk="0">
                  <a:moveTo>
                    <a:pt x="690" y="479"/>
                  </a:moveTo>
                  <a:cubicBezTo>
                    <a:pt x="697" y="479"/>
                    <a:pt x="703" y="482"/>
                    <a:pt x="709" y="488"/>
                  </a:cubicBezTo>
                  <a:cubicBezTo>
                    <a:pt x="732" y="488"/>
                    <a:pt x="754" y="510"/>
                    <a:pt x="754" y="533"/>
                  </a:cubicBezTo>
                  <a:lnTo>
                    <a:pt x="687" y="577"/>
                  </a:lnTo>
                  <a:lnTo>
                    <a:pt x="643" y="510"/>
                  </a:lnTo>
                  <a:cubicBezTo>
                    <a:pt x="659" y="495"/>
                    <a:pt x="674" y="479"/>
                    <a:pt x="690" y="479"/>
                  </a:cubicBezTo>
                  <a:close/>
                  <a:moveTo>
                    <a:pt x="399" y="1"/>
                  </a:moveTo>
                  <a:cubicBezTo>
                    <a:pt x="399" y="267"/>
                    <a:pt x="333" y="510"/>
                    <a:pt x="0" y="510"/>
                  </a:cubicBezTo>
                  <a:cubicBezTo>
                    <a:pt x="45" y="643"/>
                    <a:pt x="89" y="776"/>
                    <a:pt x="156" y="931"/>
                  </a:cubicBezTo>
                  <a:cubicBezTo>
                    <a:pt x="200" y="998"/>
                    <a:pt x="289" y="1042"/>
                    <a:pt x="421" y="1153"/>
                  </a:cubicBezTo>
                  <a:lnTo>
                    <a:pt x="222" y="1308"/>
                  </a:lnTo>
                  <a:lnTo>
                    <a:pt x="222" y="1374"/>
                  </a:lnTo>
                  <a:cubicBezTo>
                    <a:pt x="319" y="1472"/>
                    <a:pt x="411" y="1527"/>
                    <a:pt x="496" y="1527"/>
                  </a:cubicBezTo>
                  <a:cubicBezTo>
                    <a:pt x="584" y="1527"/>
                    <a:pt x="664" y="1466"/>
                    <a:pt x="732" y="1330"/>
                  </a:cubicBezTo>
                  <a:cubicBezTo>
                    <a:pt x="739" y="1323"/>
                    <a:pt x="751" y="1320"/>
                    <a:pt x="767" y="1320"/>
                  </a:cubicBezTo>
                  <a:cubicBezTo>
                    <a:pt x="798" y="1320"/>
                    <a:pt x="842" y="1330"/>
                    <a:pt x="887" y="1330"/>
                  </a:cubicBezTo>
                  <a:lnTo>
                    <a:pt x="1064" y="466"/>
                  </a:lnTo>
                  <a:lnTo>
                    <a:pt x="842" y="134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3765;p38">
              <a:extLst>
                <a:ext uri="{FF2B5EF4-FFF2-40B4-BE49-F238E27FC236}">
                  <a16:creationId xmlns:a16="http://schemas.microsoft.com/office/drawing/2014/main" id="{4EF4F013-4FDC-4678-B635-B9B621CE3393}"/>
                </a:ext>
              </a:extLst>
            </p:cNvPr>
            <p:cNvSpPr/>
            <p:nvPr/>
          </p:nvSpPr>
          <p:spPr>
            <a:xfrm>
              <a:off x="5232150" y="4666550"/>
              <a:ext cx="28825" cy="46550"/>
            </a:xfrm>
            <a:custGeom>
              <a:avLst/>
              <a:gdLst/>
              <a:ahLst/>
              <a:cxnLst/>
              <a:rect l="l" t="t" r="r" b="b"/>
              <a:pathLst>
                <a:path w="1153" h="1862" extrusionOk="0">
                  <a:moveTo>
                    <a:pt x="355" y="0"/>
                  </a:moveTo>
                  <a:lnTo>
                    <a:pt x="311" y="310"/>
                  </a:lnTo>
                  <a:lnTo>
                    <a:pt x="621" y="465"/>
                  </a:lnTo>
                  <a:lnTo>
                    <a:pt x="333" y="643"/>
                  </a:lnTo>
                  <a:lnTo>
                    <a:pt x="333" y="798"/>
                  </a:lnTo>
                  <a:lnTo>
                    <a:pt x="554" y="909"/>
                  </a:lnTo>
                  <a:lnTo>
                    <a:pt x="576" y="997"/>
                  </a:lnTo>
                  <a:lnTo>
                    <a:pt x="488" y="953"/>
                  </a:lnTo>
                  <a:lnTo>
                    <a:pt x="355" y="953"/>
                  </a:lnTo>
                  <a:lnTo>
                    <a:pt x="0" y="1219"/>
                  </a:lnTo>
                  <a:cubicBezTo>
                    <a:pt x="67" y="1374"/>
                    <a:pt x="155" y="1529"/>
                    <a:pt x="244" y="1684"/>
                  </a:cubicBezTo>
                  <a:cubicBezTo>
                    <a:pt x="311" y="1751"/>
                    <a:pt x="355" y="1817"/>
                    <a:pt x="421" y="1861"/>
                  </a:cubicBezTo>
                  <a:lnTo>
                    <a:pt x="709" y="1573"/>
                  </a:lnTo>
                  <a:lnTo>
                    <a:pt x="355" y="1352"/>
                  </a:lnTo>
                  <a:lnTo>
                    <a:pt x="399" y="1285"/>
                  </a:lnTo>
                  <a:lnTo>
                    <a:pt x="732" y="1352"/>
                  </a:lnTo>
                  <a:lnTo>
                    <a:pt x="776" y="953"/>
                  </a:lnTo>
                  <a:lnTo>
                    <a:pt x="776" y="776"/>
                  </a:lnTo>
                  <a:lnTo>
                    <a:pt x="776" y="643"/>
                  </a:lnTo>
                  <a:lnTo>
                    <a:pt x="776" y="598"/>
                  </a:lnTo>
                  <a:lnTo>
                    <a:pt x="798" y="643"/>
                  </a:lnTo>
                  <a:lnTo>
                    <a:pt x="1152" y="709"/>
                  </a:lnTo>
                  <a:lnTo>
                    <a:pt x="1130" y="310"/>
                  </a:lnTo>
                  <a:lnTo>
                    <a:pt x="1086" y="244"/>
                  </a:lnTo>
                  <a:cubicBezTo>
                    <a:pt x="1018" y="276"/>
                    <a:pt x="958" y="289"/>
                    <a:pt x="902" y="289"/>
                  </a:cubicBezTo>
                  <a:cubicBezTo>
                    <a:pt x="687" y="289"/>
                    <a:pt x="549" y="88"/>
                    <a:pt x="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3766;p38">
              <a:extLst>
                <a:ext uri="{FF2B5EF4-FFF2-40B4-BE49-F238E27FC236}">
                  <a16:creationId xmlns:a16="http://schemas.microsoft.com/office/drawing/2014/main" id="{9DF33652-F052-430E-8A66-037DF3F9ED84}"/>
                </a:ext>
              </a:extLst>
            </p:cNvPr>
            <p:cNvSpPr/>
            <p:nvPr/>
          </p:nvSpPr>
          <p:spPr>
            <a:xfrm>
              <a:off x="5015025" y="4729125"/>
              <a:ext cx="14975" cy="58750"/>
            </a:xfrm>
            <a:custGeom>
              <a:avLst/>
              <a:gdLst/>
              <a:ahLst/>
              <a:cxnLst/>
              <a:rect l="l" t="t" r="r" b="b"/>
              <a:pathLst>
                <a:path w="599" h="2350" extrusionOk="0">
                  <a:moveTo>
                    <a:pt x="421" y="1"/>
                  </a:moveTo>
                  <a:cubicBezTo>
                    <a:pt x="0" y="311"/>
                    <a:pt x="89" y="754"/>
                    <a:pt x="67" y="1175"/>
                  </a:cubicBezTo>
                  <a:lnTo>
                    <a:pt x="288" y="1286"/>
                  </a:lnTo>
                  <a:lnTo>
                    <a:pt x="244" y="1375"/>
                  </a:lnTo>
                  <a:lnTo>
                    <a:pt x="67" y="1242"/>
                  </a:lnTo>
                  <a:lnTo>
                    <a:pt x="222" y="1707"/>
                  </a:lnTo>
                  <a:lnTo>
                    <a:pt x="266" y="1906"/>
                  </a:lnTo>
                  <a:lnTo>
                    <a:pt x="222" y="1928"/>
                  </a:lnTo>
                  <a:lnTo>
                    <a:pt x="67" y="1751"/>
                  </a:lnTo>
                  <a:lnTo>
                    <a:pt x="67" y="2106"/>
                  </a:lnTo>
                  <a:lnTo>
                    <a:pt x="377" y="2349"/>
                  </a:lnTo>
                  <a:cubicBezTo>
                    <a:pt x="421" y="1773"/>
                    <a:pt x="488" y="1197"/>
                    <a:pt x="554" y="621"/>
                  </a:cubicBezTo>
                  <a:cubicBezTo>
                    <a:pt x="576" y="422"/>
                    <a:pt x="576" y="222"/>
                    <a:pt x="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3767;p38">
              <a:extLst>
                <a:ext uri="{FF2B5EF4-FFF2-40B4-BE49-F238E27FC236}">
                  <a16:creationId xmlns:a16="http://schemas.microsoft.com/office/drawing/2014/main" id="{2DB53BC8-46F0-426F-821F-BC36C4D25E07}"/>
                </a:ext>
              </a:extLst>
            </p:cNvPr>
            <p:cNvSpPr/>
            <p:nvPr/>
          </p:nvSpPr>
          <p:spPr>
            <a:xfrm>
              <a:off x="5256525" y="4689250"/>
              <a:ext cx="21625" cy="47675"/>
            </a:xfrm>
            <a:custGeom>
              <a:avLst/>
              <a:gdLst/>
              <a:ahLst/>
              <a:cxnLst/>
              <a:rect l="l" t="t" r="r" b="b"/>
              <a:pathLst>
                <a:path w="865" h="1907" extrusionOk="0">
                  <a:moveTo>
                    <a:pt x="0" y="1"/>
                  </a:moveTo>
                  <a:lnTo>
                    <a:pt x="0" y="1"/>
                  </a:lnTo>
                  <a:cubicBezTo>
                    <a:pt x="310" y="422"/>
                    <a:pt x="222" y="931"/>
                    <a:pt x="310" y="1396"/>
                  </a:cubicBezTo>
                  <a:cubicBezTo>
                    <a:pt x="377" y="1596"/>
                    <a:pt x="355" y="1840"/>
                    <a:pt x="621" y="1906"/>
                  </a:cubicBezTo>
                  <a:lnTo>
                    <a:pt x="842" y="1684"/>
                  </a:lnTo>
                  <a:cubicBezTo>
                    <a:pt x="798" y="1574"/>
                    <a:pt x="776" y="1441"/>
                    <a:pt x="754" y="1308"/>
                  </a:cubicBezTo>
                  <a:cubicBezTo>
                    <a:pt x="864" y="687"/>
                    <a:pt x="554" y="28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3768;p38">
              <a:extLst>
                <a:ext uri="{FF2B5EF4-FFF2-40B4-BE49-F238E27FC236}">
                  <a16:creationId xmlns:a16="http://schemas.microsoft.com/office/drawing/2014/main" id="{6FEF8566-5652-42C4-A639-B36CCB63E360}"/>
                </a:ext>
              </a:extLst>
            </p:cNvPr>
            <p:cNvSpPr/>
            <p:nvPr/>
          </p:nvSpPr>
          <p:spPr>
            <a:xfrm>
              <a:off x="5683025" y="4803350"/>
              <a:ext cx="14425" cy="60400"/>
            </a:xfrm>
            <a:custGeom>
              <a:avLst/>
              <a:gdLst/>
              <a:ahLst/>
              <a:cxnLst/>
              <a:rect l="l" t="t" r="r" b="b"/>
              <a:pathLst>
                <a:path w="577" h="2416" extrusionOk="0">
                  <a:moveTo>
                    <a:pt x="178" y="1"/>
                  </a:moveTo>
                  <a:lnTo>
                    <a:pt x="244" y="843"/>
                  </a:lnTo>
                  <a:lnTo>
                    <a:pt x="1" y="1951"/>
                  </a:lnTo>
                  <a:cubicBezTo>
                    <a:pt x="156" y="2083"/>
                    <a:pt x="466" y="1973"/>
                    <a:pt x="244" y="2261"/>
                  </a:cubicBezTo>
                  <a:lnTo>
                    <a:pt x="355" y="2416"/>
                  </a:lnTo>
                  <a:cubicBezTo>
                    <a:pt x="422" y="1751"/>
                    <a:pt x="510" y="1064"/>
                    <a:pt x="577" y="377"/>
                  </a:cubicBezTo>
                  <a:lnTo>
                    <a:pt x="577" y="377"/>
                  </a:lnTo>
                  <a:lnTo>
                    <a:pt x="289" y="488"/>
                  </a:lnTo>
                  <a:lnTo>
                    <a:pt x="289" y="488"/>
                  </a:lnTo>
                  <a:lnTo>
                    <a:pt x="510" y="156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Google Shape;3769;p38">
              <a:extLst>
                <a:ext uri="{FF2B5EF4-FFF2-40B4-BE49-F238E27FC236}">
                  <a16:creationId xmlns:a16="http://schemas.microsoft.com/office/drawing/2014/main" id="{0AB614E6-53FC-4D5F-BEAA-8FD52DE71CB5}"/>
                </a:ext>
              </a:extLst>
            </p:cNvPr>
            <p:cNvSpPr/>
            <p:nvPr/>
          </p:nvSpPr>
          <p:spPr>
            <a:xfrm>
              <a:off x="5095875" y="5080875"/>
              <a:ext cx="18875" cy="42100"/>
            </a:xfrm>
            <a:custGeom>
              <a:avLst/>
              <a:gdLst/>
              <a:ahLst/>
              <a:cxnLst/>
              <a:rect l="l" t="t" r="r" b="b"/>
              <a:pathLst>
                <a:path w="755" h="1684" extrusionOk="0">
                  <a:moveTo>
                    <a:pt x="311" y="288"/>
                  </a:moveTo>
                  <a:cubicBezTo>
                    <a:pt x="333" y="288"/>
                    <a:pt x="355" y="310"/>
                    <a:pt x="355" y="310"/>
                  </a:cubicBezTo>
                  <a:lnTo>
                    <a:pt x="333" y="310"/>
                  </a:lnTo>
                  <a:cubicBezTo>
                    <a:pt x="333" y="310"/>
                    <a:pt x="311" y="332"/>
                    <a:pt x="289" y="332"/>
                  </a:cubicBezTo>
                  <a:cubicBezTo>
                    <a:pt x="289" y="332"/>
                    <a:pt x="267" y="310"/>
                    <a:pt x="267" y="310"/>
                  </a:cubicBezTo>
                  <a:cubicBezTo>
                    <a:pt x="289" y="288"/>
                    <a:pt x="311" y="288"/>
                    <a:pt x="311" y="288"/>
                  </a:cubicBezTo>
                  <a:close/>
                  <a:moveTo>
                    <a:pt x="289" y="0"/>
                  </a:moveTo>
                  <a:lnTo>
                    <a:pt x="1" y="997"/>
                  </a:lnTo>
                  <a:lnTo>
                    <a:pt x="289" y="886"/>
                  </a:lnTo>
                  <a:lnTo>
                    <a:pt x="289" y="886"/>
                  </a:lnTo>
                  <a:cubicBezTo>
                    <a:pt x="267" y="953"/>
                    <a:pt x="267" y="997"/>
                    <a:pt x="289" y="1064"/>
                  </a:cubicBezTo>
                  <a:cubicBezTo>
                    <a:pt x="311" y="1130"/>
                    <a:pt x="400" y="1219"/>
                    <a:pt x="400" y="1285"/>
                  </a:cubicBezTo>
                  <a:cubicBezTo>
                    <a:pt x="400" y="1352"/>
                    <a:pt x="311" y="1418"/>
                    <a:pt x="267" y="1485"/>
                  </a:cubicBezTo>
                  <a:lnTo>
                    <a:pt x="621" y="1684"/>
                  </a:lnTo>
                  <a:cubicBezTo>
                    <a:pt x="666" y="1352"/>
                    <a:pt x="754" y="1019"/>
                    <a:pt x="754" y="687"/>
                  </a:cubicBezTo>
                  <a:cubicBezTo>
                    <a:pt x="754" y="487"/>
                    <a:pt x="732" y="288"/>
                    <a:pt x="666" y="89"/>
                  </a:cubicBezTo>
                  <a:cubicBezTo>
                    <a:pt x="666" y="67"/>
                    <a:pt x="599" y="44"/>
                    <a:pt x="577" y="44"/>
                  </a:cubicBezTo>
                  <a:lnTo>
                    <a:pt x="422" y="377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Google Shape;3770;p38">
              <a:extLst>
                <a:ext uri="{FF2B5EF4-FFF2-40B4-BE49-F238E27FC236}">
                  <a16:creationId xmlns:a16="http://schemas.microsoft.com/office/drawing/2014/main" id="{B8DAC29E-F4E7-4C98-B1B7-0C29830CD77F}"/>
                </a:ext>
              </a:extLst>
            </p:cNvPr>
            <p:cNvSpPr/>
            <p:nvPr/>
          </p:nvSpPr>
          <p:spPr>
            <a:xfrm>
              <a:off x="5263725" y="4932975"/>
              <a:ext cx="27725" cy="37125"/>
            </a:xfrm>
            <a:custGeom>
              <a:avLst/>
              <a:gdLst/>
              <a:ahLst/>
              <a:cxnLst/>
              <a:rect l="l" t="t" r="r" b="b"/>
              <a:pathLst>
                <a:path w="1109" h="1485" extrusionOk="0">
                  <a:moveTo>
                    <a:pt x="864" y="0"/>
                  </a:moveTo>
                  <a:lnTo>
                    <a:pt x="288" y="488"/>
                  </a:lnTo>
                  <a:lnTo>
                    <a:pt x="576" y="488"/>
                  </a:lnTo>
                  <a:lnTo>
                    <a:pt x="576" y="532"/>
                  </a:lnTo>
                  <a:lnTo>
                    <a:pt x="0" y="820"/>
                  </a:lnTo>
                  <a:cubicBezTo>
                    <a:pt x="89" y="1064"/>
                    <a:pt x="133" y="1197"/>
                    <a:pt x="178" y="1330"/>
                  </a:cubicBezTo>
                  <a:lnTo>
                    <a:pt x="421" y="1485"/>
                  </a:lnTo>
                  <a:cubicBezTo>
                    <a:pt x="909" y="1175"/>
                    <a:pt x="1108" y="532"/>
                    <a:pt x="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3771;p38">
              <a:extLst>
                <a:ext uri="{FF2B5EF4-FFF2-40B4-BE49-F238E27FC236}">
                  <a16:creationId xmlns:a16="http://schemas.microsoft.com/office/drawing/2014/main" id="{B6967BDF-735E-4B75-B0C8-586E6CFA5087}"/>
                </a:ext>
              </a:extLst>
            </p:cNvPr>
            <p:cNvSpPr/>
            <p:nvPr/>
          </p:nvSpPr>
          <p:spPr>
            <a:xfrm>
              <a:off x="5477525" y="4483200"/>
              <a:ext cx="52100" cy="30500"/>
            </a:xfrm>
            <a:custGeom>
              <a:avLst/>
              <a:gdLst/>
              <a:ahLst/>
              <a:cxnLst/>
              <a:rect l="l" t="t" r="r" b="b"/>
              <a:pathLst>
                <a:path w="2084" h="1220" extrusionOk="0">
                  <a:moveTo>
                    <a:pt x="134" y="0"/>
                  </a:moveTo>
                  <a:lnTo>
                    <a:pt x="1" y="156"/>
                  </a:lnTo>
                  <a:lnTo>
                    <a:pt x="444" y="311"/>
                  </a:lnTo>
                  <a:cubicBezTo>
                    <a:pt x="444" y="577"/>
                    <a:pt x="687" y="599"/>
                    <a:pt x="865" y="665"/>
                  </a:cubicBezTo>
                  <a:cubicBezTo>
                    <a:pt x="1241" y="842"/>
                    <a:pt x="1574" y="1042"/>
                    <a:pt x="1928" y="1219"/>
                  </a:cubicBezTo>
                  <a:lnTo>
                    <a:pt x="2083" y="931"/>
                  </a:lnTo>
                  <a:cubicBezTo>
                    <a:pt x="1640" y="687"/>
                    <a:pt x="1197" y="444"/>
                    <a:pt x="732" y="222"/>
                  </a:cubicBezTo>
                  <a:cubicBezTo>
                    <a:pt x="532" y="133"/>
                    <a:pt x="333" y="67"/>
                    <a:pt x="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3772;p38">
              <a:extLst>
                <a:ext uri="{FF2B5EF4-FFF2-40B4-BE49-F238E27FC236}">
                  <a16:creationId xmlns:a16="http://schemas.microsoft.com/office/drawing/2014/main" id="{D04D84A2-7200-4C0A-9438-9E0477551F7C}"/>
                </a:ext>
              </a:extLst>
            </p:cNvPr>
            <p:cNvSpPr/>
            <p:nvPr/>
          </p:nvSpPr>
          <p:spPr>
            <a:xfrm>
              <a:off x="5010575" y="5027125"/>
              <a:ext cx="28275" cy="41575"/>
            </a:xfrm>
            <a:custGeom>
              <a:avLst/>
              <a:gdLst/>
              <a:ahLst/>
              <a:cxnLst/>
              <a:rect l="l" t="t" r="r" b="b"/>
              <a:pathLst>
                <a:path w="1131" h="1663" extrusionOk="0">
                  <a:moveTo>
                    <a:pt x="666" y="1"/>
                  </a:moveTo>
                  <a:lnTo>
                    <a:pt x="156" y="931"/>
                  </a:lnTo>
                  <a:lnTo>
                    <a:pt x="333" y="1219"/>
                  </a:lnTo>
                  <a:lnTo>
                    <a:pt x="23" y="1264"/>
                  </a:lnTo>
                  <a:lnTo>
                    <a:pt x="1" y="1419"/>
                  </a:lnTo>
                  <a:lnTo>
                    <a:pt x="355" y="1663"/>
                  </a:lnTo>
                  <a:lnTo>
                    <a:pt x="555" y="1463"/>
                  </a:lnTo>
                  <a:lnTo>
                    <a:pt x="621" y="1153"/>
                  </a:lnTo>
                  <a:lnTo>
                    <a:pt x="289" y="1020"/>
                  </a:lnTo>
                  <a:lnTo>
                    <a:pt x="710" y="931"/>
                  </a:lnTo>
                  <a:lnTo>
                    <a:pt x="1131" y="178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3773;p38">
              <a:extLst>
                <a:ext uri="{FF2B5EF4-FFF2-40B4-BE49-F238E27FC236}">
                  <a16:creationId xmlns:a16="http://schemas.microsoft.com/office/drawing/2014/main" id="{F69C35B7-AFA4-42AE-95C8-4D7B81170488}"/>
                </a:ext>
              </a:extLst>
            </p:cNvPr>
            <p:cNvSpPr/>
            <p:nvPr/>
          </p:nvSpPr>
          <p:spPr>
            <a:xfrm>
              <a:off x="5548975" y="4399550"/>
              <a:ext cx="26625" cy="39350"/>
            </a:xfrm>
            <a:custGeom>
              <a:avLst/>
              <a:gdLst/>
              <a:ahLst/>
              <a:cxnLst/>
              <a:rect l="l" t="t" r="r" b="b"/>
              <a:pathLst>
                <a:path w="1065" h="1574" extrusionOk="0">
                  <a:moveTo>
                    <a:pt x="754" y="688"/>
                  </a:moveTo>
                  <a:lnTo>
                    <a:pt x="887" y="732"/>
                  </a:lnTo>
                  <a:lnTo>
                    <a:pt x="754" y="909"/>
                  </a:lnTo>
                  <a:lnTo>
                    <a:pt x="710" y="865"/>
                  </a:lnTo>
                  <a:lnTo>
                    <a:pt x="754" y="688"/>
                  </a:lnTo>
                  <a:close/>
                  <a:moveTo>
                    <a:pt x="599" y="1109"/>
                  </a:moveTo>
                  <a:lnTo>
                    <a:pt x="621" y="1131"/>
                  </a:lnTo>
                  <a:lnTo>
                    <a:pt x="599" y="1153"/>
                  </a:lnTo>
                  <a:lnTo>
                    <a:pt x="577" y="1131"/>
                  </a:lnTo>
                  <a:lnTo>
                    <a:pt x="599" y="1109"/>
                  </a:lnTo>
                  <a:close/>
                  <a:moveTo>
                    <a:pt x="311" y="1"/>
                  </a:moveTo>
                  <a:lnTo>
                    <a:pt x="1" y="289"/>
                  </a:lnTo>
                  <a:lnTo>
                    <a:pt x="466" y="289"/>
                  </a:lnTo>
                  <a:lnTo>
                    <a:pt x="466" y="400"/>
                  </a:lnTo>
                  <a:lnTo>
                    <a:pt x="289" y="555"/>
                  </a:lnTo>
                  <a:cubicBezTo>
                    <a:pt x="377" y="710"/>
                    <a:pt x="533" y="843"/>
                    <a:pt x="533" y="976"/>
                  </a:cubicBezTo>
                  <a:cubicBezTo>
                    <a:pt x="510" y="1175"/>
                    <a:pt x="488" y="1397"/>
                    <a:pt x="422" y="1574"/>
                  </a:cubicBezTo>
                  <a:cubicBezTo>
                    <a:pt x="577" y="1552"/>
                    <a:pt x="665" y="1574"/>
                    <a:pt x="688" y="1530"/>
                  </a:cubicBezTo>
                  <a:cubicBezTo>
                    <a:pt x="953" y="1308"/>
                    <a:pt x="1064" y="954"/>
                    <a:pt x="976" y="621"/>
                  </a:cubicBezTo>
                  <a:cubicBezTo>
                    <a:pt x="887" y="400"/>
                    <a:pt x="643" y="222"/>
                    <a:pt x="466" y="23"/>
                  </a:cubicBezTo>
                  <a:cubicBezTo>
                    <a:pt x="444" y="1"/>
                    <a:pt x="355" y="1"/>
                    <a:pt x="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3774;p38">
              <a:extLst>
                <a:ext uri="{FF2B5EF4-FFF2-40B4-BE49-F238E27FC236}">
                  <a16:creationId xmlns:a16="http://schemas.microsoft.com/office/drawing/2014/main" id="{4C3426A6-DF38-49E1-9E9F-4C18912838A8}"/>
                </a:ext>
              </a:extLst>
            </p:cNvPr>
            <p:cNvSpPr/>
            <p:nvPr/>
          </p:nvSpPr>
          <p:spPr>
            <a:xfrm>
              <a:off x="5097000" y="4546900"/>
              <a:ext cx="33800" cy="36575"/>
            </a:xfrm>
            <a:custGeom>
              <a:avLst/>
              <a:gdLst/>
              <a:ahLst/>
              <a:cxnLst/>
              <a:rect l="l" t="t" r="r" b="b"/>
              <a:pathLst>
                <a:path w="1352" h="1463" extrusionOk="0">
                  <a:moveTo>
                    <a:pt x="1174" y="0"/>
                  </a:moveTo>
                  <a:cubicBezTo>
                    <a:pt x="909" y="288"/>
                    <a:pt x="621" y="554"/>
                    <a:pt x="355" y="820"/>
                  </a:cubicBezTo>
                  <a:cubicBezTo>
                    <a:pt x="222" y="953"/>
                    <a:pt x="111" y="1086"/>
                    <a:pt x="0" y="1197"/>
                  </a:cubicBezTo>
                  <a:lnTo>
                    <a:pt x="67" y="1463"/>
                  </a:lnTo>
                  <a:cubicBezTo>
                    <a:pt x="200" y="1418"/>
                    <a:pt x="355" y="1418"/>
                    <a:pt x="443" y="1330"/>
                  </a:cubicBezTo>
                  <a:cubicBezTo>
                    <a:pt x="754" y="975"/>
                    <a:pt x="1042" y="599"/>
                    <a:pt x="1352" y="222"/>
                  </a:cubicBezTo>
                  <a:lnTo>
                    <a:pt x="1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Google Shape;3775;p38">
              <a:extLst>
                <a:ext uri="{FF2B5EF4-FFF2-40B4-BE49-F238E27FC236}">
                  <a16:creationId xmlns:a16="http://schemas.microsoft.com/office/drawing/2014/main" id="{E4E3E963-88D9-4144-8CA0-D3BAEA8D83A8}"/>
                </a:ext>
              </a:extLst>
            </p:cNvPr>
            <p:cNvSpPr/>
            <p:nvPr/>
          </p:nvSpPr>
          <p:spPr>
            <a:xfrm>
              <a:off x="5773325" y="4822750"/>
              <a:ext cx="33800" cy="29375"/>
            </a:xfrm>
            <a:custGeom>
              <a:avLst/>
              <a:gdLst/>
              <a:ahLst/>
              <a:cxnLst/>
              <a:rect l="l" t="t" r="r" b="b"/>
              <a:pathLst>
                <a:path w="1352" h="1175" extrusionOk="0">
                  <a:moveTo>
                    <a:pt x="67" y="0"/>
                  </a:moveTo>
                  <a:lnTo>
                    <a:pt x="0" y="222"/>
                  </a:lnTo>
                  <a:cubicBezTo>
                    <a:pt x="67" y="288"/>
                    <a:pt x="111" y="377"/>
                    <a:pt x="155" y="466"/>
                  </a:cubicBezTo>
                  <a:cubicBezTo>
                    <a:pt x="239" y="732"/>
                    <a:pt x="472" y="899"/>
                    <a:pt x="725" y="899"/>
                  </a:cubicBezTo>
                  <a:cubicBezTo>
                    <a:pt x="808" y="899"/>
                    <a:pt x="893" y="881"/>
                    <a:pt x="975" y="842"/>
                  </a:cubicBezTo>
                  <a:cubicBezTo>
                    <a:pt x="997" y="931"/>
                    <a:pt x="1019" y="997"/>
                    <a:pt x="1086" y="1175"/>
                  </a:cubicBezTo>
                  <a:lnTo>
                    <a:pt x="1352" y="510"/>
                  </a:lnTo>
                  <a:lnTo>
                    <a:pt x="753" y="266"/>
                  </a:lnTo>
                  <a:lnTo>
                    <a:pt x="554" y="621"/>
                  </a:lnTo>
                  <a:lnTo>
                    <a:pt x="421" y="17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Google Shape;3776;p38">
              <a:extLst>
                <a:ext uri="{FF2B5EF4-FFF2-40B4-BE49-F238E27FC236}">
                  <a16:creationId xmlns:a16="http://schemas.microsoft.com/office/drawing/2014/main" id="{B55C0F92-51F7-4B71-81C5-6A06803D90D5}"/>
                </a:ext>
              </a:extLst>
            </p:cNvPr>
            <p:cNvSpPr/>
            <p:nvPr/>
          </p:nvSpPr>
          <p:spPr>
            <a:xfrm>
              <a:off x="5524050" y="4382400"/>
              <a:ext cx="32700" cy="25500"/>
            </a:xfrm>
            <a:custGeom>
              <a:avLst/>
              <a:gdLst/>
              <a:ahLst/>
              <a:cxnLst/>
              <a:rect l="l" t="t" r="r" b="b"/>
              <a:pathLst>
                <a:path w="1308" h="1020" extrusionOk="0">
                  <a:moveTo>
                    <a:pt x="267" y="0"/>
                  </a:moveTo>
                  <a:lnTo>
                    <a:pt x="1" y="532"/>
                  </a:lnTo>
                  <a:lnTo>
                    <a:pt x="67" y="532"/>
                  </a:lnTo>
                  <a:cubicBezTo>
                    <a:pt x="289" y="576"/>
                    <a:pt x="289" y="576"/>
                    <a:pt x="222" y="798"/>
                  </a:cubicBezTo>
                  <a:cubicBezTo>
                    <a:pt x="175" y="940"/>
                    <a:pt x="217" y="969"/>
                    <a:pt x="284" y="969"/>
                  </a:cubicBezTo>
                  <a:cubicBezTo>
                    <a:pt x="329" y="969"/>
                    <a:pt x="384" y="956"/>
                    <a:pt x="432" y="956"/>
                  </a:cubicBezTo>
                  <a:cubicBezTo>
                    <a:pt x="480" y="956"/>
                    <a:pt x="520" y="969"/>
                    <a:pt x="532" y="1019"/>
                  </a:cubicBezTo>
                  <a:lnTo>
                    <a:pt x="998" y="975"/>
                  </a:lnTo>
                  <a:lnTo>
                    <a:pt x="1308" y="687"/>
                  </a:lnTo>
                  <a:cubicBezTo>
                    <a:pt x="1175" y="598"/>
                    <a:pt x="1064" y="532"/>
                    <a:pt x="931" y="443"/>
                  </a:cubicBezTo>
                  <a:cubicBezTo>
                    <a:pt x="710" y="310"/>
                    <a:pt x="510" y="155"/>
                    <a:pt x="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3777;p38">
              <a:extLst>
                <a:ext uri="{FF2B5EF4-FFF2-40B4-BE49-F238E27FC236}">
                  <a16:creationId xmlns:a16="http://schemas.microsoft.com/office/drawing/2014/main" id="{7279E9C7-F7F8-468E-988B-43DF7702DC8F}"/>
                </a:ext>
              </a:extLst>
            </p:cNvPr>
            <p:cNvSpPr/>
            <p:nvPr/>
          </p:nvSpPr>
          <p:spPr>
            <a:xfrm>
              <a:off x="5764450" y="4693475"/>
              <a:ext cx="33825" cy="20175"/>
            </a:xfrm>
            <a:custGeom>
              <a:avLst/>
              <a:gdLst/>
              <a:ahLst/>
              <a:cxnLst/>
              <a:rect l="l" t="t" r="r" b="b"/>
              <a:pathLst>
                <a:path w="1353" h="807" extrusionOk="0">
                  <a:moveTo>
                    <a:pt x="776" y="31"/>
                  </a:moveTo>
                  <a:lnTo>
                    <a:pt x="865" y="164"/>
                  </a:lnTo>
                  <a:lnTo>
                    <a:pt x="865" y="275"/>
                  </a:lnTo>
                  <a:lnTo>
                    <a:pt x="798" y="253"/>
                  </a:lnTo>
                  <a:lnTo>
                    <a:pt x="798" y="230"/>
                  </a:lnTo>
                  <a:cubicBezTo>
                    <a:pt x="754" y="186"/>
                    <a:pt x="732" y="142"/>
                    <a:pt x="710" y="97"/>
                  </a:cubicBezTo>
                  <a:cubicBezTo>
                    <a:pt x="710" y="75"/>
                    <a:pt x="754" y="53"/>
                    <a:pt x="776" y="31"/>
                  </a:cubicBezTo>
                  <a:close/>
                  <a:moveTo>
                    <a:pt x="732" y="275"/>
                  </a:moveTo>
                  <a:cubicBezTo>
                    <a:pt x="754" y="275"/>
                    <a:pt x="754" y="275"/>
                    <a:pt x="754" y="297"/>
                  </a:cubicBezTo>
                  <a:cubicBezTo>
                    <a:pt x="754" y="297"/>
                    <a:pt x="732" y="319"/>
                    <a:pt x="732" y="319"/>
                  </a:cubicBezTo>
                  <a:lnTo>
                    <a:pt x="710" y="297"/>
                  </a:lnTo>
                  <a:lnTo>
                    <a:pt x="732" y="275"/>
                  </a:lnTo>
                  <a:close/>
                  <a:moveTo>
                    <a:pt x="303" y="0"/>
                  </a:moveTo>
                  <a:cubicBezTo>
                    <a:pt x="202" y="0"/>
                    <a:pt x="101" y="3"/>
                    <a:pt x="1" y="9"/>
                  </a:cubicBezTo>
                  <a:lnTo>
                    <a:pt x="532" y="31"/>
                  </a:lnTo>
                  <a:lnTo>
                    <a:pt x="289" y="408"/>
                  </a:lnTo>
                  <a:cubicBezTo>
                    <a:pt x="300" y="407"/>
                    <a:pt x="311" y="407"/>
                    <a:pt x="321" y="407"/>
                  </a:cubicBezTo>
                  <a:cubicBezTo>
                    <a:pt x="606" y="407"/>
                    <a:pt x="403" y="699"/>
                    <a:pt x="510" y="806"/>
                  </a:cubicBezTo>
                  <a:lnTo>
                    <a:pt x="1352" y="452"/>
                  </a:lnTo>
                  <a:cubicBezTo>
                    <a:pt x="1263" y="297"/>
                    <a:pt x="1219" y="53"/>
                    <a:pt x="1108" y="53"/>
                  </a:cubicBezTo>
                  <a:cubicBezTo>
                    <a:pt x="849" y="21"/>
                    <a:pt x="577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3778;p38">
              <a:extLst>
                <a:ext uri="{FF2B5EF4-FFF2-40B4-BE49-F238E27FC236}">
                  <a16:creationId xmlns:a16="http://schemas.microsoft.com/office/drawing/2014/main" id="{A7DB0285-8E17-4A58-B8FD-4E2BBF1323E8}"/>
                </a:ext>
              </a:extLst>
            </p:cNvPr>
            <p:cNvSpPr/>
            <p:nvPr/>
          </p:nvSpPr>
          <p:spPr>
            <a:xfrm>
              <a:off x="5131325" y="4519200"/>
              <a:ext cx="44900" cy="31050"/>
            </a:xfrm>
            <a:custGeom>
              <a:avLst/>
              <a:gdLst/>
              <a:ahLst/>
              <a:cxnLst/>
              <a:rect l="l" t="t" r="r" b="b"/>
              <a:pathLst>
                <a:path w="1796" h="1242" extrusionOk="0">
                  <a:moveTo>
                    <a:pt x="1574" y="1"/>
                  </a:moveTo>
                  <a:cubicBezTo>
                    <a:pt x="1375" y="111"/>
                    <a:pt x="1175" y="333"/>
                    <a:pt x="954" y="333"/>
                  </a:cubicBezTo>
                  <a:cubicBezTo>
                    <a:pt x="533" y="333"/>
                    <a:pt x="311" y="665"/>
                    <a:pt x="45" y="887"/>
                  </a:cubicBezTo>
                  <a:cubicBezTo>
                    <a:pt x="1" y="909"/>
                    <a:pt x="112" y="1131"/>
                    <a:pt x="156" y="1241"/>
                  </a:cubicBezTo>
                  <a:lnTo>
                    <a:pt x="289" y="1086"/>
                  </a:lnTo>
                  <a:cubicBezTo>
                    <a:pt x="267" y="1064"/>
                    <a:pt x="267" y="1042"/>
                    <a:pt x="267" y="1020"/>
                  </a:cubicBezTo>
                  <a:cubicBezTo>
                    <a:pt x="267" y="1020"/>
                    <a:pt x="289" y="976"/>
                    <a:pt x="289" y="976"/>
                  </a:cubicBezTo>
                  <a:cubicBezTo>
                    <a:pt x="333" y="976"/>
                    <a:pt x="385" y="979"/>
                    <a:pt x="436" y="979"/>
                  </a:cubicBezTo>
                  <a:cubicBezTo>
                    <a:pt x="513" y="979"/>
                    <a:pt x="590" y="971"/>
                    <a:pt x="643" y="931"/>
                  </a:cubicBezTo>
                  <a:cubicBezTo>
                    <a:pt x="1042" y="643"/>
                    <a:pt x="1419" y="355"/>
                    <a:pt x="1796" y="45"/>
                  </a:cubicBezTo>
                  <a:lnTo>
                    <a:pt x="15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3779;p38">
              <a:extLst>
                <a:ext uri="{FF2B5EF4-FFF2-40B4-BE49-F238E27FC236}">
                  <a16:creationId xmlns:a16="http://schemas.microsoft.com/office/drawing/2014/main" id="{865CC93B-78C2-4565-BCAB-ECF0042C5A84}"/>
                </a:ext>
              </a:extLst>
            </p:cNvPr>
            <p:cNvSpPr/>
            <p:nvPr/>
          </p:nvSpPr>
          <p:spPr>
            <a:xfrm>
              <a:off x="5143525" y="5057050"/>
              <a:ext cx="35475" cy="33800"/>
            </a:xfrm>
            <a:custGeom>
              <a:avLst/>
              <a:gdLst/>
              <a:ahLst/>
              <a:cxnLst/>
              <a:rect l="l" t="t" r="r" b="b"/>
              <a:pathLst>
                <a:path w="1419" h="1352" extrusionOk="0">
                  <a:moveTo>
                    <a:pt x="0" y="0"/>
                  </a:moveTo>
                  <a:lnTo>
                    <a:pt x="155" y="311"/>
                  </a:lnTo>
                  <a:lnTo>
                    <a:pt x="399" y="377"/>
                  </a:lnTo>
                  <a:lnTo>
                    <a:pt x="200" y="687"/>
                  </a:lnTo>
                  <a:lnTo>
                    <a:pt x="1308" y="1352"/>
                  </a:lnTo>
                  <a:cubicBezTo>
                    <a:pt x="1352" y="1241"/>
                    <a:pt x="1374" y="1108"/>
                    <a:pt x="1418" y="9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3780;p38">
              <a:extLst>
                <a:ext uri="{FF2B5EF4-FFF2-40B4-BE49-F238E27FC236}">
                  <a16:creationId xmlns:a16="http://schemas.microsoft.com/office/drawing/2014/main" id="{0438FD29-67B0-4323-B5EB-9F611E4948F9}"/>
                </a:ext>
              </a:extLst>
            </p:cNvPr>
            <p:cNvSpPr/>
            <p:nvPr/>
          </p:nvSpPr>
          <p:spPr>
            <a:xfrm>
              <a:off x="5623200" y="4453050"/>
              <a:ext cx="31600" cy="16875"/>
            </a:xfrm>
            <a:custGeom>
              <a:avLst/>
              <a:gdLst/>
              <a:ahLst/>
              <a:cxnLst/>
              <a:rect l="l" t="t" r="r" b="b"/>
              <a:pathLst>
                <a:path w="1264" h="675" extrusionOk="0">
                  <a:moveTo>
                    <a:pt x="592" y="0"/>
                  </a:moveTo>
                  <a:cubicBezTo>
                    <a:pt x="403" y="0"/>
                    <a:pt x="204" y="63"/>
                    <a:pt x="1" y="121"/>
                  </a:cubicBezTo>
                  <a:cubicBezTo>
                    <a:pt x="1" y="298"/>
                    <a:pt x="1" y="497"/>
                    <a:pt x="1" y="675"/>
                  </a:cubicBezTo>
                  <a:lnTo>
                    <a:pt x="1264" y="453"/>
                  </a:lnTo>
                  <a:cubicBezTo>
                    <a:pt x="1064" y="104"/>
                    <a:pt x="836" y="0"/>
                    <a:pt x="5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3781;p38">
              <a:extLst>
                <a:ext uri="{FF2B5EF4-FFF2-40B4-BE49-F238E27FC236}">
                  <a16:creationId xmlns:a16="http://schemas.microsoft.com/office/drawing/2014/main" id="{25DD3743-6B2B-4E34-9423-3F6A8F20D1A9}"/>
                </a:ext>
              </a:extLst>
            </p:cNvPr>
            <p:cNvSpPr/>
            <p:nvPr/>
          </p:nvSpPr>
          <p:spPr>
            <a:xfrm>
              <a:off x="5048250" y="4948500"/>
              <a:ext cx="25500" cy="34175"/>
            </a:xfrm>
            <a:custGeom>
              <a:avLst/>
              <a:gdLst/>
              <a:ahLst/>
              <a:cxnLst/>
              <a:rect l="l" t="t" r="r" b="b"/>
              <a:pathLst>
                <a:path w="1020" h="1367" extrusionOk="0">
                  <a:moveTo>
                    <a:pt x="273" y="1"/>
                  </a:moveTo>
                  <a:cubicBezTo>
                    <a:pt x="220" y="1"/>
                    <a:pt x="159" y="15"/>
                    <a:pt x="89" y="44"/>
                  </a:cubicBezTo>
                  <a:lnTo>
                    <a:pt x="0" y="44"/>
                  </a:lnTo>
                  <a:cubicBezTo>
                    <a:pt x="111" y="199"/>
                    <a:pt x="222" y="354"/>
                    <a:pt x="377" y="554"/>
                  </a:cubicBezTo>
                  <a:cubicBezTo>
                    <a:pt x="355" y="864"/>
                    <a:pt x="510" y="1152"/>
                    <a:pt x="754" y="1351"/>
                  </a:cubicBezTo>
                  <a:cubicBezTo>
                    <a:pt x="770" y="1362"/>
                    <a:pt x="791" y="1366"/>
                    <a:pt x="814" y="1366"/>
                  </a:cubicBezTo>
                  <a:cubicBezTo>
                    <a:pt x="883" y="1366"/>
                    <a:pt x="970" y="1329"/>
                    <a:pt x="1020" y="1329"/>
                  </a:cubicBezTo>
                  <a:cubicBezTo>
                    <a:pt x="865" y="952"/>
                    <a:pt x="709" y="620"/>
                    <a:pt x="577" y="288"/>
                  </a:cubicBezTo>
                  <a:cubicBezTo>
                    <a:pt x="511" y="108"/>
                    <a:pt x="422" y="1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3782;p38">
              <a:extLst>
                <a:ext uri="{FF2B5EF4-FFF2-40B4-BE49-F238E27FC236}">
                  <a16:creationId xmlns:a16="http://schemas.microsoft.com/office/drawing/2014/main" id="{49FE0B5D-DBB1-4A64-AE51-5ACD91A827DA}"/>
                </a:ext>
              </a:extLst>
            </p:cNvPr>
            <p:cNvSpPr/>
            <p:nvPr/>
          </p:nvSpPr>
          <p:spPr>
            <a:xfrm>
              <a:off x="5394450" y="4479675"/>
              <a:ext cx="75900" cy="19625"/>
            </a:xfrm>
            <a:custGeom>
              <a:avLst/>
              <a:gdLst/>
              <a:ahLst/>
              <a:cxnLst/>
              <a:rect l="l" t="t" r="r" b="b"/>
              <a:pathLst>
                <a:path w="3036" h="785" extrusionOk="0">
                  <a:moveTo>
                    <a:pt x="235" y="0"/>
                  </a:moveTo>
                  <a:cubicBezTo>
                    <a:pt x="132" y="0"/>
                    <a:pt x="51" y="10"/>
                    <a:pt x="0" y="31"/>
                  </a:cubicBezTo>
                  <a:lnTo>
                    <a:pt x="3013" y="784"/>
                  </a:lnTo>
                  <a:lnTo>
                    <a:pt x="3036" y="695"/>
                  </a:lnTo>
                  <a:cubicBezTo>
                    <a:pt x="2442" y="389"/>
                    <a:pt x="889" y="0"/>
                    <a:pt x="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3783;p38">
              <a:extLst>
                <a:ext uri="{FF2B5EF4-FFF2-40B4-BE49-F238E27FC236}">
                  <a16:creationId xmlns:a16="http://schemas.microsoft.com/office/drawing/2014/main" id="{5B208E3E-BBC2-48DD-8529-2A8FA5CB1C83}"/>
                </a:ext>
              </a:extLst>
            </p:cNvPr>
            <p:cNvSpPr/>
            <p:nvPr/>
          </p:nvSpPr>
          <p:spPr>
            <a:xfrm>
              <a:off x="5218300" y="4867050"/>
              <a:ext cx="24400" cy="34375"/>
            </a:xfrm>
            <a:custGeom>
              <a:avLst/>
              <a:gdLst/>
              <a:ahLst/>
              <a:cxnLst/>
              <a:rect l="l" t="t" r="r" b="b"/>
              <a:pathLst>
                <a:path w="976" h="1375" extrusionOk="0">
                  <a:moveTo>
                    <a:pt x="355" y="1"/>
                  </a:moveTo>
                  <a:lnTo>
                    <a:pt x="111" y="23"/>
                  </a:lnTo>
                  <a:cubicBezTo>
                    <a:pt x="67" y="466"/>
                    <a:pt x="45" y="887"/>
                    <a:pt x="0" y="1374"/>
                  </a:cubicBezTo>
                  <a:cubicBezTo>
                    <a:pt x="377" y="1219"/>
                    <a:pt x="798" y="1219"/>
                    <a:pt x="975" y="798"/>
                  </a:cubicBezTo>
                  <a:lnTo>
                    <a:pt x="975" y="798"/>
                  </a:lnTo>
                  <a:lnTo>
                    <a:pt x="687" y="843"/>
                  </a:lnTo>
                  <a:lnTo>
                    <a:pt x="599" y="577"/>
                  </a:lnTo>
                  <a:cubicBezTo>
                    <a:pt x="421" y="466"/>
                    <a:pt x="178" y="422"/>
                    <a:pt x="355" y="134"/>
                  </a:cubicBez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3784;p38">
              <a:extLst>
                <a:ext uri="{FF2B5EF4-FFF2-40B4-BE49-F238E27FC236}">
                  <a16:creationId xmlns:a16="http://schemas.microsoft.com/office/drawing/2014/main" id="{909A0252-116E-4175-A343-E801FC1BD185}"/>
                </a:ext>
              </a:extLst>
            </p:cNvPr>
            <p:cNvSpPr/>
            <p:nvPr/>
          </p:nvSpPr>
          <p:spPr>
            <a:xfrm>
              <a:off x="5414925" y="4391800"/>
              <a:ext cx="25525" cy="43225"/>
            </a:xfrm>
            <a:custGeom>
              <a:avLst/>
              <a:gdLst/>
              <a:ahLst/>
              <a:cxnLst/>
              <a:rect l="l" t="t" r="r" b="b"/>
              <a:pathLst>
                <a:path w="1021" h="1729" extrusionOk="0">
                  <a:moveTo>
                    <a:pt x="621" y="1"/>
                  </a:moveTo>
                  <a:cubicBezTo>
                    <a:pt x="701" y="239"/>
                    <a:pt x="709" y="406"/>
                    <a:pt x="486" y="406"/>
                  </a:cubicBezTo>
                  <a:cubicBezTo>
                    <a:pt x="460" y="406"/>
                    <a:pt x="432" y="404"/>
                    <a:pt x="400" y="400"/>
                  </a:cubicBezTo>
                  <a:lnTo>
                    <a:pt x="245" y="488"/>
                  </a:lnTo>
                  <a:cubicBezTo>
                    <a:pt x="311" y="732"/>
                    <a:pt x="1" y="998"/>
                    <a:pt x="289" y="1219"/>
                  </a:cubicBezTo>
                  <a:cubicBezTo>
                    <a:pt x="347" y="1109"/>
                    <a:pt x="398" y="1071"/>
                    <a:pt x="446" y="1071"/>
                  </a:cubicBezTo>
                  <a:cubicBezTo>
                    <a:pt x="555" y="1071"/>
                    <a:pt x="651" y="1267"/>
                    <a:pt x="791" y="1267"/>
                  </a:cubicBezTo>
                  <a:cubicBezTo>
                    <a:pt x="800" y="1267"/>
                    <a:pt x="810" y="1266"/>
                    <a:pt x="821" y="1264"/>
                  </a:cubicBezTo>
                  <a:lnTo>
                    <a:pt x="821" y="1264"/>
                  </a:lnTo>
                  <a:cubicBezTo>
                    <a:pt x="710" y="1374"/>
                    <a:pt x="643" y="1485"/>
                    <a:pt x="555" y="1574"/>
                  </a:cubicBezTo>
                  <a:lnTo>
                    <a:pt x="843" y="1729"/>
                  </a:lnTo>
                  <a:lnTo>
                    <a:pt x="1020" y="1219"/>
                  </a:lnTo>
                  <a:cubicBezTo>
                    <a:pt x="688" y="909"/>
                    <a:pt x="865" y="532"/>
                    <a:pt x="865" y="200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Google Shape;3785;p38">
              <a:extLst>
                <a:ext uri="{FF2B5EF4-FFF2-40B4-BE49-F238E27FC236}">
                  <a16:creationId xmlns:a16="http://schemas.microsoft.com/office/drawing/2014/main" id="{D0A39038-DC40-462D-B036-F900AF5E7E05}"/>
                </a:ext>
              </a:extLst>
            </p:cNvPr>
            <p:cNvSpPr/>
            <p:nvPr/>
          </p:nvSpPr>
          <p:spPr>
            <a:xfrm>
              <a:off x="4972375" y="4971750"/>
              <a:ext cx="24375" cy="27175"/>
            </a:xfrm>
            <a:custGeom>
              <a:avLst/>
              <a:gdLst/>
              <a:ahLst/>
              <a:cxnLst/>
              <a:rect l="l" t="t" r="r" b="b"/>
              <a:pathLst>
                <a:path w="975" h="1087" extrusionOk="0">
                  <a:moveTo>
                    <a:pt x="199" y="0"/>
                  </a:moveTo>
                  <a:lnTo>
                    <a:pt x="0" y="45"/>
                  </a:lnTo>
                  <a:cubicBezTo>
                    <a:pt x="89" y="200"/>
                    <a:pt x="111" y="443"/>
                    <a:pt x="244" y="510"/>
                  </a:cubicBezTo>
                  <a:cubicBezTo>
                    <a:pt x="554" y="643"/>
                    <a:pt x="465" y="754"/>
                    <a:pt x="288" y="909"/>
                  </a:cubicBezTo>
                  <a:lnTo>
                    <a:pt x="288" y="997"/>
                  </a:lnTo>
                  <a:cubicBezTo>
                    <a:pt x="318" y="997"/>
                    <a:pt x="357" y="987"/>
                    <a:pt x="387" y="987"/>
                  </a:cubicBezTo>
                  <a:cubicBezTo>
                    <a:pt x="401" y="987"/>
                    <a:pt x="414" y="990"/>
                    <a:pt x="421" y="997"/>
                  </a:cubicBezTo>
                  <a:cubicBezTo>
                    <a:pt x="526" y="1057"/>
                    <a:pt x="616" y="1087"/>
                    <a:pt x="691" y="1087"/>
                  </a:cubicBezTo>
                  <a:cubicBezTo>
                    <a:pt x="838" y="1087"/>
                    <a:pt x="931" y="974"/>
                    <a:pt x="975" y="754"/>
                  </a:cubicBezTo>
                  <a:lnTo>
                    <a:pt x="842" y="443"/>
                  </a:lnTo>
                  <a:lnTo>
                    <a:pt x="598" y="45"/>
                  </a:lnTo>
                  <a:lnTo>
                    <a:pt x="288" y="45"/>
                  </a:lnTo>
                  <a:lnTo>
                    <a:pt x="222" y="222"/>
                  </a:lnTo>
                  <a:lnTo>
                    <a:pt x="89" y="15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3786;p38">
              <a:extLst>
                <a:ext uri="{FF2B5EF4-FFF2-40B4-BE49-F238E27FC236}">
                  <a16:creationId xmlns:a16="http://schemas.microsoft.com/office/drawing/2014/main" id="{963AA035-F4AD-4CA6-9EA5-48C87D932CF7}"/>
                </a:ext>
              </a:extLst>
            </p:cNvPr>
            <p:cNvSpPr/>
            <p:nvPr/>
          </p:nvSpPr>
          <p:spPr>
            <a:xfrm>
              <a:off x="5645925" y="4658800"/>
              <a:ext cx="28275" cy="70900"/>
            </a:xfrm>
            <a:custGeom>
              <a:avLst/>
              <a:gdLst/>
              <a:ahLst/>
              <a:cxnLst/>
              <a:rect l="l" t="t" r="r" b="b"/>
              <a:pathLst>
                <a:path w="1131" h="2836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953"/>
                    <a:pt x="643" y="1905"/>
                    <a:pt x="953" y="2836"/>
                  </a:cubicBezTo>
                  <a:cubicBezTo>
                    <a:pt x="1130" y="2504"/>
                    <a:pt x="643" y="106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3787;p38">
              <a:extLst>
                <a:ext uri="{FF2B5EF4-FFF2-40B4-BE49-F238E27FC236}">
                  <a16:creationId xmlns:a16="http://schemas.microsoft.com/office/drawing/2014/main" id="{BD0529EB-EBC2-45B6-836C-C2B1504451AF}"/>
                </a:ext>
              </a:extLst>
            </p:cNvPr>
            <p:cNvSpPr/>
            <p:nvPr/>
          </p:nvSpPr>
          <p:spPr>
            <a:xfrm>
              <a:off x="5032750" y="4908600"/>
              <a:ext cx="17750" cy="41025"/>
            </a:xfrm>
            <a:custGeom>
              <a:avLst/>
              <a:gdLst/>
              <a:ahLst/>
              <a:cxnLst/>
              <a:rect l="l" t="t" r="r" b="b"/>
              <a:pathLst>
                <a:path w="710" h="1641" extrusionOk="0">
                  <a:moveTo>
                    <a:pt x="377" y="0"/>
                  </a:moveTo>
                  <a:lnTo>
                    <a:pt x="0" y="89"/>
                  </a:lnTo>
                  <a:lnTo>
                    <a:pt x="598" y="1640"/>
                  </a:lnTo>
                  <a:lnTo>
                    <a:pt x="709" y="1640"/>
                  </a:lnTo>
                  <a:cubicBezTo>
                    <a:pt x="709" y="1551"/>
                    <a:pt x="709" y="1463"/>
                    <a:pt x="687" y="1396"/>
                  </a:cubicBezTo>
                  <a:cubicBezTo>
                    <a:pt x="687" y="1330"/>
                    <a:pt x="665" y="1263"/>
                    <a:pt x="665" y="1219"/>
                  </a:cubicBezTo>
                  <a:cubicBezTo>
                    <a:pt x="687" y="1042"/>
                    <a:pt x="687" y="887"/>
                    <a:pt x="665" y="732"/>
                  </a:cubicBezTo>
                  <a:cubicBezTo>
                    <a:pt x="576" y="488"/>
                    <a:pt x="488" y="244"/>
                    <a:pt x="3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3788;p38">
              <a:extLst>
                <a:ext uri="{FF2B5EF4-FFF2-40B4-BE49-F238E27FC236}">
                  <a16:creationId xmlns:a16="http://schemas.microsoft.com/office/drawing/2014/main" id="{441ACBDD-3A8E-4D7E-BC13-83FCF5373307}"/>
                </a:ext>
              </a:extLst>
            </p:cNvPr>
            <p:cNvSpPr/>
            <p:nvPr/>
          </p:nvSpPr>
          <p:spPr>
            <a:xfrm>
              <a:off x="5660325" y="5003875"/>
              <a:ext cx="34350" cy="21625"/>
            </a:xfrm>
            <a:custGeom>
              <a:avLst/>
              <a:gdLst/>
              <a:ahLst/>
              <a:cxnLst/>
              <a:rect l="l" t="t" r="r" b="b"/>
              <a:pathLst>
                <a:path w="1374" h="865" extrusionOk="0">
                  <a:moveTo>
                    <a:pt x="443" y="0"/>
                  </a:moveTo>
                  <a:cubicBezTo>
                    <a:pt x="333" y="133"/>
                    <a:pt x="244" y="222"/>
                    <a:pt x="200" y="311"/>
                  </a:cubicBezTo>
                  <a:cubicBezTo>
                    <a:pt x="133" y="377"/>
                    <a:pt x="89" y="488"/>
                    <a:pt x="0" y="621"/>
                  </a:cubicBezTo>
                  <a:lnTo>
                    <a:pt x="554" y="864"/>
                  </a:lnTo>
                  <a:lnTo>
                    <a:pt x="554" y="709"/>
                  </a:lnTo>
                  <a:lnTo>
                    <a:pt x="886" y="864"/>
                  </a:lnTo>
                  <a:lnTo>
                    <a:pt x="1374" y="798"/>
                  </a:lnTo>
                  <a:cubicBezTo>
                    <a:pt x="1086" y="532"/>
                    <a:pt x="753" y="266"/>
                    <a:pt x="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3789;p38">
              <a:extLst>
                <a:ext uri="{FF2B5EF4-FFF2-40B4-BE49-F238E27FC236}">
                  <a16:creationId xmlns:a16="http://schemas.microsoft.com/office/drawing/2014/main" id="{F3BBDCFB-12F0-4A9D-9D18-A7E9EBAF7919}"/>
                </a:ext>
              </a:extLst>
            </p:cNvPr>
            <p:cNvSpPr/>
            <p:nvPr/>
          </p:nvSpPr>
          <p:spPr>
            <a:xfrm>
              <a:off x="5217750" y="4716950"/>
              <a:ext cx="18850" cy="32150"/>
            </a:xfrm>
            <a:custGeom>
              <a:avLst/>
              <a:gdLst/>
              <a:ahLst/>
              <a:cxnLst/>
              <a:rect l="l" t="t" r="r" b="b"/>
              <a:pathLst>
                <a:path w="754" h="1286" extrusionOk="0">
                  <a:moveTo>
                    <a:pt x="155" y="0"/>
                  </a:moveTo>
                  <a:lnTo>
                    <a:pt x="0" y="89"/>
                  </a:lnTo>
                  <a:cubicBezTo>
                    <a:pt x="266" y="311"/>
                    <a:pt x="45" y="599"/>
                    <a:pt x="67" y="865"/>
                  </a:cubicBezTo>
                  <a:cubicBezTo>
                    <a:pt x="99" y="1184"/>
                    <a:pt x="73" y="1273"/>
                    <a:pt x="222" y="1273"/>
                  </a:cubicBezTo>
                  <a:cubicBezTo>
                    <a:pt x="280" y="1273"/>
                    <a:pt x="364" y="1260"/>
                    <a:pt x="488" y="1241"/>
                  </a:cubicBezTo>
                  <a:cubicBezTo>
                    <a:pt x="576" y="1241"/>
                    <a:pt x="665" y="1263"/>
                    <a:pt x="754" y="1285"/>
                  </a:cubicBezTo>
                  <a:lnTo>
                    <a:pt x="754" y="997"/>
                  </a:lnTo>
                  <a:cubicBezTo>
                    <a:pt x="421" y="975"/>
                    <a:pt x="421" y="975"/>
                    <a:pt x="399" y="576"/>
                  </a:cubicBezTo>
                  <a:lnTo>
                    <a:pt x="399" y="576"/>
                  </a:lnTo>
                  <a:lnTo>
                    <a:pt x="665" y="776"/>
                  </a:lnTo>
                  <a:lnTo>
                    <a:pt x="576" y="421"/>
                  </a:lnTo>
                  <a:lnTo>
                    <a:pt x="399" y="51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3790;p38">
              <a:extLst>
                <a:ext uri="{FF2B5EF4-FFF2-40B4-BE49-F238E27FC236}">
                  <a16:creationId xmlns:a16="http://schemas.microsoft.com/office/drawing/2014/main" id="{DDF9906D-F1A8-4BFA-8D6B-A26CC66A49D9}"/>
                </a:ext>
              </a:extLst>
            </p:cNvPr>
            <p:cNvSpPr/>
            <p:nvPr/>
          </p:nvSpPr>
          <p:spPr>
            <a:xfrm>
              <a:off x="5297500" y="4781875"/>
              <a:ext cx="38250" cy="17625"/>
            </a:xfrm>
            <a:custGeom>
              <a:avLst/>
              <a:gdLst/>
              <a:ahLst/>
              <a:cxnLst/>
              <a:rect l="l" t="t" r="r" b="b"/>
              <a:pathLst>
                <a:path w="1530" h="705" extrusionOk="0">
                  <a:moveTo>
                    <a:pt x="540" y="0"/>
                  </a:moveTo>
                  <a:cubicBezTo>
                    <a:pt x="341" y="0"/>
                    <a:pt x="147" y="80"/>
                    <a:pt x="1" y="239"/>
                  </a:cubicBezTo>
                  <a:lnTo>
                    <a:pt x="156" y="550"/>
                  </a:lnTo>
                  <a:lnTo>
                    <a:pt x="466" y="572"/>
                  </a:lnTo>
                  <a:cubicBezTo>
                    <a:pt x="556" y="482"/>
                    <a:pt x="631" y="448"/>
                    <a:pt x="697" y="448"/>
                  </a:cubicBezTo>
                  <a:cubicBezTo>
                    <a:pt x="843" y="448"/>
                    <a:pt x="949" y="613"/>
                    <a:pt x="1086" y="705"/>
                  </a:cubicBezTo>
                  <a:lnTo>
                    <a:pt x="1219" y="417"/>
                  </a:lnTo>
                  <a:lnTo>
                    <a:pt x="1530" y="572"/>
                  </a:lnTo>
                  <a:cubicBezTo>
                    <a:pt x="1507" y="372"/>
                    <a:pt x="1485" y="195"/>
                    <a:pt x="1463" y="40"/>
                  </a:cubicBezTo>
                  <a:lnTo>
                    <a:pt x="1330" y="18"/>
                  </a:lnTo>
                  <a:lnTo>
                    <a:pt x="1286" y="173"/>
                  </a:lnTo>
                  <a:lnTo>
                    <a:pt x="1153" y="62"/>
                  </a:lnTo>
                  <a:cubicBezTo>
                    <a:pt x="1099" y="80"/>
                    <a:pt x="1016" y="113"/>
                    <a:pt x="963" y="113"/>
                  </a:cubicBezTo>
                  <a:cubicBezTo>
                    <a:pt x="951" y="113"/>
                    <a:pt x="940" y="111"/>
                    <a:pt x="931" y="106"/>
                  </a:cubicBezTo>
                  <a:cubicBezTo>
                    <a:pt x="807" y="36"/>
                    <a:pt x="673" y="0"/>
                    <a:pt x="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3791;p38">
              <a:extLst>
                <a:ext uri="{FF2B5EF4-FFF2-40B4-BE49-F238E27FC236}">
                  <a16:creationId xmlns:a16="http://schemas.microsoft.com/office/drawing/2014/main" id="{8C9F958B-A472-4D43-A266-3292DE177671}"/>
                </a:ext>
              </a:extLst>
            </p:cNvPr>
            <p:cNvSpPr/>
            <p:nvPr/>
          </p:nvSpPr>
          <p:spPr>
            <a:xfrm>
              <a:off x="5232700" y="4510000"/>
              <a:ext cx="48325" cy="15875"/>
            </a:xfrm>
            <a:custGeom>
              <a:avLst/>
              <a:gdLst/>
              <a:ahLst/>
              <a:cxnLst/>
              <a:rect l="l" t="t" r="r" b="b"/>
              <a:pathLst>
                <a:path w="1933" h="635" extrusionOk="0">
                  <a:moveTo>
                    <a:pt x="1804" y="1"/>
                  </a:moveTo>
                  <a:cubicBezTo>
                    <a:pt x="1789" y="1"/>
                    <a:pt x="1771" y="5"/>
                    <a:pt x="1751" y="14"/>
                  </a:cubicBezTo>
                  <a:cubicBezTo>
                    <a:pt x="1611" y="66"/>
                    <a:pt x="1478" y="83"/>
                    <a:pt x="1348" y="83"/>
                  </a:cubicBezTo>
                  <a:cubicBezTo>
                    <a:pt x="1089" y="83"/>
                    <a:pt x="842" y="14"/>
                    <a:pt x="577" y="14"/>
                  </a:cubicBezTo>
                  <a:cubicBezTo>
                    <a:pt x="532" y="14"/>
                    <a:pt x="488" y="58"/>
                    <a:pt x="399" y="81"/>
                  </a:cubicBezTo>
                  <a:cubicBezTo>
                    <a:pt x="333" y="103"/>
                    <a:pt x="244" y="103"/>
                    <a:pt x="178" y="103"/>
                  </a:cubicBezTo>
                  <a:lnTo>
                    <a:pt x="1" y="413"/>
                  </a:lnTo>
                  <a:cubicBezTo>
                    <a:pt x="191" y="254"/>
                    <a:pt x="316" y="171"/>
                    <a:pt x="435" y="171"/>
                  </a:cubicBezTo>
                  <a:cubicBezTo>
                    <a:pt x="566" y="171"/>
                    <a:pt x="690" y="271"/>
                    <a:pt x="887" y="479"/>
                  </a:cubicBezTo>
                  <a:cubicBezTo>
                    <a:pt x="989" y="348"/>
                    <a:pt x="1075" y="298"/>
                    <a:pt x="1149" y="298"/>
                  </a:cubicBezTo>
                  <a:cubicBezTo>
                    <a:pt x="1299" y="298"/>
                    <a:pt x="1403" y="501"/>
                    <a:pt x="1507" y="635"/>
                  </a:cubicBezTo>
                  <a:lnTo>
                    <a:pt x="1862" y="457"/>
                  </a:lnTo>
                  <a:cubicBezTo>
                    <a:pt x="1862" y="318"/>
                    <a:pt x="1933" y="1"/>
                    <a:pt x="18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3792;p38">
              <a:extLst>
                <a:ext uri="{FF2B5EF4-FFF2-40B4-BE49-F238E27FC236}">
                  <a16:creationId xmlns:a16="http://schemas.microsoft.com/office/drawing/2014/main" id="{5F578CD2-C1D2-4F46-9E41-3A9BE84723E1}"/>
                </a:ext>
              </a:extLst>
            </p:cNvPr>
            <p:cNvSpPr/>
            <p:nvPr/>
          </p:nvSpPr>
          <p:spPr>
            <a:xfrm>
              <a:off x="5691325" y="4633850"/>
              <a:ext cx="24400" cy="32175"/>
            </a:xfrm>
            <a:custGeom>
              <a:avLst/>
              <a:gdLst/>
              <a:ahLst/>
              <a:cxnLst/>
              <a:rect l="l" t="t" r="r" b="b"/>
              <a:pathLst>
                <a:path w="976" h="1287" extrusionOk="0">
                  <a:moveTo>
                    <a:pt x="1" y="1"/>
                  </a:moveTo>
                  <a:lnTo>
                    <a:pt x="1" y="1"/>
                  </a:lnTo>
                  <a:cubicBezTo>
                    <a:pt x="178" y="400"/>
                    <a:pt x="333" y="799"/>
                    <a:pt x="533" y="1286"/>
                  </a:cubicBezTo>
                  <a:lnTo>
                    <a:pt x="666" y="865"/>
                  </a:lnTo>
                  <a:lnTo>
                    <a:pt x="865" y="1197"/>
                  </a:lnTo>
                  <a:cubicBezTo>
                    <a:pt x="909" y="998"/>
                    <a:pt x="976" y="865"/>
                    <a:pt x="954" y="776"/>
                  </a:cubicBezTo>
                  <a:cubicBezTo>
                    <a:pt x="828" y="461"/>
                    <a:pt x="741" y="86"/>
                    <a:pt x="298" y="86"/>
                  </a:cubicBezTo>
                  <a:cubicBezTo>
                    <a:pt x="274" y="86"/>
                    <a:pt x="249" y="87"/>
                    <a:pt x="222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3793;p38">
              <a:extLst>
                <a:ext uri="{FF2B5EF4-FFF2-40B4-BE49-F238E27FC236}">
                  <a16:creationId xmlns:a16="http://schemas.microsoft.com/office/drawing/2014/main" id="{9E9E5410-34CB-4433-90FF-69E5E3F3B85E}"/>
                </a:ext>
              </a:extLst>
            </p:cNvPr>
            <p:cNvSpPr/>
            <p:nvPr/>
          </p:nvSpPr>
          <p:spPr>
            <a:xfrm>
              <a:off x="5368950" y="5011625"/>
              <a:ext cx="22725" cy="32700"/>
            </a:xfrm>
            <a:custGeom>
              <a:avLst/>
              <a:gdLst/>
              <a:ahLst/>
              <a:cxnLst/>
              <a:rect l="l" t="t" r="r" b="b"/>
              <a:pathLst>
                <a:path w="909" h="1308" extrusionOk="0">
                  <a:moveTo>
                    <a:pt x="732" y="1"/>
                  </a:moveTo>
                  <a:cubicBezTo>
                    <a:pt x="510" y="384"/>
                    <a:pt x="288" y="767"/>
                    <a:pt x="66" y="1151"/>
                  </a:cubicBezTo>
                  <a:lnTo>
                    <a:pt x="66" y="1151"/>
                  </a:lnTo>
                  <a:cubicBezTo>
                    <a:pt x="60" y="1122"/>
                    <a:pt x="53" y="1093"/>
                    <a:pt x="45" y="1064"/>
                  </a:cubicBezTo>
                  <a:lnTo>
                    <a:pt x="1" y="1263"/>
                  </a:lnTo>
                  <a:cubicBezTo>
                    <a:pt x="23" y="1226"/>
                    <a:pt x="45" y="1188"/>
                    <a:pt x="66" y="1151"/>
                  </a:cubicBezTo>
                  <a:lnTo>
                    <a:pt x="66" y="1151"/>
                  </a:lnTo>
                  <a:cubicBezTo>
                    <a:pt x="80" y="1208"/>
                    <a:pt x="90" y="1263"/>
                    <a:pt x="90" y="1308"/>
                  </a:cubicBezTo>
                  <a:lnTo>
                    <a:pt x="397" y="1103"/>
                  </a:lnTo>
                  <a:lnTo>
                    <a:pt x="397" y="1103"/>
                  </a:lnTo>
                  <a:cubicBezTo>
                    <a:pt x="398" y="1105"/>
                    <a:pt x="399" y="1106"/>
                    <a:pt x="400" y="1108"/>
                  </a:cubicBezTo>
                  <a:lnTo>
                    <a:pt x="422" y="1108"/>
                  </a:lnTo>
                  <a:lnTo>
                    <a:pt x="422" y="1086"/>
                  </a:lnTo>
                  <a:lnTo>
                    <a:pt x="397" y="1103"/>
                  </a:lnTo>
                  <a:lnTo>
                    <a:pt x="397" y="1103"/>
                  </a:lnTo>
                  <a:cubicBezTo>
                    <a:pt x="376" y="1060"/>
                    <a:pt x="355" y="1018"/>
                    <a:pt x="355" y="975"/>
                  </a:cubicBezTo>
                  <a:lnTo>
                    <a:pt x="355" y="798"/>
                  </a:lnTo>
                  <a:lnTo>
                    <a:pt x="488" y="865"/>
                  </a:lnTo>
                  <a:cubicBezTo>
                    <a:pt x="524" y="870"/>
                    <a:pt x="555" y="872"/>
                    <a:pt x="583" y="872"/>
                  </a:cubicBezTo>
                  <a:cubicBezTo>
                    <a:pt x="909" y="872"/>
                    <a:pt x="785" y="539"/>
                    <a:pt x="887" y="355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3794;p38">
              <a:extLst>
                <a:ext uri="{FF2B5EF4-FFF2-40B4-BE49-F238E27FC236}">
                  <a16:creationId xmlns:a16="http://schemas.microsoft.com/office/drawing/2014/main" id="{238996F8-18B8-42A0-BC98-E09585AB3DB2}"/>
                </a:ext>
              </a:extLst>
            </p:cNvPr>
            <p:cNvSpPr/>
            <p:nvPr/>
          </p:nvSpPr>
          <p:spPr>
            <a:xfrm>
              <a:off x="4987325" y="5015500"/>
              <a:ext cx="27725" cy="31600"/>
            </a:xfrm>
            <a:custGeom>
              <a:avLst/>
              <a:gdLst/>
              <a:ahLst/>
              <a:cxnLst/>
              <a:rect l="l" t="t" r="r" b="b"/>
              <a:pathLst>
                <a:path w="1109" h="1264" extrusionOk="0">
                  <a:moveTo>
                    <a:pt x="1019" y="1"/>
                  </a:moveTo>
                  <a:lnTo>
                    <a:pt x="0" y="798"/>
                  </a:lnTo>
                  <a:cubicBezTo>
                    <a:pt x="310" y="820"/>
                    <a:pt x="200" y="1086"/>
                    <a:pt x="266" y="1264"/>
                  </a:cubicBezTo>
                  <a:lnTo>
                    <a:pt x="709" y="1064"/>
                  </a:lnTo>
                  <a:lnTo>
                    <a:pt x="798" y="555"/>
                  </a:lnTo>
                  <a:lnTo>
                    <a:pt x="1108" y="555"/>
                  </a:lnTo>
                  <a:cubicBezTo>
                    <a:pt x="1086" y="377"/>
                    <a:pt x="1042" y="200"/>
                    <a:pt x="1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3795;p38">
              <a:extLst>
                <a:ext uri="{FF2B5EF4-FFF2-40B4-BE49-F238E27FC236}">
                  <a16:creationId xmlns:a16="http://schemas.microsoft.com/office/drawing/2014/main" id="{90923007-D11F-46E3-8210-01364AC32526}"/>
                </a:ext>
              </a:extLst>
            </p:cNvPr>
            <p:cNvSpPr/>
            <p:nvPr/>
          </p:nvSpPr>
          <p:spPr>
            <a:xfrm>
              <a:off x="5781625" y="4728950"/>
              <a:ext cx="26600" cy="16825"/>
            </a:xfrm>
            <a:custGeom>
              <a:avLst/>
              <a:gdLst/>
              <a:ahLst/>
              <a:cxnLst/>
              <a:rect l="l" t="t" r="r" b="b"/>
              <a:pathLst>
                <a:path w="1064" h="673" extrusionOk="0">
                  <a:moveTo>
                    <a:pt x="662" y="0"/>
                  </a:moveTo>
                  <a:cubicBezTo>
                    <a:pt x="139" y="0"/>
                    <a:pt x="0" y="163"/>
                    <a:pt x="0" y="673"/>
                  </a:cubicBezTo>
                  <a:lnTo>
                    <a:pt x="975" y="606"/>
                  </a:lnTo>
                  <a:lnTo>
                    <a:pt x="1064" y="473"/>
                  </a:lnTo>
                  <a:lnTo>
                    <a:pt x="1064" y="473"/>
                  </a:lnTo>
                  <a:cubicBezTo>
                    <a:pt x="1040" y="474"/>
                    <a:pt x="1016" y="474"/>
                    <a:pt x="995" y="474"/>
                  </a:cubicBezTo>
                  <a:cubicBezTo>
                    <a:pt x="464" y="474"/>
                    <a:pt x="716" y="221"/>
                    <a:pt x="887" y="8"/>
                  </a:cubicBezTo>
                  <a:cubicBezTo>
                    <a:pt x="805" y="3"/>
                    <a:pt x="731" y="0"/>
                    <a:pt x="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3796;p38">
              <a:extLst>
                <a:ext uri="{FF2B5EF4-FFF2-40B4-BE49-F238E27FC236}">
                  <a16:creationId xmlns:a16="http://schemas.microsoft.com/office/drawing/2014/main" id="{2F94D0F8-495D-4C84-B736-134DC97FCB97}"/>
                </a:ext>
              </a:extLst>
            </p:cNvPr>
            <p:cNvSpPr/>
            <p:nvPr/>
          </p:nvSpPr>
          <p:spPr>
            <a:xfrm>
              <a:off x="5491375" y="5137200"/>
              <a:ext cx="31050" cy="23450"/>
            </a:xfrm>
            <a:custGeom>
              <a:avLst/>
              <a:gdLst/>
              <a:ahLst/>
              <a:cxnLst/>
              <a:rect l="l" t="t" r="r" b="b"/>
              <a:pathLst>
                <a:path w="1242" h="938" extrusionOk="0">
                  <a:moveTo>
                    <a:pt x="1018" y="1"/>
                  </a:moveTo>
                  <a:cubicBezTo>
                    <a:pt x="1002" y="1"/>
                    <a:pt x="988" y="3"/>
                    <a:pt x="975" y="7"/>
                  </a:cubicBezTo>
                  <a:cubicBezTo>
                    <a:pt x="665" y="140"/>
                    <a:pt x="355" y="273"/>
                    <a:pt x="1" y="428"/>
                  </a:cubicBezTo>
                  <a:lnTo>
                    <a:pt x="266" y="938"/>
                  </a:lnTo>
                  <a:cubicBezTo>
                    <a:pt x="665" y="871"/>
                    <a:pt x="998" y="716"/>
                    <a:pt x="998" y="339"/>
                  </a:cubicBezTo>
                  <a:cubicBezTo>
                    <a:pt x="998" y="118"/>
                    <a:pt x="1130" y="118"/>
                    <a:pt x="1241" y="51"/>
                  </a:cubicBezTo>
                  <a:lnTo>
                    <a:pt x="1219" y="51"/>
                  </a:lnTo>
                  <a:cubicBezTo>
                    <a:pt x="1165" y="33"/>
                    <a:pt x="1083" y="1"/>
                    <a:pt x="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3797;p38">
              <a:extLst>
                <a:ext uri="{FF2B5EF4-FFF2-40B4-BE49-F238E27FC236}">
                  <a16:creationId xmlns:a16="http://schemas.microsoft.com/office/drawing/2014/main" id="{CF46CDE4-E784-4749-AF01-2A417D85CCD3}"/>
                </a:ext>
              </a:extLst>
            </p:cNvPr>
            <p:cNvSpPr/>
            <p:nvPr/>
          </p:nvSpPr>
          <p:spPr>
            <a:xfrm>
              <a:off x="5281125" y="4898625"/>
              <a:ext cx="21950" cy="28900"/>
            </a:xfrm>
            <a:custGeom>
              <a:avLst/>
              <a:gdLst/>
              <a:ahLst/>
              <a:cxnLst/>
              <a:rect l="l" t="t" r="r" b="b"/>
              <a:pathLst>
                <a:path w="878" h="1156" extrusionOk="0">
                  <a:moveTo>
                    <a:pt x="877" y="1"/>
                  </a:moveTo>
                  <a:lnTo>
                    <a:pt x="877" y="1"/>
                  </a:lnTo>
                  <a:cubicBezTo>
                    <a:pt x="227" y="174"/>
                    <a:pt x="1" y="623"/>
                    <a:pt x="261" y="995"/>
                  </a:cubicBezTo>
                  <a:lnTo>
                    <a:pt x="261" y="995"/>
                  </a:lnTo>
                  <a:lnTo>
                    <a:pt x="279" y="887"/>
                  </a:lnTo>
                  <a:lnTo>
                    <a:pt x="390" y="887"/>
                  </a:lnTo>
                  <a:lnTo>
                    <a:pt x="368" y="976"/>
                  </a:lnTo>
                  <a:lnTo>
                    <a:pt x="274" y="1013"/>
                  </a:lnTo>
                  <a:lnTo>
                    <a:pt x="274" y="1013"/>
                  </a:lnTo>
                  <a:cubicBezTo>
                    <a:pt x="270" y="1007"/>
                    <a:pt x="265" y="1001"/>
                    <a:pt x="261" y="995"/>
                  </a:cubicBezTo>
                  <a:lnTo>
                    <a:pt x="261" y="995"/>
                  </a:lnTo>
                  <a:lnTo>
                    <a:pt x="257" y="1020"/>
                  </a:lnTo>
                  <a:lnTo>
                    <a:pt x="274" y="1013"/>
                  </a:lnTo>
                  <a:lnTo>
                    <a:pt x="274" y="1013"/>
                  </a:lnTo>
                  <a:cubicBezTo>
                    <a:pt x="276" y="1015"/>
                    <a:pt x="277" y="1018"/>
                    <a:pt x="279" y="1020"/>
                  </a:cubicBezTo>
                  <a:cubicBezTo>
                    <a:pt x="344" y="1106"/>
                    <a:pt x="414" y="1156"/>
                    <a:pt x="476" y="1156"/>
                  </a:cubicBezTo>
                  <a:cubicBezTo>
                    <a:pt x="542" y="1156"/>
                    <a:pt x="600" y="1101"/>
                    <a:pt x="634" y="976"/>
                  </a:cubicBezTo>
                  <a:cubicBezTo>
                    <a:pt x="744" y="688"/>
                    <a:pt x="789" y="355"/>
                    <a:pt x="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3798;p38">
              <a:extLst>
                <a:ext uri="{FF2B5EF4-FFF2-40B4-BE49-F238E27FC236}">
                  <a16:creationId xmlns:a16="http://schemas.microsoft.com/office/drawing/2014/main" id="{4510976A-028B-4575-A211-6DF8278E5007}"/>
                </a:ext>
              </a:extLst>
            </p:cNvPr>
            <p:cNvSpPr/>
            <p:nvPr/>
          </p:nvSpPr>
          <p:spPr>
            <a:xfrm>
              <a:off x="4962400" y="4700325"/>
              <a:ext cx="36025" cy="34925"/>
            </a:xfrm>
            <a:custGeom>
              <a:avLst/>
              <a:gdLst/>
              <a:ahLst/>
              <a:cxnLst/>
              <a:rect l="l" t="t" r="r" b="b"/>
              <a:pathLst>
                <a:path w="1441" h="1397" extrusionOk="0">
                  <a:moveTo>
                    <a:pt x="909" y="1"/>
                  </a:moveTo>
                  <a:cubicBezTo>
                    <a:pt x="909" y="267"/>
                    <a:pt x="886" y="510"/>
                    <a:pt x="554" y="599"/>
                  </a:cubicBezTo>
                  <a:lnTo>
                    <a:pt x="133" y="909"/>
                  </a:lnTo>
                  <a:cubicBezTo>
                    <a:pt x="0" y="1241"/>
                    <a:pt x="443" y="1175"/>
                    <a:pt x="466" y="1397"/>
                  </a:cubicBezTo>
                  <a:lnTo>
                    <a:pt x="687" y="1308"/>
                  </a:lnTo>
                  <a:lnTo>
                    <a:pt x="399" y="998"/>
                  </a:lnTo>
                  <a:lnTo>
                    <a:pt x="1130" y="621"/>
                  </a:lnTo>
                  <a:cubicBezTo>
                    <a:pt x="1219" y="422"/>
                    <a:pt x="1307" y="244"/>
                    <a:pt x="1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3799;p38">
              <a:extLst>
                <a:ext uri="{FF2B5EF4-FFF2-40B4-BE49-F238E27FC236}">
                  <a16:creationId xmlns:a16="http://schemas.microsoft.com/office/drawing/2014/main" id="{94048EB7-B6B6-412A-9BF1-C8BF7C31DACB}"/>
                </a:ext>
              </a:extLst>
            </p:cNvPr>
            <p:cNvSpPr/>
            <p:nvPr/>
          </p:nvSpPr>
          <p:spPr>
            <a:xfrm>
              <a:off x="5069300" y="4449975"/>
              <a:ext cx="31050" cy="29275"/>
            </a:xfrm>
            <a:custGeom>
              <a:avLst/>
              <a:gdLst/>
              <a:ahLst/>
              <a:cxnLst/>
              <a:rect l="l" t="t" r="r" b="b"/>
              <a:pathLst>
                <a:path w="1242" h="1171" extrusionOk="0">
                  <a:moveTo>
                    <a:pt x="510" y="0"/>
                  </a:moveTo>
                  <a:lnTo>
                    <a:pt x="0" y="355"/>
                  </a:lnTo>
                  <a:lnTo>
                    <a:pt x="0" y="488"/>
                  </a:lnTo>
                  <a:cubicBezTo>
                    <a:pt x="107" y="456"/>
                    <a:pt x="218" y="393"/>
                    <a:pt x="308" y="393"/>
                  </a:cubicBezTo>
                  <a:cubicBezTo>
                    <a:pt x="405" y="393"/>
                    <a:pt x="476" y="466"/>
                    <a:pt x="488" y="731"/>
                  </a:cubicBezTo>
                  <a:cubicBezTo>
                    <a:pt x="521" y="1034"/>
                    <a:pt x="695" y="1171"/>
                    <a:pt x="961" y="1171"/>
                  </a:cubicBezTo>
                  <a:cubicBezTo>
                    <a:pt x="1046" y="1171"/>
                    <a:pt x="1140" y="1157"/>
                    <a:pt x="1241" y="1130"/>
                  </a:cubicBezTo>
                  <a:lnTo>
                    <a:pt x="1197" y="864"/>
                  </a:lnTo>
                  <a:cubicBezTo>
                    <a:pt x="953" y="643"/>
                    <a:pt x="709" y="443"/>
                    <a:pt x="709" y="89"/>
                  </a:cubicBezTo>
                  <a:lnTo>
                    <a:pt x="5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3800;p38">
              <a:extLst>
                <a:ext uri="{FF2B5EF4-FFF2-40B4-BE49-F238E27FC236}">
                  <a16:creationId xmlns:a16="http://schemas.microsoft.com/office/drawing/2014/main" id="{2828ABE0-66A1-4112-8C6D-BC9ADB7650D1}"/>
                </a:ext>
              </a:extLst>
            </p:cNvPr>
            <p:cNvSpPr/>
            <p:nvPr/>
          </p:nvSpPr>
          <p:spPr>
            <a:xfrm>
              <a:off x="4951325" y="4984475"/>
              <a:ext cx="28275" cy="24950"/>
            </a:xfrm>
            <a:custGeom>
              <a:avLst/>
              <a:gdLst/>
              <a:ahLst/>
              <a:cxnLst/>
              <a:rect l="l" t="t" r="r" b="b"/>
              <a:pathLst>
                <a:path w="1131" h="998" extrusionOk="0">
                  <a:moveTo>
                    <a:pt x="355" y="1"/>
                  </a:moveTo>
                  <a:lnTo>
                    <a:pt x="0" y="311"/>
                  </a:lnTo>
                  <a:lnTo>
                    <a:pt x="222" y="776"/>
                  </a:lnTo>
                  <a:lnTo>
                    <a:pt x="355" y="998"/>
                  </a:lnTo>
                  <a:lnTo>
                    <a:pt x="598" y="998"/>
                  </a:lnTo>
                  <a:lnTo>
                    <a:pt x="598" y="688"/>
                  </a:lnTo>
                  <a:lnTo>
                    <a:pt x="665" y="488"/>
                  </a:lnTo>
                  <a:lnTo>
                    <a:pt x="820" y="754"/>
                  </a:lnTo>
                  <a:lnTo>
                    <a:pt x="997" y="798"/>
                  </a:lnTo>
                  <a:cubicBezTo>
                    <a:pt x="997" y="776"/>
                    <a:pt x="1019" y="776"/>
                    <a:pt x="1041" y="776"/>
                  </a:cubicBezTo>
                  <a:cubicBezTo>
                    <a:pt x="1064" y="688"/>
                    <a:pt x="1108" y="599"/>
                    <a:pt x="1130" y="488"/>
                  </a:cubicBezTo>
                  <a:lnTo>
                    <a:pt x="1130" y="400"/>
                  </a:lnTo>
                  <a:lnTo>
                    <a:pt x="776" y="245"/>
                  </a:lnTo>
                  <a:lnTo>
                    <a:pt x="776" y="134"/>
                  </a:lnTo>
                  <a:lnTo>
                    <a:pt x="488" y="333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3801;p38">
              <a:extLst>
                <a:ext uri="{FF2B5EF4-FFF2-40B4-BE49-F238E27FC236}">
                  <a16:creationId xmlns:a16="http://schemas.microsoft.com/office/drawing/2014/main" id="{89520179-C843-4BFE-8E29-8F71D0316166}"/>
                </a:ext>
              </a:extLst>
            </p:cNvPr>
            <p:cNvSpPr/>
            <p:nvPr/>
          </p:nvSpPr>
          <p:spPr>
            <a:xfrm>
              <a:off x="5760025" y="4795600"/>
              <a:ext cx="38800" cy="23300"/>
            </a:xfrm>
            <a:custGeom>
              <a:avLst/>
              <a:gdLst/>
              <a:ahLst/>
              <a:cxnLst/>
              <a:rect l="l" t="t" r="r" b="b"/>
              <a:pathLst>
                <a:path w="1552" h="932" extrusionOk="0">
                  <a:moveTo>
                    <a:pt x="1152" y="1"/>
                  </a:moveTo>
                  <a:lnTo>
                    <a:pt x="909" y="355"/>
                  </a:lnTo>
                  <a:lnTo>
                    <a:pt x="864" y="266"/>
                  </a:lnTo>
                  <a:lnTo>
                    <a:pt x="0" y="555"/>
                  </a:lnTo>
                  <a:lnTo>
                    <a:pt x="466" y="776"/>
                  </a:lnTo>
                  <a:lnTo>
                    <a:pt x="532" y="931"/>
                  </a:lnTo>
                  <a:lnTo>
                    <a:pt x="687" y="909"/>
                  </a:lnTo>
                  <a:lnTo>
                    <a:pt x="887" y="488"/>
                  </a:lnTo>
                  <a:cubicBezTo>
                    <a:pt x="931" y="621"/>
                    <a:pt x="975" y="710"/>
                    <a:pt x="997" y="776"/>
                  </a:cubicBezTo>
                  <a:lnTo>
                    <a:pt x="1551" y="599"/>
                  </a:lnTo>
                  <a:lnTo>
                    <a:pt x="1263" y="488"/>
                  </a:lnTo>
                  <a:lnTo>
                    <a:pt x="1152" y="422"/>
                  </a:lnTo>
                  <a:lnTo>
                    <a:pt x="1219" y="289"/>
                  </a:lnTo>
                  <a:cubicBezTo>
                    <a:pt x="1197" y="200"/>
                    <a:pt x="1175" y="111"/>
                    <a:pt x="1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5" name="Google Shape;3802;p38">
              <a:extLst>
                <a:ext uri="{FF2B5EF4-FFF2-40B4-BE49-F238E27FC236}">
                  <a16:creationId xmlns:a16="http://schemas.microsoft.com/office/drawing/2014/main" id="{05E06BCB-F17E-421F-869B-7D0512810932}"/>
                </a:ext>
              </a:extLst>
            </p:cNvPr>
            <p:cNvSpPr/>
            <p:nvPr/>
          </p:nvSpPr>
          <p:spPr>
            <a:xfrm>
              <a:off x="5565600" y="4454400"/>
              <a:ext cx="36025" cy="26050"/>
            </a:xfrm>
            <a:custGeom>
              <a:avLst/>
              <a:gdLst/>
              <a:ahLst/>
              <a:cxnLst/>
              <a:rect l="l" t="t" r="r" b="b"/>
              <a:pathLst>
                <a:path w="1441" h="1042" extrusionOk="0">
                  <a:moveTo>
                    <a:pt x="798" y="0"/>
                  </a:moveTo>
                  <a:cubicBezTo>
                    <a:pt x="665" y="111"/>
                    <a:pt x="532" y="244"/>
                    <a:pt x="399" y="399"/>
                  </a:cubicBezTo>
                  <a:cubicBezTo>
                    <a:pt x="288" y="599"/>
                    <a:pt x="0" y="732"/>
                    <a:pt x="200" y="1042"/>
                  </a:cubicBezTo>
                  <a:lnTo>
                    <a:pt x="311" y="1042"/>
                  </a:lnTo>
                  <a:lnTo>
                    <a:pt x="466" y="975"/>
                  </a:lnTo>
                  <a:cubicBezTo>
                    <a:pt x="444" y="887"/>
                    <a:pt x="421" y="798"/>
                    <a:pt x="421" y="709"/>
                  </a:cubicBezTo>
                  <a:cubicBezTo>
                    <a:pt x="754" y="599"/>
                    <a:pt x="1108" y="488"/>
                    <a:pt x="1441" y="399"/>
                  </a:cubicBezTo>
                  <a:cubicBezTo>
                    <a:pt x="1352" y="244"/>
                    <a:pt x="1263" y="89"/>
                    <a:pt x="1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6" name="Google Shape;3803;p38">
              <a:extLst>
                <a:ext uri="{FF2B5EF4-FFF2-40B4-BE49-F238E27FC236}">
                  <a16:creationId xmlns:a16="http://schemas.microsoft.com/office/drawing/2014/main" id="{4F7CF2E4-6A33-4A4E-8D6F-923011D5B687}"/>
                </a:ext>
              </a:extLst>
            </p:cNvPr>
            <p:cNvSpPr/>
            <p:nvPr/>
          </p:nvSpPr>
          <p:spPr>
            <a:xfrm>
              <a:off x="5525725" y="4507025"/>
              <a:ext cx="30475" cy="24400"/>
            </a:xfrm>
            <a:custGeom>
              <a:avLst/>
              <a:gdLst/>
              <a:ahLst/>
              <a:cxnLst/>
              <a:rect l="l" t="t" r="r" b="b"/>
              <a:pathLst>
                <a:path w="1219" h="976" extrusionOk="0">
                  <a:moveTo>
                    <a:pt x="155" y="0"/>
                  </a:moveTo>
                  <a:lnTo>
                    <a:pt x="0" y="288"/>
                  </a:lnTo>
                  <a:cubicBezTo>
                    <a:pt x="45" y="266"/>
                    <a:pt x="111" y="244"/>
                    <a:pt x="133" y="244"/>
                  </a:cubicBezTo>
                  <a:cubicBezTo>
                    <a:pt x="266" y="377"/>
                    <a:pt x="377" y="488"/>
                    <a:pt x="576" y="621"/>
                  </a:cubicBezTo>
                  <a:cubicBezTo>
                    <a:pt x="776" y="776"/>
                    <a:pt x="997" y="864"/>
                    <a:pt x="1174" y="975"/>
                  </a:cubicBezTo>
                  <a:lnTo>
                    <a:pt x="1219" y="776"/>
                  </a:lnTo>
                  <a:cubicBezTo>
                    <a:pt x="975" y="576"/>
                    <a:pt x="754" y="399"/>
                    <a:pt x="532" y="222"/>
                  </a:cubicBezTo>
                  <a:cubicBezTo>
                    <a:pt x="399" y="133"/>
                    <a:pt x="288" y="67"/>
                    <a:pt x="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Google Shape;3804;p38">
              <a:extLst>
                <a:ext uri="{FF2B5EF4-FFF2-40B4-BE49-F238E27FC236}">
                  <a16:creationId xmlns:a16="http://schemas.microsoft.com/office/drawing/2014/main" id="{F7803284-6EEF-4D2E-84DC-C0BE6EEA8BF4}"/>
                </a:ext>
              </a:extLst>
            </p:cNvPr>
            <p:cNvSpPr/>
            <p:nvPr/>
          </p:nvSpPr>
          <p:spPr>
            <a:xfrm>
              <a:off x="5155700" y="5052625"/>
              <a:ext cx="61525" cy="41550"/>
            </a:xfrm>
            <a:custGeom>
              <a:avLst/>
              <a:gdLst/>
              <a:ahLst/>
              <a:cxnLst/>
              <a:rect l="l" t="t" r="r" b="b"/>
              <a:pathLst>
                <a:path w="2461" h="1662" extrusionOk="0">
                  <a:moveTo>
                    <a:pt x="67" y="0"/>
                  </a:moveTo>
                  <a:lnTo>
                    <a:pt x="1" y="111"/>
                  </a:lnTo>
                  <a:cubicBezTo>
                    <a:pt x="754" y="731"/>
                    <a:pt x="1574" y="1241"/>
                    <a:pt x="2460" y="1662"/>
                  </a:cubicBezTo>
                  <a:cubicBezTo>
                    <a:pt x="2416" y="1595"/>
                    <a:pt x="2394" y="1529"/>
                    <a:pt x="2327" y="1485"/>
                  </a:cubicBezTo>
                  <a:cubicBezTo>
                    <a:pt x="1707" y="1086"/>
                    <a:pt x="1086" y="687"/>
                    <a:pt x="466" y="288"/>
                  </a:cubicBezTo>
                  <a:cubicBezTo>
                    <a:pt x="333" y="177"/>
                    <a:pt x="200" y="89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Google Shape;3805;p38">
              <a:extLst>
                <a:ext uri="{FF2B5EF4-FFF2-40B4-BE49-F238E27FC236}">
                  <a16:creationId xmlns:a16="http://schemas.microsoft.com/office/drawing/2014/main" id="{9DDDB31D-BFD0-49BD-A841-86155E523539}"/>
                </a:ext>
              </a:extLst>
            </p:cNvPr>
            <p:cNvSpPr/>
            <p:nvPr/>
          </p:nvSpPr>
          <p:spPr>
            <a:xfrm>
              <a:off x="5639825" y="4617800"/>
              <a:ext cx="19975" cy="29375"/>
            </a:xfrm>
            <a:custGeom>
              <a:avLst/>
              <a:gdLst/>
              <a:ahLst/>
              <a:cxnLst/>
              <a:rect l="l" t="t" r="r" b="b"/>
              <a:pathLst>
                <a:path w="799" h="1175" extrusionOk="0">
                  <a:moveTo>
                    <a:pt x="111" y="0"/>
                  </a:moveTo>
                  <a:cubicBezTo>
                    <a:pt x="67" y="156"/>
                    <a:pt x="45" y="288"/>
                    <a:pt x="0" y="532"/>
                  </a:cubicBezTo>
                  <a:lnTo>
                    <a:pt x="532" y="1175"/>
                  </a:lnTo>
                  <a:lnTo>
                    <a:pt x="687" y="1108"/>
                  </a:lnTo>
                  <a:cubicBezTo>
                    <a:pt x="798" y="842"/>
                    <a:pt x="333" y="111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9" name="Google Shape;3806;p38">
              <a:extLst>
                <a:ext uri="{FF2B5EF4-FFF2-40B4-BE49-F238E27FC236}">
                  <a16:creationId xmlns:a16="http://schemas.microsoft.com/office/drawing/2014/main" id="{A400D469-D742-4F16-BC08-74E85A20B209}"/>
                </a:ext>
              </a:extLst>
            </p:cNvPr>
            <p:cNvSpPr/>
            <p:nvPr/>
          </p:nvSpPr>
          <p:spPr>
            <a:xfrm>
              <a:off x="5354000" y="4971750"/>
              <a:ext cx="31600" cy="28275"/>
            </a:xfrm>
            <a:custGeom>
              <a:avLst/>
              <a:gdLst/>
              <a:ahLst/>
              <a:cxnLst/>
              <a:rect l="l" t="t" r="r" b="b"/>
              <a:pathLst>
                <a:path w="1264" h="1131" extrusionOk="0">
                  <a:moveTo>
                    <a:pt x="1109" y="0"/>
                  </a:moveTo>
                  <a:cubicBezTo>
                    <a:pt x="732" y="377"/>
                    <a:pt x="377" y="754"/>
                    <a:pt x="1" y="1130"/>
                  </a:cubicBezTo>
                  <a:lnTo>
                    <a:pt x="466" y="931"/>
                  </a:lnTo>
                  <a:lnTo>
                    <a:pt x="643" y="1064"/>
                  </a:lnTo>
                  <a:lnTo>
                    <a:pt x="1264" y="111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3807;p38">
              <a:extLst>
                <a:ext uri="{FF2B5EF4-FFF2-40B4-BE49-F238E27FC236}">
                  <a16:creationId xmlns:a16="http://schemas.microsoft.com/office/drawing/2014/main" id="{F5C6CD57-845C-4595-8D24-3EA346E42535}"/>
                </a:ext>
              </a:extLst>
            </p:cNvPr>
            <p:cNvSpPr/>
            <p:nvPr/>
          </p:nvSpPr>
          <p:spPr>
            <a:xfrm>
              <a:off x="4939675" y="4919125"/>
              <a:ext cx="22200" cy="20525"/>
            </a:xfrm>
            <a:custGeom>
              <a:avLst/>
              <a:gdLst/>
              <a:ahLst/>
              <a:cxnLst/>
              <a:rect l="l" t="t" r="r" b="b"/>
              <a:pathLst>
                <a:path w="888" h="821" extrusionOk="0">
                  <a:moveTo>
                    <a:pt x="444" y="0"/>
                  </a:moveTo>
                  <a:lnTo>
                    <a:pt x="23" y="222"/>
                  </a:lnTo>
                  <a:lnTo>
                    <a:pt x="245" y="466"/>
                  </a:lnTo>
                  <a:lnTo>
                    <a:pt x="1" y="820"/>
                  </a:lnTo>
                  <a:cubicBezTo>
                    <a:pt x="621" y="665"/>
                    <a:pt x="621" y="665"/>
                    <a:pt x="887" y="266"/>
                  </a:cubicBezTo>
                  <a:lnTo>
                    <a:pt x="4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3808;p38">
              <a:extLst>
                <a:ext uri="{FF2B5EF4-FFF2-40B4-BE49-F238E27FC236}">
                  <a16:creationId xmlns:a16="http://schemas.microsoft.com/office/drawing/2014/main" id="{F4091066-79A2-46F8-8918-34352D9801C7}"/>
                </a:ext>
              </a:extLst>
            </p:cNvPr>
            <p:cNvSpPr/>
            <p:nvPr/>
          </p:nvSpPr>
          <p:spPr>
            <a:xfrm>
              <a:off x="5274250" y="4463250"/>
              <a:ext cx="28825" cy="13325"/>
            </a:xfrm>
            <a:custGeom>
              <a:avLst/>
              <a:gdLst/>
              <a:ahLst/>
              <a:cxnLst/>
              <a:rect l="l" t="t" r="r" b="b"/>
              <a:pathLst>
                <a:path w="1153" h="533" extrusionOk="0">
                  <a:moveTo>
                    <a:pt x="1086" y="1"/>
                  </a:moveTo>
                  <a:lnTo>
                    <a:pt x="0" y="200"/>
                  </a:lnTo>
                  <a:lnTo>
                    <a:pt x="67" y="289"/>
                  </a:lnTo>
                  <a:lnTo>
                    <a:pt x="443" y="533"/>
                  </a:lnTo>
                  <a:cubicBezTo>
                    <a:pt x="643" y="422"/>
                    <a:pt x="1019" y="533"/>
                    <a:pt x="1152" y="178"/>
                  </a:cubicBezTo>
                  <a:cubicBezTo>
                    <a:pt x="1130" y="112"/>
                    <a:pt x="1108" y="67"/>
                    <a:pt x="1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3809;p38">
              <a:extLst>
                <a:ext uri="{FF2B5EF4-FFF2-40B4-BE49-F238E27FC236}">
                  <a16:creationId xmlns:a16="http://schemas.microsoft.com/office/drawing/2014/main" id="{8018F425-70CC-4DD5-8BFF-9BAF0E4709E0}"/>
                </a:ext>
              </a:extLst>
            </p:cNvPr>
            <p:cNvSpPr/>
            <p:nvPr/>
          </p:nvSpPr>
          <p:spPr>
            <a:xfrm>
              <a:off x="5316900" y="4757375"/>
              <a:ext cx="19400" cy="25500"/>
            </a:xfrm>
            <a:custGeom>
              <a:avLst/>
              <a:gdLst/>
              <a:ahLst/>
              <a:cxnLst/>
              <a:rect l="l" t="t" r="r" b="b"/>
              <a:pathLst>
                <a:path w="776" h="1020" extrusionOk="0">
                  <a:moveTo>
                    <a:pt x="344" y="0"/>
                  </a:moveTo>
                  <a:cubicBezTo>
                    <a:pt x="219" y="0"/>
                    <a:pt x="278" y="308"/>
                    <a:pt x="155" y="308"/>
                  </a:cubicBezTo>
                  <a:cubicBezTo>
                    <a:pt x="120" y="308"/>
                    <a:pt x="71" y="284"/>
                    <a:pt x="0" y="222"/>
                  </a:cubicBezTo>
                  <a:lnTo>
                    <a:pt x="0" y="222"/>
                  </a:lnTo>
                  <a:cubicBezTo>
                    <a:pt x="67" y="355"/>
                    <a:pt x="155" y="488"/>
                    <a:pt x="244" y="621"/>
                  </a:cubicBezTo>
                  <a:lnTo>
                    <a:pt x="288" y="599"/>
                  </a:lnTo>
                  <a:lnTo>
                    <a:pt x="399" y="976"/>
                  </a:lnTo>
                  <a:lnTo>
                    <a:pt x="554" y="998"/>
                  </a:lnTo>
                  <a:lnTo>
                    <a:pt x="687" y="1020"/>
                  </a:lnTo>
                  <a:lnTo>
                    <a:pt x="709" y="754"/>
                  </a:lnTo>
                  <a:lnTo>
                    <a:pt x="776" y="377"/>
                  </a:lnTo>
                  <a:lnTo>
                    <a:pt x="355" y="1"/>
                  </a:lnTo>
                  <a:cubicBezTo>
                    <a:pt x="351" y="0"/>
                    <a:pt x="348" y="0"/>
                    <a:pt x="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3810;p38">
              <a:extLst>
                <a:ext uri="{FF2B5EF4-FFF2-40B4-BE49-F238E27FC236}">
                  <a16:creationId xmlns:a16="http://schemas.microsoft.com/office/drawing/2014/main" id="{32F2A453-5AEE-4B38-9F7D-F3752ADFAFDD}"/>
                </a:ext>
              </a:extLst>
            </p:cNvPr>
            <p:cNvSpPr/>
            <p:nvPr/>
          </p:nvSpPr>
          <p:spPr>
            <a:xfrm>
              <a:off x="5387250" y="4762375"/>
              <a:ext cx="27150" cy="20500"/>
            </a:xfrm>
            <a:custGeom>
              <a:avLst/>
              <a:gdLst/>
              <a:ahLst/>
              <a:cxnLst/>
              <a:rect l="l" t="t" r="r" b="b"/>
              <a:pathLst>
                <a:path w="1086" h="820" extrusionOk="0">
                  <a:moveTo>
                    <a:pt x="864" y="0"/>
                  </a:moveTo>
                  <a:cubicBezTo>
                    <a:pt x="731" y="111"/>
                    <a:pt x="643" y="288"/>
                    <a:pt x="510" y="310"/>
                  </a:cubicBezTo>
                  <a:cubicBezTo>
                    <a:pt x="436" y="320"/>
                    <a:pt x="363" y="325"/>
                    <a:pt x="291" y="325"/>
                  </a:cubicBezTo>
                  <a:cubicBezTo>
                    <a:pt x="189" y="325"/>
                    <a:pt x="91" y="314"/>
                    <a:pt x="0" y="288"/>
                  </a:cubicBezTo>
                  <a:lnTo>
                    <a:pt x="0" y="288"/>
                  </a:lnTo>
                  <a:lnTo>
                    <a:pt x="44" y="554"/>
                  </a:lnTo>
                  <a:lnTo>
                    <a:pt x="1086" y="820"/>
                  </a:lnTo>
                  <a:lnTo>
                    <a:pt x="1086" y="554"/>
                  </a:lnTo>
                  <a:cubicBezTo>
                    <a:pt x="1064" y="377"/>
                    <a:pt x="1041" y="222"/>
                    <a:pt x="1041" y="45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3811;p38">
              <a:extLst>
                <a:ext uri="{FF2B5EF4-FFF2-40B4-BE49-F238E27FC236}">
                  <a16:creationId xmlns:a16="http://schemas.microsoft.com/office/drawing/2014/main" id="{91B74508-BDAF-4948-9D06-4FDD84183704}"/>
                </a:ext>
              </a:extLst>
            </p:cNvPr>
            <p:cNvSpPr/>
            <p:nvPr/>
          </p:nvSpPr>
          <p:spPr>
            <a:xfrm>
              <a:off x="5603275" y="4456050"/>
              <a:ext cx="19950" cy="31600"/>
            </a:xfrm>
            <a:custGeom>
              <a:avLst/>
              <a:gdLst/>
              <a:ahLst/>
              <a:cxnLst/>
              <a:rect l="l" t="t" r="r" b="b"/>
              <a:pathLst>
                <a:path w="798" h="1264" extrusionOk="0">
                  <a:moveTo>
                    <a:pt x="532" y="368"/>
                  </a:moveTo>
                  <a:cubicBezTo>
                    <a:pt x="539" y="368"/>
                    <a:pt x="547" y="370"/>
                    <a:pt x="554" y="377"/>
                  </a:cubicBezTo>
                  <a:cubicBezTo>
                    <a:pt x="576" y="377"/>
                    <a:pt x="598" y="400"/>
                    <a:pt x="598" y="422"/>
                  </a:cubicBezTo>
                  <a:cubicBezTo>
                    <a:pt x="576" y="444"/>
                    <a:pt x="554" y="444"/>
                    <a:pt x="532" y="444"/>
                  </a:cubicBezTo>
                  <a:cubicBezTo>
                    <a:pt x="510" y="444"/>
                    <a:pt x="465" y="400"/>
                    <a:pt x="488" y="377"/>
                  </a:cubicBezTo>
                  <a:cubicBezTo>
                    <a:pt x="502" y="377"/>
                    <a:pt x="517" y="368"/>
                    <a:pt x="532" y="368"/>
                  </a:cubicBezTo>
                  <a:close/>
                  <a:moveTo>
                    <a:pt x="798" y="1"/>
                  </a:moveTo>
                  <a:lnTo>
                    <a:pt x="310" y="289"/>
                  </a:lnTo>
                  <a:lnTo>
                    <a:pt x="44" y="89"/>
                  </a:lnTo>
                  <a:lnTo>
                    <a:pt x="0" y="311"/>
                  </a:lnTo>
                  <a:lnTo>
                    <a:pt x="89" y="510"/>
                  </a:lnTo>
                  <a:lnTo>
                    <a:pt x="332" y="1264"/>
                  </a:lnTo>
                  <a:cubicBezTo>
                    <a:pt x="421" y="1197"/>
                    <a:pt x="488" y="1109"/>
                    <a:pt x="554" y="1020"/>
                  </a:cubicBezTo>
                  <a:cubicBezTo>
                    <a:pt x="643" y="865"/>
                    <a:pt x="731" y="710"/>
                    <a:pt x="798" y="555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3812;p38">
              <a:extLst>
                <a:ext uri="{FF2B5EF4-FFF2-40B4-BE49-F238E27FC236}">
                  <a16:creationId xmlns:a16="http://schemas.microsoft.com/office/drawing/2014/main" id="{D9B05842-CADB-4B67-9CD7-BDF35B41BF8C}"/>
                </a:ext>
              </a:extLst>
            </p:cNvPr>
            <p:cNvSpPr/>
            <p:nvPr/>
          </p:nvSpPr>
          <p:spPr>
            <a:xfrm>
              <a:off x="5170650" y="4513750"/>
              <a:ext cx="29400" cy="20425"/>
            </a:xfrm>
            <a:custGeom>
              <a:avLst/>
              <a:gdLst/>
              <a:ahLst/>
              <a:cxnLst/>
              <a:rect l="l" t="t" r="r" b="b"/>
              <a:pathLst>
                <a:path w="1176" h="817" extrusionOk="0">
                  <a:moveTo>
                    <a:pt x="269" y="0"/>
                  </a:moveTo>
                  <a:cubicBezTo>
                    <a:pt x="159" y="0"/>
                    <a:pt x="65" y="43"/>
                    <a:pt x="1" y="196"/>
                  </a:cubicBezTo>
                  <a:lnTo>
                    <a:pt x="223" y="263"/>
                  </a:lnTo>
                  <a:lnTo>
                    <a:pt x="400" y="529"/>
                  </a:lnTo>
                  <a:lnTo>
                    <a:pt x="776" y="706"/>
                  </a:lnTo>
                  <a:lnTo>
                    <a:pt x="776" y="801"/>
                  </a:lnTo>
                  <a:lnTo>
                    <a:pt x="776" y="801"/>
                  </a:lnTo>
                  <a:lnTo>
                    <a:pt x="1175" y="507"/>
                  </a:lnTo>
                  <a:lnTo>
                    <a:pt x="1109" y="196"/>
                  </a:lnTo>
                  <a:cubicBezTo>
                    <a:pt x="909" y="152"/>
                    <a:pt x="732" y="108"/>
                    <a:pt x="533" y="41"/>
                  </a:cubicBezTo>
                  <a:cubicBezTo>
                    <a:pt x="439" y="23"/>
                    <a:pt x="350" y="0"/>
                    <a:pt x="269" y="0"/>
                  </a:cubicBezTo>
                  <a:close/>
                  <a:moveTo>
                    <a:pt x="776" y="801"/>
                  </a:moveTo>
                  <a:lnTo>
                    <a:pt x="754" y="817"/>
                  </a:lnTo>
                  <a:lnTo>
                    <a:pt x="776" y="817"/>
                  </a:lnTo>
                  <a:lnTo>
                    <a:pt x="776" y="80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3813;p38">
              <a:extLst>
                <a:ext uri="{FF2B5EF4-FFF2-40B4-BE49-F238E27FC236}">
                  <a16:creationId xmlns:a16="http://schemas.microsoft.com/office/drawing/2014/main" id="{D993F6CC-55D6-42AF-A3DE-4053BD7191DD}"/>
                </a:ext>
              </a:extLst>
            </p:cNvPr>
            <p:cNvSpPr/>
            <p:nvPr/>
          </p:nvSpPr>
          <p:spPr>
            <a:xfrm>
              <a:off x="5438200" y="4813325"/>
              <a:ext cx="37700" cy="11875"/>
            </a:xfrm>
            <a:custGeom>
              <a:avLst/>
              <a:gdLst/>
              <a:ahLst/>
              <a:cxnLst/>
              <a:rect l="l" t="t" r="r" b="b"/>
              <a:pathLst>
                <a:path w="1508" h="475" extrusionOk="0">
                  <a:moveTo>
                    <a:pt x="133" y="1"/>
                  </a:moveTo>
                  <a:lnTo>
                    <a:pt x="0" y="244"/>
                  </a:lnTo>
                  <a:cubicBezTo>
                    <a:pt x="31" y="395"/>
                    <a:pt x="61" y="474"/>
                    <a:pt x="161" y="474"/>
                  </a:cubicBezTo>
                  <a:cubicBezTo>
                    <a:pt x="208" y="474"/>
                    <a:pt x="270" y="457"/>
                    <a:pt x="355" y="422"/>
                  </a:cubicBezTo>
                  <a:cubicBezTo>
                    <a:pt x="732" y="289"/>
                    <a:pt x="1108" y="178"/>
                    <a:pt x="1507" y="111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3814;p38">
              <a:extLst>
                <a:ext uri="{FF2B5EF4-FFF2-40B4-BE49-F238E27FC236}">
                  <a16:creationId xmlns:a16="http://schemas.microsoft.com/office/drawing/2014/main" id="{39B92D0A-F921-4343-A005-81EBC70BCBC4}"/>
                </a:ext>
              </a:extLst>
            </p:cNvPr>
            <p:cNvSpPr/>
            <p:nvPr/>
          </p:nvSpPr>
          <p:spPr>
            <a:xfrm>
              <a:off x="5470325" y="4374625"/>
              <a:ext cx="19975" cy="27725"/>
            </a:xfrm>
            <a:custGeom>
              <a:avLst/>
              <a:gdLst/>
              <a:ahLst/>
              <a:cxnLst/>
              <a:rect l="l" t="t" r="r" b="b"/>
              <a:pathLst>
                <a:path w="799" h="1109" extrusionOk="0">
                  <a:moveTo>
                    <a:pt x="488" y="1"/>
                  </a:moveTo>
                  <a:lnTo>
                    <a:pt x="488" y="1"/>
                  </a:lnTo>
                  <a:cubicBezTo>
                    <a:pt x="528" y="219"/>
                    <a:pt x="496" y="384"/>
                    <a:pt x="266" y="384"/>
                  </a:cubicBezTo>
                  <a:cubicBezTo>
                    <a:pt x="239" y="384"/>
                    <a:pt x="210" y="382"/>
                    <a:pt x="178" y="378"/>
                  </a:cubicBezTo>
                  <a:lnTo>
                    <a:pt x="1" y="378"/>
                  </a:lnTo>
                  <a:lnTo>
                    <a:pt x="200" y="754"/>
                  </a:lnTo>
                  <a:cubicBezTo>
                    <a:pt x="134" y="931"/>
                    <a:pt x="134" y="931"/>
                    <a:pt x="266" y="998"/>
                  </a:cubicBezTo>
                  <a:lnTo>
                    <a:pt x="333" y="909"/>
                  </a:lnTo>
                  <a:lnTo>
                    <a:pt x="798" y="1109"/>
                  </a:lnTo>
                  <a:cubicBezTo>
                    <a:pt x="687" y="754"/>
                    <a:pt x="599" y="378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8" name="Google Shape;3815;p38">
              <a:extLst>
                <a:ext uri="{FF2B5EF4-FFF2-40B4-BE49-F238E27FC236}">
                  <a16:creationId xmlns:a16="http://schemas.microsoft.com/office/drawing/2014/main" id="{0E7EE7D1-C969-4652-982B-101873BCEC7D}"/>
                </a:ext>
              </a:extLst>
            </p:cNvPr>
            <p:cNvSpPr/>
            <p:nvPr/>
          </p:nvSpPr>
          <p:spPr>
            <a:xfrm>
              <a:off x="5244875" y="4631650"/>
              <a:ext cx="24950" cy="30475"/>
            </a:xfrm>
            <a:custGeom>
              <a:avLst/>
              <a:gdLst/>
              <a:ahLst/>
              <a:cxnLst/>
              <a:rect l="l" t="t" r="r" b="b"/>
              <a:pathLst>
                <a:path w="998" h="1219" extrusionOk="0">
                  <a:moveTo>
                    <a:pt x="355" y="0"/>
                  </a:moveTo>
                  <a:lnTo>
                    <a:pt x="1" y="155"/>
                  </a:lnTo>
                  <a:cubicBezTo>
                    <a:pt x="1" y="266"/>
                    <a:pt x="23" y="355"/>
                    <a:pt x="23" y="466"/>
                  </a:cubicBezTo>
                  <a:lnTo>
                    <a:pt x="67" y="510"/>
                  </a:lnTo>
                  <a:cubicBezTo>
                    <a:pt x="182" y="447"/>
                    <a:pt x="292" y="385"/>
                    <a:pt x="381" y="385"/>
                  </a:cubicBezTo>
                  <a:cubicBezTo>
                    <a:pt x="481" y="385"/>
                    <a:pt x="554" y="463"/>
                    <a:pt x="577" y="709"/>
                  </a:cubicBezTo>
                  <a:cubicBezTo>
                    <a:pt x="577" y="753"/>
                    <a:pt x="752" y="797"/>
                    <a:pt x="906" y="885"/>
                  </a:cubicBezTo>
                  <a:lnTo>
                    <a:pt x="906" y="885"/>
                  </a:lnTo>
                  <a:cubicBezTo>
                    <a:pt x="937" y="787"/>
                    <a:pt x="967" y="691"/>
                    <a:pt x="998" y="599"/>
                  </a:cubicBezTo>
                  <a:cubicBezTo>
                    <a:pt x="799" y="599"/>
                    <a:pt x="732" y="510"/>
                    <a:pt x="776" y="311"/>
                  </a:cubicBezTo>
                  <a:lnTo>
                    <a:pt x="621" y="222"/>
                  </a:lnTo>
                  <a:lnTo>
                    <a:pt x="355" y="0"/>
                  </a:lnTo>
                  <a:close/>
                  <a:moveTo>
                    <a:pt x="906" y="885"/>
                  </a:moveTo>
                  <a:lnTo>
                    <a:pt x="906" y="885"/>
                  </a:lnTo>
                  <a:cubicBezTo>
                    <a:pt x="905" y="886"/>
                    <a:pt x="905" y="888"/>
                    <a:pt x="904" y="890"/>
                  </a:cubicBezTo>
                  <a:lnTo>
                    <a:pt x="904" y="890"/>
                  </a:lnTo>
                  <a:lnTo>
                    <a:pt x="909" y="887"/>
                  </a:lnTo>
                  <a:cubicBezTo>
                    <a:pt x="908" y="886"/>
                    <a:pt x="907" y="885"/>
                    <a:pt x="906" y="885"/>
                  </a:cubicBezTo>
                  <a:close/>
                  <a:moveTo>
                    <a:pt x="904" y="890"/>
                  </a:moveTo>
                  <a:lnTo>
                    <a:pt x="688" y="1020"/>
                  </a:lnTo>
                  <a:lnTo>
                    <a:pt x="799" y="1219"/>
                  </a:lnTo>
                  <a:cubicBezTo>
                    <a:pt x="834" y="1113"/>
                    <a:pt x="869" y="1001"/>
                    <a:pt x="904" y="8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9" name="Google Shape;3816;p38">
              <a:extLst>
                <a:ext uri="{FF2B5EF4-FFF2-40B4-BE49-F238E27FC236}">
                  <a16:creationId xmlns:a16="http://schemas.microsoft.com/office/drawing/2014/main" id="{D1FB87F6-A91C-4D94-851F-17B38C4247AF}"/>
                </a:ext>
              </a:extLst>
            </p:cNvPr>
            <p:cNvSpPr/>
            <p:nvPr/>
          </p:nvSpPr>
          <p:spPr>
            <a:xfrm>
              <a:off x="5673600" y="4796150"/>
              <a:ext cx="7225" cy="51000"/>
            </a:xfrm>
            <a:custGeom>
              <a:avLst/>
              <a:gdLst/>
              <a:ahLst/>
              <a:cxnLst/>
              <a:rect l="l" t="t" r="r" b="b"/>
              <a:pathLst>
                <a:path w="289" h="2040" extrusionOk="0">
                  <a:moveTo>
                    <a:pt x="134" y="1"/>
                  </a:moveTo>
                  <a:cubicBezTo>
                    <a:pt x="90" y="688"/>
                    <a:pt x="45" y="1352"/>
                    <a:pt x="1" y="2039"/>
                  </a:cubicBezTo>
                  <a:lnTo>
                    <a:pt x="156" y="2039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3817;p38">
              <a:extLst>
                <a:ext uri="{FF2B5EF4-FFF2-40B4-BE49-F238E27FC236}">
                  <a16:creationId xmlns:a16="http://schemas.microsoft.com/office/drawing/2014/main" id="{88110CF0-9934-4A88-BAC9-050FBADCD33A}"/>
                </a:ext>
              </a:extLst>
            </p:cNvPr>
            <p:cNvSpPr/>
            <p:nvPr/>
          </p:nvSpPr>
          <p:spPr>
            <a:xfrm>
              <a:off x="5301375" y="4461600"/>
              <a:ext cx="29400" cy="10150"/>
            </a:xfrm>
            <a:custGeom>
              <a:avLst/>
              <a:gdLst/>
              <a:ahLst/>
              <a:cxnLst/>
              <a:rect l="l" t="t" r="r" b="b"/>
              <a:pathLst>
                <a:path w="1176" h="406" extrusionOk="0">
                  <a:moveTo>
                    <a:pt x="378" y="0"/>
                  </a:moveTo>
                  <a:cubicBezTo>
                    <a:pt x="245" y="23"/>
                    <a:pt x="134" y="45"/>
                    <a:pt x="1" y="89"/>
                  </a:cubicBezTo>
                  <a:cubicBezTo>
                    <a:pt x="23" y="133"/>
                    <a:pt x="45" y="200"/>
                    <a:pt x="67" y="244"/>
                  </a:cubicBezTo>
                  <a:cubicBezTo>
                    <a:pt x="197" y="365"/>
                    <a:pt x="330" y="405"/>
                    <a:pt x="469" y="405"/>
                  </a:cubicBezTo>
                  <a:cubicBezTo>
                    <a:pt x="686" y="405"/>
                    <a:pt x="918" y="307"/>
                    <a:pt x="1175" y="266"/>
                  </a:cubicBezTo>
                  <a:cubicBezTo>
                    <a:pt x="688" y="200"/>
                    <a:pt x="1020" y="45"/>
                    <a:pt x="10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3818;p38">
              <a:extLst>
                <a:ext uri="{FF2B5EF4-FFF2-40B4-BE49-F238E27FC236}">
                  <a16:creationId xmlns:a16="http://schemas.microsoft.com/office/drawing/2014/main" id="{4F040DE8-8133-40F6-BFC9-4A16ABF39154}"/>
                </a:ext>
              </a:extLst>
            </p:cNvPr>
            <p:cNvSpPr/>
            <p:nvPr/>
          </p:nvSpPr>
          <p:spPr>
            <a:xfrm>
              <a:off x="5405525" y="4867050"/>
              <a:ext cx="37125" cy="18875"/>
            </a:xfrm>
            <a:custGeom>
              <a:avLst/>
              <a:gdLst/>
              <a:ahLst/>
              <a:cxnLst/>
              <a:rect l="l" t="t" r="r" b="b"/>
              <a:pathLst>
                <a:path w="1485" h="755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56"/>
                    <a:pt x="89" y="244"/>
                    <a:pt x="133" y="333"/>
                  </a:cubicBezTo>
                  <a:lnTo>
                    <a:pt x="1152" y="643"/>
                  </a:lnTo>
                  <a:lnTo>
                    <a:pt x="1485" y="754"/>
                  </a:lnTo>
                  <a:lnTo>
                    <a:pt x="1485" y="200"/>
                  </a:lnTo>
                  <a:cubicBezTo>
                    <a:pt x="1455" y="200"/>
                    <a:pt x="1406" y="190"/>
                    <a:pt x="1376" y="190"/>
                  </a:cubicBezTo>
                  <a:cubicBezTo>
                    <a:pt x="1362" y="190"/>
                    <a:pt x="1352" y="193"/>
                    <a:pt x="1352" y="200"/>
                  </a:cubicBezTo>
                  <a:cubicBezTo>
                    <a:pt x="1272" y="336"/>
                    <a:pt x="1187" y="397"/>
                    <a:pt x="1096" y="397"/>
                  </a:cubicBezTo>
                  <a:cubicBezTo>
                    <a:pt x="1009" y="397"/>
                    <a:pt x="917" y="342"/>
                    <a:pt x="820" y="24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3819;p38">
              <a:extLst>
                <a:ext uri="{FF2B5EF4-FFF2-40B4-BE49-F238E27FC236}">
                  <a16:creationId xmlns:a16="http://schemas.microsoft.com/office/drawing/2014/main" id="{4A713672-7DCE-4FCE-93CB-0C8CEE132F13}"/>
                </a:ext>
              </a:extLst>
            </p:cNvPr>
            <p:cNvSpPr/>
            <p:nvPr/>
          </p:nvSpPr>
          <p:spPr>
            <a:xfrm>
              <a:off x="5365650" y="4944600"/>
              <a:ext cx="27150" cy="9500"/>
            </a:xfrm>
            <a:custGeom>
              <a:avLst/>
              <a:gdLst/>
              <a:ahLst/>
              <a:cxnLst/>
              <a:rect l="l" t="t" r="r" b="b"/>
              <a:pathLst>
                <a:path w="1086" h="380" extrusionOk="0">
                  <a:moveTo>
                    <a:pt x="0" y="1"/>
                  </a:moveTo>
                  <a:lnTo>
                    <a:pt x="0" y="333"/>
                  </a:lnTo>
                  <a:lnTo>
                    <a:pt x="576" y="222"/>
                  </a:lnTo>
                  <a:cubicBezTo>
                    <a:pt x="597" y="243"/>
                    <a:pt x="714" y="379"/>
                    <a:pt x="748" y="379"/>
                  </a:cubicBezTo>
                  <a:cubicBezTo>
                    <a:pt x="750" y="379"/>
                    <a:pt x="752" y="379"/>
                    <a:pt x="753" y="377"/>
                  </a:cubicBezTo>
                  <a:cubicBezTo>
                    <a:pt x="864" y="289"/>
                    <a:pt x="997" y="200"/>
                    <a:pt x="1086" y="111"/>
                  </a:cubicBezTo>
                  <a:lnTo>
                    <a:pt x="10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3820;p38">
              <a:extLst>
                <a:ext uri="{FF2B5EF4-FFF2-40B4-BE49-F238E27FC236}">
                  <a16:creationId xmlns:a16="http://schemas.microsoft.com/office/drawing/2014/main" id="{34CA23DE-3ADB-45A9-A43B-2B36AFB2F340}"/>
                </a:ext>
              </a:extLst>
            </p:cNvPr>
            <p:cNvSpPr/>
            <p:nvPr/>
          </p:nvSpPr>
          <p:spPr>
            <a:xfrm>
              <a:off x="5387250" y="4985600"/>
              <a:ext cx="19950" cy="35475"/>
            </a:xfrm>
            <a:custGeom>
              <a:avLst/>
              <a:gdLst/>
              <a:ahLst/>
              <a:cxnLst/>
              <a:rect l="l" t="t" r="r" b="b"/>
              <a:pathLst>
                <a:path w="798" h="1419" extrusionOk="0">
                  <a:moveTo>
                    <a:pt x="798" y="0"/>
                  </a:moveTo>
                  <a:lnTo>
                    <a:pt x="0" y="1064"/>
                  </a:lnTo>
                  <a:lnTo>
                    <a:pt x="155" y="1418"/>
                  </a:lnTo>
                  <a:lnTo>
                    <a:pt x="355" y="997"/>
                  </a:lnTo>
                  <a:cubicBezTo>
                    <a:pt x="731" y="864"/>
                    <a:pt x="753" y="421"/>
                    <a:pt x="7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3821;p38">
              <a:extLst>
                <a:ext uri="{FF2B5EF4-FFF2-40B4-BE49-F238E27FC236}">
                  <a16:creationId xmlns:a16="http://schemas.microsoft.com/office/drawing/2014/main" id="{6527C8C2-F3E7-410D-9303-36E771E9394B}"/>
                </a:ext>
              </a:extLst>
            </p:cNvPr>
            <p:cNvSpPr/>
            <p:nvPr/>
          </p:nvSpPr>
          <p:spPr>
            <a:xfrm>
              <a:off x="5176200" y="5081975"/>
              <a:ext cx="32700" cy="22175"/>
            </a:xfrm>
            <a:custGeom>
              <a:avLst/>
              <a:gdLst/>
              <a:ahLst/>
              <a:cxnLst/>
              <a:rect l="l" t="t" r="r" b="b"/>
              <a:pathLst>
                <a:path w="1308" h="887" extrusionOk="0">
                  <a:moveTo>
                    <a:pt x="111" y="0"/>
                  </a:moveTo>
                  <a:lnTo>
                    <a:pt x="1" y="333"/>
                  </a:lnTo>
                  <a:lnTo>
                    <a:pt x="776" y="887"/>
                  </a:lnTo>
                  <a:cubicBezTo>
                    <a:pt x="785" y="646"/>
                    <a:pt x="840" y="575"/>
                    <a:pt x="915" y="575"/>
                  </a:cubicBezTo>
                  <a:cubicBezTo>
                    <a:pt x="1021" y="575"/>
                    <a:pt x="1165" y="715"/>
                    <a:pt x="1272" y="715"/>
                  </a:cubicBezTo>
                  <a:cubicBezTo>
                    <a:pt x="1285" y="715"/>
                    <a:pt x="1296" y="714"/>
                    <a:pt x="1308" y="709"/>
                  </a:cubicBezTo>
                  <a:lnTo>
                    <a:pt x="399" y="155"/>
                  </a:lnTo>
                  <a:lnTo>
                    <a:pt x="466" y="333"/>
                  </a:lnTo>
                  <a:lnTo>
                    <a:pt x="399" y="399"/>
                  </a:lnTo>
                  <a:lnTo>
                    <a:pt x="156" y="67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3822;p38">
              <a:extLst>
                <a:ext uri="{FF2B5EF4-FFF2-40B4-BE49-F238E27FC236}">
                  <a16:creationId xmlns:a16="http://schemas.microsoft.com/office/drawing/2014/main" id="{B6E2C44D-AC78-41D3-9D18-3F1436EFE28C}"/>
                </a:ext>
              </a:extLst>
            </p:cNvPr>
            <p:cNvSpPr/>
            <p:nvPr/>
          </p:nvSpPr>
          <p:spPr>
            <a:xfrm>
              <a:off x="5197800" y="4438900"/>
              <a:ext cx="24950" cy="19400"/>
            </a:xfrm>
            <a:custGeom>
              <a:avLst/>
              <a:gdLst/>
              <a:ahLst/>
              <a:cxnLst/>
              <a:rect l="l" t="t" r="r" b="b"/>
              <a:pathLst>
                <a:path w="998" h="776" extrusionOk="0">
                  <a:moveTo>
                    <a:pt x="577" y="0"/>
                  </a:moveTo>
                  <a:lnTo>
                    <a:pt x="1" y="355"/>
                  </a:lnTo>
                  <a:cubicBezTo>
                    <a:pt x="89" y="487"/>
                    <a:pt x="200" y="643"/>
                    <a:pt x="289" y="775"/>
                  </a:cubicBezTo>
                  <a:cubicBezTo>
                    <a:pt x="976" y="598"/>
                    <a:pt x="998" y="510"/>
                    <a:pt x="5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3823;p38">
              <a:extLst>
                <a:ext uri="{FF2B5EF4-FFF2-40B4-BE49-F238E27FC236}">
                  <a16:creationId xmlns:a16="http://schemas.microsoft.com/office/drawing/2014/main" id="{948C4D49-3753-47AC-A178-010A0368FEDC}"/>
                </a:ext>
              </a:extLst>
            </p:cNvPr>
            <p:cNvSpPr/>
            <p:nvPr/>
          </p:nvSpPr>
          <p:spPr>
            <a:xfrm>
              <a:off x="5218850" y="4755450"/>
              <a:ext cx="19975" cy="22450"/>
            </a:xfrm>
            <a:custGeom>
              <a:avLst/>
              <a:gdLst/>
              <a:ahLst/>
              <a:cxnLst/>
              <a:rect l="l" t="t" r="r" b="b"/>
              <a:pathLst>
                <a:path w="799" h="898" extrusionOk="0">
                  <a:moveTo>
                    <a:pt x="488" y="1"/>
                  </a:moveTo>
                  <a:cubicBezTo>
                    <a:pt x="453" y="1"/>
                    <a:pt x="416" y="4"/>
                    <a:pt x="377" y="11"/>
                  </a:cubicBezTo>
                  <a:cubicBezTo>
                    <a:pt x="200" y="56"/>
                    <a:pt x="1" y="676"/>
                    <a:pt x="45" y="898"/>
                  </a:cubicBezTo>
                  <a:lnTo>
                    <a:pt x="488" y="809"/>
                  </a:lnTo>
                  <a:cubicBezTo>
                    <a:pt x="399" y="543"/>
                    <a:pt x="510" y="388"/>
                    <a:pt x="798" y="366"/>
                  </a:cubicBezTo>
                  <a:cubicBezTo>
                    <a:pt x="798" y="105"/>
                    <a:pt x="673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3824;p38">
              <a:extLst>
                <a:ext uri="{FF2B5EF4-FFF2-40B4-BE49-F238E27FC236}">
                  <a16:creationId xmlns:a16="http://schemas.microsoft.com/office/drawing/2014/main" id="{D2B5056D-4F79-4B6D-A217-5FFA032F1F87}"/>
                </a:ext>
              </a:extLst>
            </p:cNvPr>
            <p:cNvSpPr/>
            <p:nvPr/>
          </p:nvSpPr>
          <p:spPr>
            <a:xfrm>
              <a:off x="5213875" y="4846550"/>
              <a:ext cx="26050" cy="23300"/>
            </a:xfrm>
            <a:custGeom>
              <a:avLst/>
              <a:gdLst/>
              <a:ahLst/>
              <a:cxnLst/>
              <a:rect l="l" t="t" r="r" b="b"/>
              <a:pathLst>
                <a:path w="1042" h="932" extrusionOk="0">
                  <a:moveTo>
                    <a:pt x="266" y="710"/>
                  </a:moveTo>
                  <a:cubicBezTo>
                    <a:pt x="266" y="710"/>
                    <a:pt x="288" y="732"/>
                    <a:pt x="288" y="732"/>
                  </a:cubicBezTo>
                  <a:lnTo>
                    <a:pt x="266" y="754"/>
                  </a:lnTo>
                  <a:lnTo>
                    <a:pt x="244" y="732"/>
                  </a:lnTo>
                  <a:cubicBezTo>
                    <a:pt x="244" y="710"/>
                    <a:pt x="266" y="710"/>
                    <a:pt x="266" y="710"/>
                  </a:cubicBezTo>
                  <a:close/>
                  <a:moveTo>
                    <a:pt x="975" y="1"/>
                  </a:moveTo>
                  <a:lnTo>
                    <a:pt x="465" y="289"/>
                  </a:lnTo>
                  <a:lnTo>
                    <a:pt x="532" y="488"/>
                  </a:lnTo>
                  <a:lnTo>
                    <a:pt x="465" y="533"/>
                  </a:lnTo>
                  <a:lnTo>
                    <a:pt x="67" y="289"/>
                  </a:lnTo>
                  <a:cubicBezTo>
                    <a:pt x="56" y="278"/>
                    <a:pt x="45" y="272"/>
                    <a:pt x="33" y="272"/>
                  </a:cubicBezTo>
                  <a:cubicBezTo>
                    <a:pt x="22" y="272"/>
                    <a:pt x="11" y="278"/>
                    <a:pt x="0" y="289"/>
                  </a:cubicBezTo>
                  <a:lnTo>
                    <a:pt x="111" y="932"/>
                  </a:lnTo>
                  <a:lnTo>
                    <a:pt x="310" y="843"/>
                  </a:lnTo>
                  <a:lnTo>
                    <a:pt x="532" y="821"/>
                  </a:lnTo>
                  <a:cubicBezTo>
                    <a:pt x="687" y="555"/>
                    <a:pt x="864" y="311"/>
                    <a:pt x="1042" y="4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3825;p38">
              <a:extLst>
                <a:ext uri="{FF2B5EF4-FFF2-40B4-BE49-F238E27FC236}">
                  <a16:creationId xmlns:a16="http://schemas.microsoft.com/office/drawing/2014/main" id="{A41617A0-C87D-4937-BC95-E846A99A04C3}"/>
                </a:ext>
              </a:extLst>
            </p:cNvPr>
            <p:cNvSpPr/>
            <p:nvPr/>
          </p:nvSpPr>
          <p:spPr>
            <a:xfrm>
              <a:off x="4938575" y="4972850"/>
              <a:ext cx="21625" cy="19975"/>
            </a:xfrm>
            <a:custGeom>
              <a:avLst/>
              <a:gdLst/>
              <a:ahLst/>
              <a:cxnLst/>
              <a:rect l="l" t="t" r="r" b="b"/>
              <a:pathLst>
                <a:path w="865" h="799" extrusionOk="0">
                  <a:moveTo>
                    <a:pt x="289" y="1"/>
                  </a:moveTo>
                  <a:cubicBezTo>
                    <a:pt x="289" y="1"/>
                    <a:pt x="222" y="23"/>
                    <a:pt x="222" y="23"/>
                  </a:cubicBezTo>
                  <a:lnTo>
                    <a:pt x="200" y="23"/>
                  </a:lnTo>
                  <a:cubicBezTo>
                    <a:pt x="200" y="67"/>
                    <a:pt x="244" y="134"/>
                    <a:pt x="244" y="156"/>
                  </a:cubicBezTo>
                  <a:cubicBezTo>
                    <a:pt x="1" y="510"/>
                    <a:pt x="355" y="621"/>
                    <a:pt x="510" y="798"/>
                  </a:cubicBezTo>
                  <a:lnTo>
                    <a:pt x="865" y="466"/>
                  </a:lnTo>
                  <a:cubicBezTo>
                    <a:pt x="665" y="311"/>
                    <a:pt x="488" y="178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3826;p38">
              <a:extLst>
                <a:ext uri="{FF2B5EF4-FFF2-40B4-BE49-F238E27FC236}">
                  <a16:creationId xmlns:a16="http://schemas.microsoft.com/office/drawing/2014/main" id="{EE86714E-631E-4BE8-B592-36C54FB161B4}"/>
                </a:ext>
              </a:extLst>
            </p:cNvPr>
            <p:cNvSpPr/>
            <p:nvPr/>
          </p:nvSpPr>
          <p:spPr>
            <a:xfrm>
              <a:off x="5124125" y="4459925"/>
              <a:ext cx="27175" cy="25525"/>
            </a:xfrm>
            <a:custGeom>
              <a:avLst/>
              <a:gdLst/>
              <a:ahLst/>
              <a:cxnLst/>
              <a:rect l="l" t="t" r="r" b="b"/>
              <a:pathLst>
                <a:path w="1087" h="1021" extrusionOk="0">
                  <a:moveTo>
                    <a:pt x="1" y="1"/>
                  </a:moveTo>
                  <a:lnTo>
                    <a:pt x="89" y="333"/>
                  </a:lnTo>
                  <a:lnTo>
                    <a:pt x="245" y="488"/>
                  </a:lnTo>
                  <a:lnTo>
                    <a:pt x="267" y="488"/>
                  </a:lnTo>
                  <a:lnTo>
                    <a:pt x="378" y="577"/>
                  </a:lnTo>
                  <a:lnTo>
                    <a:pt x="754" y="732"/>
                  </a:lnTo>
                  <a:lnTo>
                    <a:pt x="422" y="843"/>
                  </a:lnTo>
                  <a:lnTo>
                    <a:pt x="533" y="1020"/>
                  </a:lnTo>
                  <a:lnTo>
                    <a:pt x="1087" y="776"/>
                  </a:lnTo>
                  <a:lnTo>
                    <a:pt x="776" y="577"/>
                  </a:lnTo>
                  <a:cubicBezTo>
                    <a:pt x="776" y="422"/>
                    <a:pt x="754" y="289"/>
                    <a:pt x="732" y="134"/>
                  </a:cubicBezTo>
                  <a:cubicBezTo>
                    <a:pt x="710" y="90"/>
                    <a:pt x="621" y="45"/>
                    <a:pt x="555" y="1"/>
                  </a:cubicBezTo>
                  <a:lnTo>
                    <a:pt x="378" y="67"/>
                  </a:lnTo>
                  <a:cubicBezTo>
                    <a:pt x="328" y="145"/>
                    <a:pt x="292" y="173"/>
                    <a:pt x="264" y="173"/>
                  </a:cubicBezTo>
                  <a:cubicBezTo>
                    <a:pt x="204" y="173"/>
                    <a:pt x="179" y="46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3827;p38">
              <a:extLst>
                <a:ext uri="{FF2B5EF4-FFF2-40B4-BE49-F238E27FC236}">
                  <a16:creationId xmlns:a16="http://schemas.microsoft.com/office/drawing/2014/main" id="{278F39D8-783B-4AC4-916A-E4CE07DD87AD}"/>
                </a:ext>
              </a:extLst>
            </p:cNvPr>
            <p:cNvSpPr/>
            <p:nvPr/>
          </p:nvSpPr>
          <p:spPr>
            <a:xfrm>
              <a:off x="5179525" y="4526950"/>
              <a:ext cx="13875" cy="26075"/>
            </a:xfrm>
            <a:custGeom>
              <a:avLst/>
              <a:gdLst/>
              <a:ahLst/>
              <a:cxnLst/>
              <a:rect l="l" t="t" r="r" b="b"/>
              <a:pathLst>
                <a:path w="555" h="1043" extrusionOk="0">
                  <a:moveTo>
                    <a:pt x="156" y="533"/>
                  </a:moveTo>
                  <a:cubicBezTo>
                    <a:pt x="156" y="533"/>
                    <a:pt x="178" y="555"/>
                    <a:pt x="178" y="577"/>
                  </a:cubicBezTo>
                  <a:cubicBezTo>
                    <a:pt x="178" y="577"/>
                    <a:pt x="156" y="599"/>
                    <a:pt x="156" y="599"/>
                  </a:cubicBezTo>
                  <a:lnTo>
                    <a:pt x="133" y="555"/>
                  </a:lnTo>
                  <a:lnTo>
                    <a:pt x="156" y="533"/>
                  </a:lnTo>
                  <a:close/>
                  <a:moveTo>
                    <a:pt x="45" y="1"/>
                  </a:moveTo>
                  <a:lnTo>
                    <a:pt x="178" y="865"/>
                  </a:lnTo>
                  <a:lnTo>
                    <a:pt x="0" y="931"/>
                  </a:lnTo>
                  <a:lnTo>
                    <a:pt x="289" y="1042"/>
                  </a:lnTo>
                  <a:cubicBezTo>
                    <a:pt x="554" y="976"/>
                    <a:pt x="510" y="732"/>
                    <a:pt x="510" y="533"/>
                  </a:cubicBezTo>
                  <a:lnTo>
                    <a:pt x="399" y="289"/>
                  </a:lnTo>
                  <a:lnTo>
                    <a:pt x="421" y="289"/>
                  </a:lnTo>
                  <a:lnTo>
                    <a:pt x="421" y="17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3828;p38">
              <a:extLst>
                <a:ext uri="{FF2B5EF4-FFF2-40B4-BE49-F238E27FC236}">
                  <a16:creationId xmlns:a16="http://schemas.microsoft.com/office/drawing/2014/main" id="{079B566E-D3E6-4183-910A-2A238B093D8E}"/>
                </a:ext>
              </a:extLst>
            </p:cNvPr>
            <p:cNvSpPr/>
            <p:nvPr/>
          </p:nvSpPr>
          <p:spPr>
            <a:xfrm>
              <a:off x="5047700" y="4899175"/>
              <a:ext cx="19400" cy="43800"/>
            </a:xfrm>
            <a:custGeom>
              <a:avLst/>
              <a:gdLst/>
              <a:ahLst/>
              <a:cxnLst/>
              <a:rect l="l" t="t" r="r" b="b"/>
              <a:pathLst>
                <a:path w="776" h="1752" extrusionOk="0">
                  <a:moveTo>
                    <a:pt x="89" y="1"/>
                  </a:moveTo>
                  <a:lnTo>
                    <a:pt x="0" y="45"/>
                  </a:lnTo>
                  <a:lnTo>
                    <a:pt x="621" y="1751"/>
                  </a:lnTo>
                  <a:lnTo>
                    <a:pt x="776" y="168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3829;p38">
              <a:extLst>
                <a:ext uri="{FF2B5EF4-FFF2-40B4-BE49-F238E27FC236}">
                  <a16:creationId xmlns:a16="http://schemas.microsoft.com/office/drawing/2014/main" id="{711C2BB8-5054-4E61-BA26-6253BA6F92ED}"/>
                </a:ext>
              </a:extLst>
            </p:cNvPr>
            <p:cNvSpPr/>
            <p:nvPr/>
          </p:nvSpPr>
          <p:spPr>
            <a:xfrm>
              <a:off x="4977350" y="5035450"/>
              <a:ext cx="17750" cy="17750"/>
            </a:xfrm>
            <a:custGeom>
              <a:avLst/>
              <a:gdLst/>
              <a:ahLst/>
              <a:cxnLst/>
              <a:rect l="l" t="t" r="r" b="b"/>
              <a:pathLst>
                <a:path w="710" h="710" extrusionOk="0">
                  <a:moveTo>
                    <a:pt x="399" y="0"/>
                  </a:moveTo>
                  <a:cubicBezTo>
                    <a:pt x="333" y="22"/>
                    <a:pt x="266" y="67"/>
                    <a:pt x="200" y="111"/>
                  </a:cubicBezTo>
                  <a:cubicBezTo>
                    <a:pt x="133" y="222"/>
                    <a:pt x="0" y="310"/>
                    <a:pt x="23" y="421"/>
                  </a:cubicBezTo>
                  <a:cubicBezTo>
                    <a:pt x="45" y="554"/>
                    <a:pt x="178" y="709"/>
                    <a:pt x="311" y="709"/>
                  </a:cubicBezTo>
                  <a:cubicBezTo>
                    <a:pt x="421" y="709"/>
                    <a:pt x="532" y="554"/>
                    <a:pt x="665" y="466"/>
                  </a:cubicBezTo>
                  <a:cubicBezTo>
                    <a:pt x="599" y="288"/>
                    <a:pt x="709" y="22"/>
                    <a:pt x="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3830;p38">
              <a:extLst>
                <a:ext uri="{FF2B5EF4-FFF2-40B4-BE49-F238E27FC236}">
                  <a16:creationId xmlns:a16="http://schemas.microsoft.com/office/drawing/2014/main" id="{D82DE074-C604-40E2-9DB2-BA0D686513E4}"/>
                </a:ext>
              </a:extLst>
            </p:cNvPr>
            <p:cNvSpPr/>
            <p:nvPr/>
          </p:nvSpPr>
          <p:spPr>
            <a:xfrm>
              <a:off x="5428225" y="4883125"/>
              <a:ext cx="17200" cy="25500"/>
            </a:xfrm>
            <a:custGeom>
              <a:avLst/>
              <a:gdLst/>
              <a:ahLst/>
              <a:cxnLst/>
              <a:rect l="l" t="t" r="r" b="b"/>
              <a:pathLst>
                <a:path w="688" h="1020" extrusionOk="0">
                  <a:moveTo>
                    <a:pt x="222" y="0"/>
                  </a:moveTo>
                  <a:cubicBezTo>
                    <a:pt x="156" y="133"/>
                    <a:pt x="67" y="244"/>
                    <a:pt x="1" y="377"/>
                  </a:cubicBezTo>
                  <a:cubicBezTo>
                    <a:pt x="89" y="421"/>
                    <a:pt x="178" y="466"/>
                    <a:pt x="244" y="532"/>
                  </a:cubicBezTo>
                  <a:cubicBezTo>
                    <a:pt x="422" y="687"/>
                    <a:pt x="555" y="864"/>
                    <a:pt x="688" y="1019"/>
                  </a:cubicBezTo>
                  <a:cubicBezTo>
                    <a:pt x="643" y="709"/>
                    <a:pt x="621" y="421"/>
                    <a:pt x="577" y="111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3831;p38">
              <a:extLst>
                <a:ext uri="{FF2B5EF4-FFF2-40B4-BE49-F238E27FC236}">
                  <a16:creationId xmlns:a16="http://schemas.microsoft.com/office/drawing/2014/main" id="{809BB0A3-65BC-47E4-A379-9FFEABA3B683}"/>
                </a:ext>
              </a:extLst>
            </p:cNvPr>
            <p:cNvSpPr/>
            <p:nvPr/>
          </p:nvSpPr>
          <p:spPr>
            <a:xfrm>
              <a:off x="5000625" y="5062575"/>
              <a:ext cx="23825" cy="17750"/>
            </a:xfrm>
            <a:custGeom>
              <a:avLst/>
              <a:gdLst/>
              <a:ahLst/>
              <a:cxnLst/>
              <a:rect l="l" t="t" r="r" b="b"/>
              <a:pathLst>
                <a:path w="953" h="710" extrusionOk="0">
                  <a:moveTo>
                    <a:pt x="399" y="1"/>
                  </a:moveTo>
                  <a:cubicBezTo>
                    <a:pt x="133" y="134"/>
                    <a:pt x="0" y="422"/>
                    <a:pt x="89" y="710"/>
                  </a:cubicBezTo>
                  <a:lnTo>
                    <a:pt x="953" y="621"/>
                  </a:lnTo>
                  <a:lnTo>
                    <a:pt x="953" y="488"/>
                  </a:lnTo>
                  <a:lnTo>
                    <a:pt x="753" y="245"/>
                  </a:lnTo>
                  <a:cubicBezTo>
                    <a:pt x="620" y="156"/>
                    <a:pt x="510" y="90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3832;p38">
              <a:extLst>
                <a:ext uri="{FF2B5EF4-FFF2-40B4-BE49-F238E27FC236}">
                  <a16:creationId xmlns:a16="http://schemas.microsoft.com/office/drawing/2014/main" id="{4E891356-A52D-4FD1-9622-59427DE4414E}"/>
                </a:ext>
              </a:extLst>
            </p:cNvPr>
            <p:cNvSpPr/>
            <p:nvPr/>
          </p:nvSpPr>
          <p:spPr>
            <a:xfrm>
              <a:off x="5761125" y="4663225"/>
              <a:ext cx="24950" cy="18300"/>
            </a:xfrm>
            <a:custGeom>
              <a:avLst/>
              <a:gdLst/>
              <a:ahLst/>
              <a:cxnLst/>
              <a:rect l="l" t="t" r="r" b="b"/>
              <a:pathLst>
                <a:path w="998" h="732" extrusionOk="0">
                  <a:moveTo>
                    <a:pt x="532" y="0"/>
                  </a:moveTo>
                  <a:cubicBezTo>
                    <a:pt x="244" y="111"/>
                    <a:pt x="23" y="399"/>
                    <a:pt x="1" y="731"/>
                  </a:cubicBezTo>
                  <a:lnTo>
                    <a:pt x="998" y="333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3833;p38">
              <a:extLst>
                <a:ext uri="{FF2B5EF4-FFF2-40B4-BE49-F238E27FC236}">
                  <a16:creationId xmlns:a16="http://schemas.microsoft.com/office/drawing/2014/main" id="{EB987A38-D461-4CB2-ABF0-E6D6E27B2B12}"/>
                </a:ext>
              </a:extLst>
            </p:cNvPr>
            <p:cNvSpPr/>
            <p:nvPr/>
          </p:nvSpPr>
          <p:spPr>
            <a:xfrm>
              <a:off x="5791050" y="4786750"/>
              <a:ext cx="18300" cy="23275"/>
            </a:xfrm>
            <a:custGeom>
              <a:avLst/>
              <a:gdLst/>
              <a:ahLst/>
              <a:cxnLst/>
              <a:rect l="l" t="t" r="r" b="b"/>
              <a:pathLst>
                <a:path w="732" h="931" extrusionOk="0">
                  <a:moveTo>
                    <a:pt x="598" y="0"/>
                  </a:moveTo>
                  <a:lnTo>
                    <a:pt x="0" y="620"/>
                  </a:lnTo>
                  <a:lnTo>
                    <a:pt x="44" y="798"/>
                  </a:lnTo>
                  <a:lnTo>
                    <a:pt x="332" y="931"/>
                  </a:lnTo>
                  <a:cubicBezTo>
                    <a:pt x="731" y="776"/>
                    <a:pt x="665" y="443"/>
                    <a:pt x="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3834;p38">
              <a:extLst>
                <a:ext uri="{FF2B5EF4-FFF2-40B4-BE49-F238E27FC236}">
                  <a16:creationId xmlns:a16="http://schemas.microsoft.com/office/drawing/2014/main" id="{C2CAE865-82EF-45C5-963B-5B1A631C8C4A}"/>
                </a:ext>
              </a:extLst>
            </p:cNvPr>
            <p:cNvSpPr/>
            <p:nvPr/>
          </p:nvSpPr>
          <p:spPr>
            <a:xfrm>
              <a:off x="5069300" y="4598400"/>
              <a:ext cx="21625" cy="25525"/>
            </a:xfrm>
            <a:custGeom>
              <a:avLst/>
              <a:gdLst/>
              <a:ahLst/>
              <a:cxnLst/>
              <a:rect l="l" t="t" r="r" b="b"/>
              <a:pathLst>
                <a:path w="865" h="1021" extrusionOk="0">
                  <a:moveTo>
                    <a:pt x="732" y="1"/>
                  </a:moveTo>
                  <a:lnTo>
                    <a:pt x="288" y="533"/>
                  </a:lnTo>
                  <a:lnTo>
                    <a:pt x="0" y="555"/>
                  </a:lnTo>
                  <a:lnTo>
                    <a:pt x="45" y="865"/>
                  </a:lnTo>
                  <a:lnTo>
                    <a:pt x="244" y="1020"/>
                  </a:lnTo>
                  <a:cubicBezTo>
                    <a:pt x="288" y="954"/>
                    <a:pt x="355" y="865"/>
                    <a:pt x="399" y="776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3835;p38">
              <a:extLst>
                <a:ext uri="{FF2B5EF4-FFF2-40B4-BE49-F238E27FC236}">
                  <a16:creationId xmlns:a16="http://schemas.microsoft.com/office/drawing/2014/main" id="{8D63475D-470B-466B-B730-BB7BC35823E2}"/>
                </a:ext>
              </a:extLst>
            </p:cNvPr>
            <p:cNvSpPr/>
            <p:nvPr/>
          </p:nvSpPr>
          <p:spPr>
            <a:xfrm>
              <a:off x="5350125" y="4995000"/>
              <a:ext cx="20525" cy="18875"/>
            </a:xfrm>
            <a:custGeom>
              <a:avLst/>
              <a:gdLst/>
              <a:ahLst/>
              <a:cxnLst/>
              <a:rect l="l" t="t" r="r" b="b"/>
              <a:pathLst>
                <a:path w="821" h="755" extrusionOk="0">
                  <a:moveTo>
                    <a:pt x="621" y="1"/>
                  </a:moveTo>
                  <a:lnTo>
                    <a:pt x="156" y="200"/>
                  </a:lnTo>
                  <a:cubicBezTo>
                    <a:pt x="156" y="222"/>
                    <a:pt x="134" y="245"/>
                    <a:pt x="111" y="245"/>
                  </a:cubicBezTo>
                  <a:cubicBezTo>
                    <a:pt x="1" y="466"/>
                    <a:pt x="134" y="710"/>
                    <a:pt x="355" y="754"/>
                  </a:cubicBezTo>
                  <a:cubicBezTo>
                    <a:pt x="621" y="688"/>
                    <a:pt x="820" y="422"/>
                    <a:pt x="798" y="134"/>
                  </a:cubicBezTo>
                  <a:lnTo>
                    <a:pt x="6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3836;p38">
              <a:extLst>
                <a:ext uri="{FF2B5EF4-FFF2-40B4-BE49-F238E27FC236}">
                  <a16:creationId xmlns:a16="http://schemas.microsoft.com/office/drawing/2014/main" id="{EA4D2BFD-B619-43B8-890B-9344B49E2707}"/>
                </a:ext>
              </a:extLst>
            </p:cNvPr>
            <p:cNvSpPr/>
            <p:nvPr/>
          </p:nvSpPr>
          <p:spPr>
            <a:xfrm>
              <a:off x="5541225" y="4426700"/>
              <a:ext cx="21625" cy="21025"/>
            </a:xfrm>
            <a:custGeom>
              <a:avLst/>
              <a:gdLst/>
              <a:ahLst/>
              <a:cxnLst/>
              <a:rect l="l" t="t" r="r" b="b"/>
              <a:pathLst>
                <a:path w="865" h="841" extrusionOk="0">
                  <a:moveTo>
                    <a:pt x="399" y="1"/>
                  </a:moveTo>
                  <a:lnTo>
                    <a:pt x="1" y="222"/>
                  </a:lnTo>
                  <a:lnTo>
                    <a:pt x="67" y="710"/>
                  </a:lnTo>
                  <a:cubicBezTo>
                    <a:pt x="150" y="806"/>
                    <a:pt x="226" y="841"/>
                    <a:pt x="302" y="841"/>
                  </a:cubicBezTo>
                  <a:cubicBezTo>
                    <a:pt x="470" y="841"/>
                    <a:pt x="636" y="674"/>
                    <a:pt x="865" y="643"/>
                  </a:cubicBezTo>
                  <a:lnTo>
                    <a:pt x="244" y="289"/>
                  </a:lnTo>
                  <a:lnTo>
                    <a:pt x="554" y="178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3837;p38">
              <a:extLst>
                <a:ext uri="{FF2B5EF4-FFF2-40B4-BE49-F238E27FC236}">
                  <a16:creationId xmlns:a16="http://schemas.microsoft.com/office/drawing/2014/main" id="{D4DAFD14-43C1-49B6-8466-98BAAE8234EA}"/>
                </a:ext>
              </a:extLst>
            </p:cNvPr>
            <p:cNvSpPr/>
            <p:nvPr/>
          </p:nvSpPr>
          <p:spPr>
            <a:xfrm>
              <a:off x="5002275" y="5078100"/>
              <a:ext cx="22175" cy="13325"/>
            </a:xfrm>
            <a:custGeom>
              <a:avLst/>
              <a:gdLst/>
              <a:ahLst/>
              <a:cxnLst/>
              <a:rect l="l" t="t" r="r" b="b"/>
              <a:pathLst>
                <a:path w="887" h="533" extrusionOk="0">
                  <a:moveTo>
                    <a:pt x="887" y="0"/>
                  </a:moveTo>
                  <a:lnTo>
                    <a:pt x="0" y="89"/>
                  </a:lnTo>
                  <a:lnTo>
                    <a:pt x="289" y="532"/>
                  </a:lnTo>
                  <a:cubicBezTo>
                    <a:pt x="444" y="466"/>
                    <a:pt x="577" y="399"/>
                    <a:pt x="687" y="333"/>
                  </a:cubicBezTo>
                  <a:cubicBezTo>
                    <a:pt x="776" y="222"/>
                    <a:pt x="842" y="111"/>
                    <a:pt x="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3838;p38">
              <a:extLst>
                <a:ext uri="{FF2B5EF4-FFF2-40B4-BE49-F238E27FC236}">
                  <a16:creationId xmlns:a16="http://schemas.microsoft.com/office/drawing/2014/main" id="{B6050B00-F661-4C40-AC06-E0396764E8DD}"/>
                </a:ext>
              </a:extLst>
            </p:cNvPr>
            <p:cNvSpPr/>
            <p:nvPr/>
          </p:nvSpPr>
          <p:spPr>
            <a:xfrm>
              <a:off x="5119150" y="4551325"/>
              <a:ext cx="31600" cy="31050"/>
            </a:xfrm>
            <a:custGeom>
              <a:avLst/>
              <a:gdLst/>
              <a:ahLst/>
              <a:cxnLst/>
              <a:rect l="l" t="t" r="r" b="b"/>
              <a:pathLst>
                <a:path w="1264" h="1242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776" y="333"/>
                    <a:pt x="244" y="665"/>
                    <a:pt x="0" y="1241"/>
                  </a:cubicBezTo>
                  <a:lnTo>
                    <a:pt x="12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3839;p38">
              <a:extLst>
                <a:ext uri="{FF2B5EF4-FFF2-40B4-BE49-F238E27FC236}">
                  <a16:creationId xmlns:a16="http://schemas.microsoft.com/office/drawing/2014/main" id="{7891B211-248B-48D6-8113-FA643333F71F}"/>
                </a:ext>
              </a:extLst>
            </p:cNvPr>
            <p:cNvSpPr/>
            <p:nvPr/>
          </p:nvSpPr>
          <p:spPr>
            <a:xfrm>
              <a:off x="4904225" y="479337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45" y="1"/>
                  </a:moveTo>
                  <a:lnTo>
                    <a:pt x="1" y="666"/>
                  </a:lnTo>
                  <a:cubicBezTo>
                    <a:pt x="245" y="511"/>
                    <a:pt x="665" y="555"/>
                    <a:pt x="577" y="67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3840;p38">
              <a:extLst>
                <a:ext uri="{FF2B5EF4-FFF2-40B4-BE49-F238E27FC236}">
                  <a16:creationId xmlns:a16="http://schemas.microsoft.com/office/drawing/2014/main" id="{3C966FDE-2A8D-40D4-BAD8-7B873877CE37}"/>
                </a:ext>
              </a:extLst>
            </p:cNvPr>
            <p:cNvSpPr/>
            <p:nvPr/>
          </p:nvSpPr>
          <p:spPr>
            <a:xfrm>
              <a:off x="5557850" y="4479875"/>
              <a:ext cx="18850" cy="17200"/>
            </a:xfrm>
            <a:custGeom>
              <a:avLst/>
              <a:gdLst/>
              <a:ahLst/>
              <a:cxnLst/>
              <a:rect l="l" t="t" r="r" b="b"/>
              <a:pathLst>
                <a:path w="754" h="688" extrusionOk="0">
                  <a:moveTo>
                    <a:pt x="510" y="1"/>
                  </a:moveTo>
                  <a:lnTo>
                    <a:pt x="0" y="178"/>
                  </a:lnTo>
                  <a:lnTo>
                    <a:pt x="665" y="687"/>
                  </a:lnTo>
                  <a:cubicBezTo>
                    <a:pt x="709" y="577"/>
                    <a:pt x="731" y="466"/>
                    <a:pt x="754" y="377"/>
                  </a:cubicBezTo>
                  <a:cubicBezTo>
                    <a:pt x="709" y="244"/>
                    <a:pt x="665" y="111"/>
                    <a:pt x="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3841;p38">
              <a:extLst>
                <a:ext uri="{FF2B5EF4-FFF2-40B4-BE49-F238E27FC236}">
                  <a16:creationId xmlns:a16="http://schemas.microsoft.com/office/drawing/2014/main" id="{0CB462B2-96B9-41AE-B303-FC399C7A9216}"/>
                </a:ext>
              </a:extLst>
            </p:cNvPr>
            <p:cNvSpPr/>
            <p:nvPr/>
          </p:nvSpPr>
          <p:spPr>
            <a:xfrm>
              <a:off x="5196150" y="45851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288" y="0"/>
                  </a:moveTo>
                  <a:lnTo>
                    <a:pt x="0" y="133"/>
                  </a:lnTo>
                  <a:lnTo>
                    <a:pt x="0" y="532"/>
                  </a:lnTo>
                  <a:lnTo>
                    <a:pt x="532" y="643"/>
                  </a:lnTo>
                  <a:lnTo>
                    <a:pt x="621" y="288"/>
                  </a:lnTo>
                  <a:lnTo>
                    <a:pt x="465" y="67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3842;p38">
              <a:extLst>
                <a:ext uri="{FF2B5EF4-FFF2-40B4-BE49-F238E27FC236}">
                  <a16:creationId xmlns:a16="http://schemas.microsoft.com/office/drawing/2014/main" id="{B4442C27-970B-4682-AC04-B5903E43428A}"/>
                </a:ext>
              </a:extLst>
            </p:cNvPr>
            <p:cNvSpPr/>
            <p:nvPr/>
          </p:nvSpPr>
          <p:spPr>
            <a:xfrm>
              <a:off x="5413275" y="4760150"/>
              <a:ext cx="17200" cy="16100"/>
            </a:xfrm>
            <a:custGeom>
              <a:avLst/>
              <a:gdLst/>
              <a:ahLst/>
              <a:cxnLst/>
              <a:rect l="l" t="t" r="r" b="b"/>
              <a:pathLst>
                <a:path w="688" h="644" extrusionOk="0">
                  <a:moveTo>
                    <a:pt x="444" y="1"/>
                  </a:moveTo>
                  <a:lnTo>
                    <a:pt x="0" y="134"/>
                  </a:lnTo>
                  <a:cubicBezTo>
                    <a:pt x="23" y="311"/>
                    <a:pt x="45" y="466"/>
                    <a:pt x="45" y="643"/>
                  </a:cubicBezTo>
                  <a:lnTo>
                    <a:pt x="288" y="643"/>
                  </a:lnTo>
                  <a:lnTo>
                    <a:pt x="687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3843;p38">
              <a:extLst>
                <a:ext uri="{FF2B5EF4-FFF2-40B4-BE49-F238E27FC236}">
                  <a16:creationId xmlns:a16="http://schemas.microsoft.com/office/drawing/2014/main" id="{4654588A-A574-497E-8938-0035F6CD8F9D}"/>
                </a:ext>
              </a:extLst>
            </p:cNvPr>
            <p:cNvSpPr/>
            <p:nvPr/>
          </p:nvSpPr>
          <p:spPr>
            <a:xfrm>
              <a:off x="5014450" y="4607275"/>
              <a:ext cx="21625" cy="14550"/>
            </a:xfrm>
            <a:custGeom>
              <a:avLst/>
              <a:gdLst/>
              <a:ahLst/>
              <a:cxnLst/>
              <a:rect l="l" t="t" r="r" b="b"/>
              <a:pathLst>
                <a:path w="865" h="582" extrusionOk="0">
                  <a:moveTo>
                    <a:pt x="865" y="0"/>
                  </a:moveTo>
                  <a:lnTo>
                    <a:pt x="112" y="244"/>
                  </a:lnTo>
                  <a:lnTo>
                    <a:pt x="1" y="510"/>
                  </a:lnTo>
                  <a:cubicBezTo>
                    <a:pt x="117" y="555"/>
                    <a:pt x="209" y="582"/>
                    <a:pt x="289" y="582"/>
                  </a:cubicBezTo>
                  <a:cubicBezTo>
                    <a:pt x="485" y="582"/>
                    <a:pt x="614" y="425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3844;p38">
              <a:extLst>
                <a:ext uri="{FF2B5EF4-FFF2-40B4-BE49-F238E27FC236}">
                  <a16:creationId xmlns:a16="http://schemas.microsoft.com/office/drawing/2014/main" id="{2C3570F7-6B6A-4AE7-BB9C-D55FE2411AB5}"/>
                </a:ext>
              </a:extLst>
            </p:cNvPr>
            <p:cNvSpPr/>
            <p:nvPr/>
          </p:nvSpPr>
          <p:spPr>
            <a:xfrm>
              <a:off x="5012800" y="4520875"/>
              <a:ext cx="13875" cy="22725"/>
            </a:xfrm>
            <a:custGeom>
              <a:avLst/>
              <a:gdLst/>
              <a:ahLst/>
              <a:cxnLst/>
              <a:rect l="l" t="t" r="r" b="b"/>
              <a:pathLst>
                <a:path w="555" h="909" extrusionOk="0">
                  <a:moveTo>
                    <a:pt x="200" y="0"/>
                  </a:moveTo>
                  <a:lnTo>
                    <a:pt x="111" y="244"/>
                  </a:lnTo>
                  <a:cubicBezTo>
                    <a:pt x="89" y="310"/>
                    <a:pt x="67" y="377"/>
                    <a:pt x="45" y="465"/>
                  </a:cubicBezTo>
                  <a:cubicBezTo>
                    <a:pt x="23" y="532"/>
                    <a:pt x="0" y="620"/>
                    <a:pt x="0" y="687"/>
                  </a:cubicBezTo>
                  <a:lnTo>
                    <a:pt x="510" y="909"/>
                  </a:lnTo>
                  <a:lnTo>
                    <a:pt x="554" y="598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3845;p38">
              <a:extLst>
                <a:ext uri="{FF2B5EF4-FFF2-40B4-BE49-F238E27FC236}">
                  <a16:creationId xmlns:a16="http://schemas.microsoft.com/office/drawing/2014/main" id="{9D030662-31BB-4708-BF38-EAB34E5FE182}"/>
                </a:ext>
              </a:extLst>
            </p:cNvPr>
            <p:cNvSpPr/>
            <p:nvPr/>
          </p:nvSpPr>
          <p:spPr>
            <a:xfrm>
              <a:off x="5264275" y="4481550"/>
              <a:ext cx="34375" cy="9425"/>
            </a:xfrm>
            <a:custGeom>
              <a:avLst/>
              <a:gdLst/>
              <a:ahLst/>
              <a:cxnLst/>
              <a:rect l="l" t="t" r="r" b="b"/>
              <a:pathLst>
                <a:path w="1375" h="377" extrusionOk="0">
                  <a:moveTo>
                    <a:pt x="0" y="222"/>
                  </a:moveTo>
                  <a:lnTo>
                    <a:pt x="0" y="244"/>
                  </a:lnTo>
                  <a:lnTo>
                    <a:pt x="47" y="244"/>
                  </a:lnTo>
                  <a:cubicBezTo>
                    <a:pt x="32" y="235"/>
                    <a:pt x="16" y="228"/>
                    <a:pt x="0" y="222"/>
                  </a:cubicBezTo>
                  <a:close/>
                  <a:moveTo>
                    <a:pt x="1352" y="0"/>
                  </a:moveTo>
                  <a:cubicBezTo>
                    <a:pt x="997" y="66"/>
                    <a:pt x="621" y="155"/>
                    <a:pt x="244" y="244"/>
                  </a:cubicBezTo>
                  <a:lnTo>
                    <a:pt x="47" y="244"/>
                  </a:lnTo>
                  <a:cubicBezTo>
                    <a:pt x="142" y="295"/>
                    <a:pt x="234" y="377"/>
                    <a:pt x="311" y="377"/>
                  </a:cubicBezTo>
                  <a:cubicBezTo>
                    <a:pt x="665" y="310"/>
                    <a:pt x="1020" y="199"/>
                    <a:pt x="1374" y="111"/>
                  </a:cubicBezTo>
                  <a:lnTo>
                    <a:pt x="13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3846;p38">
              <a:extLst>
                <a:ext uri="{FF2B5EF4-FFF2-40B4-BE49-F238E27FC236}">
                  <a16:creationId xmlns:a16="http://schemas.microsoft.com/office/drawing/2014/main" id="{3E4AAA26-7176-4F73-8D96-95C91353E432}"/>
                </a:ext>
              </a:extLst>
            </p:cNvPr>
            <p:cNvSpPr/>
            <p:nvPr/>
          </p:nvSpPr>
          <p:spPr>
            <a:xfrm>
              <a:off x="5673050" y="4751850"/>
              <a:ext cx="6675" cy="37125"/>
            </a:xfrm>
            <a:custGeom>
              <a:avLst/>
              <a:gdLst/>
              <a:ahLst/>
              <a:cxnLst/>
              <a:rect l="l" t="t" r="r" b="b"/>
              <a:pathLst>
                <a:path w="267" h="1485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488"/>
                    <a:pt x="89" y="997"/>
                    <a:pt x="156" y="1485"/>
                  </a:cubicBezTo>
                  <a:lnTo>
                    <a:pt x="267" y="1463"/>
                  </a:lnTo>
                  <a:cubicBezTo>
                    <a:pt x="244" y="975"/>
                    <a:pt x="267" y="44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3847;p38">
              <a:extLst>
                <a:ext uri="{FF2B5EF4-FFF2-40B4-BE49-F238E27FC236}">
                  <a16:creationId xmlns:a16="http://schemas.microsoft.com/office/drawing/2014/main" id="{1FC3CF88-3C03-4841-B92D-39E833843880}"/>
                </a:ext>
              </a:extLst>
            </p:cNvPr>
            <p:cNvSpPr/>
            <p:nvPr/>
          </p:nvSpPr>
          <p:spPr>
            <a:xfrm>
              <a:off x="5424350" y="4746300"/>
              <a:ext cx="18300" cy="18300"/>
            </a:xfrm>
            <a:custGeom>
              <a:avLst/>
              <a:gdLst/>
              <a:ahLst/>
              <a:cxnLst/>
              <a:rect l="l" t="t" r="r" b="b"/>
              <a:pathLst>
                <a:path w="732" h="732" extrusionOk="0">
                  <a:moveTo>
                    <a:pt x="466" y="1"/>
                  </a:moveTo>
                  <a:cubicBezTo>
                    <a:pt x="333" y="89"/>
                    <a:pt x="200" y="178"/>
                    <a:pt x="89" y="289"/>
                  </a:cubicBezTo>
                  <a:cubicBezTo>
                    <a:pt x="45" y="377"/>
                    <a:pt x="23" y="466"/>
                    <a:pt x="1" y="555"/>
                  </a:cubicBezTo>
                  <a:lnTo>
                    <a:pt x="244" y="732"/>
                  </a:lnTo>
                  <a:lnTo>
                    <a:pt x="732" y="200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3848;p38">
              <a:extLst>
                <a:ext uri="{FF2B5EF4-FFF2-40B4-BE49-F238E27FC236}">
                  <a16:creationId xmlns:a16="http://schemas.microsoft.com/office/drawing/2014/main" id="{982E4D11-B016-48FA-92B0-EBC67AC4B7D4}"/>
                </a:ext>
              </a:extLst>
            </p:cNvPr>
            <p:cNvSpPr/>
            <p:nvPr/>
          </p:nvSpPr>
          <p:spPr>
            <a:xfrm>
              <a:off x="5034400" y="4713625"/>
              <a:ext cx="11100" cy="40450"/>
            </a:xfrm>
            <a:custGeom>
              <a:avLst/>
              <a:gdLst/>
              <a:ahLst/>
              <a:cxnLst/>
              <a:rect l="l" t="t" r="r" b="b"/>
              <a:pathLst>
                <a:path w="444" h="1618" extrusionOk="0">
                  <a:moveTo>
                    <a:pt x="311" y="0"/>
                  </a:moveTo>
                  <a:cubicBezTo>
                    <a:pt x="200" y="532"/>
                    <a:pt x="111" y="1064"/>
                    <a:pt x="1" y="1596"/>
                  </a:cubicBezTo>
                  <a:lnTo>
                    <a:pt x="133" y="1618"/>
                  </a:lnTo>
                  <a:cubicBezTo>
                    <a:pt x="244" y="1086"/>
                    <a:pt x="333" y="554"/>
                    <a:pt x="444" y="23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3849;p38">
              <a:extLst>
                <a:ext uri="{FF2B5EF4-FFF2-40B4-BE49-F238E27FC236}">
                  <a16:creationId xmlns:a16="http://schemas.microsoft.com/office/drawing/2014/main" id="{A9168F46-A0F8-4992-8D28-644565E2B7CA}"/>
                </a:ext>
              </a:extLst>
            </p:cNvPr>
            <p:cNvSpPr/>
            <p:nvPr/>
          </p:nvSpPr>
          <p:spPr>
            <a:xfrm>
              <a:off x="5062650" y="4627775"/>
              <a:ext cx="21625" cy="33800"/>
            </a:xfrm>
            <a:custGeom>
              <a:avLst/>
              <a:gdLst/>
              <a:ahLst/>
              <a:cxnLst/>
              <a:rect l="l" t="t" r="r" b="b"/>
              <a:pathLst>
                <a:path w="865" h="1352" extrusionOk="0">
                  <a:moveTo>
                    <a:pt x="732" y="0"/>
                  </a:moveTo>
                  <a:lnTo>
                    <a:pt x="1" y="1285"/>
                  </a:lnTo>
                  <a:lnTo>
                    <a:pt x="133" y="1352"/>
                  </a:lnTo>
                  <a:lnTo>
                    <a:pt x="865" y="67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3850;p38">
              <a:extLst>
                <a:ext uri="{FF2B5EF4-FFF2-40B4-BE49-F238E27FC236}">
                  <a16:creationId xmlns:a16="http://schemas.microsoft.com/office/drawing/2014/main" id="{8B37DB93-3DF3-4F37-9138-BDDA8528A585}"/>
                </a:ext>
              </a:extLst>
            </p:cNvPr>
            <p:cNvSpPr/>
            <p:nvPr/>
          </p:nvSpPr>
          <p:spPr>
            <a:xfrm>
              <a:off x="5277025" y="4819975"/>
              <a:ext cx="18300" cy="25500"/>
            </a:xfrm>
            <a:custGeom>
              <a:avLst/>
              <a:gdLst/>
              <a:ahLst/>
              <a:cxnLst/>
              <a:rect l="l" t="t" r="r" b="b"/>
              <a:pathLst>
                <a:path w="732" h="1020" extrusionOk="0">
                  <a:moveTo>
                    <a:pt x="44" y="0"/>
                  </a:moveTo>
                  <a:cubicBezTo>
                    <a:pt x="44" y="111"/>
                    <a:pt x="0" y="311"/>
                    <a:pt x="44" y="311"/>
                  </a:cubicBezTo>
                  <a:cubicBezTo>
                    <a:pt x="288" y="399"/>
                    <a:pt x="89" y="532"/>
                    <a:pt x="89" y="643"/>
                  </a:cubicBezTo>
                  <a:lnTo>
                    <a:pt x="288" y="776"/>
                  </a:lnTo>
                  <a:lnTo>
                    <a:pt x="532" y="1020"/>
                  </a:lnTo>
                  <a:cubicBezTo>
                    <a:pt x="731" y="732"/>
                    <a:pt x="487" y="20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3851;p38">
              <a:extLst>
                <a:ext uri="{FF2B5EF4-FFF2-40B4-BE49-F238E27FC236}">
                  <a16:creationId xmlns:a16="http://schemas.microsoft.com/office/drawing/2014/main" id="{0CFA46D9-66CD-49BB-B0EE-7AAAFCBF6EE9}"/>
                </a:ext>
              </a:extLst>
            </p:cNvPr>
            <p:cNvSpPr/>
            <p:nvPr/>
          </p:nvSpPr>
          <p:spPr>
            <a:xfrm>
              <a:off x="5595500" y="4980600"/>
              <a:ext cx="27725" cy="34925"/>
            </a:xfrm>
            <a:custGeom>
              <a:avLst/>
              <a:gdLst/>
              <a:ahLst/>
              <a:cxnLst/>
              <a:rect l="l" t="t" r="r" b="b"/>
              <a:pathLst>
                <a:path w="1109" h="1397" extrusionOk="0">
                  <a:moveTo>
                    <a:pt x="1109" y="1"/>
                  </a:moveTo>
                  <a:lnTo>
                    <a:pt x="1" y="1286"/>
                  </a:lnTo>
                  <a:lnTo>
                    <a:pt x="134" y="1397"/>
                  </a:lnTo>
                  <a:cubicBezTo>
                    <a:pt x="533" y="998"/>
                    <a:pt x="865" y="510"/>
                    <a:pt x="1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3852;p38">
              <a:extLst>
                <a:ext uri="{FF2B5EF4-FFF2-40B4-BE49-F238E27FC236}">
                  <a16:creationId xmlns:a16="http://schemas.microsoft.com/office/drawing/2014/main" id="{430A480A-25C0-49A7-A0C5-33A7B3096062}"/>
                </a:ext>
              </a:extLst>
            </p:cNvPr>
            <p:cNvSpPr/>
            <p:nvPr/>
          </p:nvSpPr>
          <p:spPr>
            <a:xfrm>
              <a:off x="5259850" y="4610600"/>
              <a:ext cx="11100" cy="32150"/>
            </a:xfrm>
            <a:custGeom>
              <a:avLst/>
              <a:gdLst/>
              <a:ahLst/>
              <a:cxnLst/>
              <a:rect l="l" t="t" r="r" b="b"/>
              <a:pathLst>
                <a:path w="444" h="1286" extrusionOk="0">
                  <a:moveTo>
                    <a:pt x="0" y="1064"/>
                  </a:moveTo>
                  <a:lnTo>
                    <a:pt x="22" y="1086"/>
                  </a:lnTo>
                  <a:lnTo>
                    <a:pt x="25" y="1076"/>
                  </a:lnTo>
                  <a:lnTo>
                    <a:pt x="25" y="1076"/>
                  </a:lnTo>
                  <a:lnTo>
                    <a:pt x="0" y="1064"/>
                  </a:lnTo>
                  <a:close/>
                  <a:moveTo>
                    <a:pt x="266" y="0"/>
                  </a:moveTo>
                  <a:lnTo>
                    <a:pt x="25" y="1076"/>
                  </a:lnTo>
                  <a:lnTo>
                    <a:pt x="25" y="1076"/>
                  </a:lnTo>
                  <a:lnTo>
                    <a:pt x="177" y="1153"/>
                  </a:lnTo>
                  <a:lnTo>
                    <a:pt x="399" y="1285"/>
                  </a:lnTo>
                  <a:cubicBezTo>
                    <a:pt x="399" y="1219"/>
                    <a:pt x="443" y="1108"/>
                    <a:pt x="399" y="1064"/>
                  </a:cubicBezTo>
                  <a:cubicBezTo>
                    <a:pt x="155" y="865"/>
                    <a:pt x="244" y="687"/>
                    <a:pt x="377" y="466"/>
                  </a:cubicBezTo>
                  <a:cubicBezTo>
                    <a:pt x="443" y="355"/>
                    <a:pt x="310" y="156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3853;p38">
              <a:extLst>
                <a:ext uri="{FF2B5EF4-FFF2-40B4-BE49-F238E27FC236}">
                  <a16:creationId xmlns:a16="http://schemas.microsoft.com/office/drawing/2014/main" id="{72CE54C7-B8B1-46D8-9D8D-D3BD5A70E618}"/>
                </a:ext>
              </a:extLst>
            </p:cNvPr>
            <p:cNvSpPr/>
            <p:nvPr/>
          </p:nvSpPr>
          <p:spPr>
            <a:xfrm>
              <a:off x="4965725" y="4580675"/>
              <a:ext cx="21450" cy="16650"/>
            </a:xfrm>
            <a:custGeom>
              <a:avLst/>
              <a:gdLst/>
              <a:ahLst/>
              <a:cxnLst/>
              <a:rect l="l" t="t" r="r" b="b"/>
              <a:pathLst>
                <a:path w="858" h="666" extrusionOk="0">
                  <a:moveTo>
                    <a:pt x="337" y="1"/>
                  </a:moveTo>
                  <a:cubicBezTo>
                    <a:pt x="211" y="1"/>
                    <a:pt x="93" y="60"/>
                    <a:pt x="0" y="223"/>
                  </a:cubicBezTo>
                  <a:lnTo>
                    <a:pt x="333" y="666"/>
                  </a:lnTo>
                  <a:cubicBezTo>
                    <a:pt x="377" y="599"/>
                    <a:pt x="421" y="488"/>
                    <a:pt x="443" y="488"/>
                  </a:cubicBezTo>
                  <a:cubicBezTo>
                    <a:pt x="515" y="505"/>
                    <a:pt x="571" y="513"/>
                    <a:pt x="615" y="513"/>
                  </a:cubicBezTo>
                  <a:cubicBezTo>
                    <a:pt x="857" y="513"/>
                    <a:pt x="725" y="281"/>
                    <a:pt x="687" y="112"/>
                  </a:cubicBezTo>
                  <a:cubicBezTo>
                    <a:pt x="571" y="49"/>
                    <a:pt x="451" y="1"/>
                    <a:pt x="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3854;p38">
              <a:extLst>
                <a:ext uri="{FF2B5EF4-FFF2-40B4-BE49-F238E27FC236}">
                  <a16:creationId xmlns:a16="http://schemas.microsoft.com/office/drawing/2014/main" id="{860A09A1-E268-419A-A41C-DEAADD81CCF6}"/>
                </a:ext>
              </a:extLst>
            </p:cNvPr>
            <p:cNvSpPr/>
            <p:nvPr/>
          </p:nvSpPr>
          <p:spPr>
            <a:xfrm>
              <a:off x="5576675" y="4463825"/>
              <a:ext cx="24950" cy="16075"/>
            </a:xfrm>
            <a:custGeom>
              <a:avLst/>
              <a:gdLst/>
              <a:ahLst/>
              <a:cxnLst/>
              <a:rect l="l" t="t" r="r" b="b"/>
              <a:pathLst>
                <a:path w="998" h="643" extrusionOk="0">
                  <a:moveTo>
                    <a:pt x="998" y="0"/>
                  </a:moveTo>
                  <a:lnTo>
                    <a:pt x="998" y="0"/>
                  </a:lnTo>
                  <a:cubicBezTo>
                    <a:pt x="665" y="89"/>
                    <a:pt x="333" y="199"/>
                    <a:pt x="1" y="310"/>
                  </a:cubicBezTo>
                  <a:cubicBezTo>
                    <a:pt x="1" y="399"/>
                    <a:pt x="1" y="487"/>
                    <a:pt x="23" y="576"/>
                  </a:cubicBezTo>
                  <a:lnTo>
                    <a:pt x="45" y="598"/>
                  </a:lnTo>
                  <a:lnTo>
                    <a:pt x="156" y="643"/>
                  </a:lnTo>
                  <a:cubicBezTo>
                    <a:pt x="266" y="620"/>
                    <a:pt x="399" y="576"/>
                    <a:pt x="510" y="510"/>
                  </a:cubicBezTo>
                  <a:cubicBezTo>
                    <a:pt x="687" y="355"/>
                    <a:pt x="843" y="177"/>
                    <a:pt x="9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3855;p38">
              <a:extLst>
                <a:ext uri="{FF2B5EF4-FFF2-40B4-BE49-F238E27FC236}">
                  <a16:creationId xmlns:a16="http://schemas.microsoft.com/office/drawing/2014/main" id="{42841CD6-9151-4E40-B144-4C4DD0755E5C}"/>
                </a:ext>
              </a:extLst>
            </p:cNvPr>
            <p:cNvSpPr/>
            <p:nvPr/>
          </p:nvSpPr>
          <p:spPr>
            <a:xfrm>
              <a:off x="4969050" y="4955675"/>
              <a:ext cx="18300" cy="17200"/>
            </a:xfrm>
            <a:custGeom>
              <a:avLst/>
              <a:gdLst/>
              <a:ahLst/>
              <a:cxnLst/>
              <a:rect l="l" t="t" r="r" b="b"/>
              <a:pathLst>
                <a:path w="732" h="688" extrusionOk="0">
                  <a:moveTo>
                    <a:pt x="332" y="1"/>
                  </a:moveTo>
                  <a:lnTo>
                    <a:pt x="227" y="119"/>
                  </a:lnTo>
                  <a:lnTo>
                    <a:pt x="227" y="119"/>
                  </a:lnTo>
                  <a:cubicBezTo>
                    <a:pt x="231" y="119"/>
                    <a:pt x="234" y="119"/>
                    <a:pt x="238" y="119"/>
                  </a:cubicBezTo>
                  <a:cubicBezTo>
                    <a:pt x="293" y="119"/>
                    <a:pt x="349" y="124"/>
                    <a:pt x="409" y="132"/>
                  </a:cubicBezTo>
                  <a:lnTo>
                    <a:pt x="409" y="132"/>
                  </a:lnTo>
                  <a:lnTo>
                    <a:pt x="332" y="1"/>
                  </a:lnTo>
                  <a:close/>
                  <a:moveTo>
                    <a:pt x="409" y="132"/>
                  </a:moveTo>
                  <a:lnTo>
                    <a:pt x="458" y="217"/>
                  </a:lnTo>
                  <a:lnTo>
                    <a:pt x="458" y="217"/>
                  </a:lnTo>
                  <a:cubicBezTo>
                    <a:pt x="452" y="169"/>
                    <a:pt x="441" y="134"/>
                    <a:pt x="421" y="134"/>
                  </a:cubicBezTo>
                  <a:cubicBezTo>
                    <a:pt x="417" y="133"/>
                    <a:pt x="413" y="133"/>
                    <a:pt x="409" y="132"/>
                  </a:cubicBezTo>
                  <a:close/>
                  <a:moveTo>
                    <a:pt x="227" y="119"/>
                  </a:moveTo>
                  <a:lnTo>
                    <a:pt x="227" y="119"/>
                  </a:lnTo>
                  <a:cubicBezTo>
                    <a:pt x="149" y="120"/>
                    <a:pt x="74" y="131"/>
                    <a:pt x="0" y="156"/>
                  </a:cubicBezTo>
                  <a:lnTo>
                    <a:pt x="113" y="242"/>
                  </a:lnTo>
                  <a:lnTo>
                    <a:pt x="155" y="200"/>
                  </a:lnTo>
                  <a:lnTo>
                    <a:pt x="227" y="119"/>
                  </a:lnTo>
                  <a:close/>
                  <a:moveTo>
                    <a:pt x="458" y="217"/>
                  </a:moveTo>
                  <a:cubicBezTo>
                    <a:pt x="465" y="275"/>
                    <a:pt x="465" y="351"/>
                    <a:pt x="465" y="400"/>
                  </a:cubicBezTo>
                  <a:lnTo>
                    <a:pt x="377" y="444"/>
                  </a:lnTo>
                  <a:lnTo>
                    <a:pt x="113" y="242"/>
                  </a:lnTo>
                  <a:lnTo>
                    <a:pt x="0" y="355"/>
                  </a:lnTo>
                  <a:lnTo>
                    <a:pt x="133" y="688"/>
                  </a:lnTo>
                  <a:lnTo>
                    <a:pt x="355" y="665"/>
                  </a:lnTo>
                  <a:lnTo>
                    <a:pt x="421" y="688"/>
                  </a:lnTo>
                  <a:lnTo>
                    <a:pt x="731" y="688"/>
                  </a:lnTo>
                  <a:lnTo>
                    <a:pt x="458" y="21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3856;p38">
              <a:extLst>
                <a:ext uri="{FF2B5EF4-FFF2-40B4-BE49-F238E27FC236}">
                  <a16:creationId xmlns:a16="http://schemas.microsoft.com/office/drawing/2014/main" id="{137869AD-4F82-4AFC-A547-F28480411B71}"/>
                </a:ext>
              </a:extLst>
            </p:cNvPr>
            <p:cNvSpPr/>
            <p:nvPr/>
          </p:nvSpPr>
          <p:spPr>
            <a:xfrm>
              <a:off x="5131900" y="5104675"/>
              <a:ext cx="20500" cy="14975"/>
            </a:xfrm>
            <a:custGeom>
              <a:avLst/>
              <a:gdLst/>
              <a:ahLst/>
              <a:cxnLst/>
              <a:rect l="l" t="t" r="r" b="b"/>
              <a:pathLst>
                <a:path w="820" h="599" extrusionOk="0">
                  <a:moveTo>
                    <a:pt x="244" y="1"/>
                  </a:moveTo>
                  <a:lnTo>
                    <a:pt x="0" y="333"/>
                  </a:lnTo>
                  <a:lnTo>
                    <a:pt x="620" y="599"/>
                  </a:lnTo>
                  <a:cubicBezTo>
                    <a:pt x="820" y="377"/>
                    <a:pt x="753" y="289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3857;p38">
              <a:extLst>
                <a:ext uri="{FF2B5EF4-FFF2-40B4-BE49-F238E27FC236}">
                  <a16:creationId xmlns:a16="http://schemas.microsoft.com/office/drawing/2014/main" id="{E305B73E-ACC5-4ADF-B36F-09DDB50A219D}"/>
                </a:ext>
              </a:extLst>
            </p:cNvPr>
            <p:cNvSpPr/>
            <p:nvPr/>
          </p:nvSpPr>
          <p:spPr>
            <a:xfrm>
              <a:off x="5253750" y="4964075"/>
              <a:ext cx="14425" cy="19875"/>
            </a:xfrm>
            <a:custGeom>
              <a:avLst/>
              <a:gdLst/>
              <a:ahLst/>
              <a:cxnLst/>
              <a:rect l="l" t="t" r="r" b="b"/>
              <a:pathLst>
                <a:path w="577" h="795" extrusionOk="0">
                  <a:moveTo>
                    <a:pt x="287" y="1"/>
                  </a:moveTo>
                  <a:cubicBezTo>
                    <a:pt x="229" y="1"/>
                    <a:pt x="175" y="36"/>
                    <a:pt x="133" y="152"/>
                  </a:cubicBezTo>
                  <a:lnTo>
                    <a:pt x="0" y="795"/>
                  </a:lnTo>
                  <a:lnTo>
                    <a:pt x="0" y="795"/>
                  </a:lnTo>
                  <a:lnTo>
                    <a:pt x="488" y="507"/>
                  </a:lnTo>
                  <a:cubicBezTo>
                    <a:pt x="510" y="352"/>
                    <a:pt x="554" y="219"/>
                    <a:pt x="577" y="86"/>
                  </a:cubicBezTo>
                  <a:lnTo>
                    <a:pt x="577" y="86"/>
                  </a:lnTo>
                  <a:cubicBezTo>
                    <a:pt x="571" y="87"/>
                    <a:pt x="566" y="87"/>
                    <a:pt x="560" y="87"/>
                  </a:cubicBezTo>
                  <a:cubicBezTo>
                    <a:pt x="479" y="87"/>
                    <a:pt x="378" y="1"/>
                    <a:pt x="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3858;p38">
              <a:extLst>
                <a:ext uri="{FF2B5EF4-FFF2-40B4-BE49-F238E27FC236}">
                  <a16:creationId xmlns:a16="http://schemas.microsoft.com/office/drawing/2014/main" id="{084FA1C6-AA67-46A2-8B75-4EF5519868F7}"/>
                </a:ext>
              </a:extLst>
            </p:cNvPr>
            <p:cNvSpPr/>
            <p:nvPr/>
          </p:nvSpPr>
          <p:spPr>
            <a:xfrm>
              <a:off x="5302500" y="4739100"/>
              <a:ext cx="16625" cy="24400"/>
            </a:xfrm>
            <a:custGeom>
              <a:avLst/>
              <a:gdLst/>
              <a:ahLst/>
              <a:cxnLst/>
              <a:rect l="l" t="t" r="r" b="b"/>
              <a:pathLst>
                <a:path w="665" h="976" extrusionOk="0">
                  <a:moveTo>
                    <a:pt x="111" y="1"/>
                  </a:moveTo>
                  <a:lnTo>
                    <a:pt x="111" y="1"/>
                  </a:lnTo>
                  <a:cubicBezTo>
                    <a:pt x="0" y="377"/>
                    <a:pt x="200" y="798"/>
                    <a:pt x="576" y="976"/>
                  </a:cubicBezTo>
                  <a:cubicBezTo>
                    <a:pt x="532" y="820"/>
                    <a:pt x="399" y="643"/>
                    <a:pt x="665" y="555"/>
                  </a:cubicBezTo>
                  <a:cubicBezTo>
                    <a:pt x="598" y="466"/>
                    <a:pt x="554" y="399"/>
                    <a:pt x="488" y="333"/>
                  </a:cubicBezTo>
                  <a:cubicBezTo>
                    <a:pt x="377" y="200"/>
                    <a:pt x="244" y="11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3859;p38">
              <a:extLst>
                <a:ext uri="{FF2B5EF4-FFF2-40B4-BE49-F238E27FC236}">
                  <a16:creationId xmlns:a16="http://schemas.microsoft.com/office/drawing/2014/main" id="{837031BE-9F80-4A09-80F1-5551C90D5F35}"/>
                </a:ext>
              </a:extLst>
            </p:cNvPr>
            <p:cNvSpPr/>
            <p:nvPr/>
          </p:nvSpPr>
          <p:spPr>
            <a:xfrm>
              <a:off x="5253750" y="4943500"/>
              <a:ext cx="24400" cy="24400"/>
            </a:xfrm>
            <a:custGeom>
              <a:avLst/>
              <a:gdLst/>
              <a:ahLst/>
              <a:cxnLst/>
              <a:rect l="l" t="t" r="r" b="b"/>
              <a:pathLst>
                <a:path w="976" h="976" extrusionOk="0">
                  <a:moveTo>
                    <a:pt x="488" y="0"/>
                  </a:moveTo>
                  <a:lnTo>
                    <a:pt x="0" y="842"/>
                  </a:lnTo>
                  <a:lnTo>
                    <a:pt x="133" y="975"/>
                  </a:lnTo>
                  <a:cubicBezTo>
                    <a:pt x="175" y="859"/>
                    <a:pt x="229" y="824"/>
                    <a:pt x="287" y="824"/>
                  </a:cubicBezTo>
                  <a:cubicBezTo>
                    <a:pt x="378" y="824"/>
                    <a:pt x="479" y="910"/>
                    <a:pt x="560" y="910"/>
                  </a:cubicBezTo>
                  <a:cubicBezTo>
                    <a:pt x="566" y="910"/>
                    <a:pt x="571" y="910"/>
                    <a:pt x="577" y="909"/>
                  </a:cubicBezTo>
                  <a:cubicBezTo>
                    <a:pt x="532" y="776"/>
                    <a:pt x="488" y="665"/>
                    <a:pt x="399" y="399"/>
                  </a:cubicBezTo>
                  <a:lnTo>
                    <a:pt x="975" y="133"/>
                  </a:lnTo>
                  <a:lnTo>
                    <a:pt x="975" y="67"/>
                  </a:lnTo>
                  <a:lnTo>
                    <a:pt x="687" y="6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3860;p38">
              <a:extLst>
                <a:ext uri="{FF2B5EF4-FFF2-40B4-BE49-F238E27FC236}">
                  <a16:creationId xmlns:a16="http://schemas.microsoft.com/office/drawing/2014/main" id="{27B1CEC7-5591-4A8F-875A-07DC742659AA}"/>
                </a:ext>
              </a:extLst>
            </p:cNvPr>
            <p:cNvSpPr/>
            <p:nvPr/>
          </p:nvSpPr>
          <p:spPr>
            <a:xfrm>
              <a:off x="5028300" y="5057325"/>
              <a:ext cx="21625" cy="13050"/>
            </a:xfrm>
            <a:custGeom>
              <a:avLst/>
              <a:gdLst/>
              <a:ahLst/>
              <a:cxnLst/>
              <a:rect l="l" t="t" r="r" b="b"/>
              <a:pathLst>
                <a:path w="865" h="522" extrusionOk="0">
                  <a:moveTo>
                    <a:pt x="578" y="1"/>
                  </a:moveTo>
                  <a:cubicBezTo>
                    <a:pt x="506" y="1"/>
                    <a:pt x="419" y="37"/>
                    <a:pt x="311" y="122"/>
                  </a:cubicBezTo>
                  <a:cubicBezTo>
                    <a:pt x="222" y="167"/>
                    <a:pt x="112" y="211"/>
                    <a:pt x="1" y="211"/>
                  </a:cubicBezTo>
                  <a:cubicBezTo>
                    <a:pt x="89" y="277"/>
                    <a:pt x="200" y="366"/>
                    <a:pt x="289" y="432"/>
                  </a:cubicBezTo>
                  <a:cubicBezTo>
                    <a:pt x="377" y="477"/>
                    <a:pt x="466" y="499"/>
                    <a:pt x="555" y="521"/>
                  </a:cubicBezTo>
                  <a:lnTo>
                    <a:pt x="865" y="300"/>
                  </a:lnTo>
                  <a:cubicBezTo>
                    <a:pt x="793" y="127"/>
                    <a:pt x="711" y="1"/>
                    <a:pt x="5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3861;p38">
              <a:extLst>
                <a:ext uri="{FF2B5EF4-FFF2-40B4-BE49-F238E27FC236}">
                  <a16:creationId xmlns:a16="http://schemas.microsoft.com/office/drawing/2014/main" id="{3A2D8672-3F82-4A97-AD2E-E6B7FF9C5623}"/>
                </a:ext>
              </a:extLst>
            </p:cNvPr>
            <p:cNvSpPr/>
            <p:nvPr/>
          </p:nvSpPr>
          <p:spPr>
            <a:xfrm>
              <a:off x="5345700" y="4349125"/>
              <a:ext cx="20525" cy="9475"/>
            </a:xfrm>
            <a:custGeom>
              <a:avLst/>
              <a:gdLst/>
              <a:ahLst/>
              <a:cxnLst/>
              <a:rect l="l" t="t" r="r" b="b"/>
              <a:pathLst>
                <a:path w="821" h="379" extrusionOk="0">
                  <a:moveTo>
                    <a:pt x="434" y="1"/>
                  </a:moveTo>
                  <a:cubicBezTo>
                    <a:pt x="326" y="1"/>
                    <a:pt x="186" y="25"/>
                    <a:pt x="0" y="68"/>
                  </a:cubicBezTo>
                  <a:lnTo>
                    <a:pt x="0" y="90"/>
                  </a:lnTo>
                  <a:cubicBezTo>
                    <a:pt x="58" y="310"/>
                    <a:pt x="194" y="343"/>
                    <a:pt x="342" y="343"/>
                  </a:cubicBezTo>
                  <a:cubicBezTo>
                    <a:pt x="406" y="343"/>
                    <a:pt x="472" y="336"/>
                    <a:pt x="535" y="336"/>
                  </a:cubicBezTo>
                  <a:cubicBezTo>
                    <a:pt x="607" y="336"/>
                    <a:pt x="675" y="344"/>
                    <a:pt x="732" y="378"/>
                  </a:cubicBezTo>
                  <a:lnTo>
                    <a:pt x="820" y="378"/>
                  </a:lnTo>
                  <a:cubicBezTo>
                    <a:pt x="745" y="108"/>
                    <a:pt x="660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3862;p38">
              <a:extLst>
                <a:ext uri="{FF2B5EF4-FFF2-40B4-BE49-F238E27FC236}">
                  <a16:creationId xmlns:a16="http://schemas.microsoft.com/office/drawing/2014/main" id="{C02CFADE-3BC6-4337-834B-E070DE50A104}"/>
                </a:ext>
              </a:extLst>
            </p:cNvPr>
            <p:cNvSpPr/>
            <p:nvPr/>
          </p:nvSpPr>
          <p:spPr>
            <a:xfrm>
              <a:off x="5521850" y="4395675"/>
              <a:ext cx="15525" cy="21625"/>
            </a:xfrm>
            <a:custGeom>
              <a:avLst/>
              <a:gdLst/>
              <a:ahLst/>
              <a:cxnLst/>
              <a:rect l="l" t="t" r="r" b="b"/>
              <a:pathLst>
                <a:path w="621" h="865" extrusionOk="0">
                  <a:moveTo>
                    <a:pt x="155" y="1"/>
                  </a:moveTo>
                  <a:lnTo>
                    <a:pt x="155" y="1"/>
                  </a:lnTo>
                  <a:cubicBezTo>
                    <a:pt x="89" y="333"/>
                    <a:pt x="0" y="688"/>
                    <a:pt x="421" y="865"/>
                  </a:cubicBezTo>
                  <a:cubicBezTo>
                    <a:pt x="488" y="732"/>
                    <a:pt x="554" y="621"/>
                    <a:pt x="620" y="488"/>
                  </a:cubicBezTo>
                  <a:cubicBezTo>
                    <a:pt x="608" y="438"/>
                    <a:pt x="568" y="425"/>
                    <a:pt x="520" y="425"/>
                  </a:cubicBezTo>
                  <a:cubicBezTo>
                    <a:pt x="472" y="425"/>
                    <a:pt x="417" y="438"/>
                    <a:pt x="372" y="438"/>
                  </a:cubicBezTo>
                  <a:cubicBezTo>
                    <a:pt x="305" y="438"/>
                    <a:pt x="263" y="409"/>
                    <a:pt x="310" y="267"/>
                  </a:cubicBezTo>
                  <a:cubicBezTo>
                    <a:pt x="377" y="45"/>
                    <a:pt x="399" y="45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3863;p38">
              <a:extLst>
                <a:ext uri="{FF2B5EF4-FFF2-40B4-BE49-F238E27FC236}">
                  <a16:creationId xmlns:a16="http://schemas.microsoft.com/office/drawing/2014/main" id="{57248967-E2C4-44EC-AB66-395F46A77A3F}"/>
                </a:ext>
              </a:extLst>
            </p:cNvPr>
            <p:cNvSpPr/>
            <p:nvPr/>
          </p:nvSpPr>
          <p:spPr>
            <a:xfrm>
              <a:off x="5130775" y="5113000"/>
              <a:ext cx="16650" cy="17750"/>
            </a:xfrm>
            <a:custGeom>
              <a:avLst/>
              <a:gdLst/>
              <a:ahLst/>
              <a:cxnLst/>
              <a:rect l="l" t="t" r="r" b="b"/>
              <a:pathLst>
                <a:path w="666" h="710" extrusionOk="0">
                  <a:moveTo>
                    <a:pt x="45" y="0"/>
                  </a:moveTo>
                  <a:lnTo>
                    <a:pt x="45" y="133"/>
                  </a:lnTo>
                  <a:cubicBezTo>
                    <a:pt x="23" y="266"/>
                    <a:pt x="1" y="399"/>
                    <a:pt x="1" y="576"/>
                  </a:cubicBezTo>
                  <a:lnTo>
                    <a:pt x="311" y="709"/>
                  </a:lnTo>
                  <a:cubicBezTo>
                    <a:pt x="444" y="576"/>
                    <a:pt x="555" y="421"/>
                    <a:pt x="665" y="26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3864;p38">
              <a:extLst>
                <a:ext uri="{FF2B5EF4-FFF2-40B4-BE49-F238E27FC236}">
                  <a16:creationId xmlns:a16="http://schemas.microsoft.com/office/drawing/2014/main" id="{6158BEBD-E5B2-4FF7-B249-D63B49AEDBAB}"/>
                </a:ext>
              </a:extLst>
            </p:cNvPr>
            <p:cNvSpPr/>
            <p:nvPr/>
          </p:nvSpPr>
          <p:spPr>
            <a:xfrm>
              <a:off x="5173975" y="4449400"/>
              <a:ext cx="19425" cy="18600"/>
            </a:xfrm>
            <a:custGeom>
              <a:avLst/>
              <a:gdLst/>
              <a:ahLst/>
              <a:cxnLst/>
              <a:rect l="l" t="t" r="r" b="b"/>
              <a:pathLst>
                <a:path w="777" h="744" extrusionOk="0">
                  <a:moveTo>
                    <a:pt x="1" y="1"/>
                  </a:moveTo>
                  <a:lnTo>
                    <a:pt x="333" y="599"/>
                  </a:lnTo>
                  <a:cubicBezTo>
                    <a:pt x="406" y="628"/>
                    <a:pt x="460" y="744"/>
                    <a:pt x="526" y="744"/>
                  </a:cubicBezTo>
                  <a:cubicBezTo>
                    <a:pt x="560" y="744"/>
                    <a:pt x="598" y="712"/>
                    <a:pt x="643" y="621"/>
                  </a:cubicBezTo>
                  <a:lnTo>
                    <a:pt x="776" y="223"/>
                  </a:lnTo>
                  <a:lnTo>
                    <a:pt x="555" y="112"/>
                  </a:lnTo>
                  <a:lnTo>
                    <a:pt x="333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Google Shape;3865;p38">
              <a:extLst>
                <a:ext uri="{FF2B5EF4-FFF2-40B4-BE49-F238E27FC236}">
                  <a16:creationId xmlns:a16="http://schemas.microsoft.com/office/drawing/2014/main" id="{ECE43405-6541-4FFE-AB1B-5EE414D553AD}"/>
                </a:ext>
              </a:extLst>
            </p:cNvPr>
            <p:cNvSpPr/>
            <p:nvPr/>
          </p:nvSpPr>
          <p:spPr>
            <a:xfrm>
              <a:off x="5031625" y="4826625"/>
              <a:ext cx="8900" cy="34925"/>
            </a:xfrm>
            <a:custGeom>
              <a:avLst/>
              <a:gdLst/>
              <a:ahLst/>
              <a:cxnLst/>
              <a:rect l="l" t="t" r="r" b="b"/>
              <a:pathLst>
                <a:path w="356" h="1397" extrusionOk="0">
                  <a:moveTo>
                    <a:pt x="112" y="0"/>
                  </a:moveTo>
                  <a:lnTo>
                    <a:pt x="1" y="23"/>
                  </a:lnTo>
                  <a:lnTo>
                    <a:pt x="200" y="1396"/>
                  </a:lnTo>
                  <a:lnTo>
                    <a:pt x="355" y="1374"/>
                  </a:lnTo>
                  <a:cubicBezTo>
                    <a:pt x="267" y="909"/>
                    <a:pt x="200" y="466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3866;p38">
              <a:extLst>
                <a:ext uri="{FF2B5EF4-FFF2-40B4-BE49-F238E27FC236}">
                  <a16:creationId xmlns:a16="http://schemas.microsoft.com/office/drawing/2014/main" id="{7A47D262-5265-4613-9F59-CD6C712A8EC6}"/>
                </a:ext>
              </a:extLst>
            </p:cNvPr>
            <p:cNvSpPr/>
            <p:nvPr/>
          </p:nvSpPr>
          <p:spPr>
            <a:xfrm>
              <a:off x="5269250" y="4997775"/>
              <a:ext cx="15000" cy="19975"/>
            </a:xfrm>
            <a:custGeom>
              <a:avLst/>
              <a:gdLst/>
              <a:ahLst/>
              <a:cxnLst/>
              <a:rect l="l" t="t" r="r" b="b"/>
              <a:pathLst>
                <a:path w="600" h="799" extrusionOk="0">
                  <a:moveTo>
                    <a:pt x="355" y="1"/>
                  </a:moveTo>
                  <a:lnTo>
                    <a:pt x="67" y="156"/>
                  </a:lnTo>
                  <a:cubicBezTo>
                    <a:pt x="23" y="266"/>
                    <a:pt x="1" y="399"/>
                    <a:pt x="1" y="532"/>
                  </a:cubicBezTo>
                  <a:cubicBezTo>
                    <a:pt x="23" y="621"/>
                    <a:pt x="134" y="710"/>
                    <a:pt x="200" y="798"/>
                  </a:cubicBezTo>
                  <a:cubicBezTo>
                    <a:pt x="267" y="687"/>
                    <a:pt x="355" y="555"/>
                    <a:pt x="422" y="422"/>
                  </a:cubicBezTo>
                  <a:cubicBezTo>
                    <a:pt x="488" y="289"/>
                    <a:pt x="533" y="134"/>
                    <a:pt x="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3867;p38">
              <a:extLst>
                <a:ext uri="{FF2B5EF4-FFF2-40B4-BE49-F238E27FC236}">
                  <a16:creationId xmlns:a16="http://schemas.microsoft.com/office/drawing/2014/main" id="{8B1E1C56-0F93-4A90-A65F-7C5D1AC6AAEE}"/>
                </a:ext>
              </a:extLst>
            </p:cNvPr>
            <p:cNvSpPr/>
            <p:nvPr/>
          </p:nvSpPr>
          <p:spPr>
            <a:xfrm>
              <a:off x="5211650" y="4666550"/>
              <a:ext cx="16650" cy="20500"/>
            </a:xfrm>
            <a:custGeom>
              <a:avLst/>
              <a:gdLst/>
              <a:ahLst/>
              <a:cxnLst/>
              <a:rect l="l" t="t" r="r" b="b"/>
              <a:pathLst>
                <a:path w="666" h="820" extrusionOk="0">
                  <a:moveTo>
                    <a:pt x="156" y="0"/>
                  </a:moveTo>
                  <a:lnTo>
                    <a:pt x="156" y="0"/>
                  </a:lnTo>
                  <a:cubicBezTo>
                    <a:pt x="1" y="443"/>
                    <a:pt x="67" y="709"/>
                    <a:pt x="399" y="820"/>
                  </a:cubicBezTo>
                  <a:cubicBezTo>
                    <a:pt x="621" y="776"/>
                    <a:pt x="665" y="643"/>
                    <a:pt x="532" y="488"/>
                  </a:cubicBezTo>
                  <a:cubicBezTo>
                    <a:pt x="399" y="333"/>
                    <a:pt x="289" y="155"/>
                    <a:pt x="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3868;p38">
              <a:extLst>
                <a:ext uri="{FF2B5EF4-FFF2-40B4-BE49-F238E27FC236}">
                  <a16:creationId xmlns:a16="http://schemas.microsoft.com/office/drawing/2014/main" id="{5CA01F1D-E675-4392-9893-D872BBC0A307}"/>
                </a:ext>
              </a:extLst>
            </p:cNvPr>
            <p:cNvSpPr/>
            <p:nvPr/>
          </p:nvSpPr>
          <p:spPr>
            <a:xfrm>
              <a:off x="4992850" y="4610600"/>
              <a:ext cx="23850" cy="11225"/>
            </a:xfrm>
            <a:custGeom>
              <a:avLst/>
              <a:gdLst/>
              <a:ahLst/>
              <a:cxnLst/>
              <a:rect l="l" t="t" r="r" b="b"/>
              <a:pathLst>
                <a:path w="954" h="449" extrusionOk="0">
                  <a:moveTo>
                    <a:pt x="488" y="0"/>
                  </a:moveTo>
                  <a:lnTo>
                    <a:pt x="1" y="333"/>
                  </a:lnTo>
                  <a:lnTo>
                    <a:pt x="67" y="444"/>
                  </a:lnTo>
                  <a:cubicBezTo>
                    <a:pt x="96" y="447"/>
                    <a:pt x="124" y="449"/>
                    <a:pt x="152" y="449"/>
                  </a:cubicBezTo>
                  <a:cubicBezTo>
                    <a:pt x="465" y="449"/>
                    <a:pt x="709" y="230"/>
                    <a:pt x="954" y="67"/>
                  </a:cubicBezTo>
                  <a:lnTo>
                    <a:pt x="4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3869;p38">
              <a:extLst>
                <a:ext uri="{FF2B5EF4-FFF2-40B4-BE49-F238E27FC236}">
                  <a16:creationId xmlns:a16="http://schemas.microsoft.com/office/drawing/2014/main" id="{A0FFA84B-8117-4350-8A9D-3B47B9FD0999}"/>
                </a:ext>
              </a:extLst>
            </p:cNvPr>
            <p:cNvSpPr/>
            <p:nvPr/>
          </p:nvSpPr>
          <p:spPr>
            <a:xfrm>
              <a:off x="4957950" y="4586775"/>
              <a:ext cx="16100" cy="16100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11" y="1"/>
                  </a:moveTo>
                  <a:lnTo>
                    <a:pt x="1" y="244"/>
                  </a:lnTo>
                  <a:cubicBezTo>
                    <a:pt x="1" y="466"/>
                    <a:pt x="67" y="643"/>
                    <a:pt x="355" y="643"/>
                  </a:cubicBezTo>
                  <a:lnTo>
                    <a:pt x="644" y="422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3870;p38">
              <a:extLst>
                <a:ext uri="{FF2B5EF4-FFF2-40B4-BE49-F238E27FC236}">
                  <a16:creationId xmlns:a16="http://schemas.microsoft.com/office/drawing/2014/main" id="{8867D168-D4B5-49D5-9586-BD5726378347}"/>
                </a:ext>
              </a:extLst>
            </p:cNvPr>
            <p:cNvSpPr/>
            <p:nvPr/>
          </p:nvSpPr>
          <p:spPr>
            <a:xfrm>
              <a:off x="4972925" y="4715850"/>
              <a:ext cx="19400" cy="17175"/>
            </a:xfrm>
            <a:custGeom>
              <a:avLst/>
              <a:gdLst/>
              <a:ahLst/>
              <a:cxnLst/>
              <a:rect l="l" t="t" r="r" b="b"/>
              <a:pathLst>
                <a:path w="776" h="687" extrusionOk="0">
                  <a:moveTo>
                    <a:pt x="731" y="0"/>
                  </a:moveTo>
                  <a:lnTo>
                    <a:pt x="0" y="377"/>
                  </a:lnTo>
                  <a:lnTo>
                    <a:pt x="266" y="687"/>
                  </a:lnTo>
                  <a:lnTo>
                    <a:pt x="709" y="222"/>
                  </a:lnTo>
                  <a:lnTo>
                    <a:pt x="665" y="177"/>
                  </a:lnTo>
                  <a:lnTo>
                    <a:pt x="776" y="155"/>
                  </a:lnTo>
                  <a:cubicBezTo>
                    <a:pt x="754" y="89"/>
                    <a:pt x="731" y="44"/>
                    <a:pt x="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3871;p38">
              <a:extLst>
                <a:ext uri="{FF2B5EF4-FFF2-40B4-BE49-F238E27FC236}">
                  <a16:creationId xmlns:a16="http://schemas.microsoft.com/office/drawing/2014/main" id="{69A15139-2726-4F2A-B409-AD512585FC04}"/>
                </a:ext>
              </a:extLst>
            </p:cNvPr>
            <p:cNvSpPr/>
            <p:nvPr/>
          </p:nvSpPr>
          <p:spPr>
            <a:xfrm>
              <a:off x="5187825" y="4447750"/>
              <a:ext cx="17200" cy="17200"/>
            </a:xfrm>
            <a:custGeom>
              <a:avLst/>
              <a:gdLst/>
              <a:ahLst/>
              <a:cxnLst/>
              <a:rect l="l" t="t" r="r" b="b"/>
              <a:pathLst>
                <a:path w="688" h="688" extrusionOk="0">
                  <a:moveTo>
                    <a:pt x="400" y="1"/>
                  </a:moveTo>
                  <a:lnTo>
                    <a:pt x="1" y="178"/>
                  </a:lnTo>
                  <a:lnTo>
                    <a:pt x="222" y="311"/>
                  </a:lnTo>
                  <a:lnTo>
                    <a:pt x="89" y="687"/>
                  </a:lnTo>
                  <a:lnTo>
                    <a:pt x="688" y="421"/>
                  </a:lnTo>
                  <a:cubicBezTo>
                    <a:pt x="577" y="289"/>
                    <a:pt x="488" y="156"/>
                    <a:pt x="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3872;p38">
              <a:extLst>
                <a:ext uri="{FF2B5EF4-FFF2-40B4-BE49-F238E27FC236}">
                  <a16:creationId xmlns:a16="http://schemas.microsoft.com/office/drawing/2014/main" id="{BDC2DC60-81B0-4324-BFE9-8DD6E5845D2D}"/>
                </a:ext>
              </a:extLst>
            </p:cNvPr>
            <p:cNvSpPr/>
            <p:nvPr/>
          </p:nvSpPr>
          <p:spPr>
            <a:xfrm>
              <a:off x="5766675" y="4730250"/>
              <a:ext cx="9975" cy="16625"/>
            </a:xfrm>
            <a:custGeom>
              <a:avLst/>
              <a:gdLst/>
              <a:ahLst/>
              <a:cxnLst/>
              <a:rect l="l" t="t" r="r" b="b"/>
              <a:pathLst>
                <a:path w="399" h="665" extrusionOk="0">
                  <a:moveTo>
                    <a:pt x="288" y="0"/>
                  </a:moveTo>
                  <a:cubicBezTo>
                    <a:pt x="200" y="200"/>
                    <a:pt x="111" y="421"/>
                    <a:pt x="0" y="665"/>
                  </a:cubicBezTo>
                  <a:lnTo>
                    <a:pt x="377" y="643"/>
                  </a:lnTo>
                  <a:lnTo>
                    <a:pt x="399" y="22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3873;p38">
              <a:extLst>
                <a:ext uri="{FF2B5EF4-FFF2-40B4-BE49-F238E27FC236}">
                  <a16:creationId xmlns:a16="http://schemas.microsoft.com/office/drawing/2014/main" id="{74CC370D-59AA-467E-8791-54746FF9077C}"/>
                </a:ext>
              </a:extLst>
            </p:cNvPr>
            <p:cNvSpPr/>
            <p:nvPr/>
          </p:nvSpPr>
          <p:spPr>
            <a:xfrm>
              <a:off x="4960175" y="4867600"/>
              <a:ext cx="19425" cy="13875"/>
            </a:xfrm>
            <a:custGeom>
              <a:avLst/>
              <a:gdLst/>
              <a:ahLst/>
              <a:cxnLst/>
              <a:rect l="l" t="t" r="r" b="b"/>
              <a:pathLst>
                <a:path w="777" h="555" extrusionOk="0">
                  <a:moveTo>
                    <a:pt x="266" y="1"/>
                  </a:moveTo>
                  <a:lnTo>
                    <a:pt x="45" y="23"/>
                  </a:lnTo>
                  <a:lnTo>
                    <a:pt x="1" y="245"/>
                  </a:lnTo>
                  <a:lnTo>
                    <a:pt x="222" y="555"/>
                  </a:lnTo>
                  <a:lnTo>
                    <a:pt x="776" y="400"/>
                  </a:lnTo>
                  <a:lnTo>
                    <a:pt x="222" y="178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3874;p38">
              <a:extLst>
                <a:ext uri="{FF2B5EF4-FFF2-40B4-BE49-F238E27FC236}">
                  <a16:creationId xmlns:a16="http://schemas.microsoft.com/office/drawing/2014/main" id="{D899BA2B-FA57-4D9B-B599-30B85FF1D997}"/>
                </a:ext>
              </a:extLst>
            </p:cNvPr>
            <p:cNvSpPr/>
            <p:nvPr/>
          </p:nvSpPr>
          <p:spPr>
            <a:xfrm>
              <a:off x="5018900" y="5062575"/>
              <a:ext cx="22725" cy="12225"/>
            </a:xfrm>
            <a:custGeom>
              <a:avLst/>
              <a:gdLst/>
              <a:ahLst/>
              <a:cxnLst/>
              <a:rect l="l" t="t" r="r" b="b"/>
              <a:pathLst>
                <a:path w="909" h="489" extrusionOk="0">
                  <a:moveTo>
                    <a:pt x="377" y="1"/>
                  </a:moveTo>
                  <a:lnTo>
                    <a:pt x="200" y="45"/>
                  </a:lnTo>
                  <a:lnTo>
                    <a:pt x="0" y="245"/>
                  </a:lnTo>
                  <a:lnTo>
                    <a:pt x="222" y="488"/>
                  </a:lnTo>
                  <a:lnTo>
                    <a:pt x="909" y="311"/>
                  </a:lnTo>
                  <a:cubicBezTo>
                    <a:pt x="820" y="289"/>
                    <a:pt x="731" y="267"/>
                    <a:pt x="643" y="222"/>
                  </a:cubicBezTo>
                  <a:cubicBezTo>
                    <a:pt x="554" y="156"/>
                    <a:pt x="465" y="67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3875;p38">
              <a:extLst>
                <a:ext uri="{FF2B5EF4-FFF2-40B4-BE49-F238E27FC236}">
                  <a16:creationId xmlns:a16="http://schemas.microsoft.com/office/drawing/2014/main" id="{A6450582-DD4F-4209-8D11-B444710F2E8A}"/>
                </a:ext>
              </a:extLst>
            </p:cNvPr>
            <p:cNvSpPr/>
            <p:nvPr/>
          </p:nvSpPr>
          <p:spPr>
            <a:xfrm>
              <a:off x="5688000" y="5076975"/>
              <a:ext cx="15000" cy="23850"/>
            </a:xfrm>
            <a:custGeom>
              <a:avLst/>
              <a:gdLst/>
              <a:ahLst/>
              <a:cxnLst/>
              <a:rect l="l" t="t" r="r" b="b"/>
              <a:pathLst>
                <a:path w="600" h="954" extrusionOk="0">
                  <a:moveTo>
                    <a:pt x="1" y="1"/>
                  </a:moveTo>
                  <a:lnTo>
                    <a:pt x="1" y="1"/>
                  </a:lnTo>
                  <a:cubicBezTo>
                    <a:pt x="67" y="289"/>
                    <a:pt x="134" y="577"/>
                    <a:pt x="223" y="954"/>
                  </a:cubicBezTo>
                  <a:lnTo>
                    <a:pt x="599" y="466"/>
                  </a:lnTo>
                  <a:cubicBezTo>
                    <a:pt x="355" y="400"/>
                    <a:pt x="156" y="311"/>
                    <a:pt x="134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3876;p38">
              <a:extLst>
                <a:ext uri="{FF2B5EF4-FFF2-40B4-BE49-F238E27FC236}">
                  <a16:creationId xmlns:a16="http://schemas.microsoft.com/office/drawing/2014/main" id="{E9E0392C-346A-48E7-9084-4A0053E528A6}"/>
                </a:ext>
              </a:extLst>
            </p:cNvPr>
            <p:cNvSpPr/>
            <p:nvPr/>
          </p:nvSpPr>
          <p:spPr>
            <a:xfrm>
              <a:off x="5434875" y="4912475"/>
              <a:ext cx="16650" cy="17200"/>
            </a:xfrm>
            <a:custGeom>
              <a:avLst/>
              <a:gdLst/>
              <a:ahLst/>
              <a:cxnLst/>
              <a:rect l="l" t="t" r="r" b="b"/>
              <a:pathLst>
                <a:path w="666" h="688" extrusionOk="0">
                  <a:moveTo>
                    <a:pt x="178" y="1"/>
                  </a:moveTo>
                  <a:lnTo>
                    <a:pt x="45" y="289"/>
                  </a:lnTo>
                  <a:cubicBezTo>
                    <a:pt x="45" y="422"/>
                    <a:pt x="23" y="554"/>
                    <a:pt x="1" y="687"/>
                  </a:cubicBezTo>
                  <a:lnTo>
                    <a:pt x="266" y="554"/>
                  </a:lnTo>
                  <a:lnTo>
                    <a:pt x="200" y="444"/>
                  </a:lnTo>
                  <a:lnTo>
                    <a:pt x="266" y="444"/>
                  </a:lnTo>
                  <a:lnTo>
                    <a:pt x="665" y="377"/>
                  </a:lnTo>
                  <a:cubicBezTo>
                    <a:pt x="577" y="289"/>
                    <a:pt x="510" y="178"/>
                    <a:pt x="444" y="67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3877;p38">
              <a:extLst>
                <a:ext uri="{FF2B5EF4-FFF2-40B4-BE49-F238E27FC236}">
                  <a16:creationId xmlns:a16="http://schemas.microsoft.com/office/drawing/2014/main" id="{D2D466DF-5DF5-4DA3-A9DA-CB6239365F79}"/>
                </a:ext>
              </a:extLst>
            </p:cNvPr>
            <p:cNvSpPr/>
            <p:nvPr/>
          </p:nvSpPr>
          <p:spPr>
            <a:xfrm>
              <a:off x="5287525" y="5014950"/>
              <a:ext cx="10000" cy="21075"/>
            </a:xfrm>
            <a:custGeom>
              <a:avLst/>
              <a:gdLst/>
              <a:ahLst/>
              <a:cxnLst/>
              <a:rect l="l" t="t" r="r" b="b"/>
              <a:pathLst>
                <a:path w="400" h="843" extrusionOk="0">
                  <a:moveTo>
                    <a:pt x="289" y="0"/>
                  </a:moveTo>
                  <a:cubicBezTo>
                    <a:pt x="223" y="67"/>
                    <a:pt x="112" y="111"/>
                    <a:pt x="90" y="178"/>
                  </a:cubicBezTo>
                  <a:cubicBezTo>
                    <a:pt x="45" y="333"/>
                    <a:pt x="23" y="466"/>
                    <a:pt x="1" y="621"/>
                  </a:cubicBezTo>
                  <a:lnTo>
                    <a:pt x="90" y="842"/>
                  </a:lnTo>
                  <a:cubicBezTo>
                    <a:pt x="200" y="621"/>
                    <a:pt x="311" y="421"/>
                    <a:pt x="400" y="222"/>
                  </a:cubicBezTo>
                  <a:cubicBezTo>
                    <a:pt x="400" y="156"/>
                    <a:pt x="333" y="67"/>
                    <a:pt x="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3878;p38">
              <a:extLst>
                <a:ext uri="{FF2B5EF4-FFF2-40B4-BE49-F238E27FC236}">
                  <a16:creationId xmlns:a16="http://schemas.microsoft.com/office/drawing/2014/main" id="{0A683B5D-79BD-4D04-9EA9-0AC29BCBE158}"/>
                </a:ext>
              </a:extLst>
            </p:cNvPr>
            <p:cNvSpPr/>
            <p:nvPr/>
          </p:nvSpPr>
          <p:spPr>
            <a:xfrm>
              <a:off x="5008925" y="4510900"/>
              <a:ext cx="8875" cy="16075"/>
            </a:xfrm>
            <a:custGeom>
              <a:avLst/>
              <a:gdLst/>
              <a:ahLst/>
              <a:cxnLst/>
              <a:rect l="l" t="t" r="r" b="b"/>
              <a:pathLst>
                <a:path w="355" h="643" extrusionOk="0">
                  <a:moveTo>
                    <a:pt x="111" y="0"/>
                  </a:moveTo>
                  <a:lnTo>
                    <a:pt x="0" y="67"/>
                  </a:lnTo>
                  <a:cubicBezTo>
                    <a:pt x="0" y="244"/>
                    <a:pt x="23" y="421"/>
                    <a:pt x="45" y="621"/>
                  </a:cubicBezTo>
                  <a:cubicBezTo>
                    <a:pt x="67" y="643"/>
                    <a:pt x="200" y="643"/>
                    <a:pt x="266" y="643"/>
                  </a:cubicBezTo>
                  <a:lnTo>
                    <a:pt x="355" y="39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3879;p38">
              <a:extLst>
                <a:ext uri="{FF2B5EF4-FFF2-40B4-BE49-F238E27FC236}">
                  <a16:creationId xmlns:a16="http://schemas.microsoft.com/office/drawing/2014/main" id="{DF75412D-2D40-4872-B428-E861856FBFFB}"/>
                </a:ext>
              </a:extLst>
            </p:cNvPr>
            <p:cNvSpPr/>
            <p:nvPr/>
          </p:nvSpPr>
          <p:spPr>
            <a:xfrm>
              <a:off x="5215525" y="4457000"/>
              <a:ext cx="15550" cy="10725"/>
            </a:xfrm>
            <a:custGeom>
              <a:avLst/>
              <a:gdLst/>
              <a:ahLst/>
              <a:cxnLst/>
              <a:rect l="l" t="t" r="r" b="b"/>
              <a:pathLst>
                <a:path w="622" h="429" extrusionOk="0">
                  <a:moveTo>
                    <a:pt x="533" y="0"/>
                  </a:moveTo>
                  <a:cubicBezTo>
                    <a:pt x="281" y="0"/>
                    <a:pt x="60" y="170"/>
                    <a:pt x="1" y="428"/>
                  </a:cubicBezTo>
                  <a:cubicBezTo>
                    <a:pt x="289" y="384"/>
                    <a:pt x="599" y="406"/>
                    <a:pt x="621" y="7"/>
                  </a:cubicBezTo>
                  <a:cubicBezTo>
                    <a:pt x="591" y="3"/>
                    <a:pt x="562" y="0"/>
                    <a:pt x="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3880;p38">
              <a:extLst>
                <a:ext uri="{FF2B5EF4-FFF2-40B4-BE49-F238E27FC236}">
                  <a16:creationId xmlns:a16="http://schemas.microsoft.com/office/drawing/2014/main" id="{D80C5F3F-C8A4-4020-9D95-D4467E6A7B01}"/>
                </a:ext>
              </a:extLst>
            </p:cNvPr>
            <p:cNvSpPr/>
            <p:nvPr/>
          </p:nvSpPr>
          <p:spPr>
            <a:xfrm>
              <a:off x="5132450" y="5048725"/>
              <a:ext cx="14975" cy="16800"/>
            </a:xfrm>
            <a:custGeom>
              <a:avLst/>
              <a:gdLst/>
              <a:ahLst/>
              <a:cxnLst/>
              <a:rect l="l" t="t" r="r" b="b"/>
              <a:pathLst>
                <a:path w="599" h="672" extrusionOk="0">
                  <a:moveTo>
                    <a:pt x="288" y="1"/>
                  </a:moveTo>
                  <a:lnTo>
                    <a:pt x="155" y="112"/>
                  </a:lnTo>
                  <a:lnTo>
                    <a:pt x="0" y="400"/>
                  </a:lnTo>
                  <a:cubicBezTo>
                    <a:pt x="133" y="488"/>
                    <a:pt x="288" y="599"/>
                    <a:pt x="421" y="666"/>
                  </a:cubicBezTo>
                  <a:cubicBezTo>
                    <a:pt x="430" y="670"/>
                    <a:pt x="440" y="672"/>
                    <a:pt x="450" y="672"/>
                  </a:cubicBezTo>
                  <a:cubicBezTo>
                    <a:pt x="492" y="672"/>
                    <a:pt x="545" y="644"/>
                    <a:pt x="598" y="644"/>
                  </a:cubicBezTo>
                  <a:cubicBezTo>
                    <a:pt x="532" y="533"/>
                    <a:pt x="488" y="422"/>
                    <a:pt x="443" y="333"/>
                  </a:cubicBezTo>
                  <a:lnTo>
                    <a:pt x="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3881;p38">
              <a:extLst>
                <a:ext uri="{FF2B5EF4-FFF2-40B4-BE49-F238E27FC236}">
                  <a16:creationId xmlns:a16="http://schemas.microsoft.com/office/drawing/2014/main" id="{68732F26-55C5-4CA7-A04D-D5852EBA36F9}"/>
                </a:ext>
              </a:extLst>
            </p:cNvPr>
            <p:cNvSpPr/>
            <p:nvPr/>
          </p:nvSpPr>
          <p:spPr>
            <a:xfrm>
              <a:off x="4986775" y="4637175"/>
              <a:ext cx="16625" cy="13325"/>
            </a:xfrm>
            <a:custGeom>
              <a:avLst/>
              <a:gdLst/>
              <a:ahLst/>
              <a:cxnLst/>
              <a:rect l="l" t="t" r="r" b="b"/>
              <a:pathLst>
                <a:path w="665" h="533" extrusionOk="0">
                  <a:moveTo>
                    <a:pt x="288" y="1"/>
                  </a:moveTo>
                  <a:cubicBezTo>
                    <a:pt x="177" y="156"/>
                    <a:pt x="0" y="333"/>
                    <a:pt x="200" y="533"/>
                  </a:cubicBezTo>
                  <a:lnTo>
                    <a:pt x="665" y="378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3882;p38">
              <a:extLst>
                <a:ext uri="{FF2B5EF4-FFF2-40B4-BE49-F238E27FC236}">
                  <a16:creationId xmlns:a16="http://schemas.microsoft.com/office/drawing/2014/main" id="{89106A46-7295-4CA4-9BF3-806A4D61AFEC}"/>
                </a:ext>
              </a:extLst>
            </p:cNvPr>
            <p:cNvSpPr/>
            <p:nvPr/>
          </p:nvSpPr>
          <p:spPr>
            <a:xfrm>
              <a:off x="5432650" y="4831050"/>
              <a:ext cx="15000" cy="19425"/>
            </a:xfrm>
            <a:custGeom>
              <a:avLst/>
              <a:gdLst/>
              <a:ahLst/>
              <a:cxnLst/>
              <a:rect l="l" t="t" r="r" b="b"/>
              <a:pathLst>
                <a:path w="600" h="777" extrusionOk="0">
                  <a:moveTo>
                    <a:pt x="67" y="1"/>
                  </a:moveTo>
                  <a:lnTo>
                    <a:pt x="1" y="134"/>
                  </a:lnTo>
                  <a:cubicBezTo>
                    <a:pt x="90" y="289"/>
                    <a:pt x="466" y="89"/>
                    <a:pt x="355" y="444"/>
                  </a:cubicBezTo>
                  <a:lnTo>
                    <a:pt x="599" y="776"/>
                  </a:lnTo>
                  <a:lnTo>
                    <a:pt x="577" y="621"/>
                  </a:lnTo>
                  <a:cubicBezTo>
                    <a:pt x="577" y="577"/>
                    <a:pt x="555" y="532"/>
                    <a:pt x="555" y="510"/>
                  </a:cubicBezTo>
                  <a:cubicBezTo>
                    <a:pt x="555" y="466"/>
                    <a:pt x="555" y="444"/>
                    <a:pt x="577" y="444"/>
                  </a:cubicBezTo>
                  <a:lnTo>
                    <a:pt x="577" y="289"/>
                  </a:lnTo>
                  <a:cubicBezTo>
                    <a:pt x="533" y="1"/>
                    <a:pt x="267" y="45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3883;p38">
              <a:extLst>
                <a:ext uri="{FF2B5EF4-FFF2-40B4-BE49-F238E27FC236}">
                  <a16:creationId xmlns:a16="http://schemas.microsoft.com/office/drawing/2014/main" id="{187552FD-4152-4E69-A01A-0DE1D1FB0491}"/>
                </a:ext>
              </a:extLst>
            </p:cNvPr>
            <p:cNvSpPr/>
            <p:nvPr/>
          </p:nvSpPr>
          <p:spPr>
            <a:xfrm>
              <a:off x="5335725" y="4922450"/>
              <a:ext cx="21075" cy="13875"/>
            </a:xfrm>
            <a:custGeom>
              <a:avLst/>
              <a:gdLst/>
              <a:ahLst/>
              <a:cxnLst/>
              <a:rect l="l" t="t" r="r" b="b"/>
              <a:pathLst>
                <a:path w="843" h="555" extrusionOk="0">
                  <a:moveTo>
                    <a:pt x="111" y="0"/>
                  </a:moveTo>
                  <a:lnTo>
                    <a:pt x="1" y="244"/>
                  </a:lnTo>
                  <a:lnTo>
                    <a:pt x="554" y="554"/>
                  </a:lnTo>
                  <a:lnTo>
                    <a:pt x="643" y="554"/>
                  </a:lnTo>
                  <a:lnTo>
                    <a:pt x="820" y="532"/>
                  </a:lnTo>
                  <a:cubicBezTo>
                    <a:pt x="820" y="466"/>
                    <a:pt x="843" y="333"/>
                    <a:pt x="820" y="333"/>
                  </a:cubicBezTo>
                  <a:cubicBezTo>
                    <a:pt x="599" y="200"/>
                    <a:pt x="355" y="111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3884;p38">
              <a:extLst>
                <a:ext uri="{FF2B5EF4-FFF2-40B4-BE49-F238E27FC236}">
                  <a16:creationId xmlns:a16="http://schemas.microsoft.com/office/drawing/2014/main" id="{AD146AAE-F90C-4223-B862-FEEEE8838E1F}"/>
                </a:ext>
              </a:extLst>
            </p:cNvPr>
            <p:cNvSpPr/>
            <p:nvPr/>
          </p:nvSpPr>
          <p:spPr>
            <a:xfrm>
              <a:off x="4921950" y="4670425"/>
              <a:ext cx="20525" cy="16075"/>
            </a:xfrm>
            <a:custGeom>
              <a:avLst/>
              <a:gdLst/>
              <a:ahLst/>
              <a:cxnLst/>
              <a:rect l="l" t="t" r="r" b="b"/>
              <a:pathLst>
                <a:path w="821" h="643" extrusionOk="0">
                  <a:moveTo>
                    <a:pt x="599" y="0"/>
                  </a:moveTo>
                  <a:lnTo>
                    <a:pt x="1" y="399"/>
                  </a:lnTo>
                  <a:cubicBezTo>
                    <a:pt x="112" y="355"/>
                    <a:pt x="245" y="310"/>
                    <a:pt x="355" y="266"/>
                  </a:cubicBezTo>
                  <a:lnTo>
                    <a:pt x="621" y="266"/>
                  </a:lnTo>
                  <a:cubicBezTo>
                    <a:pt x="599" y="333"/>
                    <a:pt x="577" y="399"/>
                    <a:pt x="555" y="466"/>
                  </a:cubicBezTo>
                  <a:cubicBezTo>
                    <a:pt x="577" y="532"/>
                    <a:pt x="577" y="576"/>
                    <a:pt x="599" y="643"/>
                  </a:cubicBezTo>
                  <a:lnTo>
                    <a:pt x="821" y="510"/>
                  </a:lnTo>
                  <a:cubicBezTo>
                    <a:pt x="754" y="355"/>
                    <a:pt x="666" y="178"/>
                    <a:pt x="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3885;p38">
              <a:extLst>
                <a:ext uri="{FF2B5EF4-FFF2-40B4-BE49-F238E27FC236}">
                  <a16:creationId xmlns:a16="http://schemas.microsoft.com/office/drawing/2014/main" id="{ABEC6391-AFCE-4C0C-B403-733986935DC5}"/>
                </a:ext>
              </a:extLst>
            </p:cNvPr>
            <p:cNvSpPr/>
            <p:nvPr/>
          </p:nvSpPr>
          <p:spPr>
            <a:xfrm>
              <a:off x="5065425" y="4945150"/>
              <a:ext cx="16075" cy="22750"/>
            </a:xfrm>
            <a:custGeom>
              <a:avLst/>
              <a:gdLst/>
              <a:ahLst/>
              <a:cxnLst/>
              <a:rect l="l" t="t" r="r" b="b"/>
              <a:pathLst>
                <a:path w="643" h="910" extrusionOk="0">
                  <a:moveTo>
                    <a:pt x="133" y="1"/>
                  </a:moveTo>
                  <a:lnTo>
                    <a:pt x="0" y="89"/>
                  </a:lnTo>
                  <a:lnTo>
                    <a:pt x="510" y="909"/>
                  </a:lnTo>
                  <a:lnTo>
                    <a:pt x="643" y="821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3886;p38">
              <a:extLst>
                <a:ext uri="{FF2B5EF4-FFF2-40B4-BE49-F238E27FC236}">
                  <a16:creationId xmlns:a16="http://schemas.microsoft.com/office/drawing/2014/main" id="{504BED20-049B-4DA7-8DA8-18478BFCE9C6}"/>
                </a:ext>
              </a:extLst>
            </p:cNvPr>
            <p:cNvSpPr/>
            <p:nvPr/>
          </p:nvSpPr>
          <p:spPr>
            <a:xfrm>
              <a:off x="5059875" y="4620025"/>
              <a:ext cx="15550" cy="15525"/>
            </a:xfrm>
            <a:custGeom>
              <a:avLst/>
              <a:gdLst/>
              <a:ahLst/>
              <a:cxnLst/>
              <a:rect l="l" t="t" r="r" b="b"/>
              <a:pathLst>
                <a:path w="622" h="621" extrusionOk="0">
                  <a:moveTo>
                    <a:pt x="422" y="0"/>
                  </a:moveTo>
                  <a:cubicBezTo>
                    <a:pt x="289" y="89"/>
                    <a:pt x="1" y="22"/>
                    <a:pt x="89" y="332"/>
                  </a:cubicBezTo>
                  <a:lnTo>
                    <a:pt x="289" y="620"/>
                  </a:lnTo>
                  <a:lnTo>
                    <a:pt x="621" y="155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3887;p38">
              <a:extLst>
                <a:ext uri="{FF2B5EF4-FFF2-40B4-BE49-F238E27FC236}">
                  <a16:creationId xmlns:a16="http://schemas.microsoft.com/office/drawing/2014/main" id="{EF6355EE-D1B3-447D-ADD3-487FA687C9A3}"/>
                </a:ext>
              </a:extLst>
            </p:cNvPr>
            <p:cNvSpPr/>
            <p:nvPr/>
          </p:nvSpPr>
          <p:spPr>
            <a:xfrm>
              <a:off x="5441525" y="4728575"/>
              <a:ext cx="17200" cy="13875"/>
            </a:xfrm>
            <a:custGeom>
              <a:avLst/>
              <a:gdLst/>
              <a:ahLst/>
              <a:cxnLst/>
              <a:rect l="l" t="t" r="r" b="b"/>
              <a:pathLst>
                <a:path w="688" h="555" extrusionOk="0">
                  <a:moveTo>
                    <a:pt x="687" y="1"/>
                  </a:moveTo>
                  <a:lnTo>
                    <a:pt x="687" y="1"/>
                  </a:lnTo>
                  <a:cubicBezTo>
                    <a:pt x="0" y="311"/>
                    <a:pt x="0" y="311"/>
                    <a:pt x="288" y="555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3888;p38">
              <a:extLst>
                <a:ext uri="{FF2B5EF4-FFF2-40B4-BE49-F238E27FC236}">
                  <a16:creationId xmlns:a16="http://schemas.microsoft.com/office/drawing/2014/main" id="{B4D1B75C-C02E-4A53-AD43-D4C7D62716AB}"/>
                </a:ext>
              </a:extLst>
            </p:cNvPr>
            <p:cNvSpPr/>
            <p:nvPr/>
          </p:nvSpPr>
          <p:spPr>
            <a:xfrm>
              <a:off x="5229375" y="4819425"/>
              <a:ext cx="12200" cy="22725"/>
            </a:xfrm>
            <a:custGeom>
              <a:avLst/>
              <a:gdLst/>
              <a:ahLst/>
              <a:cxnLst/>
              <a:rect l="l" t="t" r="r" b="b"/>
              <a:pathLst>
                <a:path w="488" h="909" extrusionOk="0">
                  <a:moveTo>
                    <a:pt x="111" y="0"/>
                  </a:moveTo>
                  <a:lnTo>
                    <a:pt x="45" y="89"/>
                  </a:lnTo>
                  <a:cubicBezTo>
                    <a:pt x="23" y="244"/>
                    <a:pt x="1" y="421"/>
                    <a:pt x="1" y="599"/>
                  </a:cubicBezTo>
                  <a:lnTo>
                    <a:pt x="67" y="909"/>
                  </a:lnTo>
                  <a:lnTo>
                    <a:pt x="222" y="842"/>
                  </a:lnTo>
                  <a:lnTo>
                    <a:pt x="488" y="731"/>
                  </a:lnTo>
                  <a:lnTo>
                    <a:pt x="399" y="399"/>
                  </a:lnTo>
                  <a:cubicBezTo>
                    <a:pt x="345" y="422"/>
                    <a:pt x="304" y="431"/>
                    <a:pt x="272" y="431"/>
                  </a:cubicBezTo>
                  <a:cubicBezTo>
                    <a:pt x="149" y="431"/>
                    <a:pt x="173" y="283"/>
                    <a:pt x="156" y="178"/>
                  </a:cubicBezTo>
                  <a:cubicBezTo>
                    <a:pt x="156" y="111"/>
                    <a:pt x="134" y="45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3889;p38">
              <a:extLst>
                <a:ext uri="{FF2B5EF4-FFF2-40B4-BE49-F238E27FC236}">
                  <a16:creationId xmlns:a16="http://schemas.microsoft.com/office/drawing/2014/main" id="{BE2AC389-F22C-4F52-BF6D-5286C7820A71}"/>
                </a:ext>
              </a:extLst>
            </p:cNvPr>
            <p:cNvSpPr/>
            <p:nvPr/>
          </p:nvSpPr>
          <p:spPr>
            <a:xfrm>
              <a:off x="5166775" y="4431025"/>
              <a:ext cx="15550" cy="12875"/>
            </a:xfrm>
            <a:custGeom>
              <a:avLst/>
              <a:gdLst/>
              <a:ahLst/>
              <a:cxnLst/>
              <a:rect l="l" t="t" r="r" b="b"/>
              <a:pathLst>
                <a:path w="622" h="515" extrusionOk="0">
                  <a:moveTo>
                    <a:pt x="422" y="0"/>
                  </a:moveTo>
                  <a:cubicBezTo>
                    <a:pt x="413" y="0"/>
                    <a:pt x="406" y="2"/>
                    <a:pt x="400" y="5"/>
                  </a:cubicBezTo>
                  <a:cubicBezTo>
                    <a:pt x="267" y="116"/>
                    <a:pt x="112" y="226"/>
                    <a:pt x="1" y="337"/>
                  </a:cubicBezTo>
                  <a:lnTo>
                    <a:pt x="200" y="514"/>
                  </a:lnTo>
                  <a:lnTo>
                    <a:pt x="444" y="226"/>
                  </a:lnTo>
                  <a:lnTo>
                    <a:pt x="621" y="71"/>
                  </a:lnTo>
                  <a:cubicBezTo>
                    <a:pt x="564" y="52"/>
                    <a:pt x="474" y="0"/>
                    <a:pt x="4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3890;p38">
              <a:extLst>
                <a:ext uri="{FF2B5EF4-FFF2-40B4-BE49-F238E27FC236}">
                  <a16:creationId xmlns:a16="http://schemas.microsoft.com/office/drawing/2014/main" id="{14B436F7-376F-4782-A973-68D2A691DF6F}"/>
                </a:ext>
              </a:extLst>
            </p:cNvPr>
            <p:cNvSpPr/>
            <p:nvPr/>
          </p:nvSpPr>
          <p:spPr>
            <a:xfrm>
              <a:off x="5080375" y="4584000"/>
              <a:ext cx="19975" cy="14425"/>
            </a:xfrm>
            <a:custGeom>
              <a:avLst/>
              <a:gdLst/>
              <a:ahLst/>
              <a:cxnLst/>
              <a:rect l="l" t="t" r="r" b="b"/>
              <a:pathLst>
                <a:path w="799" h="577" extrusionOk="0">
                  <a:moveTo>
                    <a:pt x="577" y="1"/>
                  </a:moveTo>
                  <a:lnTo>
                    <a:pt x="355" y="112"/>
                  </a:lnTo>
                  <a:cubicBezTo>
                    <a:pt x="355" y="267"/>
                    <a:pt x="1" y="378"/>
                    <a:pt x="289" y="577"/>
                  </a:cubicBezTo>
                  <a:lnTo>
                    <a:pt x="399" y="577"/>
                  </a:lnTo>
                  <a:cubicBezTo>
                    <a:pt x="754" y="333"/>
                    <a:pt x="798" y="222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3891;p38">
              <a:extLst>
                <a:ext uri="{FF2B5EF4-FFF2-40B4-BE49-F238E27FC236}">
                  <a16:creationId xmlns:a16="http://schemas.microsoft.com/office/drawing/2014/main" id="{01AF321C-53E6-421B-9C2D-3DD19CFF4A62}"/>
                </a:ext>
              </a:extLst>
            </p:cNvPr>
            <p:cNvSpPr/>
            <p:nvPr/>
          </p:nvSpPr>
          <p:spPr>
            <a:xfrm>
              <a:off x="5157850" y="4419500"/>
              <a:ext cx="17275" cy="12225"/>
            </a:xfrm>
            <a:custGeom>
              <a:avLst/>
              <a:gdLst/>
              <a:ahLst/>
              <a:cxnLst/>
              <a:rect l="l" t="t" r="r" b="b"/>
              <a:pathLst>
                <a:path w="691" h="489" extrusionOk="0">
                  <a:moveTo>
                    <a:pt x="469" y="1"/>
                  </a:moveTo>
                  <a:cubicBezTo>
                    <a:pt x="402" y="67"/>
                    <a:pt x="336" y="178"/>
                    <a:pt x="314" y="178"/>
                  </a:cubicBezTo>
                  <a:cubicBezTo>
                    <a:pt x="251" y="158"/>
                    <a:pt x="204" y="150"/>
                    <a:pt x="169" y="150"/>
                  </a:cubicBezTo>
                  <a:cubicBezTo>
                    <a:pt x="1" y="150"/>
                    <a:pt x="88" y="338"/>
                    <a:pt x="70" y="466"/>
                  </a:cubicBezTo>
                  <a:cubicBezTo>
                    <a:pt x="119" y="481"/>
                    <a:pt x="167" y="488"/>
                    <a:pt x="212" y="488"/>
                  </a:cubicBezTo>
                  <a:cubicBezTo>
                    <a:pt x="431" y="488"/>
                    <a:pt x="598" y="316"/>
                    <a:pt x="690" y="23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3892;p38">
              <a:extLst>
                <a:ext uri="{FF2B5EF4-FFF2-40B4-BE49-F238E27FC236}">
                  <a16:creationId xmlns:a16="http://schemas.microsoft.com/office/drawing/2014/main" id="{6F676C4F-5557-4BFF-9E92-0DEDF0355B40}"/>
                </a:ext>
              </a:extLst>
            </p:cNvPr>
            <p:cNvSpPr/>
            <p:nvPr/>
          </p:nvSpPr>
          <p:spPr>
            <a:xfrm>
              <a:off x="5534025" y="4531950"/>
              <a:ext cx="19975" cy="14425"/>
            </a:xfrm>
            <a:custGeom>
              <a:avLst/>
              <a:gdLst/>
              <a:ahLst/>
              <a:cxnLst/>
              <a:rect l="l" t="t" r="r" b="b"/>
              <a:pathLst>
                <a:path w="799" h="577" extrusionOk="0">
                  <a:moveTo>
                    <a:pt x="45" y="0"/>
                  </a:moveTo>
                  <a:lnTo>
                    <a:pt x="1" y="45"/>
                  </a:lnTo>
                  <a:lnTo>
                    <a:pt x="798" y="576"/>
                  </a:lnTo>
                  <a:lnTo>
                    <a:pt x="776" y="554"/>
                  </a:lnTo>
                  <a:lnTo>
                    <a:pt x="798" y="5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3893;p38">
              <a:extLst>
                <a:ext uri="{FF2B5EF4-FFF2-40B4-BE49-F238E27FC236}">
                  <a16:creationId xmlns:a16="http://schemas.microsoft.com/office/drawing/2014/main" id="{43A127C5-5F0C-4565-B7F0-44BD7F9B33DD}"/>
                </a:ext>
              </a:extLst>
            </p:cNvPr>
            <p:cNvSpPr/>
            <p:nvPr/>
          </p:nvSpPr>
          <p:spPr>
            <a:xfrm>
              <a:off x="5651450" y="5044300"/>
              <a:ext cx="15550" cy="15550"/>
            </a:xfrm>
            <a:custGeom>
              <a:avLst/>
              <a:gdLst/>
              <a:ahLst/>
              <a:cxnLst/>
              <a:rect l="l" t="t" r="r" b="b"/>
              <a:pathLst>
                <a:path w="622" h="622" extrusionOk="0">
                  <a:moveTo>
                    <a:pt x="444" y="1"/>
                  </a:moveTo>
                  <a:lnTo>
                    <a:pt x="1" y="267"/>
                  </a:lnTo>
                  <a:lnTo>
                    <a:pt x="355" y="577"/>
                  </a:lnTo>
                  <a:lnTo>
                    <a:pt x="621" y="621"/>
                  </a:lnTo>
                  <a:lnTo>
                    <a:pt x="377" y="333"/>
                  </a:lnTo>
                  <a:lnTo>
                    <a:pt x="532" y="112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3894;p38">
              <a:extLst>
                <a:ext uri="{FF2B5EF4-FFF2-40B4-BE49-F238E27FC236}">
                  <a16:creationId xmlns:a16="http://schemas.microsoft.com/office/drawing/2014/main" id="{C8ADE0B7-68BE-41F5-ACF0-85879318BCA1}"/>
                </a:ext>
              </a:extLst>
            </p:cNvPr>
            <p:cNvSpPr/>
            <p:nvPr/>
          </p:nvSpPr>
          <p:spPr>
            <a:xfrm>
              <a:off x="5689125" y="4620575"/>
              <a:ext cx="14425" cy="15525"/>
            </a:xfrm>
            <a:custGeom>
              <a:avLst/>
              <a:gdLst/>
              <a:ahLst/>
              <a:cxnLst/>
              <a:rect l="l" t="t" r="r" b="b"/>
              <a:pathLst>
                <a:path w="577" h="621" extrusionOk="0">
                  <a:moveTo>
                    <a:pt x="333" y="0"/>
                  </a:moveTo>
                  <a:lnTo>
                    <a:pt x="399" y="177"/>
                  </a:lnTo>
                  <a:lnTo>
                    <a:pt x="0" y="377"/>
                  </a:lnTo>
                  <a:lnTo>
                    <a:pt x="89" y="532"/>
                  </a:lnTo>
                  <a:lnTo>
                    <a:pt x="310" y="621"/>
                  </a:lnTo>
                  <a:lnTo>
                    <a:pt x="576" y="288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3895;p38">
              <a:extLst>
                <a:ext uri="{FF2B5EF4-FFF2-40B4-BE49-F238E27FC236}">
                  <a16:creationId xmlns:a16="http://schemas.microsoft.com/office/drawing/2014/main" id="{B1A8AD2D-C662-492C-A250-8EE48C12EE73}"/>
                </a:ext>
              </a:extLst>
            </p:cNvPr>
            <p:cNvSpPr/>
            <p:nvPr/>
          </p:nvSpPr>
          <p:spPr>
            <a:xfrm>
              <a:off x="5061000" y="4446100"/>
              <a:ext cx="21050" cy="12750"/>
            </a:xfrm>
            <a:custGeom>
              <a:avLst/>
              <a:gdLst/>
              <a:ahLst/>
              <a:cxnLst/>
              <a:rect l="l" t="t" r="r" b="b"/>
              <a:pathLst>
                <a:path w="842" h="510" extrusionOk="0">
                  <a:moveTo>
                    <a:pt x="618" y="0"/>
                  </a:moveTo>
                  <a:cubicBezTo>
                    <a:pt x="470" y="0"/>
                    <a:pt x="367" y="220"/>
                    <a:pt x="244" y="266"/>
                  </a:cubicBezTo>
                  <a:cubicBezTo>
                    <a:pt x="0" y="399"/>
                    <a:pt x="111" y="510"/>
                    <a:pt x="332" y="510"/>
                  </a:cubicBezTo>
                  <a:lnTo>
                    <a:pt x="842" y="155"/>
                  </a:lnTo>
                  <a:cubicBezTo>
                    <a:pt x="755" y="41"/>
                    <a:pt x="682" y="0"/>
                    <a:pt x="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3896;p38">
              <a:extLst>
                <a:ext uri="{FF2B5EF4-FFF2-40B4-BE49-F238E27FC236}">
                  <a16:creationId xmlns:a16="http://schemas.microsoft.com/office/drawing/2014/main" id="{88CAB68A-70EF-49FD-B819-5148EB54B52F}"/>
                </a:ext>
              </a:extLst>
            </p:cNvPr>
            <p:cNvSpPr/>
            <p:nvPr/>
          </p:nvSpPr>
          <p:spPr>
            <a:xfrm>
              <a:off x="5005050" y="5029350"/>
              <a:ext cx="12200" cy="12775"/>
            </a:xfrm>
            <a:custGeom>
              <a:avLst/>
              <a:gdLst/>
              <a:ahLst/>
              <a:cxnLst/>
              <a:rect l="l" t="t" r="r" b="b"/>
              <a:pathLst>
                <a:path w="488" h="511" extrusionOk="0">
                  <a:moveTo>
                    <a:pt x="89" y="1"/>
                  </a:moveTo>
                  <a:lnTo>
                    <a:pt x="0" y="510"/>
                  </a:lnTo>
                  <a:lnTo>
                    <a:pt x="488" y="133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3897;p38">
              <a:extLst>
                <a:ext uri="{FF2B5EF4-FFF2-40B4-BE49-F238E27FC236}">
                  <a16:creationId xmlns:a16="http://schemas.microsoft.com/office/drawing/2014/main" id="{F2EA2552-C454-4FFD-8EB0-856CD94DA73A}"/>
                </a:ext>
              </a:extLst>
            </p:cNvPr>
            <p:cNvSpPr/>
            <p:nvPr/>
          </p:nvSpPr>
          <p:spPr>
            <a:xfrm>
              <a:off x="5422125" y="4418575"/>
              <a:ext cx="13325" cy="12575"/>
            </a:xfrm>
            <a:custGeom>
              <a:avLst/>
              <a:gdLst/>
              <a:ahLst/>
              <a:cxnLst/>
              <a:rect l="l" t="t" r="r" b="b"/>
              <a:pathLst>
                <a:path w="533" h="503" extrusionOk="0">
                  <a:moveTo>
                    <a:pt x="158" y="0"/>
                  </a:moveTo>
                  <a:cubicBezTo>
                    <a:pt x="110" y="0"/>
                    <a:pt x="59" y="38"/>
                    <a:pt x="1" y="148"/>
                  </a:cubicBezTo>
                  <a:lnTo>
                    <a:pt x="267" y="503"/>
                  </a:lnTo>
                  <a:cubicBezTo>
                    <a:pt x="355" y="414"/>
                    <a:pt x="422" y="303"/>
                    <a:pt x="533" y="193"/>
                  </a:cubicBezTo>
                  <a:lnTo>
                    <a:pt x="533" y="193"/>
                  </a:lnTo>
                  <a:cubicBezTo>
                    <a:pt x="522" y="195"/>
                    <a:pt x="512" y="196"/>
                    <a:pt x="503" y="196"/>
                  </a:cubicBezTo>
                  <a:cubicBezTo>
                    <a:pt x="363" y="196"/>
                    <a:pt x="267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3898;p38">
              <a:extLst>
                <a:ext uri="{FF2B5EF4-FFF2-40B4-BE49-F238E27FC236}">
                  <a16:creationId xmlns:a16="http://schemas.microsoft.com/office/drawing/2014/main" id="{483975BA-084F-4EF3-9D33-44719A708001}"/>
                </a:ext>
              </a:extLst>
            </p:cNvPr>
            <p:cNvSpPr/>
            <p:nvPr/>
          </p:nvSpPr>
          <p:spPr>
            <a:xfrm>
              <a:off x="5114175" y="4444975"/>
              <a:ext cx="12750" cy="13875"/>
            </a:xfrm>
            <a:custGeom>
              <a:avLst/>
              <a:gdLst/>
              <a:ahLst/>
              <a:cxnLst/>
              <a:rect l="l" t="t" r="r" b="b"/>
              <a:pathLst>
                <a:path w="510" h="555" extrusionOk="0">
                  <a:moveTo>
                    <a:pt x="111" y="1"/>
                  </a:moveTo>
                  <a:lnTo>
                    <a:pt x="0" y="156"/>
                  </a:lnTo>
                  <a:lnTo>
                    <a:pt x="377" y="555"/>
                  </a:lnTo>
                  <a:cubicBezTo>
                    <a:pt x="510" y="244"/>
                    <a:pt x="377" y="89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3899;p38">
              <a:extLst>
                <a:ext uri="{FF2B5EF4-FFF2-40B4-BE49-F238E27FC236}">
                  <a16:creationId xmlns:a16="http://schemas.microsoft.com/office/drawing/2014/main" id="{72F77952-7517-451B-A0C4-7F5351DB7934}"/>
                </a:ext>
              </a:extLst>
            </p:cNvPr>
            <p:cNvSpPr/>
            <p:nvPr/>
          </p:nvSpPr>
          <p:spPr>
            <a:xfrm>
              <a:off x="5026650" y="4555750"/>
              <a:ext cx="13325" cy="20900"/>
            </a:xfrm>
            <a:custGeom>
              <a:avLst/>
              <a:gdLst/>
              <a:ahLst/>
              <a:cxnLst/>
              <a:rect l="l" t="t" r="r" b="b"/>
              <a:pathLst>
                <a:path w="533" h="836" extrusionOk="0">
                  <a:moveTo>
                    <a:pt x="311" y="1"/>
                  </a:moveTo>
                  <a:lnTo>
                    <a:pt x="67" y="134"/>
                  </a:lnTo>
                  <a:lnTo>
                    <a:pt x="23" y="223"/>
                  </a:lnTo>
                  <a:lnTo>
                    <a:pt x="0" y="311"/>
                  </a:lnTo>
                  <a:lnTo>
                    <a:pt x="111" y="311"/>
                  </a:lnTo>
                  <a:lnTo>
                    <a:pt x="319" y="477"/>
                  </a:lnTo>
                  <a:lnTo>
                    <a:pt x="319" y="477"/>
                  </a:lnTo>
                  <a:cubicBezTo>
                    <a:pt x="267" y="327"/>
                    <a:pt x="261" y="160"/>
                    <a:pt x="311" y="1"/>
                  </a:cubicBezTo>
                  <a:close/>
                  <a:moveTo>
                    <a:pt x="319" y="477"/>
                  </a:moveTo>
                  <a:cubicBezTo>
                    <a:pt x="320" y="482"/>
                    <a:pt x="322" y="486"/>
                    <a:pt x="324" y="491"/>
                  </a:cubicBezTo>
                  <a:lnTo>
                    <a:pt x="324" y="491"/>
                  </a:lnTo>
                  <a:lnTo>
                    <a:pt x="333" y="488"/>
                  </a:lnTo>
                  <a:lnTo>
                    <a:pt x="319" y="477"/>
                  </a:lnTo>
                  <a:close/>
                  <a:moveTo>
                    <a:pt x="324" y="491"/>
                  </a:moveTo>
                  <a:lnTo>
                    <a:pt x="155" y="533"/>
                  </a:lnTo>
                  <a:cubicBezTo>
                    <a:pt x="284" y="570"/>
                    <a:pt x="276" y="836"/>
                    <a:pt x="421" y="836"/>
                  </a:cubicBezTo>
                  <a:cubicBezTo>
                    <a:pt x="451" y="836"/>
                    <a:pt x="487" y="825"/>
                    <a:pt x="532" y="799"/>
                  </a:cubicBezTo>
                  <a:cubicBezTo>
                    <a:pt x="437" y="713"/>
                    <a:pt x="366" y="607"/>
                    <a:pt x="324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3" name="Google Shape;3900;p38">
              <a:extLst>
                <a:ext uri="{FF2B5EF4-FFF2-40B4-BE49-F238E27FC236}">
                  <a16:creationId xmlns:a16="http://schemas.microsoft.com/office/drawing/2014/main" id="{24A76C8E-DCBF-46AD-8D7F-65603566B701}"/>
                </a:ext>
              </a:extLst>
            </p:cNvPr>
            <p:cNvSpPr/>
            <p:nvPr/>
          </p:nvSpPr>
          <p:spPr>
            <a:xfrm>
              <a:off x="5312525" y="4752400"/>
              <a:ext cx="13250" cy="12700"/>
            </a:xfrm>
            <a:custGeom>
              <a:avLst/>
              <a:gdLst/>
              <a:ahLst/>
              <a:cxnLst/>
              <a:rect l="l" t="t" r="r" b="b"/>
              <a:pathLst>
                <a:path w="530" h="508" extrusionOk="0">
                  <a:moveTo>
                    <a:pt x="242" y="0"/>
                  </a:moveTo>
                  <a:cubicBezTo>
                    <a:pt x="0" y="110"/>
                    <a:pt x="128" y="285"/>
                    <a:pt x="174" y="439"/>
                  </a:cubicBezTo>
                  <a:lnTo>
                    <a:pt x="174" y="439"/>
                  </a:lnTo>
                  <a:cubicBezTo>
                    <a:pt x="167" y="433"/>
                    <a:pt x="160" y="428"/>
                    <a:pt x="153" y="421"/>
                  </a:cubicBezTo>
                  <a:lnTo>
                    <a:pt x="153" y="421"/>
                  </a:lnTo>
                  <a:lnTo>
                    <a:pt x="175" y="444"/>
                  </a:lnTo>
                  <a:cubicBezTo>
                    <a:pt x="175" y="442"/>
                    <a:pt x="174" y="440"/>
                    <a:pt x="174" y="439"/>
                  </a:cubicBezTo>
                  <a:lnTo>
                    <a:pt x="174" y="439"/>
                  </a:lnTo>
                  <a:cubicBezTo>
                    <a:pt x="234" y="488"/>
                    <a:pt x="277" y="507"/>
                    <a:pt x="308" y="507"/>
                  </a:cubicBezTo>
                  <a:cubicBezTo>
                    <a:pt x="432" y="507"/>
                    <a:pt x="376" y="199"/>
                    <a:pt x="518" y="199"/>
                  </a:cubicBezTo>
                  <a:cubicBezTo>
                    <a:pt x="522" y="199"/>
                    <a:pt x="526" y="199"/>
                    <a:pt x="530" y="200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Google Shape;3901;p38">
              <a:extLst>
                <a:ext uri="{FF2B5EF4-FFF2-40B4-BE49-F238E27FC236}">
                  <a16:creationId xmlns:a16="http://schemas.microsoft.com/office/drawing/2014/main" id="{DFC541DB-7EBA-43D0-A098-BD2422448FC9}"/>
                </a:ext>
              </a:extLst>
            </p:cNvPr>
            <p:cNvSpPr/>
            <p:nvPr/>
          </p:nvSpPr>
          <p:spPr>
            <a:xfrm>
              <a:off x="5691325" y="5076975"/>
              <a:ext cx="13325" cy="11125"/>
            </a:xfrm>
            <a:custGeom>
              <a:avLst/>
              <a:gdLst/>
              <a:ahLst/>
              <a:cxnLst/>
              <a:rect l="l" t="t" r="r" b="b"/>
              <a:pathLst>
                <a:path w="533" h="445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289"/>
                    <a:pt x="222" y="378"/>
                    <a:pt x="466" y="444"/>
                  </a:cubicBezTo>
                  <a:lnTo>
                    <a:pt x="533" y="2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3902;p38">
              <a:extLst>
                <a:ext uri="{FF2B5EF4-FFF2-40B4-BE49-F238E27FC236}">
                  <a16:creationId xmlns:a16="http://schemas.microsoft.com/office/drawing/2014/main" id="{9BF71DC7-74F5-49F5-9BE4-5AA20BA4052E}"/>
                </a:ext>
              </a:extLst>
            </p:cNvPr>
            <p:cNvSpPr/>
            <p:nvPr/>
          </p:nvSpPr>
          <p:spPr>
            <a:xfrm>
              <a:off x="5474750" y="4370200"/>
              <a:ext cx="8775" cy="14050"/>
            </a:xfrm>
            <a:custGeom>
              <a:avLst/>
              <a:gdLst/>
              <a:ahLst/>
              <a:cxnLst/>
              <a:rect l="l" t="t" r="r" b="b"/>
              <a:pathLst>
                <a:path w="351" h="562" extrusionOk="0">
                  <a:moveTo>
                    <a:pt x="178" y="1"/>
                  </a:moveTo>
                  <a:lnTo>
                    <a:pt x="1" y="555"/>
                  </a:lnTo>
                  <a:cubicBezTo>
                    <a:pt x="33" y="559"/>
                    <a:pt x="62" y="561"/>
                    <a:pt x="89" y="561"/>
                  </a:cubicBezTo>
                  <a:cubicBezTo>
                    <a:pt x="319" y="561"/>
                    <a:pt x="351" y="396"/>
                    <a:pt x="311" y="178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3903;p38">
              <a:extLst>
                <a:ext uri="{FF2B5EF4-FFF2-40B4-BE49-F238E27FC236}">
                  <a16:creationId xmlns:a16="http://schemas.microsoft.com/office/drawing/2014/main" id="{6F3FD4B5-6E15-446F-AC4D-810A976B7A70}"/>
                </a:ext>
              </a:extLst>
            </p:cNvPr>
            <p:cNvSpPr/>
            <p:nvPr/>
          </p:nvSpPr>
          <p:spPr>
            <a:xfrm>
              <a:off x="5263725" y="4468250"/>
              <a:ext cx="12200" cy="8875"/>
            </a:xfrm>
            <a:custGeom>
              <a:avLst/>
              <a:gdLst/>
              <a:ahLst/>
              <a:cxnLst/>
              <a:rect l="l" t="t" r="r" b="b"/>
              <a:pathLst>
                <a:path w="488" h="355" extrusionOk="0">
                  <a:moveTo>
                    <a:pt x="421" y="0"/>
                  </a:moveTo>
                  <a:lnTo>
                    <a:pt x="244" y="45"/>
                  </a:lnTo>
                  <a:lnTo>
                    <a:pt x="0" y="222"/>
                  </a:lnTo>
                  <a:lnTo>
                    <a:pt x="200" y="310"/>
                  </a:lnTo>
                  <a:lnTo>
                    <a:pt x="488" y="355"/>
                  </a:lnTo>
                  <a:lnTo>
                    <a:pt x="488" y="89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3904;p38">
              <a:extLst>
                <a:ext uri="{FF2B5EF4-FFF2-40B4-BE49-F238E27FC236}">
                  <a16:creationId xmlns:a16="http://schemas.microsoft.com/office/drawing/2014/main" id="{C45CDF87-5D61-40BD-A2C2-DE161D877EED}"/>
                </a:ext>
              </a:extLst>
            </p:cNvPr>
            <p:cNvSpPr/>
            <p:nvPr/>
          </p:nvSpPr>
          <p:spPr>
            <a:xfrm>
              <a:off x="4965725" y="4996675"/>
              <a:ext cx="6100" cy="12750"/>
            </a:xfrm>
            <a:custGeom>
              <a:avLst/>
              <a:gdLst/>
              <a:ahLst/>
              <a:cxnLst/>
              <a:rect l="l" t="t" r="r" b="b"/>
              <a:pathLst>
                <a:path w="244" h="510" extrusionOk="0">
                  <a:moveTo>
                    <a:pt x="67" y="0"/>
                  </a:moveTo>
                  <a:lnTo>
                    <a:pt x="0" y="222"/>
                  </a:lnTo>
                  <a:lnTo>
                    <a:pt x="0" y="510"/>
                  </a:lnTo>
                  <a:lnTo>
                    <a:pt x="244" y="28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3905;p38">
              <a:extLst>
                <a:ext uri="{FF2B5EF4-FFF2-40B4-BE49-F238E27FC236}">
                  <a16:creationId xmlns:a16="http://schemas.microsoft.com/office/drawing/2014/main" id="{0092877C-B13C-4D5F-AE41-26B4E8DF2604}"/>
                </a:ext>
              </a:extLst>
            </p:cNvPr>
            <p:cNvSpPr/>
            <p:nvPr/>
          </p:nvSpPr>
          <p:spPr>
            <a:xfrm>
              <a:off x="5233250" y="4881450"/>
              <a:ext cx="15550" cy="6675"/>
            </a:xfrm>
            <a:custGeom>
              <a:avLst/>
              <a:gdLst/>
              <a:ahLst/>
              <a:cxnLst/>
              <a:rect l="l" t="t" r="r" b="b"/>
              <a:pathLst>
                <a:path w="622" h="267" extrusionOk="0">
                  <a:moveTo>
                    <a:pt x="1" y="1"/>
                  </a:moveTo>
                  <a:lnTo>
                    <a:pt x="89" y="267"/>
                  </a:lnTo>
                  <a:lnTo>
                    <a:pt x="377" y="222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3906;p38">
              <a:extLst>
                <a:ext uri="{FF2B5EF4-FFF2-40B4-BE49-F238E27FC236}">
                  <a16:creationId xmlns:a16="http://schemas.microsoft.com/office/drawing/2014/main" id="{B59B1166-6F69-4060-AB44-E6EAC154101F}"/>
                </a:ext>
              </a:extLst>
            </p:cNvPr>
            <p:cNvSpPr/>
            <p:nvPr/>
          </p:nvSpPr>
          <p:spPr>
            <a:xfrm>
              <a:off x="5011125" y="5050950"/>
              <a:ext cx="7800" cy="8325"/>
            </a:xfrm>
            <a:custGeom>
              <a:avLst/>
              <a:gdLst/>
              <a:ahLst/>
              <a:cxnLst/>
              <a:rect l="l" t="t" r="r" b="b"/>
              <a:pathLst>
                <a:path w="312" h="333" extrusionOk="0">
                  <a:moveTo>
                    <a:pt x="134" y="1"/>
                  </a:moveTo>
                  <a:lnTo>
                    <a:pt x="1" y="333"/>
                  </a:lnTo>
                  <a:lnTo>
                    <a:pt x="311" y="26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3907;p38">
              <a:extLst>
                <a:ext uri="{FF2B5EF4-FFF2-40B4-BE49-F238E27FC236}">
                  <a16:creationId xmlns:a16="http://schemas.microsoft.com/office/drawing/2014/main" id="{E1CB4F8D-C517-4599-94BF-0BD5F95E4D2F}"/>
                </a:ext>
              </a:extLst>
            </p:cNvPr>
            <p:cNvSpPr/>
            <p:nvPr/>
          </p:nvSpPr>
          <p:spPr>
            <a:xfrm>
              <a:off x="5203350" y="4623900"/>
              <a:ext cx="8325" cy="13300"/>
            </a:xfrm>
            <a:custGeom>
              <a:avLst/>
              <a:gdLst/>
              <a:ahLst/>
              <a:cxnLst/>
              <a:rect l="l" t="t" r="r" b="b"/>
              <a:pathLst>
                <a:path w="333" h="532" extrusionOk="0">
                  <a:moveTo>
                    <a:pt x="0" y="0"/>
                  </a:moveTo>
                  <a:cubicBezTo>
                    <a:pt x="89" y="177"/>
                    <a:pt x="177" y="355"/>
                    <a:pt x="266" y="532"/>
                  </a:cubicBezTo>
                  <a:lnTo>
                    <a:pt x="333" y="443"/>
                  </a:lnTo>
                  <a:lnTo>
                    <a:pt x="333" y="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3908;p38">
              <a:extLst>
                <a:ext uri="{FF2B5EF4-FFF2-40B4-BE49-F238E27FC236}">
                  <a16:creationId xmlns:a16="http://schemas.microsoft.com/office/drawing/2014/main" id="{95AD78C4-D302-40BB-B616-0E1343C8C49B}"/>
                </a:ext>
              </a:extLst>
            </p:cNvPr>
            <p:cNvSpPr/>
            <p:nvPr/>
          </p:nvSpPr>
          <p:spPr>
            <a:xfrm>
              <a:off x="4956300" y="5004425"/>
              <a:ext cx="3900" cy="7775"/>
            </a:xfrm>
            <a:custGeom>
              <a:avLst/>
              <a:gdLst/>
              <a:ahLst/>
              <a:cxnLst/>
              <a:rect l="l" t="t" r="r" b="b"/>
              <a:pathLst>
                <a:path w="156" h="311" extrusionOk="0">
                  <a:moveTo>
                    <a:pt x="1" y="0"/>
                  </a:moveTo>
                  <a:lnTo>
                    <a:pt x="1" y="311"/>
                  </a:lnTo>
                  <a:lnTo>
                    <a:pt x="156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3909;p38">
              <a:extLst>
                <a:ext uri="{FF2B5EF4-FFF2-40B4-BE49-F238E27FC236}">
                  <a16:creationId xmlns:a16="http://schemas.microsoft.com/office/drawing/2014/main" id="{F0318244-D1A3-422E-B3C7-AB939624F243}"/>
                </a:ext>
              </a:extLst>
            </p:cNvPr>
            <p:cNvSpPr/>
            <p:nvPr/>
          </p:nvSpPr>
          <p:spPr>
            <a:xfrm>
              <a:off x="5265925" y="4966200"/>
              <a:ext cx="8350" cy="10550"/>
            </a:xfrm>
            <a:custGeom>
              <a:avLst/>
              <a:gdLst/>
              <a:ahLst/>
              <a:cxnLst/>
              <a:rect l="l" t="t" r="r" b="b"/>
              <a:pathLst>
                <a:path w="334" h="422" extrusionOk="0">
                  <a:moveTo>
                    <a:pt x="90" y="1"/>
                  </a:moveTo>
                  <a:cubicBezTo>
                    <a:pt x="67" y="134"/>
                    <a:pt x="23" y="289"/>
                    <a:pt x="1" y="422"/>
                  </a:cubicBezTo>
                  <a:lnTo>
                    <a:pt x="333" y="15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3910;p38">
              <a:extLst>
                <a:ext uri="{FF2B5EF4-FFF2-40B4-BE49-F238E27FC236}">
                  <a16:creationId xmlns:a16="http://schemas.microsoft.com/office/drawing/2014/main" id="{B428AE92-B204-446D-B94F-128B002AC85D}"/>
                </a:ext>
              </a:extLst>
            </p:cNvPr>
            <p:cNvSpPr/>
            <p:nvPr/>
          </p:nvSpPr>
          <p:spPr>
            <a:xfrm>
              <a:off x="5145175" y="5046525"/>
              <a:ext cx="10550" cy="6125"/>
            </a:xfrm>
            <a:custGeom>
              <a:avLst/>
              <a:gdLst/>
              <a:ahLst/>
              <a:cxnLst/>
              <a:rect l="l" t="t" r="r" b="b"/>
              <a:pathLst>
                <a:path w="422" h="245" extrusionOk="0">
                  <a:moveTo>
                    <a:pt x="1" y="0"/>
                  </a:moveTo>
                  <a:lnTo>
                    <a:pt x="377" y="244"/>
                  </a:lnTo>
                  <a:lnTo>
                    <a:pt x="422" y="17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3911;p38">
              <a:extLst>
                <a:ext uri="{FF2B5EF4-FFF2-40B4-BE49-F238E27FC236}">
                  <a16:creationId xmlns:a16="http://schemas.microsoft.com/office/drawing/2014/main" id="{146C107C-D0A0-4F17-B4A6-15EECB7F5A69}"/>
                </a:ext>
              </a:extLst>
            </p:cNvPr>
            <p:cNvSpPr/>
            <p:nvPr/>
          </p:nvSpPr>
          <p:spPr>
            <a:xfrm>
              <a:off x="5227150" y="4731350"/>
              <a:ext cx="9450" cy="10550"/>
            </a:xfrm>
            <a:custGeom>
              <a:avLst/>
              <a:gdLst/>
              <a:ahLst/>
              <a:cxnLst/>
              <a:rect l="l" t="t" r="r" b="b"/>
              <a:pathLst>
                <a:path w="378" h="422" extrusionOk="0">
                  <a:moveTo>
                    <a:pt x="1" y="0"/>
                  </a:moveTo>
                  <a:cubicBezTo>
                    <a:pt x="45" y="399"/>
                    <a:pt x="45" y="399"/>
                    <a:pt x="378" y="421"/>
                  </a:cubicBezTo>
                  <a:lnTo>
                    <a:pt x="289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3912;p38">
              <a:extLst>
                <a:ext uri="{FF2B5EF4-FFF2-40B4-BE49-F238E27FC236}">
                  <a16:creationId xmlns:a16="http://schemas.microsoft.com/office/drawing/2014/main" id="{840D9109-30B5-4E1D-B59D-95CBF8612A75}"/>
                </a:ext>
              </a:extLst>
            </p:cNvPr>
            <p:cNvSpPr/>
            <p:nvPr/>
          </p:nvSpPr>
          <p:spPr>
            <a:xfrm>
              <a:off x="5478625" y="4397350"/>
              <a:ext cx="11675" cy="10550"/>
            </a:xfrm>
            <a:custGeom>
              <a:avLst/>
              <a:gdLst/>
              <a:ahLst/>
              <a:cxnLst/>
              <a:rect l="l" t="t" r="r" b="b"/>
              <a:pathLst>
                <a:path w="467" h="422" extrusionOk="0">
                  <a:moveTo>
                    <a:pt x="1" y="0"/>
                  </a:moveTo>
                  <a:lnTo>
                    <a:pt x="378" y="421"/>
                  </a:lnTo>
                  <a:cubicBezTo>
                    <a:pt x="400" y="355"/>
                    <a:pt x="422" y="266"/>
                    <a:pt x="466" y="20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3913;p38">
              <a:extLst>
                <a:ext uri="{FF2B5EF4-FFF2-40B4-BE49-F238E27FC236}">
                  <a16:creationId xmlns:a16="http://schemas.microsoft.com/office/drawing/2014/main" id="{E286F0C0-41F0-488F-8659-E462845DD1C0}"/>
                </a:ext>
              </a:extLst>
            </p:cNvPr>
            <p:cNvSpPr/>
            <p:nvPr/>
          </p:nvSpPr>
          <p:spPr>
            <a:xfrm>
              <a:off x="5685250" y="5069775"/>
              <a:ext cx="9425" cy="7800"/>
            </a:xfrm>
            <a:custGeom>
              <a:avLst/>
              <a:gdLst/>
              <a:ahLst/>
              <a:cxnLst/>
              <a:rect l="l" t="t" r="r" b="b"/>
              <a:pathLst>
                <a:path w="377" h="312" extrusionOk="0">
                  <a:moveTo>
                    <a:pt x="377" y="1"/>
                  </a:moveTo>
                  <a:lnTo>
                    <a:pt x="0" y="23"/>
                  </a:lnTo>
                  <a:lnTo>
                    <a:pt x="89" y="267"/>
                  </a:lnTo>
                  <a:lnTo>
                    <a:pt x="244" y="31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3914;p38">
              <a:extLst>
                <a:ext uri="{FF2B5EF4-FFF2-40B4-BE49-F238E27FC236}">
                  <a16:creationId xmlns:a16="http://schemas.microsoft.com/office/drawing/2014/main" id="{AC171FCC-1126-43A6-9A0E-B0F05EBAA07B}"/>
                </a:ext>
              </a:extLst>
            </p:cNvPr>
            <p:cNvSpPr/>
            <p:nvPr/>
          </p:nvSpPr>
          <p:spPr>
            <a:xfrm>
              <a:off x="5257075" y="4473775"/>
              <a:ext cx="12200" cy="7800"/>
            </a:xfrm>
            <a:custGeom>
              <a:avLst/>
              <a:gdLst/>
              <a:ahLst/>
              <a:cxnLst/>
              <a:rect l="l" t="t" r="r" b="b"/>
              <a:pathLst>
                <a:path w="488" h="312" extrusionOk="0">
                  <a:moveTo>
                    <a:pt x="288" y="1"/>
                  </a:moveTo>
                  <a:cubicBezTo>
                    <a:pt x="0" y="112"/>
                    <a:pt x="244" y="200"/>
                    <a:pt x="288" y="311"/>
                  </a:cubicBezTo>
                  <a:lnTo>
                    <a:pt x="488" y="89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3915;p38">
              <a:extLst>
                <a:ext uri="{FF2B5EF4-FFF2-40B4-BE49-F238E27FC236}">
                  <a16:creationId xmlns:a16="http://schemas.microsoft.com/office/drawing/2014/main" id="{F75FE522-29C5-425F-AE90-D792CD469309}"/>
                </a:ext>
              </a:extLst>
            </p:cNvPr>
            <p:cNvSpPr/>
            <p:nvPr/>
          </p:nvSpPr>
          <p:spPr>
            <a:xfrm>
              <a:off x="5180075" y="5083625"/>
              <a:ext cx="7775" cy="8350"/>
            </a:xfrm>
            <a:custGeom>
              <a:avLst/>
              <a:gdLst/>
              <a:ahLst/>
              <a:cxnLst/>
              <a:rect l="l" t="t" r="r" b="b"/>
              <a:pathLst>
                <a:path w="311" h="334" extrusionOk="0">
                  <a:moveTo>
                    <a:pt x="1" y="1"/>
                  </a:moveTo>
                  <a:lnTo>
                    <a:pt x="244" y="333"/>
                  </a:lnTo>
                  <a:lnTo>
                    <a:pt x="311" y="267"/>
                  </a:lnTo>
                  <a:lnTo>
                    <a:pt x="244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Google Shape;3916;p38">
              <a:extLst>
                <a:ext uri="{FF2B5EF4-FFF2-40B4-BE49-F238E27FC236}">
                  <a16:creationId xmlns:a16="http://schemas.microsoft.com/office/drawing/2014/main" id="{CF70C874-AD88-4C49-A219-D9DDBC1D833A}"/>
                </a:ext>
              </a:extLst>
            </p:cNvPr>
            <p:cNvSpPr/>
            <p:nvPr/>
          </p:nvSpPr>
          <p:spPr>
            <a:xfrm>
              <a:off x="5777200" y="4807225"/>
              <a:ext cx="7775" cy="10550"/>
            </a:xfrm>
            <a:custGeom>
              <a:avLst/>
              <a:gdLst/>
              <a:ahLst/>
              <a:cxnLst/>
              <a:rect l="l" t="t" r="r" b="b"/>
              <a:pathLst>
                <a:path w="311" h="422" extrusionOk="0">
                  <a:moveTo>
                    <a:pt x="222" y="1"/>
                  </a:moveTo>
                  <a:lnTo>
                    <a:pt x="0" y="422"/>
                  </a:lnTo>
                  <a:lnTo>
                    <a:pt x="0" y="422"/>
                  </a:lnTo>
                  <a:lnTo>
                    <a:pt x="310" y="311"/>
                  </a:lnTo>
                  <a:cubicBezTo>
                    <a:pt x="288" y="222"/>
                    <a:pt x="266" y="134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0" name="Google Shape;3917;p38">
              <a:extLst>
                <a:ext uri="{FF2B5EF4-FFF2-40B4-BE49-F238E27FC236}">
                  <a16:creationId xmlns:a16="http://schemas.microsoft.com/office/drawing/2014/main" id="{832B190A-9E11-4DFB-98B6-0E4F58595AD3}"/>
                </a:ext>
              </a:extLst>
            </p:cNvPr>
            <p:cNvSpPr/>
            <p:nvPr/>
          </p:nvSpPr>
          <p:spPr>
            <a:xfrm>
              <a:off x="5017775" y="5050400"/>
              <a:ext cx="11100" cy="7225"/>
            </a:xfrm>
            <a:custGeom>
              <a:avLst/>
              <a:gdLst/>
              <a:ahLst/>
              <a:cxnLst/>
              <a:rect l="l" t="t" r="r" b="b"/>
              <a:pathLst>
                <a:path w="444" h="289" extrusionOk="0">
                  <a:moveTo>
                    <a:pt x="422" y="0"/>
                  </a:moveTo>
                  <a:lnTo>
                    <a:pt x="1" y="89"/>
                  </a:lnTo>
                  <a:lnTo>
                    <a:pt x="333" y="222"/>
                  </a:lnTo>
                  <a:lnTo>
                    <a:pt x="444" y="288"/>
                  </a:lnTo>
                  <a:cubicBezTo>
                    <a:pt x="444" y="178"/>
                    <a:pt x="422" y="89"/>
                    <a:pt x="4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1" name="Google Shape;3918;p38">
              <a:extLst>
                <a:ext uri="{FF2B5EF4-FFF2-40B4-BE49-F238E27FC236}">
                  <a16:creationId xmlns:a16="http://schemas.microsoft.com/office/drawing/2014/main" id="{99B98DFD-407C-4934-B4C0-A498FA879936}"/>
                </a:ext>
              </a:extLst>
            </p:cNvPr>
            <p:cNvSpPr/>
            <p:nvPr/>
          </p:nvSpPr>
          <p:spPr>
            <a:xfrm>
              <a:off x="5450950" y="4924100"/>
              <a:ext cx="7775" cy="5025"/>
            </a:xfrm>
            <a:custGeom>
              <a:avLst/>
              <a:gdLst/>
              <a:ahLst/>
              <a:cxnLst/>
              <a:rect l="l" t="t" r="r" b="b"/>
              <a:pathLst>
                <a:path w="311" h="201" extrusionOk="0">
                  <a:moveTo>
                    <a:pt x="111" y="1"/>
                  </a:moveTo>
                  <a:lnTo>
                    <a:pt x="0" y="200"/>
                  </a:lnTo>
                  <a:lnTo>
                    <a:pt x="310" y="178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Google Shape;3919;p38">
              <a:extLst>
                <a:ext uri="{FF2B5EF4-FFF2-40B4-BE49-F238E27FC236}">
                  <a16:creationId xmlns:a16="http://schemas.microsoft.com/office/drawing/2014/main" id="{7AA96D96-437B-4AC1-B9C8-5D0E4FC599E2}"/>
                </a:ext>
              </a:extLst>
            </p:cNvPr>
            <p:cNvSpPr/>
            <p:nvPr/>
          </p:nvSpPr>
          <p:spPr>
            <a:xfrm>
              <a:off x="5170100" y="4534150"/>
              <a:ext cx="2800" cy="1150"/>
            </a:xfrm>
            <a:custGeom>
              <a:avLst/>
              <a:gdLst/>
              <a:ahLst/>
              <a:cxnLst/>
              <a:rect l="l" t="t" r="r" b="b"/>
              <a:pathLst>
                <a:path w="112" h="46" extrusionOk="0">
                  <a:moveTo>
                    <a:pt x="112" y="1"/>
                  </a:moveTo>
                  <a:lnTo>
                    <a:pt x="1" y="45"/>
                  </a:lnTo>
                  <a:lnTo>
                    <a:pt x="112" y="45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3920;p38">
              <a:extLst>
                <a:ext uri="{FF2B5EF4-FFF2-40B4-BE49-F238E27FC236}">
                  <a16:creationId xmlns:a16="http://schemas.microsoft.com/office/drawing/2014/main" id="{EFA56A5C-62E6-4359-BE53-6DDC1076AB30}"/>
                </a:ext>
              </a:extLst>
            </p:cNvPr>
            <p:cNvSpPr/>
            <p:nvPr/>
          </p:nvSpPr>
          <p:spPr>
            <a:xfrm>
              <a:off x="5199475" y="4606175"/>
              <a:ext cx="7775" cy="3900"/>
            </a:xfrm>
            <a:custGeom>
              <a:avLst/>
              <a:gdLst/>
              <a:ahLst/>
              <a:cxnLst/>
              <a:rect l="l" t="t" r="r" b="b"/>
              <a:pathLst>
                <a:path w="311" h="156" extrusionOk="0">
                  <a:moveTo>
                    <a:pt x="22" y="0"/>
                  </a:moveTo>
                  <a:cubicBezTo>
                    <a:pt x="22" y="44"/>
                    <a:pt x="0" y="111"/>
                    <a:pt x="0" y="155"/>
                  </a:cubicBezTo>
                  <a:lnTo>
                    <a:pt x="310" y="155"/>
                  </a:lnTo>
                  <a:lnTo>
                    <a:pt x="310" y="4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3921;p38">
              <a:extLst>
                <a:ext uri="{FF2B5EF4-FFF2-40B4-BE49-F238E27FC236}">
                  <a16:creationId xmlns:a16="http://schemas.microsoft.com/office/drawing/2014/main" id="{1B1A4AB1-C826-4889-A496-9C0E6000F36E}"/>
                </a:ext>
              </a:extLst>
            </p:cNvPr>
            <p:cNvSpPr/>
            <p:nvPr/>
          </p:nvSpPr>
          <p:spPr>
            <a:xfrm>
              <a:off x="5274250" y="5037100"/>
              <a:ext cx="7775" cy="3350"/>
            </a:xfrm>
            <a:custGeom>
              <a:avLst/>
              <a:gdLst/>
              <a:ahLst/>
              <a:cxnLst/>
              <a:rect l="l" t="t" r="r" b="b"/>
              <a:pathLst>
                <a:path w="311" h="134" extrusionOk="0">
                  <a:moveTo>
                    <a:pt x="310" y="1"/>
                  </a:moveTo>
                  <a:lnTo>
                    <a:pt x="0" y="1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3922;p38">
              <a:extLst>
                <a:ext uri="{FF2B5EF4-FFF2-40B4-BE49-F238E27FC236}">
                  <a16:creationId xmlns:a16="http://schemas.microsoft.com/office/drawing/2014/main" id="{67B4F9D0-1B16-44EF-A8B2-E1FDA8713289}"/>
                </a:ext>
              </a:extLst>
            </p:cNvPr>
            <p:cNvSpPr/>
            <p:nvPr/>
          </p:nvSpPr>
          <p:spPr>
            <a:xfrm>
              <a:off x="5599950" y="5218225"/>
              <a:ext cx="7775" cy="5575"/>
            </a:xfrm>
            <a:custGeom>
              <a:avLst/>
              <a:gdLst/>
              <a:ahLst/>
              <a:cxnLst/>
              <a:rect l="l" t="t" r="r" b="b"/>
              <a:pathLst>
                <a:path w="311" h="223" extrusionOk="0">
                  <a:moveTo>
                    <a:pt x="310" y="1"/>
                  </a:moveTo>
                  <a:lnTo>
                    <a:pt x="0" y="178"/>
                  </a:lnTo>
                  <a:lnTo>
                    <a:pt x="89" y="22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3923;p38">
              <a:extLst>
                <a:ext uri="{FF2B5EF4-FFF2-40B4-BE49-F238E27FC236}">
                  <a16:creationId xmlns:a16="http://schemas.microsoft.com/office/drawing/2014/main" id="{B7F86DE9-05DB-40B8-9D20-01B2AFCADBE7}"/>
                </a:ext>
              </a:extLst>
            </p:cNvPr>
            <p:cNvSpPr/>
            <p:nvPr/>
          </p:nvSpPr>
          <p:spPr>
            <a:xfrm>
              <a:off x="5428225" y="482662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" y="0"/>
                  </a:moveTo>
                  <a:cubicBezTo>
                    <a:pt x="45" y="111"/>
                    <a:pt x="111" y="200"/>
                    <a:pt x="178" y="311"/>
                  </a:cubicBezTo>
                  <a:lnTo>
                    <a:pt x="244" y="17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3924;p38">
              <a:extLst>
                <a:ext uri="{FF2B5EF4-FFF2-40B4-BE49-F238E27FC236}">
                  <a16:creationId xmlns:a16="http://schemas.microsoft.com/office/drawing/2014/main" id="{ACD9CEF3-C701-4EC8-804F-37F8FD4ECE6E}"/>
                </a:ext>
              </a:extLst>
            </p:cNvPr>
            <p:cNvSpPr/>
            <p:nvPr/>
          </p:nvSpPr>
          <p:spPr>
            <a:xfrm>
              <a:off x="5824825" y="4938500"/>
              <a:ext cx="4450" cy="3350"/>
            </a:xfrm>
            <a:custGeom>
              <a:avLst/>
              <a:gdLst/>
              <a:ahLst/>
              <a:cxnLst/>
              <a:rect l="l" t="t" r="r" b="b"/>
              <a:pathLst>
                <a:path w="178" h="134" extrusionOk="0">
                  <a:moveTo>
                    <a:pt x="178" y="1"/>
                  </a:moveTo>
                  <a:lnTo>
                    <a:pt x="1" y="1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3925;p38">
              <a:extLst>
                <a:ext uri="{FF2B5EF4-FFF2-40B4-BE49-F238E27FC236}">
                  <a16:creationId xmlns:a16="http://schemas.microsoft.com/office/drawing/2014/main" id="{1DB2A2EA-EACE-4BA5-9A2E-E24527F3B6FF}"/>
                </a:ext>
              </a:extLst>
            </p:cNvPr>
            <p:cNvSpPr/>
            <p:nvPr/>
          </p:nvSpPr>
          <p:spPr>
            <a:xfrm>
              <a:off x="5385025" y="4760700"/>
              <a:ext cx="8875" cy="5575"/>
            </a:xfrm>
            <a:custGeom>
              <a:avLst/>
              <a:gdLst/>
              <a:ahLst/>
              <a:cxnLst/>
              <a:rect l="l" t="t" r="r" b="b"/>
              <a:pathLst>
                <a:path w="355" h="223" extrusionOk="0">
                  <a:moveTo>
                    <a:pt x="133" y="1"/>
                  </a:moveTo>
                  <a:lnTo>
                    <a:pt x="0" y="156"/>
                  </a:lnTo>
                  <a:lnTo>
                    <a:pt x="45" y="222"/>
                  </a:lnTo>
                  <a:lnTo>
                    <a:pt x="355" y="23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3926;p38">
              <a:extLst>
                <a:ext uri="{FF2B5EF4-FFF2-40B4-BE49-F238E27FC236}">
                  <a16:creationId xmlns:a16="http://schemas.microsoft.com/office/drawing/2014/main" id="{6C0148D3-8E07-44C1-A9F0-3D6C3A2E99F5}"/>
                </a:ext>
              </a:extLst>
            </p:cNvPr>
            <p:cNvSpPr/>
            <p:nvPr/>
          </p:nvSpPr>
          <p:spPr>
            <a:xfrm>
              <a:off x="5264275" y="4469350"/>
              <a:ext cx="6125" cy="4450"/>
            </a:xfrm>
            <a:custGeom>
              <a:avLst/>
              <a:gdLst/>
              <a:ahLst/>
              <a:cxnLst/>
              <a:rect l="l" t="t" r="r" b="b"/>
              <a:pathLst>
                <a:path w="245" h="178" extrusionOk="0">
                  <a:moveTo>
                    <a:pt x="244" y="1"/>
                  </a:moveTo>
                  <a:lnTo>
                    <a:pt x="0" y="111"/>
                  </a:lnTo>
                  <a:cubicBezTo>
                    <a:pt x="0" y="134"/>
                    <a:pt x="0" y="156"/>
                    <a:pt x="0" y="178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3927;p38">
              <a:extLst>
                <a:ext uri="{FF2B5EF4-FFF2-40B4-BE49-F238E27FC236}">
                  <a16:creationId xmlns:a16="http://schemas.microsoft.com/office/drawing/2014/main" id="{BD95B98E-C481-41E0-A3C2-B1FC2F6E5252}"/>
                </a:ext>
              </a:extLst>
            </p:cNvPr>
            <p:cNvSpPr/>
            <p:nvPr/>
          </p:nvSpPr>
          <p:spPr>
            <a:xfrm>
              <a:off x="5089250" y="4584575"/>
              <a:ext cx="5550" cy="2225"/>
            </a:xfrm>
            <a:custGeom>
              <a:avLst/>
              <a:gdLst/>
              <a:ahLst/>
              <a:cxnLst/>
              <a:rect l="l" t="t" r="r" b="b"/>
              <a:pathLst>
                <a:path w="222" h="89" extrusionOk="0">
                  <a:moveTo>
                    <a:pt x="222" y="0"/>
                  </a:moveTo>
                  <a:lnTo>
                    <a:pt x="0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3928;p38">
              <a:extLst>
                <a:ext uri="{FF2B5EF4-FFF2-40B4-BE49-F238E27FC236}">
                  <a16:creationId xmlns:a16="http://schemas.microsoft.com/office/drawing/2014/main" id="{41C29A29-ECD3-4CF6-940D-EB5821D2C455}"/>
                </a:ext>
              </a:extLst>
            </p:cNvPr>
            <p:cNvSpPr/>
            <p:nvPr/>
          </p:nvSpPr>
          <p:spPr>
            <a:xfrm>
              <a:off x="5016675" y="47717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56" y="1"/>
                  </a:moveTo>
                  <a:lnTo>
                    <a:pt x="1" y="45"/>
                  </a:lnTo>
                  <a:lnTo>
                    <a:pt x="156" y="222"/>
                  </a:lnTo>
                  <a:lnTo>
                    <a:pt x="222" y="200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3929;p38">
              <a:extLst>
                <a:ext uri="{FF2B5EF4-FFF2-40B4-BE49-F238E27FC236}">
                  <a16:creationId xmlns:a16="http://schemas.microsoft.com/office/drawing/2014/main" id="{51B0BF63-2F4B-40D7-854C-32D5A3D76FFA}"/>
                </a:ext>
              </a:extLst>
            </p:cNvPr>
            <p:cNvSpPr/>
            <p:nvPr/>
          </p:nvSpPr>
          <p:spPr>
            <a:xfrm>
              <a:off x="5236575" y="477067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222" y="13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3930;p38">
              <a:extLst>
                <a:ext uri="{FF2B5EF4-FFF2-40B4-BE49-F238E27FC236}">
                  <a16:creationId xmlns:a16="http://schemas.microsoft.com/office/drawing/2014/main" id="{1B4E288D-ACA7-45C6-892C-80A7647002A2}"/>
                </a:ext>
              </a:extLst>
            </p:cNvPr>
            <p:cNvSpPr/>
            <p:nvPr/>
          </p:nvSpPr>
          <p:spPr>
            <a:xfrm>
              <a:off x="5016675" y="4758500"/>
              <a:ext cx="5575" cy="5000"/>
            </a:xfrm>
            <a:custGeom>
              <a:avLst/>
              <a:gdLst/>
              <a:ahLst/>
              <a:cxnLst/>
              <a:rect l="l" t="t" r="r" b="b"/>
              <a:pathLst>
                <a:path w="223" h="200" extrusionOk="0">
                  <a:moveTo>
                    <a:pt x="1" y="0"/>
                  </a:moveTo>
                  <a:lnTo>
                    <a:pt x="1" y="67"/>
                  </a:lnTo>
                  <a:lnTo>
                    <a:pt x="178" y="200"/>
                  </a:lnTo>
                  <a:lnTo>
                    <a:pt x="222" y="1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3931;p38">
              <a:extLst>
                <a:ext uri="{FF2B5EF4-FFF2-40B4-BE49-F238E27FC236}">
                  <a16:creationId xmlns:a16="http://schemas.microsoft.com/office/drawing/2014/main" id="{2BC5D7D5-0CF6-4CE8-932F-AA8B85A4CD0E}"/>
                </a:ext>
              </a:extLst>
            </p:cNvPr>
            <p:cNvSpPr/>
            <p:nvPr/>
          </p:nvSpPr>
          <p:spPr>
            <a:xfrm>
              <a:off x="5576675" y="4478775"/>
              <a:ext cx="3900" cy="6100"/>
            </a:xfrm>
            <a:custGeom>
              <a:avLst/>
              <a:gdLst/>
              <a:ahLst/>
              <a:cxnLst/>
              <a:rect l="l" t="t" r="r" b="b"/>
              <a:pathLst>
                <a:path w="156" h="244" extrusionOk="0">
                  <a:moveTo>
                    <a:pt x="45" y="0"/>
                  </a:moveTo>
                  <a:lnTo>
                    <a:pt x="1" y="222"/>
                  </a:lnTo>
                  <a:lnTo>
                    <a:pt x="67" y="244"/>
                  </a:lnTo>
                  <a:lnTo>
                    <a:pt x="1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3932;p38">
              <a:extLst>
                <a:ext uri="{FF2B5EF4-FFF2-40B4-BE49-F238E27FC236}">
                  <a16:creationId xmlns:a16="http://schemas.microsoft.com/office/drawing/2014/main" id="{B8222DA7-C0B0-4539-9B3A-E67A07889CA4}"/>
                </a:ext>
              </a:extLst>
            </p:cNvPr>
            <p:cNvSpPr/>
            <p:nvPr/>
          </p:nvSpPr>
          <p:spPr>
            <a:xfrm>
              <a:off x="5764450" y="4659350"/>
              <a:ext cx="8900" cy="3350"/>
            </a:xfrm>
            <a:custGeom>
              <a:avLst/>
              <a:gdLst/>
              <a:ahLst/>
              <a:cxnLst/>
              <a:rect l="l" t="t" r="r" b="b"/>
              <a:pathLst>
                <a:path w="356" h="134" extrusionOk="0">
                  <a:moveTo>
                    <a:pt x="355" y="0"/>
                  </a:moveTo>
                  <a:lnTo>
                    <a:pt x="1" y="13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3933;p38">
              <a:extLst>
                <a:ext uri="{FF2B5EF4-FFF2-40B4-BE49-F238E27FC236}">
                  <a16:creationId xmlns:a16="http://schemas.microsoft.com/office/drawing/2014/main" id="{293B9E4A-122D-4D5F-A72B-B043DFC01BDF}"/>
                </a:ext>
              </a:extLst>
            </p:cNvPr>
            <p:cNvSpPr/>
            <p:nvPr/>
          </p:nvSpPr>
          <p:spPr>
            <a:xfrm>
              <a:off x="5272025" y="4836050"/>
              <a:ext cx="6125" cy="3900"/>
            </a:xfrm>
            <a:custGeom>
              <a:avLst/>
              <a:gdLst/>
              <a:ahLst/>
              <a:cxnLst/>
              <a:rect l="l" t="t" r="r" b="b"/>
              <a:pathLst>
                <a:path w="245" h="156" extrusionOk="0">
                  <a:moveTo>
                    <a:pt x="1" y="0"/>
                  </a:moveTo>
                  <a:cubicBezTo>
                    <a:pt x="1" y="22"/>
                    <a:pt x="1" y="22"/>
                    <a:pt x="1" y="44"/>
                  </a:cubicBezTo>
                  <a:cubicBezTo>
                    <a:pt x="23" y="66"/>
                    <a:pt x="1" y="89"/>
                    <a:pt x="1" y="89"/>
                  </a:cubicBezTo>
                  <a:lnTo>
                    <a:pt x="67" y="155"/>
                  </a:lnTo>
                  <a:lnTo>
                    <a:pt x="244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3934;p38">
              <a:extLst>
                <a:ext uri="{FF2B5EF4-FFF2-40B4-BE49-F238E27FC236}">
                  <a16:creationId xmlns:a16="http://schemas.microsoft.com/office/drawing/2014/main" id="{EC34DAF3-4EB6-4037-9A16-1C4D7382CCA6}"/>
                </a:ext>
              </a:extLst>
            </p:cNvPr>
            <p:cNvSpPr/>
            <p:nvPr/>
          </p:nvSpPr>
          <p:spPr>
            <a:xfrm>
              <a:off x="5213875" y="4648825"/>
              <a:ext cx="3350" cy="4450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133" y="0"/>
                  </a:moveTo>
                  <a:lnTo>
                    <a:pt x="0" y="22"/>
                  </a:lnTo>
                  <a:lnTo>
                    <a:pt x="45" y="177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3935;p38">
              <a:extLst>
                <a:ext uri="{FF2B5EF4-FFF2-40B4-BE49-F238E27FC236}">
                  <a16:creationId xmlns:a16="http://schemas.microsoft.com/office/drawing/2014/main" id="{411284E5-A1AC-4449-915B-6AC83E5C5833}"/>
                </a:ext>
              </a:extLst>
            </p:cNvPr>
            <p:cNvSpPr/>
            <p:nvPr/>
          </p:nvSpPr>
          <p:spPr>
            <a:xfrm>
              <a:off x="5361750" y="4309825"/>
              <a:ext cx="3925" cy="2800"/>
            </a:xfrm>
            <a:custGeom>
              <a:avLst/>
              <a:gdLst/>
              <a:ahLst/>
              <a:cxnLst/>
              <a:rect l="l" t="t" r="r" b="b"/>
              <a:pathLst>
                <a:path w="157" h="112" extrusionOk="0">
                  <a:moveTo>
                    <a:pt x="1" y="111"/>
                  </a:move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3936;p38">
              <a:extLst>
                <a:ext uri="{FF2B5EF4-FFF2-40B4-BE49-F238E27FC236}">
                  <a16:creationId xmlns:a16="http://schemas.microsoft.com/office/drawing/2014/main" id="{C6EECCBD-73AB-477D-88A5-8AE8F7F281F0}"/>
                </a:ext>
              </a:extLst>
            </p:cNvPr>
            <p:cNvSpPr/>
            <p:nvPr/>
          </p:nvSpPr>
          <p:spPr>
            <a:xfrm>
              <a:off x="5263275" y="4639400"/>
              <a:ext cx="6550" cy="6750"/>
            </a:xfrm>
            <a:custGeom>
              <a:avLst/>
              <a:gdLst/>
              <a:ahLst/>
              <a:cxnLst/>
              <a:rect l="l" t="t" r="r" b="b"/>
              <a:pathLst>
                <a:path w="262" h="270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180"/>
                    <a:pt x="50" y="270"/>
                    <a:pt x="206" y="270"/>
                  </a:cubicBezTo>
                  <a:cubicBezTo>
                    <a:pt x="223" y="270"/>
                    <a:pt x="242" y="269"/>
                    <a:pt x="262" y="266"/>
                  </a:cubicBezTo>
                  <a:lnTo>
                    <a:pt x="262" y="13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3937;p38">
              <a:extLst>
                <a:ext uri="{FF2B5EF4-FFF2-40B4-BE49-F238E27FC236}">
                  <a16:creationId xmlns:a16="http://schemas.microsoft.com/office/drawing/2014/main" id="{C6011CF5-143E-4C51-89B9-D160653A4444}"/>
                </a:ext>
              </a:extLst>
            </p:cNvPr>
            <p:cNvSpPr/>
            <p:nvPr/>
          </p:nvSpPr>
          <p:spPr>
            <a:xfrm>
              <a:off x="5326300" y="4781750"/>
              <a:ext cx="4475" cy="4450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23" y="1"/>
                  </a:moveTo>
                  <a:cubicBezTo>
                    <a:pt x="1" y="23"/>
                    <a:pt x="1" y="45"/>
                    <a:pt x="1" y="67"/>
                  </a:cubicBezTo>
                  <a:lnTo>
                    <a:pt x="134" y="178"/>
                  </a:lnTo>
                  <a:lnTo>
                    <a:pt x="178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3938;p38">
              <a:extLst>
                <a:ext uri="{FF2B5EF4-FFF2-40B4-BE49-F238E27FC236}">
                  <a16:creationId xmlns:a16="http://schemas.microsoft.com/office/drawing/2014/main" id="{BAABA103-354F-4065-970C-71A991AD4DD0}"/>
                </a:ext>
              </a:extLst>
            </p:cNvPr>
            <p:cNvSpPr/>
            <p:nvPr/>
          </p:nvSpPr>
          <p:spPr>
            <a:xfrm>
              <a:off x="5200575" y="4576800"/>
              <a:ext cx="4450" cy="3350"/>
            </a:xfrm>
            <a:custGeom>
              <a:avLst/>
              <a:gdLst/>
              <a:ahLst/>
              <a:cxnLst/>
              <a:rect l="l" t="t" r="r" b="b"/>
              <a:pathLst>
                <a:path w="178" h="134" extrusionOk="0">
                  <a:moveTo>
                    <a:pt x="89" y="1"/>
                  </a:moveTo>
                  <a:lnTo>
                    <a:pt x="0" y="90"/>
                  </a:lnTo>
                  <a:lnTo>
                    <a:pt x="178" y="134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3939;p38">
              <a:extLst>
                <a:ext uri="{FF2B5EF4-FFF2-40B4-BE49-F238E27FC236}">
                  <a16:creationId xmlns:a16="http://schemas.microsoft.com/office/drawing/2014/main" id="{56CA7576-F7BE-4CDA-92DD-3383A0D02642}"/>
                </a:ext>
              </a:extLst>
            </p:cNvPr>
            <p:cNvSpPr/>
            <p:nvPr/>
          </p:nvSpPr>
          <p:spPr>
            <a:xfrm>
              <a:off x="5299725" y="4315925"/>
              <a:ext cx="3350" cy="25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0" y="0"/>
                  </a:moveTo>
                  <a:lnTo>
                    <a:pt x="1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Google Shape;3940;p38">
              <a:extLst>
                <a:ext uri="{FF2B5EF4-FFF2-40B4-BE49-F238E27FC236}">
                  <a16:creationId xmlns:a16="http://schemas.microsoft.com/office/drawing/2014/main" id="{363039BB-B7AA-4EE2-88EC-FDCD0A0613C6}"/>
                </a:ext>
              </a:extLst>
            </p:cNvPr>
            <p:cNvSpPr/>
            <p:nvPr/>
          </p:nvSpPr>
          <p:spPr>
            <a:xfrm>
              <a:off x="5605475" y="4446650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67" y="0"/>
                  </a:moveTo>
                  <a:lnTo>
                    <a:pt x="1" y="155"/>
                  </a:lnTo>
                  <a:lnTo>
                    <a:pt x="178" y="13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3941;p38">
              <a:extLst>
                <a:ext uri="{FF2B5EF4-FFF2-40B4-BE49-F238E27FC236}">
                  <a16:creationId xmlns:a16="http://schemas.microsoft.com/office/drawing/2014/main" id="{627243FD-9557-4868-B8A2-AE3B184F08A6}"/>
                </a:ext>
              </a:extLst>
            </p:cNvPr>
            <p:cNvSpPr/>
            <p:nvPr/>
          </p:nvSpPr>
          <p:spPr>
            <a:xfrm>
              <a:off x="5015575" y="4838250"/>
              <a:ext cx="2775" cy="2250"/>
            </a:xfrm>
            <a:custGeom>
              <a:avLst/>
              <a:gdLst/>
              <a:ahLst/>
              <a:cxnLst/>
              <a:rect l="l" t="t" r="r" b="b"/>
              <a:pathLst>
                <a:path w="111" h="90" extrusionOk="0">
                  <a:moveTo>
                    <a:pt x="0" y="1"/>
                  </a:moveTo>
                  <a:lnTo>
                    <a:pt x="111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3942;p38">
              <a:extLst>
                <a:ext uri="{FF2B5EF4-FFF2-40B4-BE49-F238E27FC236}">
                  <a16:creationId xmlns:a16="http://schemas.microsoft.com/office/drawing/2014/main" id="{27E3A6EB-A602-4352-B4C5-45433C484013}"/>
                </a:ext>
              </a:extLst>
            </p:cNvPr>
            <p:cNvSpPr/>
            <p:nvPr/>
          </p:nvSpPr>
          <p:spPr>
            <a:xfrm>
              <a:off x="5434875" y="4941275"/>
              <a:ext cx="2800" cy="5025"/>
            </a:xfrm>
            <a:custGeom>
              <a:avLst/>
              <a:gdLst/>
              <a:ahLst/>
              <a:cxnLst/>
              <a:rect l="l" t="t" r="r" b="b"/>
              <a:pathLst>
                <a:path w="112" h="201" extrusionOk="0">
                  <a:moveTo>
                    <a:pt x="1" y="1"/>
                  </a:moveTo>
                  <a:lnTo>
                    <a:pt x="111" y="20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3943;p38">
              <a:extLst>
                <a:ext uri="{FF2B5EF4-FFF2-40B4-BE49-F238E27FC236}">
                  <a16:creationId xmlns:a16="http://schemas.microsoft.com/office/drawing/2014/main" id="{B024A164-0902-4177-AF98-15B2A18EC502}"/>
                </a:ext>
              </a:extLst>
            </p:cNvPr>
            <p:cNvSpPr/>
            <p:nvPr/>
          </p:nvSpPr>
          <p:spPr>
            <a:xfrm>
              <a:off x="5193925" y="4553550"/>
              <a:ext cx="4450" cy="5000"/>
            </a:xfrm>
            <a:custGeom>
              <a:avLst/>
              <a:gdLst/>
              <a:ahLst/>
              <a:cxnLst/>
              <a:rect l="l" t="t" r="r" b="b"/>
              <a:pathLst>
                <a:path w="178" h="200" extrusionOk="0">
                  <a:moveTo>
                    <a:pt x="111" y="0"/>
                  </a:moveTo>
                  <a:lnTo>
                    <a:pt x="1" y="155"/>
                  </a:lnTo>
                  <a:lnTo>
                    <a:pt x="67" y="200"/>
                  </a:lnTo>
                  <a:lnTo>
                    <a:pt x="178" y="22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3944;p38">
              <a:extLst>
                <a:ext uri="{FF2B5EF4-FFF2-40B4-BE49-F238E27FC236}">
                  <a16:creationId xmlns:a16="http://schemas.microsoft.com/office/drawing/2014/main" id="{40ACB575-7D4F-4D01-BA02-ABD7D7B88726}"/>
                </a:ext>
              </a:extLst>
            </p:cNvPr>
            <p:cNvSpPr/>
            <p:nvPr/>
          </p:nvSpPr>
          <p:spPr>
            <a:xfrm>
              <a:off x="5808775" y="4976175"/>
              <a:ext cx="3325" cy="4450"/>
            </a:xfrm>
            <a:custGeom>
              <a:avLst/>
              <a:gdLst/>
              <a:ahLst/>
              <a:cxnLst/>
              <a:rect l="l" t="t" r="r" b="b"/>
              <a:pathLst>
                <a:path w="133" h="178" extrusionOk="0">
                  <a:moveTo>
                    <a:pt x="133" y="1"/>
                  </a:moveTo>
                  <a:lnTo>
                    <a:pt x="0" y="17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3945;p38">
              <a:extLst>
                <a:ext uri="{FF2B5EF4-FFF2-40B4-BE49-F238E27FC236}">
                  <a16:creationId xmlns:a16="http://schemas.microsoft.com/office/drawing/2014/main" id="{0725F09C-2944-40A0-B351-CBAB684A0524}"/>
                </a:ext>
              </a:extLst>
            </p:cNvPr>
            <p:cNvSpPr/>
            <p:nvPr/>
          </p:nvSpPr>
          <p:spPr>
            <a:xfrm>
              <a:off x="5673600" y="5025475"/>
              <a:ext cx="3925" cy="5000"/>
            </a:xfrm>
            <a:custGeom>
              <a:avLst/>
              <a:gdLst/>
              <a:ahLst/>
              <a:cxnLst/>
              <a:rect l="l" t="t" r="r" b="b"/>
              <a:pathLst>
                <a:path w="157" h="200" extrusionOk="0">
                  <a:moveTo>
                    <a:pt x="1" y="0"/>
                  </a:moveTo>
                  <a:lnTo>
                    <a:pt x="134" y="200"/>
                  </a:lnTo>
                  <a:cubicBezTo>
                    <a:pt x="156" y="156"/>
                    <a:pt x="156" y="89"/>
                    <a:pt x="156" y="2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3946;p38">
              <a:extLst>
                <a:ext uri="{FF2B5EF4-FFF2-40B4-BE49-F238E27FC236}">
                  <a16:creationId xmlns:a16="http://schemas.microsoft.com/office/drawing/2014/main" id="{F843EA4B-1BE0-4ACA-8281-F582CE2BDA82}"/>
                </a:ext>
              </a:extLst>
            </p:cNvPr>
            <p:cNvSpPr/>
            <p:nvPr/>
          </p:nvSpPr>
          <p:spPr>
            <a:xfrm>
              <a:off x="5320775" y="4313700"/>
              <a:ext cx="3900" cy="25"/>
            </a:xfrm>
            <a:custGeom>
              <a:avLst/>
              <a:gdLst/>
              <a:ahLst/>
              <a:cxnLst/>
              <a:rect l="l" t="t" r="r" b="b"/>
              <a:pathLst>
                <a:path w="156" h="1" extrusionOk="0">
                  <a:moveTo>
                    <a:pt x="0" y="1"/>
                  </a:move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3947;p38">
              <a:extLst>
                <a:ext uri="{FF2B5EF4-FFF2-40B4-BE49-F238E27FC236}">
                  <a16:creationId xmlns:a16="http://schemas.microsoft.com/office/drawing/2014/main" id="{C9EEBF3C-307F-40E0-91E6-E70F1F3EBF54}"/>
                </a:ext>
              </a:extLst>
            </p:cNvPr>
            <p:cNvSpPr/>
            <p:nvPr/>
          </p:nvSpPr>
          <p:spPr>
            <a:xfrm>
              <a:off x="5006700" y="4454400"/>
              <a:ext cx="5025" cy="3900"/>
            </a:xfrm>
            <a:custGeom>
              <a:avLst/>
              <a:gdLst/>
              <a:ahLst/>
              <a:cxnLst/>
              <a:rect l="l" t="t" r="r" b="b"/>
              <a:pathLst>
                <a:path w="201" h="156" extrusionOk="0">
                  <a:moveTo>
                    <a:pt x="89" y="0"/>
                  </a:moveTo>
                  <a:lnTo>
                    <a:pt x="1" y="155"/>
                  </a:lnTo>
                  <a:lnTo>
                    <a:pt x="200" y="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3948;p38">
              <a:extLst>
                <a:ext uri="{FF2B5EF4-FFF2-40B4-BE49-F238E27FC236}">
                  <a16:creationId xmlns:a16="http://schemas.microsoft.com/office/drawing/2014/main" id="{486DCE45-F261-4500-9A21-7F33995F8BC2}"/>
                </a:ext>
              </a:extLst>
            </p:cNvPr>
            <p:cNvSpPr/>
            <p:nvPr/>
          </p:nvSpPr>
          <p:spPr>
            <a:xfrm>
              <a:off x="4988975" y="47197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134" y="0"/>
                  </a:moveTo>
                  <a:lnTo>
                    <a:pt x="1" y="22"/>
                  </a:lnTo>
                  <a:lnTo>
                    <a:pt x="67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3949;p38">
              <a:extLst>
                <a:ext uri="{FF2B5EF4-FFF2-40B4-BE49-F238E27FC236}">
                  <a16:creationId xmlns:a16="http://schemas.microsoft.com/office/drawing/2014/main" id="{18DDAC74-24C5-4AA2-9DF8-49F02C12D68F}"/>
                </a:ext>
              </a:extLst>
            </p:cNvPr>
            <p:cNvSpPr/>
            <p:nvPr/>
          </p:nvSpPr>
          <p:spPr>
            <a:xfrm>
              <a:off x="5097000" y="4576800"/>
              <a:ext cx="1675" cy="7225"/>
            </a:xfrm>
            <a:custGeom>
              <a:avLst/>
              <a:gdLst/>
              <a:ahLst/>
              <a:cxnLst/>
              <a:rect l="l" t="t" r="r" b="b"/>
              <a:pathLst>
                <a:path w="67" h="289" extrusionOk="0">
                  <a:moveTo>
                    <a:pt x="0" y="1"/>
                  </a:moveTo>
                  <a:lnTo>
                    <a:pt x="67" y="2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3950;p38">
              <a:extLst>
                <a:ext uri="{FF2B5EF4-FFF2-40B4-BE49-F238E27FC236}">
                  <a16:creationId xmlns:a16="http://schemas.microsoft.com/office/drawing/2014/main" id="{2707EAC2-5B79-401E-AB34-E224977B76DC}"/>
                </a:ext>
              </a:extLst>
            </p:cNvPr>
            <p:cNvSpPr/>
            <p:nvPr/>
          </p:nvSpPr>
          <p:spPr>
            <a:xfrm>
              <a:off x="5251525" y="4685925"/>
              <a:ext cx="25" cy="4450"/>
            </a:xfrm>
            <a:custGeom>
              <a:avLst/>
              <a:gdLst/>
              <a:ahLst/>
              <a:cxnLst/>
              <a:rect l="l" t="t" r="r" b="b"/>
              <a:pathLst>
                <a:path w="1" h="178" extrusionOk="0">
                  <a:moveTo>
                    <a:pt x="1" y="178"/>
                  </a:moveTo>
                  <a:lnTo>
                    <a:pt x="1" y="1"/>
                  </a:lnTo>
                  <a:cubicBezTo>
                    <a:pt x="1" y="67"/>
                    <a:pt x="1" y="111"/>
                    <a:pt x="1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3951;p38">
              <a:extLst>
                <a:ext uri="{FF2B5EF4-FFF2-40B4-BE49-F238E27FC236}">
                  <a16:creationId xmlns:a16="http://schemas.microsoft.com/office/drawing/2014/main" id="{730F2F97-3F39-4AC6-832D-EAE415D20598}"/>
                </a:ext>
              </a:extLst>
            </p:cNvPr>
            <p:cNvSpPr/>
            <p:nvPr/>
          </p:nvSpPr>
          <p:spPr>
            <a:xfrm>
              <a:off x="5447050" y="4838800"/>
              <a:ext cx="1700" cy="3350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1" y="134"/>
                  </a:lnTo>
                  <a:lnTo>
                    <a:pt x="67" y="89"/>
                  </a:lnTo>
                  <a:cubicBezTo>
                    <a:pt x="45" y="67"/>
                    <a:pt x="23" y="2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3952;p38">
              <a:extLst>
                <a:ext uri="{FF2B5EF4-FFF2-40B4-BE49-F238E27FC236}">
                  <a16:creationId xmlns:a16="http://schemas.microsoft.com/office/drawing/2014/main" id="{E93D5CC5-9954-4C34-939B-E937222A0AF4}"/>
                </a:ext>
              </a:extLst>
            </p:cNvPr>
            <p:cNvSpPr/>
            <p:nvPr/>
          </p:nvSpPr>
          <p:spPr>
            <a:xfrm>
              <a:off x="5027200" y="4980050"/>
              <a:ext cx="25" cy="1125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1"/>
                  </a:moveTo>
                  <a:lnTo>
                    <a:pt x="1" y="45"/>
                  </a:lnTo>
                  <a:lnTo>
                    <a:pt x="1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3953;p38">
              <a:extLst>
                <a:ext uri="{FF2B5EF4-FFF2-40B4-BE49-F238E27FC236}">
                  <a16:creationId xmlns:a16="http://schemas.microsoft.com/office/drawing/2014/main" id="{54D22358-3F1B-46E3-AAE4-F28014006CD0}"/>
                </a:ext>
              </a:extLst>
            </p:cNvPr>
            <p:cNvSpPr/>
            <p:nvPr/>
          </p:nvSpPr>
          <p:spPr>
            <a:xfrm>
              <a:off x="4923625" y="47850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22" y="1"/>
                  </a:moveTo>
                  <a:lnTo>
                    <a:pt x="0" y="45"/>
                  </a:lnTo>
                  <a:lnTo>
                    <a:pt x="22" y="45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3954;p38">
              <a:extLst>
                <a:ext uri="{FF2B5EF4-FFF2-40B4-BE49-F238E27FC236}">
                  <a16:creationId xmlns:a16="http://schemas.microsoft.com/office/drawing/2014/main" id="{8A644C9E-8049-48F2-ABE7-3F15C6268AEF}"/>
                </a:ext>
              </a:extLst>
            </p:cNvPr>
            <p:cNvSpPr/>
            <p:nvPr/>
          </p:nvSpPr>
          <p:spPr>
            <a:xfrm>
              <a:off x="4926950" y="4791725"/>
              <a:ext cx="1675" cy="3350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"/>
                  </a:moveTo>
                  <a:cubicBezTo>
                    <a:pt x="22" y="45"/>
                    <a:pt x="45" y="89"/>
                    <a:pt x="67" y="133"/>
                  </a:cubicBezTo>
                  <a:cubicBezTo>
                    <a:pt x="45" y="89"/>
                    <a:pt x="22" y="4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3955;p38">
              <a:extLst>
                <a:ext uri="{FF2B5EF4-FFF2-40B4-BE49-F238E27FC236}">
                  <a16:creationId xmlns:a16="http://schemas.microsoft.com/office/drawing/2014/main" id="{35BC0220-FC82-4187-BD0D-E7504B710679}"/>
                </a:ext>
              </a:extLst>
            </p:cNvPr>
            <p:cNvSpPr/>
            <p:nvPr/>
          </p:nvSpPr>
          <p:spPr>
            <a:xfrm>
              <a:off x="5155150" y="4523625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1" y="1"/>
                  </a:moveTo>
                  <a:lnTo>
                    <a:pt x="1" y="1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3956;p38">
              <a:extLst>
                <a:ext uri="{FF2B5EF4-FFF2-40B4-BE49-F238E27FC236}">
                  <a16:creationId xmlns:a16="http://schemas.microsoft.com/office/drawing/2014/main" id="{F5650009-323C-4CBB-8925-C161A36E2C7E}"/>
                </a:ext>
              </a:extLst>
            </p:cNvPr>
            <p:cNvSpPr/>
            <p:nvPr/>
          </p:nvSpPr>
          <p:spPr>
            <a:xfrm>
              <a:off x="5217200" y="5094150"/>
              <a:ext cx="1675" cy="575"/>
            </a:xfrm>
            <a:custGeom>
              <a:avLst/>
              <a:gdLst/>
              <a:ahLst/>
              <a:cxnLst/>
              <a:rect l="l" t="t" r="r" b="b"/>
              <a:pathLst>
                <a:path w="67" h="23" extrusionOk="0">
                  <a:moveTo>
                    <a:pt x="0" y="1"/>
                  </a:moveTo>
                  <a:lnTo>
                    <a:pt x="44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3957;p38">
              <a:extLst>
                <a:ext uri="{FF2B5EF4-FFF2-40B4-BE49-F238E27FC236}">
                  <a16:creationId xmlns:a16="http://schemas.microsoft.com/office/drawing/2014/main" id="{A74BF706-DF22-4B1F-9C16-D4702DF95345}"/>
                </a:ext>
              </a:extLst>
            </p:cNvPr>
            <p:cNvSpPr/>
            <p:nvPr/>
          </p:nvSpPr>
          <p:spPr>
            <a:xfrm>
              <a:off x="5556725" y="5171700"/>
              <a:ext cx="1150" cy="2800"/>
            </a:xfrm>
            <a:custGeom>
              <a:avLst/>
              <a:gdLst/>
              <a:ahLst/>
              <a:cxnLst/>
              <a:rect l="l" t="t" r="r" b="b"/>
              <a:pathLst>
                <a:path w="46" h="112" extrusionOk="0">
                  <a:moveTo>
                    <a:pt x="1" y="1"/>
                  </a:moveTo>
                  <a:lnTo>
                    <a:pt x="1" y="89"/>
                  </a:lnTo>
                  <a:lnTo>
                    <a:pt x="45" y="1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3958;p38">
              <a:extLst>
                <a:ext uri="{FF2B5EF4-FFF2-40B4-BE49-F238E27FC236}">
                  <a16:creationId xmlns:a16="http://schemas.microsoft.com/office/drawing/2014/main" id="{5D7B46E4-07A3-4422-9787-BC3B6225D727}"/>
                </a:ext>
              </a:extLst>
            </p:cNvPr>
            <p:cNvSpPr/>
            <p:nvPr/>
          </p:nvSpPr>
          <p:spPr>
            <a:xfrm>
              <a:off x="5432100" y="4818875"/>
              <a:ext cx="1150" cy="1675"/>
            </a:xfrm>
            <a:custGeom>
              <a:avLst/>
              <a:gdLst/>
              <a:ahLst/>
              <a:cxnLst/>
              <a:rect l="l" t="t" r="r" b="b"/>
              <a:pathLst>
                <a:path w="46" h="67" extrusionOk="0">
                  <a:moveTo>
                    <a:pt x="1" y="67"/>
                  </a:move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3959;p38">
              <a:extLst>
                <a:ext uri="{FF2B5EF4-FFF2-40B4-BE49-F238E27FC236}">
                  <a16:creationId xmlns:a16="http://schemas.microsoft.com/office/drawing/2014/main" id="{239B9F92-77B5-4415-AC85-5D014019F548}"/>
                </a:ext>
              </a:extLst>
            </p:cNvPr>
            <p:cNvSpPr/>
            <p:nvPr/>
          </p:nvSpPr>
          <p:spPr>
            <a:xfrm>
              <a:off x="5005050" y="4458275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0" y="67"/>
                  </a:move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3" name="Google Shape;3960;p38">
              <a:extLst>
                <a:ext uri="{FF2B5EF4-FFF2-40B4-BE49-F238E27FC236}">
                  <a16:creationId xmlns:a16="http://schemas.microsoft.com/office/drawing/2014/main" id="{B2F64B69-93A7-44B7-8147-199725D57065}"/>
                </a:ext>
              </a:extLst>
            </p:cNvPr>
            <p:cNvSpPr/>
            <p:nvPr/>
          </p:nvSpPr>
          <p:spPr>
            <a:xfrm>
              <a:off x="5446500" y="4843250"/>
              <a:ext cx="575" cy="3325"/>
            </a:xfrm>
            <a:custGeom>
              <a:avLst/>
              <a:gdLst/>
              <a:ahLst/>
              <a:cxnLst/>
              <a:rect l="l" t="t" r="r" b="b"/>
              <a:pathLst>
                <a:path w="23" h="133" extrusionOk="0">
                  <a:moveTo>
                    <a:pt x="23" y="133"/>
                  </a:moveTo>
                  <a:cubicBezTo>
                    <a:pt x="23" y="89"/>
                    <a:pt x="1" y="44"/>
                    <a:pt x="1" y="0"/>
                  </a:cubicBezTo>
                  <a:cubicBezTo>
                    <a:pt x="1" y="44"/>
                    <a:pt x="23" y="89"/>
                    <a:pt x="23" y="1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Google Shape;3961;p38">
              <a:extLst>
                <a:ext uri="{FF2B5EF4-FFF2-40B4-BE49-F238E27FC236}">
                  <a16:creationId xmlns:a16="http://schemas.microsoft.com/office/drawing/2014/main" id="{A4265639-2187-413B-B671-A15655587A70}"/>
                </a:ext>
              </a:extLst>
            </p:cNvPr>
            <p:cNvSpPr/>
            <p:nvPr/>
          </p:nvSpPr>
          <p:spPr>
            <a:xfrm>
              <a:off x="5137975" y="4543575"/>
              <a:ext cx="575" cy="2800"/>
            </a:xfrm>
            <a:custGeom>
              <a:avLst/>
              <a:gdLst/>
              <a:ahLst/>
              <a:cxnLst/>
              <a:rect l="l" t="t" r="r" b="b"/>
              <a:pathLst>
                <a:path w="23" h="112" extrusionOk="0">
                  <a:moveTo>
                    <a:pt x="23" y="1"/>
                  </a:moveTo>
                  <a:cubicBezTo>
                    <a:pt x="1" y="23"/>
                    <a:pt x="1" y="45"/>
                    <a:pt x="1" y="45"/>
                  </a:cubicBezTo>
                  <a:cubicBezTo>
                    <a:pt x="1" y="67"/>
                    <a:pt x="1" y="89"/>
                    <a:pt x="23" y="111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3962;p38">
              <a:extLst>
                <a:ext uri="{FF2B5EF4-FFF2-40B4-BE49-F238E27FC236}">
                  <a16:creationId xmlns:a16="http://schemas.microsoft.com/office/drawing/2014/main" id="{39668F2D-C7AF-4620-AE9D-A5DA4C6352AA}"/>
                </a:ext>
              </a:extLst>
            </p:cNvPr>
            <p:cNvSpPr/>
            <p:nvPr/>
          </p:nvSpPr>
          <p:spPr>
            <a:xfrm>
              <a:off x="5275350" y="4543575"/>
              <a:ext cx="575" cy="3900"/>
            </a:xfrm>
            <a:custGeom>
              <a:avLst/>
              <a:gdLst/>
              <a:ahLst/>
              <a:cxnLst/>
              <a:rect l="l" t="t" r="r" b="b"/>
              <a:pathLst>
                <a:path w="23" h="156" extrusionOk="0">
                  <a:moveTo>
                    <a:pt x="1" y="156"/>
                  </a:move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3963;p38">
              <a:extLst>
                <a:ext uri="{FF2B5EF4-FFF2-40B4-BE49-F238E27FC236}">
                  <a16:creationId xmlns:a16="http://schemas.microsoft.com/office/drawing/2014/main" id="{952D28CD-FCFC-4221-9357-663670A6D9F9}"/>
                </a:ext>
              </a:extLst>
            </p:cNvPr>
            <p:cNvSpPr/>
            <p:nvPr/>
          </p:nvSpPr>
          <p:spPr>
            <a:xfrm>
              <a:off x="5285325" y="4849875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23" y="1"/>
                  </a:moveTo>
                  <a:lnTo>
                    <a:pt x="0" y="90"/>
                  </a:lnTo>
                  <a:lnTo>
                    <a:pt x="89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3964;p38">
              <a:extLst>
                <a:ext uri="{FF2B5EF4-FFF2-40B4-BE49-F238E27FC236}">
                  <a16:creationId xmlns:a16="http://schemas.microsoft.com/office/drawing/2014/main" id="{B176314E-942B-436A-9174-B69F71753D0C}"/>
                </a:ext>
              </a:extLst>
            </p:cNvPr>
            <p:cNvSpPr/>
            <p:nvPr/>
          </p:nvSpPr>
          <p:spPr>
            <a:xfrm>
              <a:off x="5200025" y="461612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1"/>
                  </a:moveTo>
                  <a:lnTo>
                    <a:pt x="67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3965;p38">
              <a:extLst>
                <a:ext uri="{FF2B5EF4-FFF2-40B4-BE49-F238E27FC236}">
                  <a16:creationId xmlns:a16="http://schemas.microsoft.com/office/drawing/2014/main" id="{EA61EC7C-7298-47E1-90D2-6FE5FF79B6D9}"/>
                </a:ext>
              </a:extLst>
            </p:cNvPr>
            <p:cNvSpPr/>
            <p:nvPr/>
          </p:nvSpPr>
          <p:spPr>
            <a:xfrm>
              <a:off x="5201675" y="4617800"/>
              <a:ext cx="2250" cy="1125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1" y="0"/>
                  </a:moveTo>
                  <a:lnTo>
                    <a:pt x="89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3966;p38">
              <a:extLst>
                <a:ext uri="{FF2B5EF4-FFF2-40B4-BE49-F238E27FC236}">
                  <a16:creationId xmlns:a16="http://schemas.microsoft.com/office/drawing/2014/main" id="{746967FA-462D-44B4-A2DE-5DA8AB4720F7}"/>
                </a:ext>
              </a:extLst>
            </p:cNvPr>
            <p:cNvSpPr/>
            <p:nvPr/>
          </p:nvSpPr>
          <p:spPr>
            <a:xfrm>
              <a:off x="5785500" y="4657675"/>
              <a:ext cx="1125" cy="3350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45" y="134"/>
                  </a:moveTo>
                  <a:cubicBezTo>
                    <a:pt x="23" y="89"/>
                    <a:pt x="23" y="45"/>
                    <a:pt x="1" y="1"/>
                  </a:cubicBezTo>
                  <a:cubicBezTo>
                    <a:pt x="23" y="45"/>
                    <a:pt x="23" y="89"/>
                    <a:pt x="45" y="1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3967;p38">
              <a:extLst>
                <a:ext uri="{FF2B5EF4-FFF2-40B4-BE49-F238E27FC236}">
                  <a16:creationId xmlns:a16="http://schemas.microsoft.com/office/drawing/2014/main" id="{B81212F6-B786-44EE-8B65-DF3E0E41FD9D}"/>
                </a:ext>
              </a:extLst>
            </p:cNvPr>
            <p:cNvSpPr/>
            <p:nvPr/>
          </p:nvSpPr>
          <p:spPr>
            <a:xfrm>
              <a:off x="5787150" y="4667650"/>
              <a:ext cx="600" cy="3350"/>
            </a:xfrm>
            <a:custGeom>
              <a:avLst/>
              <a:gdLst/>
              <a:ahLst/>
              <a:cxnLst/>
              <a:rect l="l" t="t" r="r" b="b"/>
              <a:pathLst>
                <a:path w="24" h="134" extrusionOk="0">
                  <a:moveTo>
                    <a:pt x="23" y="1"/>
                  </a:moveTo>
                  <a:cubicBezTo>
                    <a:pt x="1" y="45"/>
                    <a:pt x="1" y="89"/>
                    <a:pt x="1" y="133"/>
                  </a:cubicBezTo>
                  <a:cubicBezTo>
                    <a:pt x="1" y="89"/>
                    <a:pt x="1" y="67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3968;p38">
              <a:extLst>
                <a:ext uri="{FF2B5EF4-FFF2-40B4-BE49-F238E27FC236}">
                  <a16:creationId xmlns:a16="http://schemas.microsoft.com/office/drawing/2014/main" id="{D2B0EE5F-1573-462B-BBE5-D13AFA5F6CB7}"/>
                </a:ext>
              </a:extLst>
            </p:cNvPr>
            <p:cNvSpPr/>
            <p:nvPr/>
          </p:nvSpPr>
          <p:spPr>
            <a:xfrm>
              <a:off x="5251525" y="4681500"/>
              <a:ext cx="575" cy="1675"/>
            </a:xfrm>
            <a:custGeom>
              <a:avLst/>
              <a:gdLst/>
              <a:ahLst/>
              <a:cxnLst/>
              <a:rect l="l" t="t" r="r" b="b"/>
              <a:pathLst>
                <a:path w="23" h="67" extrusionOk="0">
                  <a:moveTo>
                    <a:pt x="1" y="0"/>
                  </a:moveTo>
                  <a:lnTo>
                    <a:pt x="1" y="67"/>
                  </a:lnTo>
                  <a:lnTo>
                    <a:pt x="2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3969;p38">
              <a:extLst>
                <a:ext uri="{FF2B5EF4-FFF2-40B4-BE49-F238E27FC236}">
                  <a16:creationId xmlns:a16="http://schemas.microsoft.com/office/drawing/2014/main" id="{FAD59D4D-3980-45AD-9C9D-F182006328CC}"/>
                </a:ext>
              </a:extLst>
            </p:cNvPr>
            <p:cNvSpPr/>
            <p:nvPr/>
          </p:nvSpPr>
          <p:spPr>
            <a:xfrm>
              <a:off x="5305250" y="4738550"/>
              <a:ext cx="25" cy="575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23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3970;p38">
              <a:extLst>
                <a:ext uri="{FF2B5EF4-FFF2-40B4-BE49-F238E27FC236}">
                  <a16:creationId xmlns:a16="http://schemas.microsoft.com/office/drawing/2014/main" id="{A83684E7-E383-410A-8073-CB888DA820B3}"/>
                </a:ext>
              </a:extLst>
            </p:cNvPr>
            <p:cNvSpPr/>
            <p:nvPr/>
          </p:nvSpPr>
          <p:spPr>
            <a:xfrm>
              <a:off x="5283650" y="49728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lnTo>
                    <a:pt x="23" y="1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3971;p38">
              <a:extLst>
                <a:ext uri="{FF2B5EF4-FFF2-40B4-BE49-F238E27FC236}">
                  <a16:creationId xmlns:a16="http://schemas.microsoft.com/office/drawing/2014/main" id="{4C7F72BD-F43B-41CB-87CB-5483FA3F3D09}"/>
                </a:ext>
              </a:extLst>
            </p:cNvPr>
            <p:cNvSpPr/>
            <p:nvPr/>
          </p:nvSpPr>
          <p:spPr>
            <a:xfrm>
              <a:off x="4901475" y="4988350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89" y="9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3972;p38">
              <a:extLst>
                <a:ext uri="{FF2B5EF4-FFF2-40B4-BE49-F238E27FC236}">
                  <a16:creationId xmlns:a16="http://schemas.microsoft.com/office/drawing/2014/main" id="{069BF4C8-D11F-4EE8-A5AF-3EA98A1AF8FC}"/>
                </a:ext>
              </a:extLst>
            </p:cNvPr>
            <p:cNvSpPr/>
            <p:nvPr/>
          </p:nvSpPr>
          <p:spPr>
            <a:xfrm>
              <a:off x="4975675" y="5003875"/>
              <a:ext cx="1150" cy="1125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45"/>
                  </a:moveTo>
                  <a:cubicBezTo>
                    <a:pt x="23" y="22"/>
                    <a:pt x="23" y="22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3973;p38">
              <a:extLst>
                <a:ext uri="{FF2B5EF4-FFF2-40B4-BE49-F238E27FC236}">
                  <a16:creationId xmlns:a16="http://schemas.microsoft.com/office/drawing/2014/main" id="{6E65362D-49EE-4396-AB4A-F61D2C3279BC}"/>
                </a:ext>
              </a:extLst>
            </p:cNvPr>
            <p:cNvSpPr/>
            <p:nvPr/>
          </p:nvSpPr>
          <p:spPr>
            <a:xfrm>
              <a:off x="5295300" y="4787850"/>
              <a:ext cx="2225" cy="1125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0" y="0"/>
                  </a:moveTo>
                  <a:lnTo>
                    <a:pt x="22" y="4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3974;p38">
              <a:extLst>
                <a:ext uri="{FF2B5EF4-FFF2-40B4-BE49-F238E27FC236}">
                  <a16:creationId xmlns:a16="http://schemas.microsoft.com/office/drawing/2014/main" id="{B1C10AE3-12E3-423F-BABA-C4875478B9AC}"/>
                </a:ext>
              </a:extLst>
            </p:cNvPr>
            <p:cNvSpPr/>
            <p:nvPr/>
          </p:nvSpPr>
          <p:spPr>
            <a:xfrm>
              <a:off x="5129675" y="505095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0" y="1"/>
                  </a:moveTo>
                  <a:lnTo>
                    <a:pt x="2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3975;p38">
              <a:extLst>
                <a:ext uri="{FF2B5EF4-FFF2-40B4-BE49-F238E27FC236}">
                  <a16:creationId xmlns:a16="http://schemas.microsoft.com/office/drawing/2014/main" id="{40128131-C2AC-4E09-B3DF-A44C67CD6FA5}"/>
                </a:ext>
              </a:extLst>
            </p:cNvPr>
            <p:cNvSpPr/>
            <p:nvPr/>
          </p:nvSpPr>
          <p:spPr>
            <a:xfrm>
              <a:off x="5334625" y="431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3976;p38">
              <a:extLst>
                <a:ext uri="{FF2B5EF4-FFF2-40B4-BE49-F238E27FC236}">
                  <a16:creationId xmlns:a16="http://schemas.microsoft.com/office/drawing/2014/main" id="{76A26594-9E28-42B1-8AAD-48E7E04D45FC}"/>
                </a:ext>
              </a:extLst>
            </p:cNvPr>
            <p:cNvSpPr/>
            <p:nvPr/>
          </p:nvSpPr>
          <p:spPr>
            <a:xfrm>
              <a:off x="5293625" y="431647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3977;p38">
              <a:extLst>
                <a:ext uri="{FF2B5EF4-FFF2-40B4-BE49-F238E27FC236}">
                  <a16:creationId xmlns:a16="http://schemas.microsoft.com/office/drawing/2014/main" id="{3D26AEDF-BDA7-441F-A4AF-28710C733FEB}"/>
                </a:ext>
              </a:extLst>
            </p:cNvPr>
            <p:cNvSpPr/>
            <p:nvPr/>
          </p:nvSpPr>
          <p:spPr>
            <a:xfrm>
              <a:off x="5280325" y="4318125"/>
              <a:ext cx="2250" cy="600"/>
            </a:xfrm>
            <a:custGeom>
              <a:avLst/>
              <a:gdLst/>
              <a:ahLst/>
              <a:cxnLst/>
              <a:rect l="l" t="t" r="r" b="b"/>
              <a:pathLst>
                <a:path w="90" h="24" extrusionOk="0">
                  <a:moveTo>
                    <a:pt x="1" y="23"/>
                  </a:move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3978;p38">
              <a:extLst>
                <a:ext uri="{FF2B5EF4-FFF2-40B4-BE49-F238E27FC236}">
                  <a16:creationId xmlns:a16="http://schemas.microsoft.com/office/drawing/2014/main" id="{BDE60886-CA44-490E-94D6-74939D712BC3}"/>
                </a:ext>
              </a:extLst>
            </p:cNvPr>
            <p:cNvSpPr/>
            <p:nvPr/>
          </p:nvSpPr>
          <p:spPr>
            <a:xfrm>
              <a:off x="5562825" y="5070350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89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3979;p38">
              <a:extLst>
                <a:ext uri="{FF2B5EF4-FFF2-40B4-BE49-F238E27FC236}">
                  <a16:creationId xmlns:a16="http://schemas.microsoft.com/office/drawing/2014/main" id="{F3C4140E-9001-4201-A3CD-D1E068CC324E}"/>
                </a:ext>
              </a:extLst>
            </p:cNvPr>
            <p:cNvSpPr/>
            <p:nvPr/>
          </p:nvSpPr>
          <p:spPr>
            <a:xfrm>
              <a:off x="5212750" y="5099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3980;p38">
              <a:extLst>
                <a:ext uri="{FF2B5EF4-FFF2-40B4-BE49-F238E27FC236}">
                  <a16:creationId xmlns:a16="http://schemas.microsoft.com/office/drawing/2014/main" id="{8D215043-976E-4D84-BE43-B93B6D5A0E41}"/>
                </a:ext>
              </a:extLst>
            </p:cNvPr>
            <p:cNvSpPr/>
            <p:nvPr/>
          </p:nvSpPr>
          <p:spPr>
            <a:xfrm>
              <a:off x="5619325" y="52099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0"/>
                  </a:moveTo>
                  <a:cubicBezTo>
                    <a:pt x="1" y="23"/>
                    <a:pt x="1" y="23"/>
                    <a:pt x="1" y="45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3981;p38">
              <a:extLst>
                <a:ext uri="{FF2B5EF4-FFF2-40B4-BE49-F238E27FC236}">
                  <a16:creationId xmlns:a16="http://schemas.microsoft.com/office/drawing/2014/main" id="{1737EF4A-A656-4BC8-BBD4-ACF4DE16CA6E}"/>
                </a:ext>
              </a:extLst>
            </p:cNvPr>
            <p:cNvSpPr/>
            <p:nvPr/>
          </p:nvSpPr>
          <p:spPr>
            <a:xfrm>
              <a:off x="5625425" y="5210475"/>
              <a:ext cx="25" cy="2250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0" y="1"/>
                  </a:moveTo>
                  <a:cubicBezTo>
                    <a:pt x="0" y="23"/>
                    <a:pt x="0" y="67"/>
                    <a:pt x="0" y="89"/>
                  </a:cubicBezTo>
                  <a:cubicBezTo>
                    <a:pt x="0" y="67"/>
                    <a:pt x="0" y="2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3982;p38">
              <a:extLst>
                <a:ext uri="{FF2B5EF4-FFF2-40B4-BE49-F238E27FC236}">
                  <a16:creationId xmlns:a16="http://schemas.microsoft.com/office/drawing/2014/main" id="{C6419953-01DC-40B9-8FA9-E1911D41F310}"/>
                </a:ext>
              </a:extLst>
            </p:cNvPr>
            <p:cNvSpPr/>
            <p:nvPr/>
          </p:nvSpPr>
          <p:spPr>
            <a:xfrm>
              <a:off x="5586650" y="5229300"/>
              <a:ext cx="1675" cy="25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lnTo>
                    <a:pt x="6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3983;p38">
              <a:extLst>
                <a:ext uri="{FF2B5EF4-FFF2-40B4-BE49-F238E27FC236}">
                  <a16:creationId xmlns:a16="http://schemas.microsoft.com/office/drawing/2014/main" id="{413AB7E5-E9BE-4A59-B25D-1AD655385170}"/>
                </a:ext>
              </a:extLst>
            </p:cNvPr>
            <p:cNvSpPr/>
            <p:nvPr/>
          </p:nvSpPr>
          <p:spPr>
            <a:xfrm>
              <a:off x="4865450" y="4734125"/>
              <a:ext cx="5025" cy="2950"/>
            </a:xfrm>
            <a:custGeom>
              <a:avLst/>
              <a:gdLst/>
              <a:ahLst/>
              <a:cxnLst/>
              <a:rect l="l" t="t" r="r" b="b"/>
              <a:pathLst>
                <a:path w="201" h="118" extrusionOk="0">
                  <a:moveTo>
                    <a:pt x="23" y="0"/>
                  </a:moveTo>
                  <a:lnTo>
                    <a:pt x="1" y="89"/>
                  </a:lnTo>
                  <a:cubicBezTo>
                    <a:pt x="36" y="89"/>
                    <a:pt x="72" y="117"/>
                    <a:pt x="96" y="117"/>
                  </a:cubicBezTo>
                  <a:cubicBezTo>
                    <a:pt x="102" y="117"/>
                    <a:pt x="107" y="115"/>
                    <a:pt x="112" y="111"/>
                  </a:cubicBezTo>
                  <a:cubicBezTo>
                    <a:pt x="134" y="89"/>
                    <a:pt x="178" y="45"/>
                    <a:pt x="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3984;p38">
              <a:extLst>
                <a:ext uri="{FF2B5EF4-FFF2-40B4-BE49-F238E27FC236}">
                  <a16:creationId xmlns:a16="http://schemas.microsoft.com/office/drawing/2014/main" id="{B5E1F957-B701-459C-960A-976EC0ECDF91}"/>
                </a:ext>
              </a:extLst>
            </p:cNvPr>
            <p:cNvSpPr/>
            <p:nvPr/>
          </p:nvSpPr>
          <p:spPr>
            <a:xfrm>
              <a:off x="5757250" y="4515325"/>
              <a:ext cx="6125" cy="6675"/>
            </a:xfrm>
            <a:custGeom>
              <a:avLst/>
              <a:gdLst/>
              <a:ahLst/>
              <a:cxnLst/>
              <a:rect l="l" t="t" r="r" b="b"/>
              <a:pathLst>
                <a:path w="245" h="267" extrusionOk="0">
                  <a:moveTo>
                    <a:pt x="156" y="1"/>
                  </a:moveTo>
                  <a:lnTo>
                    <a:pt x="1" y="200"/>
                  </a:lnTo>
                  <a:cubicBezTo>
                    <a:pt x="23" y="222"/>
                    <a:pt x="23" y="244"/>
                    <a:pt x="45" y="266"/>
                  </a:cubicBezTo>
                  <a:lnTo>
                    <a:pt x="244" y="89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3985;p38">
              <a:extLst>
                <a:ext uri="{FF2B5EF4-FFF2-40B4-BE49-F238E27FC236}">
                  <a16:creationId xmlns:a16="http://schemas.microsoft.com/office/drawing/2014/main" id="{2395F102-7B15-4FD6-B984-FF6EE899FB43}"/>
                </a:ext>
              </a:extLst>
            </p:cNvPr>
            <p:cNvSpPr/>
            <p:nvPr/>
          </p:nvSpPr>
          <p:spPr>
            <a:xfrm>
              <a:off x="5524600" y="5258675"/>
              <a:ext cx="5575" cy="7225"/>
            </a:xfrm>
            <a:custGeom>
              <a:avLst/>
              <a:gdLst/>
              <a:ahLst/>
              <a:cxnLst/>
              <a:rect l="l" t="t" r="r" b="b"/>
              <a:pathLst>
                <a:path w="223" h="289" extrusionOk="0">
                  <a:moveTo>
                    <a:pt x="90" y="0"/>
                  </a:moveTo>
                  <a:lnTo>
                    <a:pt x="1" y="45"/>
                  </a:lnTo>
                  <a:lnTo>
                    <a:pt x="112" y="288"/>
                  </a:lnTo>
                  <a:lnTo>
                    <a:pt x="222" y="24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3986;p38">
              <a:extLst>
                <a:ext uri="{FF2B5EF4-FFF2-40B4-BE49-F238E27FC236}">
                  <a16:creationId xmlns:a16="http://schemas.microsoft.com/office/drawing/2014/main" id="{9F565B5A-BBB4-48E3-97E5-741B796FC5B4}"/>
                </a:ext>
              </a:extLst>
            </p:cNvPr>
            <p:cNvSpPr/>
            <p:nvPr/>
          </p:nvSpPr>
          <p:spPr>
            <a:xfrm>
              <a:off x="5836450" y="4884775"/>
              <a:ext cx="10000" cy="11100"/>
            </a:xfrm>
            <a:custGeom>
              <a:avLst/>
              <a:gdLst/>
              <a:ahLst/>
              <a:cxnLst/>
              <a:rect l="l" t="t" r="r" b="b"/>
              <a:pathLst>
                <a:path w="400" h="444" extrusionOk="0">
                  <a:moveTo>
                    <a:pt x="289" y="1"/>
                  </a:moveTo>
                  <a:lnTo>
                    <a:pt x="1" y="156"/>
                  </a:lnTo>
                  <a:lnTo>
                    <a:pt x="45" y="444"/>
                  </a:lnTo>
                  <a:lnTo>
                    <a:pt x="400" y="244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3987;p38">
              <a:extLst>
                <a:ext uri="{FF2B5EF4-FFF2-40B4-BE49-F238E27FC236}">
                  <a16:creationId xmlns:a16="http://schemas.microsoft.com/office/drawing/2014/main" id="{0796058B-0DFA-4B86-A18B-7563E213A81E}"/>
                </a:ext>
              </a:extLst>
            </p:cNvPr>
            <p:cNvSpPr/>
            <p:nvPr/>
          </p:nvSpPr>
          <p:spPr>
            <a:xfrm>
              <a:off x="5842550" y="4829400"/>
              <a:ext cx="9450" cy="8325"/>
            </a:xfrm>
            <a:custGeom>
              <a:avLst/>
              <a:gdLst/>
              <a:ahLst/>
              <a:cxnLst/>
              <a:rect l="l" t="t" r="r" b="b"/>
              <a:pathLst>
                <a:path w="378" h="333" extrusionOk="0">
                  <a:moveTo>
                    <a:pt x="89" y="0"/>
                  </a:moveTo>
                  <a:lnTo>
                    <a:pt x="1" y="133"/>
                  </a:lnTo>
                  <a:lnTo>
                    <a:pt x="266" y="332"/>
                  </a:lnTo>
                  <a:lnTo>
                    <a:pt x="377" y="20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3988;p38">
              <a:extLst>
                <a:ext uri="{FF2B5EF4-FFF2-40B4-BE49-F238E27FC236}">
                  <a16:creationId xmlns:a16="http://schemas.microsoft.com/office/drawing/2014/main" id="{92C613BF-06CC-4F19-83D9-40E8A0F7D6C2}"/>
                </a:ext>
              </a:extLst>
            </p:cNvPr>
            <p:cNvSpPr/>
            <p:nvPr/>
          </p:nvSpPr>
          <p:spPr>
            <a:xfrm>
              <a:off x="5843100" y="4884225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112" y="1"/>
                  </a:moveTo>
                  <a:lnTo>
                    <a:pt x="1" y="45"/>
                  </a:lnTo>
                  <a:lnTo>
                    <a:pt x="67" y="45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3989;p38">
              <a:extLst>
                <a:ext uri="{FF2B5EF4-FFF2-40B4-BE49-F238E27FC236}">
                  <a16:creationId xmlns:a16="http://schemas.microsoft.com/office/drawing/2014/main" id="{534E83E3-8DEE-4F0E-BA4B-069051713F62}"/>
                </a:ext>
              </a:extLst>
            </p:cNvPr>
            <p:cNvSpPr/>
            <p:nvPr/>
          </p:nvSpPr>
          <p:spPr>
            <a:xfrm>
              <a:off x="5819850" y="4970625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67" y="1"/>
                  </a:moveTo>
                  <a:lnTo>
                    <a:pt x="0" y="245"/>
                  </a:lnTo>
                  <a:lnTo>
                    <a:pt x="155" y="2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3990;p38">
              <a:extLst>
                <a:ext uri="{FF2B5EF4-FFF2-40B4-BE49-F238E27FC236}">
                  <a16:creationId xmlns:a16="http://schemas.microsoft.com/office/drawing/2014/main" id="{3B34F8D5-9855-42AC-8A49-927B9AD7EDE7}"/>
                </a:ext>
              </a:extLst>
            </p:cNvPr>
            <p:cNvSpPr/>
            <p:nvPr/>
          </p:nvSpPr>
          <p:spPr>
            <a:xfrm>
              <a:off x="5774975" y="5056500"/>
              <a:ext cx="3350" cy="4450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89" y="0"/>
                  </a:moveTo>
                  <a:lnTo>
                    <a:pt x="1" y="133"/>
                  </a:lnTo>
                  <a:lnTo>
                    <a:pt x="89" y="177"/>
                  </a:lnTo>
                  <a:lnTo>
                    <a:pt x="133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3991;p38">
              <a:extLst>
                <a:ext uri="{FF2B5EF4-FFF2-40B4-BE49-F238E27FC236}">
                  <a16:creationId xmlns:a16="http://schemas.microsoft.com/office/drawing/2014/main" id="{CEC4A436-A5ED-4151-8C2D-F9435311FF4A}"/>
                </a:ext>
              </a:extLst>
            </p:cNvPr>
            <p:cNvSpPr/>
            <p:nvPr/>
          </p:nvSpPr>
          <p:spPr>
            <a:xfrm>
              <a:off x="5803225" y="4600625"/>
              <a:ext cx="8875" cy="1700"/>
            </a:xfrm>
            <a:custGeom>
              <a:avLst/>
              <a:gdLst/>
              <a:ahLst/>
              <a:cxnLst/>
              <a:rect l="l" t="t" r="r" b="b"/>
              <a:pathLst>
                <a:path w="355" h="68" extrusionOk="0">
                  <a:moveTo>
                    <a:pt x="355" y="1"/>
                  </a:moveTo>
                  <a:lnTo>
                    <a:pt x="1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3992;p38">
              <a:extLst>
                <a:ext uri="{FF2B5EF4-FFF2-40B4-BE49-F238E27FC236}">
                  <a16:creationId xmlns:a16="http://schemas.microsoft.com/office/drawing/2014/main" id="{8FAF4956-6EEB-461D-A89D-F3B96AA5EBC7}"/>
                </a:ext>
              </a:extLst>
            </p:cNvPr>
            <p:cNvSpPr/>
            <p:nvPr/>
          </p:nvSpPr>
          <p:spPr>
            <a:xfrm>
              <a:off x="5622100" y="438017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lnTo>
                    <a:pt x="0" y="23"/>
                  </a:lnTo>
                  <a:lnTo>
                    <a:pt x="23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3993;p38">
              <a:extLst>
                <a:ext uri="{FF2B5EF4-FFF2-40B4-BE49-F238E27FC236}">
                  <a16:creationId xmlns:a16="http://schemas.microsoft.com/office/drawing/2014/main" id="{DFE454B7-CB2C-44D5-B8A5-702BCA6E5115}"/>
                </a:ext>
              </a:extLst>
            </p:cNvPr>
            <p:cNvSpPr/>
            <p:nvPr/>
          </p:nvSpPr>
          <p:spPr>
            <a:xfrm>
              <a:off x="4919200" y="4558525"/>
              <a:ext cx="2225" cy="1150"/>
            </a:xfrm>
            <a:custGeom>
              <a:avLst/>
              <a:gdLst/>
              <a:ahLst/>
              <a:cxnLst/>
              <a:rect l="l" t="t" r="r" b="b"/>
              <a:pathLst>
                <a:path w="89" h="46" extrusionOk="0">
                  <a:moveTo>
                    <a:pt x="0" y="1"/>
                  </a:moveTo>
                  <a:lnTo>
                    <a:pt x="89" y="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3994;p38">
              <a:extLst>
                <a:ext uri="{FF2B5EF4-FFF2-40B4-BE49-F238E27FC236}">
                  <a16:creationId xmlns:a16="http://schemas.microsoft.com/office/drawing/2014/main" id="{BC63FCB8-8A39-4175-8BBC-FCACDBEF1366}"/>
                </a:ext>
              </a:extLst>
            </p:cNvPr>
            <p:cNvSpPr/>
            <p:nvPr/>
          </p:nvSpPr>
          <p:spPr>
            <a:xfrm>
              <a:off x="4924175" y="455965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0" y="0"/>
                  </a:moveTo>
                  <a:lnTo>
                    <a:pt x="111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3995;p38">
              <a:extLst>
                <a:ext uri="{FF2B5EF4-FFF2-40B4-BE49-F238E27FC236}">
                  <a16:creationId xmlns:a16="http://schemas.microsoft.com/office/drawing/2014/main" id="{F1B9EA51-8B03-46A4-A366-37CAE5582688}"/>
                </a:ext>
              </a:extLst>
            </p:cNvPr>
            <p:cNvSpPr/>
            <p:nvPr/>
          </p:nvSpPr>
          <p:spPr>
            <a:xfrm>
              <a:off x="4949100" y="4518650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3" y="0"/>
                  </a:moveTo>
                  <a:cubicBezTo>
                    <a:pt x="0" y="0"/>
                    <a:pt x="0" y="23"/>
                    <a:pt x="0" y="23"/>
                  </a:cubicBezTo>
                  <a:lnTo>
                    <a:pt x="23" y="45"/>
                  </a:lnTo>
                  <a:lnTo>
                    <a:pt x="23" y="23"/>
                  </a:lnTo>
                  <a:cubicBezTo>
                    <a:pt x="23" y="23"/>
                    <a:pt x="45" y="0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Google Shape;3996;p38">
              <a:extLst>
                <a:ext uri="{FF2B5EF4-FFF2-40B4-BE49-F238E27FC236}">
                  <a16:creationId xmlns:a16="http://schemas.microsoft.com/office/drawing/2014/main" id="{DC2A7CBE-0163-48F7-9C36-40A1B9AE129A}"/>
                </a:ext>
              </a:extLst>
            </p:cNvPr>
            <p:cNvSpPr/>
            <p:nvPr/>
          </p:nvSpPr>
          <p:spPr>
            <a:xfrm>
              <a:off x="4862700" y="48249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44" y="1"/>
                  </a:moveTo>
                  <a:lnTo>
                    <a:pt x="0" y="23"/>
                  </a:lnTo>
                  <a:cubicBezTo>
                    <a:pt x="22" y="45"/>
                    <a:pt x="22" y="45"/>
                    <a:pt x="22" y="45"/>
                  </a:cubicBezTo>
                  <a:cubicBezTo>
                    <a:pt x="44" y="45"/>
                    <a:pt x="67" y="45"/>
                    <a:pt x="67" y="23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0" name="Google Shape;3997;p38">
              <a:extLst>
                <a:ext uri="{FF2B5EF4-FFF2-40B4-BE49-F238E27FC236}">
                  <a16:creationId xmlns:a16="http://schemas.microsoft.com/office/drawing/2014/main" id="{5F9FA428-7B42-4151-9C08-A1008F12FD99}"/>
                </a:ext>
              </a:extLst>
            </p:cNvPr>
            <p:cNvSpPr/>
            <p:nvPr/>
          </p:nvSpPr>
          <p:spPr>
            <a:xfrm>
              <a:off x="5367300" y="484212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45" y="1"/>
                  </a:moveTo>
                  <a:cubicBezTo>
                    <a:pt x="23" y="23"/>
                    <a:pt x="0" y="45"/>
                    <a:pt x="0" y="67"/>
                  </a:cubicBezTo>
                  <a:cubicBezTo>
                    <a:pt x="23" y="89"/>
                    <a:pt x="45" y="112"/>
                    <a:pt x="67" y="134"/>
                  </a:cubicBezTo>
                  <a:lnTo>
                    <a:pt x="133" y="45"/>
                  </a:lnTo>
                  <a:cubicBezTo>
                    <a:pt x="111" y="23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1" name="Google Shape;3998;p38">
              <a:extLst>
                <a:ext uri="{FF2B5EF4-FFF2-40B4-BE49-F238E27FC236}">
                  <a16:creationId xmlns:a16="http://schemas.microsoft.com/office/drawing/2014/main" id="{DB9F840F-98B7-4F74-872E-BB2D5AD9A4A6}"/>
                </a:ext>
              </a:extLst>
            </p:cNvPr>
            <p:cNvSpPr/>
            <p:nvPr/>
          </p:nvSpPr>
          <p:spPr>
            <a:xfrm>
              <a:off x="5291425" y="4794500"/>
              <a:ext cx="33250" cy="31600"/>
            </a:xfrm>
            <a:custGeom>
              <a:avLst/>
              <a:gdLst/>
              <a:ahLst/>
              <a:cxnLst/>
              <a:rect l="l" t="t" r="r" b="b"/>
              <a:pathLst>
                <a:path w="1330" h="1264" extrusionOk="0">
                  <a:moveTo>
                    <a:pt x="0" y="0"/>
                  </a:moveTo>
                  <a:cubicBezTo>
                    <a:pt x="177" y="288"/>
                    <a:pt x="288" y="466"/>
                    <a:pt x="399" y="643"/>
                  </a:cubicBezTo>
                  <a:lnTo>
                    <a:pt x="709" y="1152"/>
                  </a:lnTo>
                  <a:lnTo>
                    <a:pt x="798" y="1197"/>
                  </a:lnTo>
                  <a:lnTo>
                    <a:pt x="1307" y="1263"/>
                  </a:lnTo>
                  <a:cubicBezTo>
                    <a:pt x="1285" y="1175"/>
                    <a:pt x="1241" y="1086"/>
                    <a:pt x="1197" y="997"/>
                  </a:cubicBezTo>
                  <a:cubicBezTo>
                    <a:pt x="1019" y="776"/>
                    <a:pt x="1108" y="687"/>
                    <a:pt x="1329" y="621"/>
                  </a:cubicBezTo>
                  <a:lnTo>
                    <a:pt x="1241" y="510"/>
                  </a:lnTo>
                  <a:lnTo>
                    <a:pt x="709" y="89"/>
                  </a:lnTo>
                  <a:lnTo>
                    <a:pt x="665" y="288"/>
                  </a:lnTo>
                  <a:lnTo>
                    <a:pt x="665" y="355"/>
                  </a:lnTo>
                  <a:lnTo>
                    <a:pt x="643" y="421"/>
                  </a:lnTo>
                  <a:lnTo>
                    <a:pt x="620" y="377"/>
                  </a:lnTo>
                  <a:lnTo>
                    <a:pt x="39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Google Shape;3999;p38">
              <a:extLst>
                <a:ext uri="{FF2B5EF4-FFF2-40B4-BE49-F238E27FC236}">
                  <a16:creationId xmlns:a16="http://schemas.microsoft.com/office/drawing/2014/main" id="{925853C6-A6AC-41A7-8A87-AC1B713FB67C}"/>
                </a:ext>
              </a:extLst>
            </p:cNvPr>
            <p:cNvSpPr/>
            <p:nvPr/>
          </p:nvSpPr>
          <p:spPr>
            <a:xfrm>
              <a:off x="5291425" y="4818875"/>
              <a:ext cx="24375" cy="21900"/>
            </a:xfrm>
            <a:custGeom>
              <a:avLst/>
              <a:gdLst/>
              <a:ahLst/>
              <a:cxnLst/>
              <a:rect l="l" t="t" r="r" b="b"/>
              <a:pathLst>
                <a:path w="975" h="876" extrusionOk="0">
                  <a:moveTo>
                    <a:pt x="155" y="0"/>
                  </a:moveTo>
                  <a:lnTo>
                    <a:pt x="0" y="89"/>
                  </a:lnTo>
                  <a:cubicBezTo>
                    <a:pt x="111" y="200"/>
                    <a:pt x="244" y="333"/>
                    <a:pt x="332" y="488"/>
                  </a:cubicBezTo>
                  <a:cubicBezTo>
                    <a:pt x="466" y="755"/>
                    <a:pt x="526" y="875"/>
                    <a:pt x="619" y="875"/>
                  </a:cubicBezTo>
                  <a:cubicBezTo>
                    <a:pt x="696" y="875"/>
                    <a:pt x="795" y="793"/>
                    <a:pt x="975" y="643"/>
                  </a:cubicBezTo>
                  <a:cubicBezTo>
                    <a:pt x="908" y="510"/>
                    <a:pt x="864" y="377"/>
                    <a:pt x="798" y="244"/>
                  </a:cubicBezTo>
                  <a:lnTo>
                    <a:pt x="709" y="20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3" name="Google Shape;4000;p38">
              <a:extLst>
                <a:ext uri="{FF2B5EF4-FFF2-40B4-BE49-F238E27FC236}">
                  <a16:creationId xmlns:a16="http://schemas.microsoft.com/office/drawing/2014/main" id="{D81A69B8-0A22-4103-8D74-E0A951713615}"/>
                </a:ext>
              </a:extLst>
            </p:cNvPr>
            <p:cNvSpPr/>
            <p:nvPr/>
          </p:nvSpPr>
          <p:spPr>
            <a:xfrm>
              <a:off x="5344025" y="4811100"/>
              <a:ext cx="16650" cy="19425"/>
            </a:xfrm>
            <a:custGeom>
              <a:avLst/>
              <a:gdLst/>
              <a:ahLst/>
              <a:cxnLst/>
              <a:rect l="l" t="t" r="r" b="b"/>
              <a:pathLst>
                <a:path w="666" h="777" extrusionOk="0">
                  <a:moveTo>
                    <a:pt x="378" y="1"/>
                  </a:moveTo>
                  <a:lnTo>
                    <a:pt x="1" y="466"/>
                  </a:lnTo>
                  <a:lnTo>
                    <a:pt x="200" y="776"/>
                  </a:lnTo>
                  <a:lnTo>
                    <a:pt x="666" y="355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4001;p38">
              <a:extLst>
                <a:ext uri="{FF2B5EF4-FFF2-40B4-BE49-F238E27FC236}">
                  <a16:creationId xmlns:a16="http://schemas.microsoft.com/office/drawing/2014/main" id="{6BF293D7-C513-4D9E-B887-D3BBCB2153B2}"/>
                </a:ext>
              </a:extLst>
            </p:cNvPr>
            <p:cNvSpPr/>
            <p:nvPr/>
          </p:nvSpPr>
          <p:spPr>
            <a:xfrm>
              <a:off x="5314675" y="4870375"/>
              <a:ext cx="17750" cy="9175"/>
            </a:xfrm>
            <a:custGeom>
              <a:avLst/>
              <a:gdLst/>
              <a:ahLst/>
              <a:cxnLst/>
              <a:rect l="l" t="t" r="r" b="b"/>
              <a:pathLst>
                <a:path w="710" h="367" extrusionOk="0">
                  <a:moveTo>
                    <a:pt x="399" y="1"/>
                  </a:moveTo>
                  <a:lnTo>
                    <a:pt x="1" y="134"/>
                  </a:lnTo>
                  <a:lnTo>
                    <a:pt x="23" y="134"/>
                  </a:lnTo>
                  <a:cubicBezTo>
                    <a:pt x="105" y="284"/>
                    <a:pt x="262" y="367"/>
                    <a:pt x="423" y="367"/>
                  </a:cubicBezTo>
                  <a:cubicBezTo>
                    <a:pt x="523" y="367"/>
                    <a:pt x="625" y="335"/>
                    <a:pt x="710" y="267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4002;p38">
              <a:extLst>
                <a:ext uri="{FF2B5EF4-FFF2-40B4-BE49-F238E27FC236}">
                  <a16:creationId xmlns:a16="http://schemas.microsoft.com/office/drawing/2014/main" id="{23DB6B3C-99ED-420B-B55F-A18B5081BCD3}"/>
                </a:ext>
              </a:extLst>
            </p:cNvPr>
            <p:cNvSpPr/>
            <p:nvPr/>
          </p:nvSpPr>
          <p:spPr>
            <a:xfrm>
              <a:off x="5326300" y="4815550"/>
              <a:ext cx="5025" cy="8325"/>
            </a:xfrm>
            <a:custGeom>
              <a:avLst/>
              <a:gdLst/>
              <a:ahLst/>
              <a:cxnLst/>
              <a:rect l="l" t="t" r="r" b="b"/>
              <a:pathLst>
                <a:path w="201" h="333" extrusionOk="0">
                  <a:moveTo>
                    <a:pt x="90" y="0"/>
                  </a:moveTo>
                  <a:lnTo>
                    <a:pt x="1" y="45"/>
                  </a:lnTo>
                  <a:lnTo>
                    <a:pt x="112" y="333"/>
                  </a:lnTo>
                  <a:lnTo>
                    <a:pt x="200" y="244"/>
                  </a:lnTo>
                  <a:cubicBezTo>
                    <a:pt x="156" y="177"/>
                    <a:pt x="134" y="89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4003;p38">
              <a:extLst>
                <a:ext uri="{FF2B5EF4-FFF2-40B4-BE49-F238E27FC236}">
                  <a16:creationId xmlns:a16="http://schemas.microsoft.com/office/drawing/2014/main" id="{DED73906-78B9-4371-ABD8-60C73B0DFAF2}"/>
                </a:ext>
              </a:extLst>
            </p:cNvPr>
            <p:cNvSpPr/>
            <p:nvPr/>
          </p:nvSpPr>
          <p:spPr>
            <a:xfrm>
              <a:off x="5277575" y="4815625"/>
              <a:ext cx="275" cy="1050"/>
            </a:xfrm>
            <a:custGeom>
              <a:avLst/>
              <a:gdLst/>
              <a:ahLst/>
              <a:cxnLst/>
              <a:rect l="l" t="t" r="r" b="b"/>
              <a:pathLst>
                <a:path w="11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0"/>
                    <a:pt x="7" y="6"/>
                    <a:pt x="0" y="19"/>
                  </a:cubicBezTo>
                  <a:lnTo>
                    <a:pt x="0" y="42"/>
                  </a:lnTo>
                  <a:cubicBezTo>
                    <a:pt x="0" y="26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4004;p38">
              <a:extLst>
                <a:ext uri="{FF2B5EF4-FFF2-40B4-BE49-F238E27FC236}">
                  <a16:creationId xmlns:a16="http://schemas.microsoft.com/office/drawing/2014/main" id="{928D937A-2106-451A-AC32-B2AE498266C5}"/>
                </a:ext>
              </a:extLst>
            </p:cNvPr>
            <p:cNvSpPr/>
            <p:nvPr/>
          </p:nvSpPr>
          <p:spPr>
            <a:xfrm>
              <a:off x="5277575" y="4816650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1"/>
                  </a:moveTo>
                  <a:lnTo>
                    <a:pt x="0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4005;p38">
              <a:extLst>
                <a:ext uri="{FF2B5EF4-FFF2-40B4-BE49-F238E27FC236}">
                  <a16:creationId xmlns:a16="http://schemas.microsoft.com/office/drawing/2014/main" id="{A64CEC7C-4668-45FE-8758-486F0A959AAB}"/>
                </a:ext>
              </a:extLst>
            </p:cNvPr>
            <p:cNvSpPr/>
            <p:nvPr/>
          </p:nvSpPr>
          <p:spPr>
            <a:xfrm>
              <a:off x="5376150" y="4859850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34" y="1"/>
                  </a:moveTo>
                  <a:lnTo>
                    <a:pt x="43" y="62"/>
                  </a:lnTo>
                  <a:lnTo>
                    <a:pt x="43" y="62"/>
                  </a:lnTo>
                  <a:cubicBezTo>
                    <a:pt x="62" y="51"/>
                    <a:pt x="90" y="34"/>
                    <a:pt x="134" y="1"/>
                  </a:cubicBezTo>
                  <a:close/>
                  <a:moveTo>
                    <a:pt x="43" y="62"/>
                  </a:moveTo>
                  <a:lnTo>
                    <a:pt x="43" y="62"/>
                  </a:lnTo>
                  <a:cubicBezTo>
                    <a:pt x="23" y="73"/>
                    <a:pt x="12" y="78"/>
                    <a:pt x="1" y="89"/>
                  </a:cubicBezTo>
                  <a:lnTo>
                    <a:pt x="43" y="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4006;p38">
              <a:extLst>
                <a:ext uri="{FF2B5EF4-FFF2-40B4-BE49-F238E27FC236}">
                  <a16:creationId xmlns:a16="http://schemas.microsoft.com/office/drawing/2014/main" id="{50CE3CE2-741E-40A6-893B-635686EDE5A7}"/>
                </a:ext>
              </a:extLst>
            </p:cNvPr>
            <p:cNvSpPr/>
            <p:nvPr/>
          </p:nvSpPr>
          <p:spPr>
            <a:xfrm>
              <a:off x="5313575" y="48726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0" y="0"/>
                  </a:moveTo>
                  <a:lnTo>
                    <a:pt x="45" y="45"/>
                  </a:lnTo>
                  <a:lnTo>
                    <a:pt x="67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4007;p38">
              <a:extLst>
                <a:ext uri="{FF2B5EF4-FFF2-40B4-BE49-F238E27FC236}">
                  <a16:creationId xmlns:a16="http://schemas.microsoft.com/office/drawing/2014/main" id="{6CC1A269-AAF8-4507-AACE-83212D8D3D66}"/>
                </a:ext>
              </a:extLst>
            </p:cNvPr>
            <p:cNvSpPr/>
            <p:nvPr/>
          </p:nvSpPr>
          <p:spPr>
            <a:xfrm>
              <a:off x="5349575" y="4936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4008;p38">
              <a:extLst>
                <a:ext uri="{FF2B5EF4-FFF2-40B4-BE49-F238E27FC236}">
                  <a16:creationId xmlns:a16="http://schemas.microsoft.com/office/drawing/2014/main" id="{F68C53D4-2973-4C5A-A3BA-3DE35DAE87DC}"/>
                </a:ext>
              </a:extLst>
            </p:cNvPr>
            <p:cNvSpPr/>
            <p:nvPr/>
          </p:nvSpPr>
          <p:spPr>
            <a:xfrm>
              <a:off x="5253750" y="5045425"/>
              <a:ext cx="15525" cy="21050"/>
            </a:xfrm>
            <a:custGeom>
              <a:avLst/>
              <a:gdLst/>
              <a:ahLst/>
              <a:cxnLst/>
              <a:rect l="l" t="t" r="r" b="b"/>
              <a:pathLst>
                <a:path w="621" h="842" extrusionOk="0">
                  <a:moveTo>
                    <a:pt x="111" y="0"/>
                  </a:moveTo>
                  <a:lnTo>
                    <a:pt x="0" y="67"/>
                  </a:lnTo>
                  <a:lnTo>
                    <a:pt x="421" y="842"/>
                  </a:lnTo>
                  <a:cubicBezTo>
                    <a:pt x="621" y="310"/>
                    <a:pt x="577" y="22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4009;p38">
              <a:extLst>
                <a:ext uri="{FF2B5EF4-FFF2-40B4-BE49-F238E27FC236}">
                  <a16:creationId xmlns:a16="http://schemas.microsoft.com/office/drawing/2014/main" id="{BD127A78-1239-4436-9D66-99B1418E30EF}"/>
                </a:ext>
              </a:extLst>
            </p:cNvPr>
            <p:cNvSpPr/>
            <p:nvPr/>
          </p:nvSpPr>
          <p:spPr>
            <a:xfrm>
              <a:off x="5262600" y="4905275"/>
              <a:ext cx="13875" cy="10000"/>
            </a:xfrm>
            <a:custGeom>
              <a:avLst/>
              <a:gdLst/>
              <a:ahLst/>
              <a:cxnLst/>
              <a:rect l="l" t="t" r="r" b="b"/>
              <a:pathLst>
                <a:path w="555" h="400" extrusionOk="0">
                  <a:moveTo>
                    <a:pt x="156" y="1"/>
                  </a:moveTo>
                  <a:lnTo>
                    <a:pt x="1" y="355"/>
                  </a:lnTo>
                  <a:lnTo>
                    <a:pt x="533" y="399"/>
                  </a:lnTo>
                  <a:lnTo>
                    <a:pt x="555" y="266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4010;p38">
              <a:extLst>
                <a:ext uri="{FF2B5EF4-FFF2-40B4-BE49-F238E27FC236}">
                  <a16:creationId xmlns:a16="http://schemas.microsoft.com/office/drawing/2014/main" id="{BF809EC7-1372-4709-9700-15FE7E336892}"/>
                </a:ext>
              </a:extLst>
            </p:cNvPr>
            <p:cNvSpPr/>
            <p:nvPr/>
          </p:nvSpPr>
          <p:spPr>
            <a:xfrm>
              <a:off x="5270925" y="4996675"/>
              <a:ext cx="6675" cy="5550"/>
            </a:xfrm>
            <a:custGeom>
              <a:avLst/>
              <a:gdLst/>
              <a:ahLst/>
              <a:cxnLst/>
              <a:rect l="l" t="t" r="r" b="b"/>
              <a:pathLst>
                <a:path w="267" h="222" extrusionOk="0">
                  <a:moveTo>
                    <a:pt x="45" y="0"/>
                  </a:moveTo>
                  <a:lnTo>
                    <a:pt x="0" y="222"/>
                  </a:lnTo>
                  <a:lnTo>
                    <a:pt x="26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4011;p38">
              <a:extLst>
                <a:ext uri="{FF2B5EF4-FFF2-40B4-BE49-F238E27FC236}">
                  <a16:creationId xmlns:a16="http://schemas.microsoft.com/office/drawing/2014/main" id="{315C81E8-830B-4F7A-AFAD-894DDA1443F2}"/>
                </a:ext>
              </a:extLst>
            </p:cNvPr>
            <p:cNvSpPr/>
            <p:nvPr/>
          </p:nvSpPr>
          <p:spPr>
            <a:xfrm>
              <a:off x="5251525" y="4996675"/>
              <a:ext cx="7225" cy="2800"/>
            </a:xfrm>
            <a:custGeom>
              <a:avLst/>
              <a:gdLst/>
              <a:ahLst/>
              <a:cxnLst/>
              <a:rect l="l" t="t" r="r" b="b"/>
              <a:pathLst>
                <a:path w="289" h="112" extrusionOk="0">
                  <a:moveTo>
                    <a:pt x="1" y="0"/>
                  </a:moveTo>
                  <a:lnTo>
                    <a:pt x="1" y="111"/>
                  </a:lnTo>
                  <a:lnTo>
                    <a:pt x="289" y="89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4012;p38">
              <a:extLst>
                <a:ext uri="{FF2B5EF4-FFF2-40B4-BE49-F238E27FC236}">
                  <a16:creationId xmlns:a16="http://schemas.microsoft.com/office/drawing/2014/main" id="{27580826-970D-4EA1-A964-18063C4C49A3}"/>
                </a:ext>
              </a:extLst>
            </p:cNvPr>
            <p:cNvSpPr/>
            <p:nvPr/>
          </p:nvSpPr>
          <p:spPr>
            <a:xfrm>
              <a:off x="5299725" y="5069775"/>
              <a:ext cx="5550" cy="3925"/>
            </a:xfrm>
            <a:custGeom>
              <a:avLst/>
              <a:gdLst/>
              <a:ahLst/>
              <a:cxnLst/>
              <a:rect l="l" t="t" r="r" b="b"/>
              <a:pathLst>
                <a:path w="222" h="157" extrusionOk="0">
                  <a:moveTo>
                    <a:pt x="89" y="1"/>
                  </a:moveTo>
                  <a:lnTo>
                    <a:pt x="0" y="90"/>
                  </a:lnTo>
                  <a:cubicBezTo>
                    <a:pt x="89" y="112"/>
                    <a:pt x="156" y="134"/>
                    <a:pt x="222" y="156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4013;p38">
              <a:extLst>
                <a:ext uri="{FF2B5EF4-FFF2-40B4-BE49-F238E27FC236}">
                  <a16:creationId xmlns:a16="http://schemas.microsoft.com/office/drawing/2014/main" id="{9DD670D2-0136-4263-BD23-73B42235C32C}"/>
                </a:ext>
              </a:extLst>
            </p:cNvPr>
            <p:cNvSpPr/>
            <p:nvPr/>
          </p:nvSpPr>
          <p:spPr>
            <a:xfrm>
              <a:off x="5267600" y="5039875"/>
              <a:ext cx="3350" cy="4450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67" y="0"/>
                  </a:moveTo>
                  <a:cubicBezTo>
                    <a:pt x="45" y="45"/>
                    <a:pt x="0" y="67"/>
                    <a:pt x="0" y="89"/>
                  </a:cubicBezTo>
                  <a:cubicBezTo>
                    <a:pt x="0" y="133"/>
                    <a:pt x="45" y="156"/>
                    <a:pt x="67" y="178"/>
                  </a:cubicBezTo>
                  <a:cubicBezTo>
                    <a:pt x="89" y="156"/>
                    <a:pt x="133" y="111"/>
                    <a:pt x="133" y="89"/>
                  </a:cubicBezTo>
                  <a:cubicBezTo>
                    <a:pt x="133" y="67"/>
                    <a:pt x="89" y="45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4014;p38">
              <a:extLst>
                <a:ext uri="{FF2B5EF4-FFF2-40B4-BE49-F238E27FC236}">
                  <a16:creationId xmlns:a16="http://schemas.microsoft.com/office/drawing/2014/main" id="{0CBD418A-3D48-4CED-85F1-203461EEB11E}"/>
                </a:ext>
              </a:extLst>
            </p:cNvPr>
            <p:cNvSpPr/>
            <p:nvPr/>
          </p:nvSpPr>
          <p:spPr>
            <a:xfrm>
              <a:off x="5272025" y="4877575"/>
              <a:ext cx="3350" cy="5025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" y="1"/>
                  </a:moveTo>
                  <a:lnTo>
                    <a:pt x="45" y="200"/>
                  </a:lnTo>
                  <a:lnTo>
                    <a:pt x="134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4015;p38">
              <a:extLst>
                <a:ext uri="{FF2B5EF4-FFF2-40B4-BE49-F238E27FC236}">
                  <a16:creationId xmlns:a16="http://schemas.microsoft.com/office/drawing/2014/main" id="{8239D532-5744-4EC1-A5BA-35D01F84EAB0}"/>
                </a:ext>
              </a:extLst>
            </p:cNvPr>
            <p:cNvSpPr/>
            <p:nvPr/>
          </p:nvSpPr>
          <p:spPr>
            <a:xfrm>
              <a:off x="5273125" y="4880350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90" y="1"/>
                  </a:moveTo>
                  <a:lnTo>
                    <a:pt x="1" y="89"/>
                  </a:lnTo>
                  <a:lnTo>
                    <a:pt x="134" y="8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4016;p38">
              <a:extLst>
                <a:ext uri="{FF2B5EF4-FFF2-40B4-BE49-F238E27FC236}">
                  <a16:creationId xmlns:a16="http://schemas.microsoft.com/office/drawing/2014/main" id="{99AF69CA-57B8-427D-835A-AD398C0CAE63}"/>
                </a:ext>
              </a:extLst>
            </p:cNvPr>
            <p:cNvSpPr/>
            <p:nvPr/>
          </p:nvSpPr>
          <p:spPr>
            <a:xfrm>
              <a:off x="5254300" y="4947925"/>
              <a:ext cx="2250" cy="1125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67" y="1"/>
                  </a:moveTo>
                  <a:cubicBezTo>
                    <a:pt x="45" y="1"/>
                    <a:pt x="23" y="23"/>
                    <a:pt x="1" y="23"/>
                  </a:cubicBezTo>
                  <a:lnTo>
                    <a:pt x="23" y="45"/>
                  </a:lnTo>
                  <a:cubicBezTo>
                    <a:pt x="45" y="45"/>
                    <a:pt x="67" y="23"/>
                    <a:pt x="89" y="23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4017;p38">
              <a:extLst>
                <a:ext uri="{FF2B5EF4-FFF2-40B4-BE49-F238E27FC236}">
                  <a16:creationId xmlns:a16="http://schemas.microsoft.com/office/drawing/2014/main" id="{7442E8A1-0591-42A0-96C4-68F1485ED98E}"/>
                </a:ext>
              </a:extLst>
            </p:cNvPr>
            <p:cNvSpPr/>
            <p:nvPr/>
          </p:nvSpPr>
          <p:spPr>
            <a:xfrm>
              <a:off x="5274800" y="504762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1"/>
                  </a:moveTo>
                  <a:lnTo>
                    <a:pt x="0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4018;p38">
              <a:extLst>
                <a:ext uri="{FF2B5EF4-FFF2-40B4-BE49-F238E27FC236}">
                  <a16:creationId xmlns:a16="http://schemas.microsoft.com/office/drawing/2014/main" id="{4D38C1C6-8247-4040-93AB-F0789EE44546}"/>
                </a:ext>
              </a:extLst>
            </p:cNvPr>
            <p:cNvSpPr/>
            <p:nvPr/>
          </p:nvSpPr>
          <p:spPr>
            <a:xfrm>
              <a:off x="5286425" y="5085300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89" y="0"/>
                  </a:moveTo>
                  <a:lnTo>
                    <a:pt x="1" y="89"/>
                  </a:lnTo>
                  <a:lnTo>
                    <a:pt x="111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4019;p38">
              <a:extLst>
                <a:ext uri="{FF2B5EF4-FFF2-40B4-BE49-F238E27FC236}">
                  <a16:creationId xmlns:a16="http://schemas.microsoft.com/office/drawing/2014/main" id="{1518B0B4-BA16-43D6-B3A5-3E077304A944}"/>
                </a:ext>
              </a:extLst>
            </p:cNvPr>
            <p:cNvSpPr/>
            <p:nvPr/>
          </p:nvSpPr>
          <p:spPr>
            <a:xfrm>
              <a:off x="5438200" y="4941825"/>
              <a:ext cx="4450" cy="4475"/>
            </a:xfrm>
            <a:custGeom>
              <a:avLst/>
              <a:gdLst/>
              <a:ahLst/>
              <a:cxnLst/>
              <a:rect l="l" t="t" r="r" b="b"/>
              <a:pathLst>
                <a:path w="178" h="179" extrusionOk="0">
                  <a:moveTo>
                    <a:pt x="0" y="1"/>
                  </a:moveTo>
                  <a:lnTo>
                    <a:pt x="0" y="178"/>
                  </a:lnTo>
                  <a:lnTo>
                    <a:pt x="178" y="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4020;p38">
              <a:extLst>
                <a:ext uri="{FF2B5EF4-FFF2-40B4-BE49-F238E27FC236}">
                  <a16:creationId xmlns:a16="http://schemas.microsoft.com/office/drawing/2014/main" id="{5C6758E5-355D-44E1-967F-ACE60EFB24D2}"/>
                </a:ext>
              </a:extLst>
            </p:cNvPr>
            <p:cNvSpPr/>
            <p:nvPr/>
          </p:nvSpPr>
          <p:spPr>
            <a:xfrm>
              <a:off x="5439850" y="49235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1"/>
                  </a:moveTo>
                  <a:lnTo>
                    <a:pt x="67" y="8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4021;p38">
              <a:extLst>
                <a:ext uri="{FF2B5EF4-FFF2-40B4-BE49-F238E27FC236}">
                  <a16:creationId xmlns:a16="http://schemas.microsoft.com/office/drawing/2014/main" id="{E9ED12D5-BD35-4AF1-AFB5-04F91F92D0C2}"/>
                </a:ext>
              </a:extLst>
            </p:cNvPr>
            <p:cNvSpPr/>
            <p:nvPr/>
          </p:nvSpPr>
          <p:spPr>
            <a:xfrm>
              <a:off x="5460350" y="4985600"/>
              <a:ext cx="3350" cy="2225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89" y="0"/>
                  </a:moveTo>
                  <a:lnTo>
                    <a:pt x="1" y="67"/>
                  </a:lnTo>
                  <a:lnTo>
                    <a:pt x="134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4022;p38">
              <a:extLst>
                <a:ext uri="{FF2B5EF4-FFF2-40B4-BE49-F238E27FC236}">
                  <a16:creationId xmlns:a16="http://schemas.microsoft.com/office/drawing/2014/main" id="{1D471965-6F71-474B-A854-4E1EF6D6E749}"/>
                </a:ext>
              </a:extLst>
            </p:cNvPr>
            <p:cNvSpPr/>
            <p:nvPr/>
          </p:nvSpPr>
          <p:spPr>
            <a:xfrm>
              <a:off x="5684700" y="4534725"/>
              <a:ext cx="5550" cy="6650"/>
            </a:xfrm>
            <a:custGeom>
              <a:avLst/>
              <a:gdLst/>
              <a:ahLst/>
              <a:cxnLst/>
              <a:rect l="l" t="t" r="r" b="b"/>
              <a:pathLst>
                <a:path w="222" h="266" extrusionOk="0">
                  <a:moveTo>
                    <a:pt x="111" y="0"/>
                  </a:moveTo>
                  <a:lnTo>
                    <a:pt x="0" y="177"/>
                  </a:lnTo>
                  <a:lnTo>
                    <a:pt x="89" y="266"/>
                  </a:lnTo>
                  <a:cubicBezTo>
                    <a:pt x="133" y="199"/>
                    <a:pt x="177" y="155"/>
                    <a:pt x="222" y="89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6" name="Google Shape;4023;p38">
              <a:extLst>
                <a:ext uri="{FF2B5EF4-FFF2-40B4-BE49-F238E27FC236}">
                  <a16:creationId xmlns:a16="http://schemas.microsoft.com/office/drawing/2014/main" id="{A6E6CBCE-1146-4143-B557-9340CD7D05A1}"/>
                </a:ext>
              </a:extLst>
            </p:cNvPr>
            <p:cNvSpPr/>
            <p:nvPr/>
          </p:nvSpPr>
          <p:spPr>
            <a:xfrm>
              <a:off x="5685250" y="4572925"/>
              <a:ext cx="2225" cy="1700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45" y="1"/>
                  </a:moveTo>
                  <a:cubicBezTo>
                    <a:pt x="22" y="1"/>
                    <a:pt x="0" y="23"/>
                    <a:pt x="0" y="23"/>
                  </a:cubicBezTo>
                  <a:cubicBezTo>
                    <a:pt x="0" y="45"/>
                    <a:pt x="22" y="67"/>
                    <a:pt x="22" y="67"/>
                  </a:cubicBezTo>
                  <a:cubicBezTo>
                    <a:pt x="45" y="67"/>
                    <a:pt x="67" y="45"/>
                    <a:pt x="89" y="45"/>
                  </a:cubicBezTo>
                  <a:cubicBezTo>
                    <a:pt x="67" y="23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7" name="Google Shape;4024;p38">
              <a:extLst>
                <a:ext uri="{FF2B5EF4-FFF2-40B4-BE49-F238E27FC236}">
                  <a16:creationId xmlns:a16="http://schemas.microsoft.com/office/drawing/2014/main" id="{18323D41-E265-489A-809B-E0FB554F1AA6}"/>
                </a:ext>
              </a:extLst>
            </p:cNvPr>
            <p:cNvSpPr/>
            <p:nvPr/>
          </p:nvSpPr>
          <p:spPr>
            <a:xfrm>
              <a:off x="5687450" y="4568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23" y="1"/>
                  </a:moveTo>
                  <a:cubicBezTo>
                    <a:pt x="23" y="45"/>
                    <a:pt x="1" y="67"/>
                    <a:pt x="1" y="111"/>
                  </a:cubicBezTo>
                  <a:lnTo>
                    <a:pt x="112" y="89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8" name="Google Shape;4025;p38">
              <a:extLst>
                <a:ext uri="{FF2B5EF4-FFF2-40B4-BE49-F238E27FC236}">
                  <a16:creationId xmlns:a16="http://schemas.microsoft.com/office/drawing/2014/main" id="{4E2144CA-37C3-44FE-B4AC-902C7A43942E}"/>
                </a:ext>
              </a:extLst>
            </p:cNvPr>
            <p:cNvSpPr/>
            <p:nvPr/>
          </p:nvSpPr>
          <p:spPr>
            <a:xfrm>
              <a:off x="5614350" y="5127950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67" y="0"/>
                  </a:moveTo>
                  <a:lnTo>
                    <a:pt x="0" y="89"/>
                  </a:lnTo>
                  <a:lnTo>
                    <a:pt x="89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9" name="Google Shape;4026;p38">
              <a:extLst>
                <a:ext uri="{FF2B5EF4-FFF2-40B4-BE49-F238E27FC236}">
                  <a16:creationId xmlns:a16="http://schemas.microsoft.com/office/drawing/2014/main" id="{7CEF4E6F-5161-47A4-BDD5-E78109A3B23C}"/>
                </a:ext>
              </a:extLst>
            </p:cNvPr>
            <p:cNvSpPr/>
            <p:nvPr/>
          </p:nvSpPr>
          <p:spPr>
            <a:xfrm>
              <a:off x="5567825" y="5132375"/>
              <a:ext cx="2775" cy="3350"/>
            </a:xfrm>
            <a:custGeom>
              <a:avLst/>
              <a:gdLst/>
              <a:ahLst/>
              <a:cxnLst/>
              <a:rect l="l" t="t" r="r" b="b"/>
              <a:pathLst>
                <a:path w="111" h="134" extrusionOk="0">
                  <a:moveTo>
                    <a:pt x="111" y="1"/>
                  </a:moveTo>
                  <a:lnTo>
                    <a:pt x="0" y="67"/>
                  </a:lnTo>
                  <a:lnTo>
                    <a:pt x="89" y="134"/>
                  </a:lnTo>
                  <a:cubicBezTo>
                    <a:pt x="111" y="89"/>
                    <a:pt x="111" y="4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0" name="Google Shape;4027;p38">
              <a:extLst>
                <a:ext uri="{FF2B5EF4-FFF2-40B4-BE49-F238E27FC236}">
                  <a16:creationId xmlns:a16="http://schemas.microsoft.com/office/drawing/2014/main" id="{4ADD7284-C8A3-4D6A-A75E-6D2F78E6397C}"/>
                </a:ext>
              </a:extLst>
            </p:cNvPr>
            <p:cNvSpPr/>
            <p:nvPr/>
          </p:nvSpPr>
          <p:spPr>
            <a:xfrm>
              <a:off x="5584425" y="5153975"/>
              <a:ext cx="1150" cy="2250"/>
            </a:xfrm>
            <a:custGeom>
              <a:avLst/>
              <a:gdLst/>
              <a:ahLst/>
              <a:cxnLst/>
              <a:rect l="l" t="t" r="r" b="b"/>
              <a:pathLst>
                <a:path w="46" h="90" extrusionOk="0">
                  <a:moveTo>
                    <a:pt x="23" y="1"/>
                  </a:moveTo>
                  <a:lnTo>
                    <a:pt x="1" y="45"/>
                  </a:lnTo>
                  <a:lnTo>
                    <a:pt x="23" y="89"/>
                  </a:lnTo>
                  <a:cubicBezTo>
                    <a:pt x="45" y="89"/>
                    <a:pt x="45" y="67"/>
                    <a:pt x="45" y="67"/>
                  </a:cubicBezTo>
                  <a:cubicBezTo>
                    <a:pt x="45" y="45"/>
                    <a:pt x="45" y="23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1" name="Google Shape;4028;p38">
              <a:extLst>
                <a:ext uri="{FF2B5EF4-FFF2-40B4-BE49-F238E27FC236}">
                  <a16:creationId xmlns:a16="http://schemas.microsoft.com/office/drawing/2014/main" id="{4D7D3D35-2CD5-4AF8-A521-07E26D60BED9}"/>
                </a:ext>
              </a:extLst>
            </p:cNvPr>
            <p:cNvSpPr/>
            <p:nvPr/>
          </p:nvSpPr>
          <p:spPr>
            <a:xfrm>
              <a:off x="5713500" y="4981150"/>
              <a:ext cx="12750" cy="14350"/>
            </a:xfrm>
            <a:custGeom>
              <a:avLst/>
              <a:gdLst/>
              <a:ahLst/>
              <a:cxnLst/>
              <a:rect l="l" t="t" r="r" b="b"/>
              <a:pathLst>
                <a:path w="510" h="574" extrusionOk="0">
                  <a:moveTo>
                    <a:pt x="133" y="1"/>
                  </a:moveTo>
                  <a:cubicBezTo>
                    <a:pt x="111" y="23"/>
                    <a:pt x="0" y="134"/>
                    <a:pt x="22" y="178"/>
                  </a:cubicBezTo>
                  <a:cubicBezTo>
                    <a:pt x="98" y="368"/>
                    <a:pt x="158" y="574"/>
                    <a:pt x="382" y="574"/>
                  </a:cubicBezTo>
                  <a:cubicBezTo>
                    <a:pt x="419" y="574"/>
                    <a:pt x="462" y="568"/>
                    <a:pt x="510" y="555"/>
                  </a:cubicBezTo>
                  <a:lnTo>
                    <a:pt x="510" y="42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2" name="Google Shape;4029;p38">
              <a:extLst>
                <a:ext uri="{FF2B5EF4-FFF2-40B4-BE49-F238E27FC236}">
                  <a16:creationId xmlns:a16="http://schemas.microsoft.com/office/drawing/2014/main" id="{6E5DD1AD-604E-4601-B7B1-D8A9C4E30080}"/>
                </a:ext>
              </a:extLst>
            </p:cNvPr>
            <p:cNvSpPr/>
            <p:nvPr/>
          </p:nvSpPr>
          <p:spPr>
            <a:xfrm>
              <a:off x="5721250" y="4971750"/>
              <a:ext cx="5550" cy="6675"/>
            </a:xfrm>
            <a:custGeom>
              <a:avLst/>
              <a:gdLst/>
              <a:ahLst/>
              <a:cxnLst/>
              <a:rect l="l" t="t" r="r" b="b"/>
              <a:pathLst>
                <a:path w="222" h="267" extrusionOk="0">
                  <a:moveTo>
                    <a:pt x="89" y="0"/>
                  </a:moveTo>
                  <a:cubicBezTo>
                    <a:pt x="67" y="0"/>
                    <a:pt x="0" y="67"/>
                    <a:pt x="0" y="111"/>
                  </a:cubicBezTo>
                  <a:cubicBezTo>
                    <a:pt x="0" y="155"/>
                    <a:pt x="45" y="200"/>
                    <a:pt x="89" y="266"/>
                  </a:cubicBezTo>
                  <a:lnTo>
                    <a:pt x="222" y="111"/>
                  </a:lnTo>
                  <a:cubicBezTo>
                    <a:pt x="178" y="67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3" name="Google Shape;4030;p38">
              <a:extLst>
                <a:ext uri="{FF2B5EF4-FFF2-40B4-BE49-F238E27FC236}">
                  <a16:creationId xmlns:a16="http://schemas.microsoft.com/office/drawing/2014/main" id="{1D1331B3-73BA-41E3-8ED9-BF76BC40398A}"/>
                </a:ext>
              </a:extLst>
            </p:cNvPr>
            <p:cNvSpPr/>
            <p:nvPr/>
          </p:nvSpPr>
          <p:spPr>
            <a:xfrm>
              <a:off x="5214425" y="4489675"/>
              <a:ext cx="10550" cy="15150"/>
            </a:xfrm>
            <a:custGeom>
              <a:avLst/>
              <a:gdLst/>
              <a:ahLst/>
              <a:cxnLst/>
              <a:rect l="l" t="t" r="r" b="b"/>
              <a:pathLst>
                <a:path w="422" h="606" extrusionOk="0">
                  <a:moveTo>
                    <a:pt x="113" y="1"/>
                  </a:moveTo>
                  <a:cubicBezTo>
                    <a:pt x="87" y="1"/>
                    <a:pt x="58" y="4"/>
                    <a:pt x="23" y="7"/>
                  </a:cubicBezTo>
                  <a:cubicBezTo>
                    <a:pt x="23" y="207"/>
                    <a:pt x="0" y="384"/>
                    <a:pt x="0" y="561"/>
                  </a:cubicBezTo>
                  <a:lnTo>
                    <a:pt x="421" y="606"/>
                  </a:lnTo>
                  <a:cubicBezTo>
                    <a:pt x="272" y="84"/>
                    <a:pt x="249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4" name="Google Shape;4031;p38">
              <a:extLst>
                <a:ext uri="{FF2B5EF4-FFF2-40B4-BE49-F238E27FC236}">
                  <a16:creationId xmlns:a16="http://schemas.microsoft.com/office/drawing/2014/main" id="{C578EFC4-51DA-4D61-A9B1-16004D509BB8}"/>
                </a:ext>
              </a:extLst>
            </p:cNvPr>
            <p:cNvSpPr/>
            <p:nvPr/>
          </p:nvSpPr>
          <p:spPr>
            <a:xfrm>
              <a:off x="5237125" y="4492625"/>
              <a:ext cx="4450" cy="6100"/>
            </a:xfrm>
            <a:custGeom>
              <a:avLst/>
              <a:gdLst/>
              <a:ahLst/>
              <a:cxnLst/>
              <a:rect l="l" t="t" r="r" b="b"/>
              <a:pathLst>
                <a:path w="178" h="244" extrusionOk="0">
                  <a:moveTo>
                    <a:pt x="112" y="0"/>
                  </a:moveTo>
                  <a:lnTo>
                    <a:pt x="1" y="67"/>
                  </a:lnTo>
                  <a:lnTo>
                    <a:pt x="89" y="244"/>
                  </a:lnTo>
                  <a:lnTo>
                    <a:pt x="178" y="22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5" name="Google Shape;4032;p38">
              <a:extLst>
                <a:ext uri="{FF2B5EF4-FFF2-40B4-BE49-F238E27FC236}">
                  <a16:creationId xmlns:a16="http://schemas.microsoft.com/office/drawing/2014/main" id="{31ACA781-2516-4079-9449-F2D0AB420814}"/>
                </a:ext>
              </a:extLst>
            </p:cNvPr>
            <p:cNvSpPr/>
            <p:nvPr/>
          </p:nvSpPr>
          <p:spPr>
            <a:xfrm>
              <a:off x="5211650" y="45147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5" y="0"/>
                  </a:moveTo>
                  <a:cubicBezTo>
                    <a:pt x="45" y="0"/>
                    <a:pt x="1" y="23"/>
                    <a:pt x="23" y="23"/>
                  </a:cubicBezTo>
                  <a:cubicBezTo>
                    <a:pt x="23" y="45"/>
                    <a:pt x="23" y="45"/>
                    <a:pt x="45" y="45"/>
                  </a:cubicBezTo>
                  <a:cubicBezTo>
                    <a:pt x="45" y="45"/>
                    <a:pt x="67" y="23"/>
                    <a:pt x="67" y="23"/>
                  </a:cubicBezTo>
                  <a:cubicBezTo>
                    <a:pt x="67" y="23"/>
                    <a:pt x="45" y="23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6" name="Google Shape;4033;p38">
              <a:extLst>
                <a:ext uri="{FF2B5EF4-FFF2-40B4-BE49-F238E27FC236}">
                  <a16:creationId xmlns:a16="http://schemas.microsoft.com/office/drawing/2014/main" id="{AD8BF2C4-444A-4A74-ACE5-2919B3E40940}"/>
                </a:ext>
              </a:extLst>
            </p:cNvPr>
            <p:cNvSpPr/>
            <p:nvPr/>
          </p:nvSpPr>
          <p:spPr>
            <a:xfrm>
              <a:off x="5367300" y="4803200"/>
              <a:ext cx="63725" cy="68300"/>
            </a:xfrm>
            <a:custGeom>
              <a:avLst/>
              <a:gdLst/>
              <a:ahLst/>
              <a:cxnLst/>
              <a:rect l="l" t="t" r="r" b="b"/>
              <a:pathLst>
                <a:path w="2549" h="2732" extrusionOk="0">
                  <a:moveTo>
                    <a:pt x="285" y="1"/>
                  </a:moveTo>
                  <a:cubicBezTo>
                    <a:pt x="237" y="1"/>
                    <a:pt x="138" y="29"/>
                    <a:pt x="67" y="29"/>
                  </a:cubicBezTo>
                  <a:lnTo>
                    <a:pt x="0" y="162"/>
                  </a:lnTo>
                  <a:lnTo>
                    <a:pt x="1108" y="1092"/>
                  </a:lnTo>
                  <a:lnTo>
                    <a:pt x="510" y="1292"/>
                  </a:lnTo>
                  <a:lnTo>
                    <a:pt x="510" y="1934"/>
                  </a:lnTo>
                  <a:lnTo>
                    <a:pt x="643" y="1957"/>
                  </a:lnTo>
                  <a:cubicBezTo>
                    <a:pt x="732" y="1868"/>
                    <a:pt x="820" y="1801"/>
                    <a:pt x="931" y="1735"/>
                  </a:cubicBezTo>
                  <a:cubicBezTo>
                    <a:pt x="1130" y="1669"/>
                    <a:pt x="1330" y="1602"/>
                    <a:pt x="1551" y="1558"/>
                  </a:cubicBezTo>
                  <a:cubicBezTo>
                    <a:pt x="1795" y="1912"/>
                    <a:pt x="2083" y="2311"/>
                    <a:pt x="2349" y="2732"/>
                  </a:cubicBezTo>
                  <a:lnTo>
                    <a:pt x="2548" y="2577"/>
                  </a:lnTo>
                  <a:cubicBezTo>
                    <a:pt x="2416" y="2466"/>
                    <a:pt x="2327" y="2422"/>
                    <a:pt x="2283" y="2355"/>
                  </a:cubicBezTo>
                  <a:cubicBezTo>
                    <a:pt x="2216" y="2200"/>
                    <a:pt x="2172" y="2067"/>
                    <a:pt x="2127" y="1934"/>
                  </a:cubicBezTo>
                  <a:lnTo>
                    <a:pt x="2127" y="1912"/>
                  </a:lnTo>
                  <a:cubicBezTo>
                    <a:pt x="1817" y="1846"/>
                    <a:pt x="2127" y="1602"/>
                    <a:pt x="2017" y="1491"/>
                  </a:cubicBezTo>
                  <a:lnTo>
                    <a:pt x="1950" y="1425"/>
                  </a:lnTo>
                  <a:lnTo>
                    <a:pt x="1640" y="1115"/>
                  </a:lnTo>
                  <a:lnTo>
                    <a:pt x="1396" y="1181"/>
                  </a:lnTo>
                  <a:lnTo>
                    <a:pt x="1352" y="1070"/>
                  </a:lnTo>
                  <a:lnTo>
                    <a:pt x="1640" y="1004"/>
                  </a:lnTo>
                  <a:lnTo>
                    <a:pt x="1707" y="937"/>
                  </a:lnTo>
                  <a:cubicBezTo>
                    <a:pt x="1640" y="849"/>
                    <a:pt x="1618" y="738"/>
                    <a:pt x="1529" y="694"/>
                  </a:cubicBezTo>
                  <a:cubicBezTo>
                    <a:pt x="1130" y="472"/>
                    <a:pt x="643" y="383"/>
                    <a:pt x="311" y="7"/>
                  </a:cubicBezTo>
                  <a:cubicBezTo>
                    <a:pt x="306" y="2"/>
                    <a:pt x="297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7" name="Google Shape;4034;p38">
              <a:extLst>
                <a:ext uri="{FF2B5EF4-FFF2-40B4-BE49-F238E27FC236}">
                  <a16:creationId xmlns:a16="http://schemas.microsoft.com/office/drawing/2014/main" id="{4B0AD2AF-3C62-4047-878C-C581F8DC198B}"/>
                </a:ext>
              </a:extLst>
            </p:cNvPr>
            <p:cNvSpPr/>
            <p:nvPr/>
          </p:nvSpPr>
          <p:spPr>
            <a:xfrm>
              <a:off x="5363975" y="4881325"/>
              <a:ext cx="18850" cy="9025"/>
            </a:xfrm>
            <a:custGeom>
              <a:avLst/>
              <a:gdLst/>
              <a:ahLst/>
              <a:cxnLst/>
              <a:rect l="l" t="t" r="r" b="b"/>
              <a:pathLst>
                <a:path w="754" h="361" extrusionOk="0">
                  <a:moveTo>
                    <a:pt x="380" y="1"/>
                  </a:moveTo>
                  <a:cubicBezTo>
                    <a:pt x="211" y="1"/>
                    <a:pt x="97" y="112"/>
                    <a:pt x="1" y="360"/>
                  </a:cubicBezTo>
                  <a:lnTo>
                    <a:pt x="754" y="227"/>
                  </a:lnTo>
                  <a:lnTo>
                    <a:pt x="754" y="117"/>
                  </a:lnTo>
                  <a:cubicBezTo>
                    <a:pt x="604" y="41"/>
                    <a:pt x="482" y="1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8" name="Google Shape;4035;p38">
              <a:extLst>
                <a:ext uri="{FF2B5EF4-FFF2-40B4-BE49-F238E27FC236}">
                  <a16:creationId xmlns:a16="http://schemas.microsoft.com/office/drawing/2014/main" id="{74F6A331-385D-4488-8138-21B1ED71D9B0}"/>
                </a:ext>
              </a:extLst>
            </p:cNvPr>
            <p:cNvSpPr/>
            <p:nvPr/>
          </p:nvSpPr>
          <p:spPr>
            <a:xfrm>
              <a:off x="5673600" y="5021600"/>
              <a:ext cx="8900" cy="4450"/>
            </a:xfrm>
            <a:custGeom>
              <a:avLst/>
              <a:gdLst/>
              <a:ahLst/>
              <a:cxnLst/>
              <a:rect l="l" t="t" r="r" b="b"/>
              <a:pathLst>
                <a:path w="356" h="178" extrusionOk="0">
                  <a:moveTo>
                    <a:pt x="1" y="0"/>
                  </a:moveTo>
                  <a:lnTo>
                    <a:pt x="1" y="178"/>
                  </a:lnTo>
                  <a:lnTo>
                    <a:pt x="355" y="1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9" name="Google Shape;4036;p38">
              <a:extLst>
                <a:ext uri="{FF2B5EF4-FFF2-40B4-BE49-F238E27FC236}">
                  <a16:creationId xmlns:a16="http://schemas.microsoft.com/office/drawing/2014/main" id="{003F0ECB-08F8-46C5-B643-0E2DCD401EE4}"/>
                </a:ext>
              </a:extLst>
            </p:cNvPr>
            <p:cNvSpPr/>
            <p:nvPr/>
          </p:nvSpPr>
          <p:spPr>
            <a:xfrm>
              <a:off x="5681375" y="5045975"/>
              <a:ext cx="6100" cy="4450"/>
            </a:xfrm>
            <a:custGeom>
              <a:avLst/>
              <a:gdLst/>
              <a:ahLst/>
              <a:cxnLst/>
              <a:rect l="l" t="t" r="r" b="b"/>
              <a:pathLst>
                <a:path w="244" h="178" extrusionOk="0">
                  <a:moveTo>
                    <a:pt x="22" y="0"/>
                  </a:moveTo>
                  <a:lnTo>
                    <a:pt x="0" y="67"/>
                  </a:lnTo>
                  <a:lnTo>
                    <a:pt x="177" y="177"/>
                  </a:lnTo>
                  <a:lnTo>
                    <a:pt x="244" y="8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0" name="Google Shape;4037;p38">
              <a:extLst>
                <a:ext uri="{FF2B5EF4-FFF2-40B4-BE49-F238E27FC236}">
                  <a16:creationId xmlns:a16="http://schemas.microsoft.com/office/drawing/2014/main" id="{2A0C23D5-BD07-4B98-A3FA-64A3A5B5678B}"/>
                </a:ext>
              </a:extLst>
            </p:cNvPr>
            <p:cNvSpPr/>
            <p:nvPr/>
          </p:nvSpPr>
          <p:spPr>
            <a:xfrm>
              <a:off x="5722900" y="5053175"/>
              <a:ext cx="2250" cy="4450"/>
            </a:xfrm>
            <a:custGeom>
              <a:avLst/>
              <a:gdLst/>
              <a:ahLst/>
              <a:cxnLst/>
              <a:rect l="l" t="t" r="r" b="b"/>
              <a:pathLst>
                <a:path w="90" h="178" extrusionOk="0">
                  <a:moveTo>
                    <a:pt x="1" y="0"/>
                  </a:moveTo>
                  <a:lnTo>
                    <a:pt x="1" y="177"/>
                  </a:lnTo>
                  <a:lnTo>
                    <a:pt x="89" y="1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1" name="Google Shape;4038;p38">
              <a:extLst>
                <a:ext uri="{FF2B5EF4-FFF2-40B4-BE49-F238E27FC236}">
                  <a16:creationId xmlns:a16="http://schemas.microsoft.com/office/drawing/2014/main" id="{25FDCC0B-0FF2-406F-B77F-AF3C8F14024D}"/>
                </a:ext>
              </a:extLst>
            </p:cNvPr>
            <p:cNvSpPr/>
            <p:nvPr/>
          </p:nvSpPr>
          <p:spPr>
            <a:xfrm>
              <a:off x="5736750" y="4632750"/>
              <a:ext cx="3350" cy="2800"/>
            </a:xfrm>
            <a:custGeom>
              <a:avLst/>
              <a:gdLst/>
              <a:ahLst/>
              <a:cxnLst/>
              <a:rect l="l" t="t" r="r" b="b"/>
              <a:pathLst>
                <a:path w="134" h="112" extrusionOk="0">
                  <a:moveTo>
                    <a:pt x="45" y="1"/>
                  </a:moveTo>
                  <a:cubicBezTo>
                    <a:pt x="23" y="1"/>
                    <a:pt x="1" y="45"/>
                    <a:pt x="1" y="45"/>
                  </a:cubicBezTo>
                  <a:cubicBezTo>
                    <a:pt x="1" y="67"/>
                    <a:pt x="23" y="89"/>
                    <a:pt x="23" y="111"/>
                  </a:cubicBezTo>
                  <a:lnTo>
                    <a:pt x="134" y="45"/>
                  </a:lnTo>
                  <a:cubicBezTo>
                    <a:pt x="112" y="23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2" name="Google Shape;4039;p38">
              <a:extLst>
                <a:ext uri="{FF2B5EF4-FFF2-40B4-BE49-F238E27FC236}">
                  <a16:creationId xmlns:a16="http://schemas.microsoft.com/office/drawing/2014/main" id="{0EC8677B-959F-4D5D-9EB6-05B347A21442}"/>
                </a:ext>
              </a:extLst>
            </p:cNvPr>
            <p:cNvSpPr/>
            <p:nvPr/>
          </p:nvSpPr>
          <p:spPr>
            <a:xfrm>
              <a:off x="5731775" y="4627225"/>
              <a:ext cx="5550" cy="3350"/>
            </a:xfrm>
            <a:custGeom>
              <a:avLst/>
              <a:gdLst/>
              <a:ahLst/>
              <a:cxnLst/>
              <a:rect l="l" t="t" r="r" b="b"/>
              <a:pathLst>
                <a:path w="222" h="134" extrusionOk="0">
                  <a:moveTo>
                    <a:pt x="89" y="0"/>
                  </a:moveTo>
                  <a:cubicBezTo>
                    <a:pt x="67" y="0"/>
                    <a:pt x="23" y="44"/>
                    <a:pt x="0" y="67"/>
                  </a:cubicBezTo>
                  <a:cubicBezTo>
                    <a:pt x="45" y="89"/>
                    <a:pt x="67" y="111"/>
                    <a:pt x="111" y="133"/>
                  </a:cubicBezTo>
                  <a:cubicBezTo>
                    <a:pt x="133" y="133"/>
                    <a:pt x="155" y="89"/>
                    <a:pt x="222" y="67"/>
                  </a:cubicBezTo>
                  <a:cubicBezTo>
                    <a:pt x="155" y="22"/>
                    <a:pt x="111" y="0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3" name="Google Shape;4040;p38">
              <a:extLst>
                <a:ext uri="{FF2B5EF4-FFF2-40B4-BE49-F238E27FC236}">
                  <a16:creationId xmlns:a16="http://schemas.microsoft.com/office/drawing/2014/main" id="{9BD5326A-9855-4453-BEA3-47E5DF46C0EF}"/>
                </a:ext>
              </a:extLst>
            </p:cNvPr>
            <p:cNvSpPr/>
            <p:nvPr/>
          </p:nvSpPr>
          <p:spPr>
            <a:xfrm>
              <a:off x="4921400" y="4896975"/>
              <a:ext cx="1125" cy="1675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3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45"/>
                    <a:pt x="23" y="67"/>
                    <a:pt x="23" y="67"/>
                  </a:cubicBezTo>
                  <a:lnTo>
                    <a:pt x="45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4" name="Google Shape;4041;p38">
              <a:extLst>
                <a:ext uri="{FF2B5EF4-FFF2-40B4-BE49-F238E27FC236}">
                  <a16:creationId xmlns:a16="http://schemas.microsoft.com/office/drawing/2014/main" id="{D1463B0C-3F0C-463B-BF50-1134BDFB0311}"/>
                </a:ext>
              </a:extLst>
            </p:cNvPr>
            <p:cNvSpPr/>
            <p:nvPr/>
          </p:nvSpPr>
          <p:spPr>
            <a:xfrm>
              <a:off x="5210550" y="4538600"/>
              <a:ext cx="30475" cy="36575"/>
            </a:xfrm>
            <a:custGeom>
              <a:avLst/>
              <a:gdLst/>
              <a:ahLst/>
              <a:cxnLst/>
              <a:rect l="l" t="t" r="r" b="b"/>
              <a:pathLst>
                <a:path w="1219" h="1463" extrusionOk="0">
                  <a:moveTo>
                    <a:pt x="421" y="0"/>
                  </a:moveTo>
                  <a:lnTo>
                    <a:pt x="421" y="0"/>
                  </a:lnTo>
                  <a:cubicBezTo>
                    <a:pt x="443" y="244"/>
                    <a:pt x="488" y="510"/>
                    <a:pt x="510" y="753"/>
                  </a:cubicBezTo>
                  <a:lnTo>
                    <a:pt x="244" y="798"/>
                  </a:lnTo>
                  <a:lnTo>
                    <a:pt x="355" y="1041"/>
                  </a:lnTo>
                  <a:lnTo>
                    <a:pt x="0" y="1263"/>
                  </a:lnTo>
                  <a:lnTo>
                    <a:pt x="244" y="1374"/>
                  </a:lnTo>
                  <a:lnTo>
                    <a:pt x="333" y="1263"/>
                  </a:lnTo>
                  <a:lnTo>
                    <a:pt x="931" y="1462"/>
                  </a:lnTo>
                  <a:lnTo>
                    <a:pt x="1130" y="1396"/>
                  </a:lnTo>
                  <a:cubicBezTo>
                    <a:pt x="1086" y="1041"/>
                    <a:pt x="1219" y="665"/>
                    <a:pt x="887" y="355"/>
                  </a:cubicBezTo>
                  <a:cubicBezTo>
                    <a:pt x="842" y="332"/>
                    <a:pt x="909" y="155"/>
                    <a:pt x="909" y="44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5" name="Google Shape;4042;p38">
              <a:extLst>
                <a:ext uri="{FF2B5EF4-FFF2-40B4-BE49-F238E27FC236}">
                  <a16:creationId xmlns:a16="http://schemas.microsoft.com/office/drawing/2014/main" id="{B179D6B3-0C1C-4BC0-93FA-A31E2FA90955}"/>
                </a:ext>
              </a:extLst>
            </p:cNvPr>
            <p:cNvSpPr/>
            <p:nvPr/>
          </p:nvSpPr>
          <p:spPr>
            <a:xfrm>
              <a:off x="5246000" y="4538600"/>
              <a:ext cx="16075" cy="7950"/>
            </a:xfrm>
            <a:custGeom>
              <a:avLst/>
              <a:gdLst/>
              <a:ahLst/>
              <a:cxnLst/>
              <a:rect l="l" t="t" r="r" b="b"/>
              <a:pathLst>
                <a:path w="643" h="318" extrusionOk="0">
                  <a:moveTo>
                    <a:pt x="0" y="0"/>
                  </a:moveTo>
                  <a:cubicBezTo>
                    <a:pt x="82" y="217"/>
                    <a:pt x="163" y="318"/>
                    <a:pt x="300" y="318"/>
                  </a:cubicBezTo>
                  <a:cubicBezTo>
                    <a:pt x="387" y="318"/>
                    <a:pt x="496" y="277"/>
                    <a:pt x="643" y="2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6" name="Google Shape;4043;p38">
              <a:extLst>
                <a:ext uri="{FF2B5EF4-FFF2-40B4-BE49-F238E27FC236}">
                  <a16:creationId xmlns:a16="http://schemas.microsoft.com/office/drawing/2014/main" id="{A676287B-9B89-4917-B742-32A3BCADE2BF}"/>
                </a:ext>
              </a:extLst>
            </p:cNvPr>
            <p:cNvSpPr/>
            <p:nvPr/>
          </p:nvSpPr>
          <p:spPr>
            <a:xfrm>
              <a:off x="5213875" y="4538600"/>
              <a:ext cx="2775" cy="1675"/>
            </a:xfrm>
            <a:custGeom>
              <a:avLst/>
              <a:gdLst/>
              <a:ahLst/>
              <a:cxnLst/>
              <a:rect l="l" t="t" r="r" b="b"/>
              <a:pathLst>
                <a:path w="111" h="67" extrusionOk="0">
                  <a:moveTo>
                    <a:pt x="111" y="0"/>
                  </a:moveTo>
                  <a:lnTo>
                    <a:pt x="0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7" name="Google Shape;4044;p38">
              <a:extLst>
                <a:ext uri="{FF2B5EF4-FFF2-40B4-BE49-F238E27FC236}">
                  <a16:creationId xmlns:a16="http://schemas.microsoft.com/office/drawing/2014/main" id="{6488D475-DF48-4761-8327-C04F7434B971}"/>
                </a:ext>
              </a:extLst>
            </p:cNvPr>
            <p:cNvSpPr/>
            <p:nvPr/>
          </p:nvSpPr>
          <p:spPr>
            <a:xfrm>
              <a:off x="5514075" y="4417850"/>
              <a:ext cx="12775" cy="14425"/>
            </a:xfrm>
            <a:custGeom>
              <a:avLst/>
              <a:gdLst/>
              <a:ahLst/>
              <a:cxnLst/>
              <a:rect l="l" t="t" r="r" b="b"/>
              <a:pathLst>
                <a:path w="511" h="577" extrusionOk="0">
                  <a:moveTo>
                    <a:pt x="1" y="0"/>
                  </a:moveTo>
                  <a:lnTo>
                    <a:pt x="289" y="576"/>
                  </a:lnTo>
                  <a:lnTo>
                    <a:pt x="511" y="1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8" name="Google Shape;4045;p38">
              <a:extLst>
                <a:ext uri="{FF2B5EF4-FFF2-40B4-BE49-F238E27FC236}">
                  <a16:creationId xmlns:a16="http://schemas.microsoft.com/office/drawing/2014/main" id="{EBAD2803-BEFA-446A-BD03-1B1BD82BE7EA}"/>
                </a:ext>
              </a:extLst>
            </p:cNvPr>
            <p:cNvSpPr/>
            <p:nvPr/>
          </p:nvSpPr>
          <p:spPr>
            <a:xfrm>
              <a:off x="5534025" y="4433900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1" y="1"/>
                  </a:moveTo>
                  <a:lnTo>
                    <a:pt x="1" y="89"/>
                  </a:lnTo>
                  <a:lnTo>
                    <a:pt x="67" y="45"/>
                  </a:lnTo>
                  <a:cubicBezTo>
                    <a:pt x="45" y="23"/>
                    <a:pt x="23" y="2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9" name="Google Shape;4046;p38">
              <a:extLst>
                <a:ext uri="{FF2B5EF4-FFF2-40B4-BE49-F238E27FC236}">
                  <a16:creationId xmlns:a16="http://schemas.microsoft.com/office/drawing/2014/main" id="{75BBCB3B-9751-45F3-A282-37F6664D7736}"/>
                </a:ext>
              </a:extLst>
            </p:cNvPr>
            <p:cNvSpPr/>
            <p:nvPr/>
          </p:nvSpPr>
          <p:spPr>
            <a:xfrm>
              <a:off x="5538450" y="4439450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" y="0"/>
                  </a:moveTo>
                  <a:lnTo>
                    <a:pt x="1" y="2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0" name="Google Shape;4047;p38">
              <a:extLst>
                <a:ext uri="{FF2B5EF4-FFF2-40B4-BE49-F238E27FC236}">
                  <a16:creationId xmlns:a16="http://schemas.microsoft.com/office/drawing/2014/main" id="{82B392FA-4DBB-4C2F-BABF-6AB07645BB24}"/>
                </a:ext>
              </a:extLst>
            </p:cNvPr>
            <p:cNvSpPr/>
            <p:nvPr/>
          </p:nvSpPr>
          <p:spPr>
            <a:xfrm>
              <a:off x="5533475" y="4454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3" y="0"/>
                  </a:moveTo>
                  <a:lnTo>
                    <a:pt x="0" y="23"/>
                  </a:lnTo>
                  <a:lnTo>
                    <a:pt x="45" y="45"/>
                  </a:lnTo>
                  <a:lnTo>
                    <a:pt x="67" y="23"/>
                  </a:lnTo>
                  <a:cubicBezTo>
                    <a:pt x="45" y="23"/>
                    <a:pt x="45" y="0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4048;p38">
              <a:extLst>
                <a:ext uri="{FF2B5EF4-FFF2-40B4-BE49-F238E27FC236}">
                  <a16:creationId xmlns:a16="http://schemas.microsoft.com/office/drawing/2014/main" id="{131B54CE-41E5-4D61-A4B2-CBC632CDD625}"/>
                </a:ext>
              </a:extLst>
            </p:cNvPr>
            <p:cNvSpPr/>
            <p:nvPr/>
          </p:nvSpPr>
          <p:spPr>
            <a:xfrm>
              <a:off x="5351225" y="4765150"/>
              <a:ext cx="18325" cy="29375"/>
            </a:xfrm>
            <a:custGeom>
              <a:avLst/>
              <a:gdLst/>
              <a:ahLst/>
              <a:cxnLst/>
              <a:rect l="l" t="t" r="r" b="b"/>
              <a:pathLst>
                <a:path w="733" h="1175" extrusionOk="0">
                  <a:moveTo>
                    <a:pt x="422" y="0"/>
                  </a:moveTo>
                  <a:lnTo>
                    <a:pt x="422" y="554"/>
                  </a:lnTo>
                  <a:lnTo>
                    <a:pt x="333" y="554"/>
                  </a:lnTo>
                  <a:lnTo>
                    <a:pt x="134" y="266"/>
                  </a:lnTo>
                  <a:lnTo>
                    <a:pt x="1" y="332"/>
                  </a:lnTo>
                  <a:lnTo>
                    <a:pt x="267" y="798"/>
                  </a:lnTo>
                  <a:lnTo>
                    <a:pt x="511" y="1174"/>
                  </a:lnTo>
                  <a:lnTo>
                    <a:pt x="666" y="731"/>
                  </a:lnTo>
                  <a:lnTo>
                    <a:pt x="732" y="510"/>
                  </a:lnTo>
                  <a:lnTo>
                    <a:pt x="710" y="377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4049;p38">
              <a:extLst>
                <a:ext uri="{FF2B5EF4-FFF2-40B4-BE49-F238E27FC236}">
                  <a16:creationId xmlns:a16="http://schemas.microsoft.com/office/drawing/2014/main" id="{AD072312-E1ED-4688-983E-1E9444238A5B}"/>
                </a:ext>
              </a:extLst>
            </p:cNvPr>
            <p:cNvSpPr/>
            <p:nvPr/>
          </p:nvSpPr>
          <p:spPr>
            <a:xfrm>
              <a:off x="5368950" y="4769575"/>
              <a:ext cx="19425" cy="8325"/>
            </a:xfrm>
            <a:custGeom>
              <a:avLst/>
              <a:gdLst/>
              <a:ahLst/>
              <a:cxnLst/>
              <a:rect l="l" t="t" r="r" b="b"/>
              <a:pathLst>
                <a:path w="777" h="333" extrusionOk="0">
                  <a:moveTo>
                    <a:pt x="732" y="0"/>
                  </a:moveTo>
                  <a:lnTo>
                    <a:pt x="1" y="178"/>
                  </a:lnTo>
                  <a:lnTo>
                    <a:pt x="23" y="333"/>
                  </a:lnTo>
                  <a:lnTo>
                    <a:pt x="776" y="266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3" name="Google Shape;4050;p38">
              <a:extLst>
                <a:ext uri="{FF2B5EF4-FFF2-40B4-BE49-F238E27FC236}">
                  <a16:creationId xmlns:a16="http://schemas.microsoft.com/office/drawing/2014/main" id="{70A6E826-15A5-4D0E-B6F2-93CC1C4EB30B}"/>
                </a:ext>
              </a:extLst>
            </p:cNvPr>
            <p:cNvSpPr/>
            <p:nvPr/>
          </p:nvSpPr>
          <p:spPr>
            <a:xfrm>
              <a:off x="5371175" y="4783425"/>
              <a:ext cx="3900" cy="7225"/>
            </a:xfrm>
            <a:custGeom>
              <a:avLst/>
              <a:gdLst/>
              <a:ahLst/>
              <a:cxnLst/>
              <a:rect l="l" t="t" r="r" b="b"/>
              <a:pathLst>
                <a:path w="156" h="289" extrusionOk="0">
                  <a:moveTo>
                    <a:pt x="1" y="0"/>
                  </a:moveTo>
                  <a:lnTo>
                    <a:pt x="156" y="28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4" name="Google Shape;4051;p38">
              <a:extLst>
                <a:ext uri="{FF2B5EF4-FFF2-40B4-BE49-F238E27FC236}">
                  <a16:creationId xmlns:a16="http://schemas.microsoft.com/office/drawing/2014/main" id="{6A244F9A-F28D-432F-BDE5-CC3A06A66D79}"/>
                </a:ext>
              </a:extLst>
            </p:cNvPr>
            <p:cNvSpPr/>
            <p:nvPr/>
          </p:nvSpPr>
          <p:spPr>
            <a:xfrm>
              <a:off x="5380050" y="47817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33" y="13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5" name="Google Shape;4052;p38">
              <a:extLst>
                <a:ext uri="{FF2B5EF4-FFF2-40B4-BE49-F238E27FC236}">
                  <a16:creationId xmlns:a16="http://schemas.microsoft.com/office/drawing/2014/main" id="{4C868DC0-A2F3-4469-88DF-AA4985D67A08}"/>
                </a:ext>
              </a:extLst>
            </p:cNvPr>
            <p:cNvSpPr/>
            <p:nvPr/>
          </p:nvSpPr>
          <p:spPr>
            <a:xfrm>
              <a:off x="5373400" y="4405650"/>
              <a:ext cx="2225" cy="1700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67" y="1"/>
                  </a:moveTo>
                  <a:cubicBezTo>
                    <a:pt x="45" y="23"/>
                    <a:pt x="22" y="23"/>
                    <a:pt x="0" y="23"/>
                  </a:cubicBezTo>
                  <a:cubicBezTo>
                    <a:pt x="22" y="45"/>
                    <a:pt x="45" y="67"/>
                    <a:pt x="45" y="67"/>
                  </a:cubicBezTo>
                  <a:cubicBezTo>
                    <a:pt x="45" y="45"/>
                    <a:pt x="67" y="45"/>
                    <a:pt x="89" y="23"/>
                  </a:cubicBezTo>
                  <a:cubicBezTo>
                    <a:pt x="67" y="23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6" name="Google Shape;4053;p38">
              <a:extLst>
                <a:ext uri="{FF2B5EF4-FFF2-40B4-BE49-F238E27FC236}">
                  <a16:creationId xmlns:a16="http://schemas.microsoft.com/office/drawing/2014/main" id="{B75B2F87-459A-4B26-B55D-717AAE8146AC}"/>
                </a:ext>
              </a:extLst>
            </p:cNvPr>
            <p:cNvSpPr/>
            <p:nvPr/>
          </p:nvSpPr>
          <p:spPr>
            <a:xfrm>
              <a:off x="5241000" y="4661000"/>
              <a:ext cx="18300" cy="12775"/>
            </a:xfrm>
            <a:custGeom>
              <a:avLst/>
              <a:gdLst/>
              <a:ahLst/>
              <a:cxnLst/>
              <a:rect l="l" t="t" r="r" b="b"/>
              <a:pathLst>
                <a:path w="732" h="511" extrusionOk="0">
                  <a:moveTo>
                    <a:pt x="112" y="1"/>
                  </a:moveTo>
                  <a:lnTo>
                    <a:pt x="1" y="222"/>
                  </a:lnTo>
                  <a:cubicBezTo>
                    <a:pt x="195" y="310"/>
                    <a:pt x="347" y="511"/>
                    <a:pt x="557" y="511"/>
                  </a:cubicBezTo>
                  <a:cubicBezTo>
                    <a:pt x="611" y="511"/>
                    <a:pt x="669" y="498"/>
                    <a:pt x="732" y="466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7" name="Google Shape;4054;p38">
              <a:extLst>
                <a:ext uri="{FF2B5EF4-FFF2-40B4-BE49-F238E27FC236}">
                  <a16:creationId xmlns:a16="http://schemas.microsoft.com/office/drawing/2014/main" id="{AFD70451-60DA-45EA-9712-A471E8CE3299}"/>
                </a:ext>
              </a:extLst>
            </p:cNvPr>
            <p:cNvSpPr/>
            <p:nvPr/>
          </p:nvSpPr>
          <p:spPr>
            <a:xfrm>
              <a:off x="5231050" y="4674300"/>
              <a:ext cx="16075" cy="7775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332" y="0"/>
                  </a:moveTo>
                  <a:lnTo>
                    <a:pt x="332" y="0"/>
                  </a:lnTo>
                  <a:cubicBezTo>
                    <a:pt x="399" y="89"/>
                    <a:pt x="0" y="244"/>
                    <a:pt x="355" y="311"/>
                  </a:cubicBezTo>
                  <a:lnTo>
                    <a:pt x="643" y="155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8" name="Google Shape;4055;p38">
              <a:extLst>
                <a:ext uri="{FF2B5EF4-FFF2-40B4-BE49-F238E27FC236}">
                  <a16:creationId xmlns:a16="http://schemas.microsoft.com/office/drawing/2014/main" id="{9D1E2C27-0FF8-4534-B6D5-52EA9FDEA8A9}"/>
                </a:ext>
              </a:extLst>
            </p:cNvPr>
            <p:cNvSpPr/>
            <p:nvPr/>
          </p:nvSpPr>
          <p:spPr>
            <a:xfrm>
              <a:off x="5240450" y="4686475"/>
              <a:ext cx="5575" cy="3900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1"/>
                  </a:moveTo>
                  <a:lnTo>
                    <a:pt x="23" y="156"/>
                  </a:lnTo>
                  <a:lnTo>
                    <a:pt x="156" y="156"/>
                  </a:lnTo>
                  <a:lnTo>
                    <a:pt x="222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9" name="Google Shape;4056;p38">
              <a:extLst>
                <a:ext uri="{FF2B5EF4-FFF2-40B4-BE49-F238E27FC236}">
                  <a16:creationId xmlns:a16="http://schemas.microsoft.com/office/drawing/2014/main" id="{145E5C38-C14C-43AF-9B41-B5BACD653FAC}"/>
                </a:ext>
              </a:extLst>
            </p:cNvPr>
            <p:cNvSpPr/>
            <p:nvPr/>
          </p:nvSpPr>
          <p:spPr>
            <a:xfrm>
              <a:off x="4919200" y="4690925"/>
              <a:ext cx="9975" cy="5000"/>
            </a:xfrm>
            <a:custGeom>
              <a:avLst/>
              <a:gdLst/>
              <a:ahLst/>
              <a:cxnLst/>
              <a:rect l="l" t="t" r="r" b="b"/>
              <a:pathLst>
                <a:path w="399" h="200" extrusionOk="0">
                  <a:moveTo>
                    <a:pt x="44" y="0"/>
                  </a:moveTo>
                  <a:lnTo>
                    <a:pt x="0" y="155"/>
                  </a:lnTo>
                  <a:lnTo>
                    <a:pt x="377" y="199"/>
                  </a:lnTo>
                  <a:lnTo>
                    <a:pt x="399" y="89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0" name="Google Shape;4057;p38">
              <a:extLst>
                <a:ext uri="{FF2B5EF4-FFF2-40B4-BE49-F238E27FC236}">
                  <a16:creationId xmlns:a16="http://schemas.microsoft.com/office/drawing/2014/main" id="{97AC6F02-9693-4ADA-9E8A-ECC2EBCAA07A}"/>
                </a:ext>
              </a:extLst>
            </p:cNvPr>
            <p:cNvSpPr/>
            <p:nvPr/>
          </p:nvSpPr>
          <p:spPr>
            <a:xfrm>
              <a:off x="5368950" y="5038775"/>
              <a:ext cx="2800" cy="6100"/>
            </a:xfrm>
            <a:custGeom>
              <a:avLst/>
              <a:gdLst/>
              <a:ahLst/>
              <a:cxnLst/>
              <a:rect l="l" t="t" r="r" b="b"/>
              <a:pathLst>
                <a:path w="112" h="244" extrusionOk="0">
                  <a:moveTo>
                    <a:pt x="45" y="0"/>
                  </a:moveTo>
                  <a:lnTo>
                    <a:pt x="1" y="177"/>
                  </a:lnTo>
                  <a:lnTo>
                    <a:pt x="112" y="244"/>
                  </a:lnTo>
                  <a:cubicBezTo>
                    <a:pt x="90" y="177"/>
                    <a:pt x="67" y="8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1" name="Google Shape;4058;p38">
              <a:extLst>
                <a:ext uri="{FF2B5EF4-FFF2-40B4-BE49-F238E27FC236}">
                  <a16:creationId xmlns:a16="http://schemas.microsoft.com/office/drawing/2014/main" id="{E736221A-0734-416D-8735-689067DCE2E5}"/>
                </a:ext>
              </a:extLst>
            </p:cNvPr>
            <p:cNvSpPr/>
            <p:nvPr/>
          </p:nvSpPr>
          <p:spPr>
            <a:xfrm>
              <a:off x="5324650" y="4772900"/>
              <a:ext cx="32150" cy="34925"/>
            </a:xfrm>
            <a:custGeom>
              <a:avLst/>
              <a:gdLst/>
              <a:ahLst/>
              <a:cxnLst/>
              <a:rect l="l" t="t" r="r" b="b"/>
              <a:pathLst>
                <a:path w="1286" h="1397" extrusionOk="0">
                  <a:moveTo>
                    <a:pt x="887" y="0"/>
                  </a:moveTo>
                  <a:lnTo>
                    <a:pt x="399" y="133"/>
                  </a:lnTo>
                  <a:lnTo>
                    <a:pt x="399" y="399"/>
                  </a:lnTo>
                  <a:cubicBezTo>
                    <a:pt x="399" y="554"/>
                    <a:pt x="421" y="731"/>
                    <a:pt x="466" y="931"/>
                  </a:cubicBezTo>
                  <a:lnTo>
                    <a:pt x="156" y="776"/>
                  </a:lnTo>
                  <a:lnTo>
                    <a:pt x="23" y="1064"/>
                  </a:lnTo>
                  <a:cubicBezTo>
                    <a:pt x="0" y="1086"/>
                    <a:pt x="0" y="1108"/>
                    <a:pt x="23" y="1152"/>
                  </a:cubicBezTo>
                  <a:lnTo>
                    <a:pt x="532" y="1396"/>
                  </a:lnTo>
                  <a:cubicBezTo>
                    <a:pt x="643" y="1307"/>
                    <a:pt x="754" y="1219"/>
                    <a:pt x="887" y="1130"/>
                  </a:cubicBezTo>
                  <a:cubicBezTo>
                    <a:pt x="1108" y="997"/>
                    <a:pt x="1286" y="842"/>
                    <a:pt x="1175" y="532"/>
                  </a:cubicBezTo>
                  <a:lnTo>
                    <a:pt x="1175" y="532"/>
                  </a:lnTo>
                  <a:lnTo>
                    <a:pt x="997" y="576"/>
                  </a:lnTo>
                  <a:cubicBezTo>
                    <a:pt x="953" y="333"/>
                    <a:pt x="909" y="133"/>
                    <a:pt x="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2" name="Google Shape;4059;p38">
              <a:extLst>
                <a:ext uri="{FF2B5EF4-FFF2-40B4-BE49-F238E27FC236}">
                  <a16:creationId xmlns:a16="http://schemas.microsoft.com/office/drawing/2014/main" id="{B8547848-A665-4673-A496-2F914EECF631}"/>
                </a:ext>
              </a:extLst>
            </p:cNvPr>
            <p:cNvSpPr/>
            <p:nvPr/>
          </p:nvSpPr>
          <p:spPr>
            <a:xfrm>
              <a:off x="5408300" y="4875375"/>
              <a:ext cx="25500" cy="17175"/>
            </a:xfrm>
            <a:custGeom>
              <a:avLst/>
              <a:gdLst/>
              <a:ahLst/>
              <a:cxnLst/>
              <a:rect l="l" t="t" r="r" b="b"/>
              <a:pathLst>
                <a:path w="1020" h="687" extrusionOk="0">
                  <a:moveTo>
                    <a:pt x="0" y="0"/>
                  </a:moveTo>
                  <a:lnTo>
                    <a:pt x="798" y="687"/>
                  </a:lnTo>
                  <a:cubicBezTo>
                    <a:pt x="864" y="554"/>
                    <a:pt x="953" y="443"/>
                    <a:pt x="1019" y="3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" name="Google Shape;4060;p38">
              <a:extLst>
                <a:ext uri="{FF2B5EF4-FFF2-40B4-BE49-F238E27FC236}">
                  <a16:creationId xmlns:a16="http://schemas.microsoft.com/office/drawing/2014/main" id="{132219DB-583D-4659-89B0-006DC5705168}"/>
                </a:ext>
              </a:extLst>
            </p:cNvPr>
            <p:cNvSpPr/>
            <p:nvPr/>
          </p:nvSpPr>
          <p:spPr>
            <a:xfrm>
              <a:off x="5231050" y="4776225"/>
              <a:ext cx="2225" cy="9975"/>
            </a:xfrm>
            <a:custGeom>
              <a:avLst/>
              <a:gdLst/>
              <a:ahLst/>
              <a:cxnLst/>
              <a:rect l="l" t="t" r="r" b="b"/>
              <a:pathLst>
                <a:path w="89" h="399" extrusionOk="0">
                  <a:moveTo>
                    <a:pt x="0" y="0"/>
                  </a:moveTo>
                  <a:lnTo>
                    <a:pt x="0" y="399"/>
                  </a:lnTo>
                  <a:lnTo>
                    <a:pt x="89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4" name="Google Shape;4061;p38">
              <a:extLst>
                <a:ext uri="{FF2B5EF4-FFF2-40B4-BE49-F238E27FC236}">
                  <a16:creationId xmlns:a16="http://schemas.microsoft.com/office/drawing/2014/main" id="{C7086AF3-9B39-4248-B151-1845D20E21B2}"/>
                </a:ext>
              </a:extLst>
            </p:cNvPr>
            <p:cNvSpPr/>
            <p:nvPr/>
          </p:nvSpPr>
          <p:spPr>
            <a:xfrm>
              <a:off x="5229375" y="4818325"/>
              <a:ext cx="2800" cy="3325"/>
            </a:xfrm>
            <a:custGeom>
              <a:avLst/>
              <a:gdLst/>
              <a:ahLst/>
              <a:cxnLst/>
              <a:rect l="l" t="t" r="r" b="b"/>
              <a:pathLst>
                <a:path w="112" h="133" extrusionOk="0">
                  <a:moveTo>
                    <a:pt x="1" y="0"/>
                  </a:moveTo>
                  <a:lnTo>
                    <a:pt x="45" y="133"/>
                  </a:lnTo>
                  <a:lnTo>
                    <a:pt x="11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5" name="Google Shape;4062;p38">
              <a:extLst>
                <a:ext uri="{FF2B5EF4-FFF2-40B4-BE49-F238E27FC236}">
                  <a16:creationId xmlns:a16="http://schemas.microsoft.com/office/drawing/2014/main" id="{5455CFBD-DA67-4BEE-8C0A-EE85C864F79C}"/>
                </a:ext>
              </a:extLst>
            </p:cNvPr>
            <p:cNvSpPr/>
            <p:nvPr/>
          </p:nvSpPr>
          <p:spPr>
            <a:xfrm>
              <a:off x="5222725" y="4870375"/>
              <a:ext cx="14425" cy="11100"/>
            </a:xfrm>
            <a:custGeom>
              <a:avLst/>
              <a:gdLst/>
              <a:ahLst/>
              <a:cxnLst/>
              <a:rect l="l" t="t" r="r" b="b"/>
              <a:pathLst>
                <a:path w="577" h="444" extrusionOk="0">
                  <a:moveTo>
                    <a:pt x="178" y="1"/>
                  </a:moveTo>
                  <a:lnTo>
                    <a:pt x="178" y="1"/>
                  </a:lnTo>
                  <a:cubicBezTo>
                    <a:pt x="1" y="289"/>
                    <a:pt x="244" y="333"/>
                    <a:pt x="422" y="444"/>
                  </a:cubicBezTo>
                  <a:lnTo>
                    <a:pt x="577" y="45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6" name="Google Shape;4063;p38">
              <a:extLst>
                <a:ext uri="{FF2B5EF4-FFF2-40B4-BE49-F238E27FC236}">
                  <a16:creationId xmlns:a16="http://schemas.microsoft.com/office/drawing/2014/main" id="{C3496E78-C39B-4B05-9C77-4D62720C2776}"/>
                </a:ext>
              </a:extLst>
            </p:cNvPr>
            <p:cNvSpPr/>
            <p:nvPr/>
          </p:nvSpPr>
          <p:spPr>
            <a:xfrm>
              <a:off x="5269800" y="4836050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90" y="0"/>
                  </a:moveTo>
                  <a:lnTo>
                    <a:pt x="1" y="89"/>
                  </a:lnTo>
                  <a:lnTo>
                    <a:pt x="90" y="89"/>
                  </a:lnTo>
                  <a:cubicBezTo>
                    <a:pt x="112" y="89"/>
                    <a:pt x="112" y="66"/>
                    <a:pt x="112" y="66"/>
                  </a:cubicBezTo>
                  <a:cubicBezTo>
                    <a:pt x="112" y="44"/>
                    <a:pt x="90" y="22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7" name="Google Shape;4064;p38">
              <a:extLst>
                <a:ext uri="{FF2B5EF4-FFF2-40B4-BE49-F238E27FC236}">
                  <a16:creationId xmlns:a16="http://schemas.microsoft.com/office/drawing/2014/main" id="{C3708FD2-285D-4CE9-908E-C88A2592B394}"/>
                </a:ext>
              </a:extLst>
            </p:cNvPr>
            <p:cNvSpPr/>
            <p:nvPr/>
          </p:nvSpPr>
          <p:spPr>
            <a:xfrm>
              <a:off x="5272025" y="4838250"/>
              <a:ext cx="1700" cy="2250"/>
            </a:xfrm>
            <a:custGeom>
              <a:avLst/>
              <a:gdLst/>
              <a:ahLst/>
              <a:cxnLst/>
              <a:rect l="l" t="t" r="r" b="b"/>
              <a:pathLst>
                <a:path w="68" h="90" extrusionOk="0">
                  <a:moveTo>
                    <a:pt x="1" y="1"/>
                  </a:moveTo>
                  <a:lnTo>
                    <a:pt x="67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8" name="Google Shape;4065;p38">
              <a:extLst>
                <a:ext uri="{FF2B5EF4-FFF2-40B4-BE49-F238E27FC236}">
                  <a16:creationId xmlns:a16="http://schemas.microsoft.com/office/drawing/2014/main" id="{24AFCE63-D340-486C-B033-3A3B7E8FA4BA}"/>
                </a:ext>
              </a:extLst>
            </p:cNvPr>
            <p:cNvSpPr/>
            <p:nvPr/>
          </p:nvSpPr>
          <p:spPr>
            <a:xfrm>
              <a:off x="5421025" y="4398450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45" y="1"/>
                  </a:moveTo>
                  <a:lnTo>
                    <a:pt x="1" y="200"/>
                  </a:lnTo>
                  <a:lnTo>
                    <a:pt x="156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9" name="Google Shape;4066;p38">
              <a:extLst>
                <a:ext uri="{FF2B5EF4-FFF2-40B4-BE49-F238E27FC236}">
                  <a16:creationId xmlns:a16="http://schemas.microsoft.com/office/drawing/2014/main" id="{B5B80963-9CBE-44D3-B9B1-06F503CCB129}"/>
                </a:ext>
              </a:extLst>
            </p:cNvPr>
            <p:cNvSpPr/>
            <p:nvPr/>
          </p:nvSpPr>
          <p:spPr>
            <a:xfrm>
              <a:off x="5027200" y="4706425"/>
              <a:ext cx="8325" cy="6675"/>
            </a:xfrm>
            <a:custGeom>
              <a:avLst/>
              <a:gdLst/>
              <a:ahLst/>
              <a:cxnLst/>
              <a:rect l="l" t="t" r="r" b="b"/>
              <a:pathLst>
                <a:path w="333" h="267" extrusionOk="0">
                  <a:moveTo>
                    <a:pt x="89" y="0"/>
                  </a:moveTo>
                  <a:lnTo>
                    <a:pt x="1" y="89"/>
                  </a:lnTo>
                  <a:lnTo>
                    <a:pt x="266" y="266"/>
                  </a:lnTo>
                  <a:lnTo>
                    <a:pt x="333" y="178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0" name="Google Shape;4067;p38">
              <a:extLst>
                <a:ext uri="{FF2B5EF4-FFF2-40B4-BE49-F238E27FC236}">
                  <a16:creationId xmlns:a16="http://schemas.microsoft.com/office/drawing/2014/main" id="{51EE2C96-0822-4B91-AFD7-9637F76390E6}"/>
                </a:ext>
              </a:extLst>
            </p:cNvPr>
            <p:cNvSpPr/>
            <p:nvPr/>
          </p:nvSpPr>
          <p:spPr>
            <a:xfrm>
              <a:off x="5200025" y="4918025"/>
              <a:ext cx="11650" cy="11100"/>
            </a:xfrm>
            <a:custGeom>
              <a:avLst/>
              <a:gdLst/>
              <a:ahLst/>
              <a:cxnLst/>
              <a:rect l="l" t="t" r="r" b="b"/>
              <a:pathLst>
                <a:path w="466" h="444" extrusionOk="0">
                  <a:moveTo>
                    <a:pt x="466" y="0"/>
                  </a:moveTo>
                  <a:lnTo>
                    <a:pt x="0" y="133"/>
                  </a:lnTo>
                  <a:lnTo>
                    <a:pt x="421" y="443"/>
                  </a:lnTo>
                  <a:lnTo>
                    <a:pt x="466" y="377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1" name="Google Shape;4068;p38">
              <a:extLst>
                <a:ext uri="{FF2B5EF4-FFF2-40B4-BE49-F238E27FC236}">
                  <a16:creationId xmlns:a16="http://schemas.microsoft.com/office/drawing/2014/main" id="{9B3E3041-9E06-4044-890B-3302D95ADE7C}"/>
                </a:ext>
              </a:extLst>
            </p:cNvPr>
            <p:cNvSpPr/>
            <p:nvPr/>
          </p:nvSpPr>
          <p:spPr>
            <a:xfrm>
              <a:off x="5210550" y="4927425"/>
              <a:ext cx="6675" cy="3900"/>
            </a:xfrm>
            <a:custGeom>
              <a:avLst/>
              <a:gdLst/>
              <a:ahLst/>
              <a:cxnLst/>
              <a:rect l="l" t="t" r="r" b="b"/>
              <a:pathLst>
                <a:path w="267" h="156" extrusionOk="0">
                  <a:moveTo>
                    <a:pt x="67" y="1"/>
                  </a:moveTo>
                  <a:cubicBezTo>
                    <a:pt x="45" y="23"/>
                    <a:pt x="22" y="45"/>
                    <a:pt x="0" y="67"/>
                  </a:cubicBezTo>
                  <a:lnTo>
                    <a:pt x="222" y="156"/>
                  </a:lnTo>
                  <a:lnTo>
                    <a:pt x="266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2" name="Google Shape;4069;p38">
              <a:extLst>
                <a:ext uri="{FF2B5EF4-FFF2-40B4-BE49-F238E27FC236}">
                  <a16:creationId xmlns:a16="http://schemas.microsoft.com/office/drawing/2014/main" id="{901C320B-9BEF-4211-9C44-169C0BC1F4B0}"/>
                </a:ext>
              </a:extLst>
            </p:cNvPr>
            <p:cNvSpPr/>
            <p:nvPr/>
          </p:nvSpPr>
          <p:spPr>
            <a:xfrm>
              <a:off x="5217750" y="4570175"/>
              <a:ext cx="21075" cy="12750"/>
            </a:xfrm>
            <a:custGeom>
              <a:avLst/>
              <a:gdLst/>
              <a:ahLst/>
              <a:cxnLst/>
              <a:rect l="l" t="t" r="r" b="b"/>
              <a:pathLst>
                <a:path w="843" h="510" extrusionOk="0">
                  <a:moveTo>
                    <a:pt x="67" y="0"/>
                  </a:moveTo>
                  <a:lnTo>
                    <a:pt x="0" y="133"/>
                  </a:lnTo>
                  <a:lnTo>
                    <a:pt x="621" y="510"/>
                  </a:lnTo>
                  <a:lnTo>
                    <a:pt x="842" y="288"/>
                  </a:lnTo>
                  <a:lnTo>
                    <a:pt x="842" y="133"/>
                  </a:lnTo>
                  <a:lnTo>
                    <a:pt x="665" y="17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3" name="Google Shape;4070;p38">
              <a:extLst>
                <a:ext uri="{FF2B5EF4-FFF2-40B4-BE49-F238E27FC236}">
                  <a16:creationId xmlns:a16="http://schemas.microsoft.com/office/drawing/2014/main" id="{2FBB5C95-BBBD-4625-A341-E038AEB6F639}"/>
                </a:ext>
              </a:extLst>
            </p:cNvPr>
            <p:cNvSpPr/>
            <p:nvPr/>
          </p:nvSpPr>
          <p:spPr>
            <a:xfrm>
              <a:off x="5217750" y="4573475"/>
              <a:ext cx="15525" cy="15000"/>
            </a:xfrm>
            <a:custGeom>
              <a:avLst/>
              <a:gdLst/>
              <a:ahLst/>
              <a:cxnLst/>
              <a:rect l="l" t="t" r="r" b="b"/>
              <a:pathLst>
                <a:path w="621" h="600" extrusionOk="0">
                  <a:moveTo>
                    <a:pt x="0" y="1"/>
                  </a:moveTo>
                  <a:lnTo>
                    <a:pt x="67" y="178"/>
                  </a:lnTo>
                  <a:lnTo>
                    <a:pt x="377" y="599"/>
                  </a:lnTo>
                  <a:lnTo>
                    <a:pt x="621" y="599"/>
                  </a:lnTo>
                  <a:lnTo>
                    <a:pt x="621" y="3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4" name="Google Shape;4071;p38">
              <a:extLst>
                <a:ext uri="{FF2B5EF4-FFF2-40B4-BE49-F238E27FC236}">
                  <a16:creationId xmlns:a16="http://schemas.microsoft.com/office/drawing/2014/main" id="{22BF1EA8-9F73-4AA7-9865-9C6FD62B421D}"/>
                </a:ext>
              </a:extLst>
            </p:cNvPr>
            <p:cNvSpPr/>
            <p:nvPr/>
          </p:nvSpPr>
          <p:spPr>
            <a:xfrm>
              <a:off x="5233250" y="4631650"/>
              <a:ext cx="12225" cy="11650"/>
            </a:xfrm>
            <a:custGeom>
              <a:avLst/>
              <a:gdLst/>
              <a:ahLst/>
              <a:cxnLst/>
              <a:rect l="l" t="t" r="r" b="b"/>
              <a:pathLst>
                <a:path w="489" h="466" extrusionOk="0">
                  <a:moveTo>
                    <a:pt x="466" y="0"/>
                  </a:moveTo>
                  <a:lnTo>
                    <a:pt x="1" y="67"/>
                  </a:lnTo>
                  <a:cubicBezTo>
                    <a:pt x="1" y="399"/>
                    <a:pt x="333" y="333"/>
                    <a:pt x="488" y="466"/>
                  </a:cubicBezTo>
                  <a:cubicBezTo>
                    <a:pt x="488" y="355"/>
                    <a:pt x="466" y="266"/>
                    <a:pt x="466" y="155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5" name="Google Shape;4072;p38">
              <a:extLst>
                <a:ext uri="{FF2B5EF4-FFF2-40B4-BE49-F238E27FC236}">
                  <a16:creationId xmlns:a16="http://schemas.microsoft.com/office/drawing/2014/main" id="{02B8C429-74F9-427C-8E41-623EAECF86A1}"/>
                </a:ext>
              </a:extLst>
            </p:cNvPr>
            <p:cNvSpPr/>
            <p:nvPr/>
          </p:nvSpPr>
          <p:spPr>
            <a:xfrm>
              <a:off x="5126350" y="446825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0" y="0"/>
                  </a:moveTo>
                  <a:lnTo>
                    <a:pt x="133" y="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6" name="Google Shape;4073;p38">
              <a:extLst>
                <a:ext uri="{FF2B5EF4-FFF2-40B4-BE49-F238E27FC236}">
                  <a16:creationId xmlns:a16="http://schemas.microsoft.com/office/drawing/2014/main" id="{9FC4B890-0710-406E-97D7-21192D78CF09}"/>
                </a:ext>
              </a:extLst>
            </p:cNvPr>
            <p:cNvSpPr/>
            <p:nvPr/>
          </p:nvSpPr>
          <p:spPr>
            <a:xfrm>
              <a:off x="5130775" y="4472125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0"/>
                  </a:moveTo>
                  <a:lnTo>
                    <a:pt x="89" y="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7" name="Google Shape;4074;p38">
              <a:extLst>
                <a:ext uri="{FF2B5EF4-FFF2-40B4-BE49-F238E27FC236}">
                  <a16:creationId xmlns:a16="http://schemas.microsoft.com/office/drawing/2014/main" id="{070AC2B0-0334-4EF1-8F31-AE520F974848}"/>
                </a:ext>
              </a:extLst>
            </p:cNvPr>
            <p:cNvSpPr/>
            <p:nvPr/>
          </p:nvSpPr>
          <p:spPr>
            <a:xfrm>
              <a:off x="5029425" y="4563525"/>
              <a:ext cx="5550" cy="5550"/>
            </a:xfrm>
            <a:custGeom>
              <a:avLst/>
              <a:gdLst/>
              <a:ahLst/>
              <a:cxnLst/>
              <a:rect l="l" t="t" r="r" b="b"/>
              <a:pathLst>
                <a:path w="222" h="222" extrusionOk="0">
                  <a:moveTo>
                    <a:pt x="0" y="0"/>
                  </a:moveTo>
                  <a:lnTo>
                    <a:pt x="44" y="222"/>
                  </a:lnTo>
                  <a:lnTo>
                    <a:pt x="222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8" name="Google Shape;4075;p38">
              <a:extLst>
                <a:ext uri="{FF2B5EF4-FFF2-40B4-BE49-F238E27FC236}">
                  <a16:creationId xmlns:a16="http://schemas.microsoft.com/office/drawing/2014/main" id="{5D7FD6D7-1FC4-4C32-8709-4757855A9FF2}"/>
                </a:ext>
              </a:extLst>
            </p:cNvPr>
            <p:cNvSpPr/>
            <p:nvPr/>
          </p:nvSpPr>
          <p:spPr>
            <a:xfrm>
              <a:off x="5211650" y="4605050"/>
              <a:ext cx="24950" cy="33825"/>
            </a:xfrm>
            <a:custGeom>
              <a:avLst/>
              <a:gdLst/>
              <a:ahLst/>
              <a:cxnLst/>
              <a:rect l="l" t="t" r="r" b="b"/>
              <a:pathLst>
                <a:path w="998" h="1353" extrusionOk="0">
                  <a:moveTo>
                    <a:pt x="311" y="666"/>
                  </a:moveTo>
                  <a:cubicBezTo>
                    <a:pt x="311" y="666"/>
                    <a:pt x="333" y="688"/>
                    <a:pt x="333" y="710"/>
                  </a:cubicBezTo>
                  <a:cubicBezTo>
                    <a:pt x="311" y="754"/>
                    <a:pt x="289" y="776"/>
                    <a:pt x="266" y="798"/>
                  </a:cubicBezTo>
                  <a:cubicBezTo>
                    <a:pt x="244" y="754"/>
                    <a:pt x="244" y="710"/>
                    <a:pt x="244" y="688"/>
                  </a:cubicBezTo>
                  <a:cubicBezTo>
                    <a:pt x="244" y="666"/>
                    <a:pt x="311" y="666"/>
                    <a:pt x="311" y="666"/>
                  </a:cubicBezTo>
                  <a:close/>
                  <a:moveTo>
                    <a:pt x="134" y="1"/>
                  </a:moveTo>
                  <a:lnTo>
                    <a:pt x="67" y="134"/>
                  </a:lnTo>
                  <a:lnTo>
                    <a:pt x="1" y="289"/>
                  </a:lnTo>
                  <a:cubicBezTo>
                    <a:pt x="1" y="333"/>
                    <a:pt x="1" y="355"/>
                    <a:pt x="23" y="422"/>
                  </a:cubicBezTo>
                  <a:cubicBezTo>
                    <a:pt x="67" y="488"/>
                    <a:pt x="111" y="577"/>
                    <a:pt x="111" y="621"/>
                  </a:cubicBezTo>
                  <a:cubicBezTo>
                    <a:pt x="89" y="754"/>
                    <a:pt x="45" y="865"/>
                    <a:pt x="1" y="998"/>
                  </a:cubicBezTo>
                  <a:lnTo>
                    <a:pt x="1" y="1197"/>
                  </a:lnTo>
                  <a:lnTo>
                    <a:pt x="333" y="1352"/>
                  </a:lnTo>
                  <a:lnTo>
                    <a:pt x="289" y="1087"/>
                  </a:lnTo>
                  <a:lnTo>
                    <a:pt x="289" y="1087"/>
                  </a:lnTo>
                  <a:cubicBezTo>
                    <a:pt x="340" y="1227"/>
                    <a:pt x="402" y="1271"/>
                    <a:pt x="467" y="1271"/>
                  </a:cubicBezTo>
                  <a:cubicBezTo>
                    <a:pt x="580" y="1271"/>
                    <a:pt x="705" y="1141"/>
                    <a:pt x="812" y="1141"/>
                  </a:cubicBezTo>
                  <a:cubicBezTo>
                    <a:pt x="830" y="1141"/>
                    <a:pt x="848" y="1145"/>
                    <a:pt x="865" y="1153"/>
                  </a:cubicBezTo>
                  <a:lnTo>
                    <a:pt x="998" y="887"/>
                  </a:lnTo>
                  <a:lnTo>
                    <a:pt x="865" y="887"/>
                  </a:lnTo>
                  <a:cubicBezTo>
                    <a:pt x="843" y="643"/>
                    <a:pt x="820" y="422"/>
                    <a:pt x="798" y="200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9" name="Google Shape;4076;p38">
              <a:extLst>
                <a:ext uri="{FF2B5EF4-FFF2-40B4-BE49-F238E27FC236}">
                  <a16:creationId xmlns:a16="http://schemas.microsoft.com/office/drawing/2014/main" id="{82F7EB32-6B26-4D71-873D-30D128ECA95A}"/>
                </a:ext>
              </a:extLst>
            </p:cNvPr>
            <p:cNvSpPr/>
            <p:nvPr/>
          </p:nvSpPr>
          <p:spPr>
            <a:xfrm>
              <a:off x="5207775" y="4578475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466" y="0"/>
                  </a:moveTo>
                  <a:lnTo>
                    <a:pt x="0" y="333"/>
                  </a:lnTo>
                  <a:lnTo>
                    <a:pt x="156" y="554"/>
                  </a:lnTo>
                  <a:cubicBezTo>
                    <a:pt x="263" y="603"/>
                    <a:pt x="371" y="639"/>
                    <a:pt x="469" y="639"/>
                  </a:cubicBezTo>
                  <a:cubicBezTo>
                    <a:pt x="593" y="639"/>
                    <a:pt x="702" y="582"/>
                    <a:pt x="776" y="421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0" name="Google Shape;4077;p38">
              <a:extLst>
                <a:ext uri="{FF2B5EF4-FFF2-40B4-BE49-F238E27FC236}">
                  <a16:creationId xmlns:a16="http://schemas.microsoft.com/office/drawing/2014/main" id="{F1A89C93-46A2-483D-8503-8B421EA65684}"/>
                </a:ext>
              </a:extLst>
            </p:cNvPr>
            <p:cNvSpPr/>
            <p:nvPr/>
          </p:nvSpPr>
          <p:spPr>
            <a:xfrm>
              <a:off x="5210550" y="4605050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155" y="1"/>
                  </a:moveTo>
                  <a:lnTo>
                    <a:pt x="0" y="45"/>
                  </a:lnTo>
                  <a:lnTo>
                    <a:pt x="111" y="13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1" name="Google Shape;4078;p38">
              <a:extLst>
                <a:ext uri="{FF2B5EF4-FFF2-40B4-BE49-F238E27FC236}">
                  <a16:creationId xmlns:a16="http://schemas.microsoft.com/office/drawing/2014/main" id="{4A4CEF05-D2DD-4EBE-BF42-C410063BBC5C}"/>
                </a:ext>
              </a:extLst>
            </p:cNvPr>
            <p:cNvSpPr/>
            <p:nvPr/>
          </p:nvSpPr>
          <p:spPr>
            <a:xfrm>
              <a:off x="5208875" y="46122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12" y="1"/>
                  </a:moveTo>
                  <a:lnTo>
                    <a:pt x="1" y="90"/>
                  </a:lnTo>
                  <a:lnTo>
                    <a:pt x="134" y="134"/>
                  </a:lnTo>
                  <a:cubicBezTo>
                    <a:pt x="134" y="90"/>
                    <a:pt x="112" y="45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2" name="Google Shape;4079;p38">
              <a:extLst>
                <a:ext uri="{FF2B5EF4-FFF2-40B4-BE49-F238E27FC236}">
                  <a16:creationId xmlns:a16="http://schemas.microsoft.com/office/drawing/2014/main" id="{4861D6BC-4E87-47CF-8505-FF265F593E62}"/>
                </a:ext>
              </a:extLst>
            </p:cNvPr>
            <p:cNvSpPr/>
            <p:nvPr/>
          </p:nvSpPr>
          <p:spPr>
            <a:xfrm>
              <a:off x="5246550" y="4641325"/>
              <a:ext cx="21075" cy="17500"/>
            </a:xfrm>
            <a:custGeom>
              <a:avLst/>
              <a:gdLst/>
              <a:ahLst/>
              <a:cxnLst/>
              <a:rect l="l" t="t" r="r" b="b"/>
              <a:pathLst>
                <a:path w="843" h="700" extrusionOk="0">
                  <a:moveTo>
                    <a:pt x="320" y="1"/>
                  </a:moveTo>
                  <a:cubicBezTo>
                    <a:pt x="230" y="1"/>
                    <a:pt x="118" y="70"/>
                    <a:pt x="0" y="145"/>
                  </a:cubicBezTo>
                  <a:lnTo>
                    <a:pt x="178" y="699"/>
                  </a:lnTo>
                  <a:lnTo>
                    <a:pt x="643" y="633"/>
                  </a:lnTo>
                  <a:lnTo>
                    <a:pt x="842" y="500"/>
                  </a:lnTo>
                  <a:cubicBezTo>
                    <a:pt x="687" y="411"/>
                    <a:pt x="510" y="367"/>
                    <a:pt x="510" y="322"/>
                  </a:cubicBezTo>
                  <a:cubicBezTo>
                    <a:pt x="487" y="81"/>
                    <a:pt x="416" y="1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3" name="Google Shape;4080;p38">
              <a:extLst>
                <a:ext uri="{FF2B5EF4-FFF2-40B4-BE49-F238E27FC236}">
                  <a16:creationId xmlns:a16="http://schemas.microsoft.com/office/drawing/2014/main" id="{D5874D66-E1E9-4124-91F1-5BA0D05043B0}"/>
                </a:ext>
              </a:extLst>
            </p:cNvPr>
            <p:cNvSpPr/>
            <p:nvPr/>
          </p:nvSpPr>
          <p:spPr>
            <a:xfrm>
              <a:off x="5259300" y="4661550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44" y="1"/>
                  </a:moveTo>
                  <a:cubicBezTo>
                    <a:pt x="44" y="1"/>
                    <a:pt x="22" y="23"/>
                    <a:pt x="0" y="23"/>
                  </a:cubicBezTo>
                  <a:lnTo>
                    <a:pt x="44" y="89"/>
                  </a:lnTo>
                  <a:lnTo>
                    <a:pt x="89" y="67"/>
                  </a:lnTo>
                  <a:cubicBezTo>
                    <a:pt x="89" y="45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4" name="Google Shape;4081;p38">
              <a:extLst>
                <a:ext uri="{FF2B5EF4-FFF2-40B4-BE49-F238E27FC236}">
                  <a16:creationId xmlns:a16="http://schemas.microsoft.com/office/drawing/2014/main" id="{48AD506E-F152-4515-AC2B-62888B7FB1B7}"/>
                </a:ext>
              </a:extLst>
            </p:cNvPr>
            <p:cNvSpPr/>
            <p:nvPr/>
          </p:nvSpPr>
          <p:spPr>
            <a:xfrm>
              <a:off x="5443750" y="4428925"/>
              <a:ext cx="6650" cy="5000"/>
            </a:xfrm>
            <a:custGeom>
              <a:avLst/>
              <a:gdLst/>
              <a:ahLst/>
              <a:cxnLst/>
              <a:rect l="l" t="t" r="r" b="b"/>
              <a:pathLst>
                <a:path w="266" h="200" extrusionOk="0">
                  <a:moveTo>
                    <a:pt x="22" y="0"/>
                  </a:moveTo>
                  <a:lnTo>
                    <a:pt x="0" y="155"/>
                  </a:lnTo>
                  <a:lnTo>
                    <a:pt x="244" y="200"/>
                  </a:lnTo>
                  <a:lnTo>
                    <a:pt x="266" y="6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5" name="Google Shape;4082;p38">
              <a:extLst>
                <a:ext uri="{FF2B5EF4-FFF2-40B4-BE49-F238E27FC236}">
                  <a16:creationId xmlns:a16="http://schemas.microsoft.com/office/drawing/2014/main" id="{28130F3A-4C73-4A46-9F10-920B582088B9}"/>
                </a:ext>
              </a:extLst>
            </p:cNvPr>
            <p:cNvSpPr/>
            <p:nvPr/>
          </p:nvSpPr>
          <p:spPr>
            <a:xfrm>
              <a:off x="5531800" y="5131825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90" y="0"/>
                  </a:moveTo>
                  <a:cubicBezTo>
                    <a:pt x="45" y="23"/>
                    <a:pt x="1" y="45"/>
                    <a:pt x="1" y="67"/>
                  </a:cubicBezTo>
                  <a:cubicBezTo>
                    <a:pt x="1" y="111"/>
                    <a:pt x="23" y="156"/>
                    <a:pt x="45" y="200"/>
                  </a:cubicBezTo>
                  <a:cubicBezTo>
                    <a:pt x="90" y="178"/>
                    <a:pt x="134" y="156"/>
                    <a:pt x="134" y="133"/>
                  </a:cubicBezTo>
                  <a:cubicBezTo>
                    <a:pt x="156" y="89"/>
                    <a:pt x="112" y="45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6" name="Google Shape;4083;p38">
              <a:extLst>
                <a:ext uri="{FF2B5EF4-FFF2-40B4-BE49-F238E27FC236}">
                  <a16:creationId xmlns:a16="http://schemas.microsoft.com/office/drawing/2014/main" id="{163BC2E2-4766-4760-B3AF-6C610B3B2E8B}"/>
                </a:ext>
              </a:extLst>
            </p:cNvPr>
            <p:cNvSpPr/>
            <p:nvPr/>
          </p:nvSpPr>
          <p:spPr>
            <a:xfrm>
              <a:off x="5201125" y="4550850"/>
              <a:ext cx="8325" cy="9925"/>
            </a:xfrm>
            <a:custGeom>
              <a:avLst/>
              <a:gdLst/>
              <a:ahLst/>
              <a:cxnLst/>
              <a:rect l="l" t="t" r="r" b="b"/>
              <a:pathLst>
                <a:path w="333" h="397" extrusionOk="0">
                  <a:moveTo>
                    <a:pt x="178" y="0"/>
                  </a:moveTo>
                  <a:cubicBezTo>
                    <a:pt x="63" y="0"/>
                    <a:pt x="50" y="75"/>
                    <a:pt x="1" y="374"/>
                  </a:cubicBezTo>
                  <a:lnTo>
                    <a:pt x="23" y="396"/>
                  </a:lnTo>
                  <a:lnTo>
                    <a:pt x="333" y="20"/>
                  </a:lnTo>
                  <a:cubicBezTo>
                    <a:pt x="266" y="9"/>
                    <a:pt x="217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7" name="Google Shape;4084;p38">
              <a:extLst>
                <a:ext uri="{FF2B5EF4-FFF2-40B4-BE49-F238E27FC236}">
                  <a16:creationId xmlns:a16="http://schemas.microsoft.com/office/drawing/2014/main" id="{3293C301-D9B0-405B-8900-7C8B305E73A6}"/>
                </a:ext>
              </a:extLst>
            </p:cNvPr>
            <p:cNvSpPr/>
            <p:nvPr/>
          </p:nvSpPr>
          <p:spPr>
            <a:xfrm>
              <a:off x="5216075" y="4570175"/>
              <a:ext cx="3350" cy="2775"/>
            </a:xfrm>
            <a:custGeom>
              <a:avLst/>
              <a:gdLst/>
              <a:ahLst/>
              <a:cxnLst/>
              <a:rect l="l" t="t" r="r" b="b"/>
              <a:pathLst>
                <a:path w="134" h="111" extrusionOk="0">
                  <a:moveTo>
                    <a:pt x="134" y="0"/>
                  </a:moveTo>
                  <a:lnTo>
                    <a:pt x="1" y="111"/>
                  </a:lnTo>
                  <a:lnTo>
                    <a:pt x="45" y="11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8" name="Google Shape;4085;p38">
              <a:extLst>
                <a:ext uri="{FF2B5EF4-FFF2-40B4-BE49-F238E27FC236}">
                  <a16:creationId xmlns:a16="http://schemas.microsoft.com/office/drawing/2014/main" id="{06B6BC17-FA08-407A-9926-0AAC9EE1F1D9}"/>
                </a:ext>
              </a:extLst>
            </p:cNvPr>
            <p:cNvSpPr/>
            <p:nvPr/>
          </p:nvSpPr>
          <p:spPr>
            <a:xfrm>
              <a:off x="5757800" y="4823850"/>
              <a:ext cx="4450" cy="4450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67" y="1"/>
                  </a:moveTo>
                  <a:cubicBezTo>
                    <a:pt x="45" y="45"/>
                    <a:pt x="23" y="89"/>
                    <a:pt x="1" y="134"/>
                  </a:cubicBezTo>
                  <a:cubicBezTo>
                    <a:pt x="1" y="156"/>
                    <a:pt x="89" y="178"/>
                    <a:pt x="89" y="178"/>
                  </a:cubicBezTo>
                  <a:cubicBezTo>
                    <a:pt x="111" y="156"/>
                    <a:pt x="134" y="111"/>
                    <a:pt x="178" y="67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9" name="Google Shape;4086;p38">
              <a:extLst>
                <a:ext uri="{FF2B5EF4-FFF2-40B4-BE49-F238E27FC236}">
                  <a16:creationId xmlns:a16="http://schemas.microsoft.com/office/drawing/2014/main" id="{5C0AC8F7-C3ED-4FD7-A915-95C45ADF9277}"/>
                </a:ext>
              </a:extLst>
            </p:cNvPr>
            <p:cNvSpPr/>
            <p:nvPr/>
          </p:nvSpPr>
          <p:spPr>
            <a:xfrm>
              <a:off x="5531800" y="5203275"/>
              <a:ext cx="5575" cy="1125"/>
            </a:xfrm>
            <a:custGeom>
              <a:avLst/>
              <a:gdLst/>
              <a:ahLst/>
              <a:cxnLst/>
              <a:rect l="l" t="t" r="r" b="b"/>
              <a:pathLst>
                <a:path w="223" h="45" extrusionOk="0">
                  <a:moveTo>
                    <a:pt x="1" y="1"/>
                  </a:moveTo>
                  <a:lnTo>
                    <a:pt x="1" y="45"/>
                  </a:lnTo>
                  <a:lnTo>
                    <a:pt x="222" y="4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0" name="Google Shape;4087;p38">
              <a:extLst>
                <a:ext uri="{FF2B5EF4-FFF2-40B4-BE49-F238E27FC236}">
                  <a16:creationId xmlns:a16="http://schemas.microsoft.com/office/drawing/2014/main" id="{0958AB80-5E35-40A2-89FE-660C4C27FB5B}"/>
                </a:ext>
              </a:extLst>
            </p:cNvPr>
            <p:cNvSpPr/>
            <p:nvPr/>
          </p:nvSpPr>
          <p:spPr>
            <a:xfrm>
              <a:off x="5205000" y="4883675"/>
              <a:ext cx="5025" cy="2800"/>
            </a:xfrm>
            <a:custGeom>
              <a:avLst/>
              <a:gdLst/>
              <a:ahLst/>
              <a:cxnLst/>
              <a:rect l="l" t="t" r="r" b="b"/>
              <a:pathLst>
                <a:path w="201" h="112" extrusionOk="0">
                  <a:moveTo>
                    <a:pt x="1" y="0"/>
                  </a:moveTo>
                  <a:lnTo>
                    <a:pt x="1" y="111"/>
                  </a:lnTo>
                  <a:lnTo>
                    <a:pt x="200" y="111"/>
                  </a:lnTo>
                  <a:lnTo>
                    <a:pt x="200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1" name="Google Shape;4088;p38">
              <a:extLst>
                <a:ext uri="{FF2B5EF4-FFF2-40B4-BE49-F238E27FC236}">
                  <a16:creationId xmlns:a16="http://schemas.microsoft.com/office/drawing/2014/main" id="{3DF7EE66-239C-4613-9BC2-39D94D1E86D4}"/>
                </a:ext>
              </a:extLst>
            </p:cNvPr>
            <p:cNvSpPr/>
            <p:nvPr/>
          </p:nvSpPr>
          <p:spPr>
            <a:xfrm>
              <a:off x="5598825" y="4498150"/>
              <a:ext cx="8350" cy="5025"/>
            </a:xfrm>
            <a:custGeom>
              <a:avLst/>
              <a:gdLst/>
              <a:ahLst/>
              <a:cxnLst/>
              <a:rect l="l" t="t" r="r" b="b"/>
              <a:pathLst>
                <a:path w="334" h="201" extrusionOk="0">
                  <a:moveTo>
                    <a:pt x="23" y="1"/>
                  </a:moveTo>
                  <a:lnTo>
                    <a:pt x="1" y="134"/>
                  </a:lnTo>
                  <a:lnTo>
                    <a:pt x="311" y="200"/>
                  </a:lnTo>
                  <a:lnTo>
                    <a:pt x="333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2" name="Google Shape;4089;p38">
              <a:extLst>
                <a:ext uri="{FF2B5EF4-FFF2-40B4-BE49-F238E27FC236}">
                  <a16:creationId xmlns:a16="http://schemas.microsoft.com/office/drawing/2014/main" id="{7A40179B-CDD5-4A9C-A6DD-937F7FF4DE2B}"/>
                </a:ext>
              </a:extLst>
            </p:cNvPr>
            <p:cNvSpPr/>
            <p:nvPr/>
          </p:nvSpPr>
          <p:spPr>
            <a:xfrm>
              <a:off x="5599375" y="4511450"/>
              <a:ext cx="6125" cy="5575"/>
            </a:xfrm>
            <a:custGeom>
              <a:avLst/>
              <a:gdLst/>
              <a:ahLst/>
              <a:cxnLst/>
              <a:rect l="l" t="t" r="r" b="b"/>
              <a:pathLst>
                <a:path w="245" h="223" extrusionOk="0">
                  <a:moveTo>
                    <a:pt x="67" y="0"/>
                  </a:moveTo>
                  <a:lnTo>
                    <a:pt x="30" y="189"/>
                  </a:lnTo>
                  <a:lnTo>
                    <a:pt x="30" y="189"/>
                  </a:lnTo>
                  <a:lnTo>
                    <a:pt x="245" y="111"/>
                  </a:lnTo>
                  <a:lnTo>
                    <a:pt x="67" y="0"/>
                  </a:lnTo>
                  <a:close/>
                  <a:moveTo>
                    <a:pt x="30" y="189"/>
                  </a:moveTo>
                  <a:lnTo>
                    <a:pt x="1" y="200"/>
                  </a:lnTo>
                  <a:lnTo>
                    <a:pt x="23" y="222"/>
                  </a:lnTo>
                  <a:lnTo>
                    <a:pt x="30" y="18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3" name="Google Shape;4090;p38">
              <a:extLst>
                <a:ext uri="{FF2B5EF4-FFF2-40B4-BE49-F238E27FC236}">
                  <a16:creationId xmlns:a16="http://schemas.microsoft.com/office/drawing/2014/main" id="{D82A6D0B-D30F-4583-8472-6AC260402C7C}"/>
                </a:ext>
              </a:extLst>
            </p:cNvPr>
            <p:cNvSpPr/>
            <p:nvPr/>
          </p:nvSpPr>
          <p:spPr>
            <a:xfrm>
              <a:off x="5603275" y="4483200"/>
              <a:ext cx="2775" cy="8325"/>
            </a:xfrm>
            <a:custGeom>
              <a:avLst/>
              <a:gdLst/>
              <a:ahLst/>
              <a:cxnLst/>
              <a:rect l="l" t="t" r="r" b="b"/>
              <a:pathLst>
                <a:path w="111" h="333" extrusionOk="0">
                  <a:moveTo>
                    <a:pt x="44" y="0"/>
                  </a:moveTo>
                  <a:lnTo>
                    <a:pt x="0" y="23"/>
                  </a:lnTo>
                  <a:lnTo>
                    <a:pt x="0" y="333"/>
                  </a:lnTo>
                  <a:lnTo>
                    <a:pt x="111" y="31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4" name="Google Shape;4091;p38">
              <a:extLst>
                <a:ext uri="{FF2B5EF4-FFF2-40B4-BE49-F238E27FC236}">
                  <a16:creationId xmlns:a16="http://schemas.microsoft.com/office/drawing/2014/main" id="{99CC92EF-3015-4382-BAC6-85B91EFA7581}"/>
                </a:ext>
              </a:extLst>
            </p:cNvPr>
            <p:cNvSpPr/>
            <p:nvPr/>
          </p:nvSpPr>
          <p:spPr>
            <a:xfrm>
              <a:off x="5027750" y="4552925"/>
              <a:ext cx="6675" cy="6175"/>
            </a:xfrm>
            <a:custGeom>
              <a:avLst/>
              <a:gdLst/>
              <a:ahLst/>
              <a:cxnLst/>
              <a:rect l="l" t="t" r="r" b="b"/>
              <a:pathLst>
                <a:path w="267" h="247" extrusionOk="0">
                  <a:moveTo>
                    <a:pt x="124" y="1"/>
                  </a:moveTo>
                  <a:cubicBezTo>
                    <a:pt x="13" y="1"/>
                    <a:pt x="1" y="130"/>
                    <a:pt x="1" y="247"/>
                  </a:cubicBezTo>
                  <a:lnTo>
                    <a:pt x="244" y="92"/>
                  </a:lnTo>
                  <a:cubicBezTo>
                    <a:pt x="244" y="70"/>
                    <a:pt x="244" y="47"/>
                    <a:pt x="267" y="47"/>
                  </a:cubicBezTo>
                  <a:cubicBezTo>
                    <a:pt x="206" y="15"/>
                    <a:pt x="160" y="1"/>
                    <a:pt x="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5" name="Google Shape;4092;p38">
              <a:extLst>
                <a:ext uri="{FF2B5EF4-FFF2-40B4-BE49-F238E27FC236}">
                  <a16:creationId xmlns:a16="http://schemas.microsoft.com/office/drawing/2014/main" id="{B5574CF5-E674-498B-BE61-830C88A94B7B}"/>
                </a:ext>
              </a:extLst>
            </p:cNvPr>
            <p:cNvSpPr/>
            <p:nvPr/>
          </p:nvSpPr>
          <p:spPr>
            <a:xfrm>
              <a:off x="5027200" y="4559075"/>
              <a:ext cx="1125" cy="2250"/>
            </a:xfrm>
            <a:custGeom>
              <a:avLst/>
              <a:gdLst/>
              <a:ahLst/>
              <a:cxnLst/>
              <a:rect l="l" t="t" r="r" b="b"/>
              <a:pathLst>
                <a:path w="45" h="90" extrusionOk="0">
                  <a:moveTo>
                    <a:pt x="45" y="1"/>
                  </a:moveTo>
                  <a:lnTo>
                    <a:pt x="1" y="9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6" name="Google Shape;4093;p38">
              <a:extLst>
                <a:ext uri="{FF2B5EF4-FFF2-40B4-BE49-F238E27FC236}">
                  <a16:creationId xmlns:a16="http://schemas.microsoft.com/office/drawing/2014/main" id="{7B02652E-BF79-4E5E-A2EF-FBDC8201AB3E}"/>
                </a:ext>
              </a:extLst>
            </p:cNvPr>
            <p:cNvSpPr/>
            <p:nvPr/>
          </p:nvSpPr>
          <p:spPr>
            <a:xfrm>
              <a:off x="5127450" y="4459925"/>
              <a:ext cx="6125" cy="4225"/>
            </a:xfrm>
            <a:custGeom>
              <a:avLst/>
              <a:gdLst/>
              <a:ahLst/>
              <a:cxnLst/>
              <a:rect l="l" t="t" r="r" b="b"/>
              <a:pathLst>
                <a:path w="245" h="169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32"/>
                    <a:pt x="72" y="169"/>
                    <a:pt x="134" y="169"/>
                  </a:cubicBezTo>
                  <a:cubicBezTo>
                    <a:pt x="162" y="169"/>
                    <a:pt x="197" y="142"/>
                    <a:pt x="245" y="6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7" name="Google Shape;4094;p38">
              <a:extLst>
                <a:ext uri="{FF2B5EF4-FFF2-40B4-BE49-F238E27FC236}">
                  <a16:creationId xmlns:a16="http://schemas.microsoft.com/office/drawing/2014/main" id="{8D91D545-EEA2-4C74-9CE6-AF42745F7C84}"/>
                </a:ext>
              </a:extLst>
            </p:cNvPr>
            <p:cNvSpPr/>
            <p:nvPr/>
          </p:nvSpPr>
          <p:spPr>
            <a:xfrm>
              <a:off x="5024425" y="5055950"/>
              <a:ext cx="4450" cy="7775"/>
            </a:xfrm>
            <a:custGeom>
              <a:avLst/>
              <a:gdLst/>
              <a:ahLst/>
              <a:cxnLst/>
              <a:rect l="l" t="t" r="r" b="b"/>
              <a:pathLst>
                <a:path w="178" h="311" extrusionOk="0">
                  <a:moveTo>
                    <a:pt x="67" y="0"/>
                  </a:moveTo>
                  <a:lnTo>
                    <a:pt x="1" y="310"/>
                  </a:lnTo>
                  <a:lnTo>
                    <a:pt x="1" y="310"/>
                  </a:lnTo>
                  <a:lnTo>
                    <a:pt x="178" y="266"/>
                  </a:lnTo>
                  <a:lnTo>
                    <a:pt x="178" y="4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8" name="Google Shape;4095;p38">
              <a:extLst>
                <a:ext uri="{FF2B5EF4-FFF2-40B4-BE49-F238E27FC236}">
                  <a16:creationId xmlns:a16="http://schemas.microsoft.com/office/drawing/2014/main" id="{A8BD9E05-342F-49C3-B85D-B299AA05AFA2}"/>
                </a:ext>
              </a:extLst>
            </p:cNvPr>
            <p:cNvSpPr/>
            <p:nvPr/>
          </p:nvSpPr>
          <p:spPr>
            <a:xfrm>
              <a:off x="5436550" y="4850450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66" y="0"/>
                  </a:moveTo>
                  <a:cubicBezTo>
                    <a:pt x="44" y="0"/>
                    <a:pt x="22" y="22"/>
                    <a:pt x="0" y="22"/>
                  </a:cubicBezTo>
                  <a:lnTo>
                    <a:pt x="44" y="111"/>
                  </a:lnTo>
                  <a:lnTo>
                    <a:pt x="111" y="67"/>
                  </a:lnTo>
                  <a:cubicBezTo>
                    <a:pt x="89" y="44"/>
                    <a:pt x="89" y="22"/>
                    <a:pt x="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9" name="Google Shape;4096;p38">
              <a:extLst>
                <a:ext uri="{FF2B5EF4-FFF2-40B4-BE49-F238E27FC236}">
                  <a16:creationId xmlns:a16="http://schemas.microsoft.com/office/drawing/2014/main" id="{6D88FBA2-894F-4038-8873-2C78D90EFCCA}"/>
                </a:ext>
              </a:extLst>
            </p:cNvPr>
            <p:cNvSpPr/>
            <p:nvPr/>
          </p:nvSpPr>
          <p:spPr>
            <a:xfrm>
              <a:off x="5244325" y="46892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67" y="1"/>
                  </a:moveTo>
                  <a:lnTo>
                    <a:pt x="1" y="45"/>
                  </a:lnTo>
                  <a:lnTo>
                    <a:pt x="89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0" name="Google Shape;4097;p38">
              <a:extLst>
                <a:ext uri="{FF2B5EF4-FFF2-40B4-BE49-F238E27FC236}">
                  <a16:creationId xmlns:a16="http://schemas.microsoft.com/office/drawing/2014/main" id="{AD5F2130-9534-41D5-9E9D-828CF7F4B794}"/>
                </a:ext>
              </a:extLst>
            </p:cNvPr>
            <p:cNvSpPr/>
            <p:nvPr/>
          </p:nvSpPr>
          <p:spPr>
            <a:xfrm>
              <a:off x="5102525" y="50880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5" y="0"/>
                  </a:moveTo>
                  <a:cubicBezTo>
                    <a:pt x="23" y="0"/>
                    <a:pt x="23" y="22"/>
                    <a:pt x="1" y="22"/>
                  </a:cubicBezTo>
                  <a:cubicBezTo>
                    <a:pt x="1" y="44"/>
                    <a:pt x="23" y="44"/>
                    <a:pt x="23" y="44"/>
                  </a:cubicBezTo>
                  <a:cubicBezTo>
                    <a:pt x="45" y="44"/>
                    <a:pt x="67" y="44"/>
                    <a:pt x="67" y="22"/>
                  </a:cubicBezTo>
                  <a:cubicBezTo>
                    <a:pt x="67" y="22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1" name="Google Shape;4098;p38">
              <a:extLst>
                <a:ext uri="{FF2B5EF4-FFF2-40B4-BE49-F238E27FC236}">
                  <a16:creationId xmlns:a16="http://schemas.microsoft.com/office/drawing/2014/main" id="{84356556-CFAC-40B1-B395-7E7681ED6C0E}"/>
                </a:ext>
              </a:extLst>
            </p:cNvPr>
            <p:cNvSpPr/>
            <p:nvPr/>
          </p:nvSpPr>
          <p:spPr>
            <a:xfrm>
              <a:off x="5566700" y="4416725"/>
              <a:ext cx="4450" cy="5575"/>
            </a:xfrm>
            <a:custGeom>
              <a:avLst/>
              <a:gdLst/>
              <a:ahLst/>
              <a:cxnLst/>
              <a:rect l="l" t="t" r="r" b="b"/>
              <a:pathLst>
                <a:path w="178" h="223" extrusionOk="0">
                  <a:moveTo>
                    <a:pt x="45" y="1"/>
                  </a:moveTo>
                  <a:lnTo>
                    <a:pt x="1" y="178"/>
                  </a:lnTo>
                  <a:lnTo>
                    <a:pt x="45" y="222"/>
                  </a:lnTo>
                  <a:lnTo>
                    <a:pt x="178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2" name="Google Shape;4099;p38">
              <a:extLst>
                <a:ext uri="{FF2B5EF4-FFF2-40B4-BE49-F238E27FC236}">
                  <a16:creationId xmlns:a16="http://schemas.microsoft.com/office/drawing/2014/main" id="{31A6F27E-852B-4EE6-B7EF-C962EDB82C1F}"/>
                </a:ext>
              </a:extLst>
            </p:cNvPr>
            <p:cNvSpPr/>
            <p:nvPr/>
          </p:nvSpPr>
          <p:spPr>
            <a:xfrm>
              <a:off x="5563375" y="4427250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45" y="1"/>
                  </a:moveTo>
                  <a:lnTo>
                    <a:pt x="1" y="23"/>
                  </a:lnTo>
                  <a:lnTo>
                    <a:pt x="45" y="45"/>
                  </a:lnTo>
                  <a:lnTo>
                    <a:pt x="45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3" name="Google Shape;4100;p38">
              <a:extLst>
                <a:ext uri="{FF2B5EF4-FFF2-40B4-BE49-F238E27FC236}">
                  <a16:creationId xmlns:a16="http://schemas.microsoft.com/office/drawing/2014/main" id="{B341AA7B-3FC5-48F1-9C44-7EF95EF9C6DB}"/>
                </a:ext>
              </a:extLst>
            </p:cNvPr>
            <p:cNvSpPr/>
            <p:nvPr/>
          </p:nvSpPr>
          <p:spPr>
            <a:xfrm>
              <a:off x="5782175" y="4694250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67" y="0"/>
                  </a:moveTo>
                  <a:cubicBezTo>
                    <a:pt x="45" y="22"/>
                    <a:pt x="1" y="44"/>
                    <a:pt x="1" y="44"/>
                  </a:cubicBezTo>
                  <a:cubicBezTo>
                    <a:pt x="23" y="111"/>
                    <a:pt x="45" y="155"/>
                    <a:pt x="89" y="199"/>
                  </a:cubicBezTo>
                  <a:lnTo>
                    <a:pt x="156" y="111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4" name="Google Shape;4101;p38">
              <a:extLst>
                <a:ext uri="{FF2B5EF4-FFF2-40B4-BE49-F238E27FC236}">
                  <a16:creationId xmlns:a16="http://schemas.microsoft.com/office/drawing/2014/main" id="{499E16EB-4926-40C3-8587-A0B6A19C9F07}"/>
                </a:ext>
              </a:extLst>
            </p:cNvPr>
            <p:cNvSpPr/>
            <p:nvPr/>
          </p:nvSpPr>
          <p:spPr>
            <a:xfrm>
              <a:off x="5783275" y="4697000"/>
              <a:ext cx="2250" cy="3350"/>
            </a:xfrm>
            <a:custGeom>
              <a:avLst/>
              <a:gdLst/>
              <a:ahLst/>
              <a:cxnLst/>
              <a:rect l="l" t="t" r="r" b="b"/>
              <a:pathLst>
                <a:path w="90" h="134" extrusionOk="0">
                  <a:moveTo>
                    <a:pt x="90" y="1"/>
                  </a:moveTo>
                  <a:cubicBezTo>
                    <a:pt x="67" y="45"/>
                    <a:pt x="45" y="67"/>
                    <a:pt x="1" y="89"/>
                  </a:cubicBezTo>
                  <a:lnTo>
                    <a:pt x="90" y="134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5" name="Google Shape;4102;p38">
              <a:extLst>
                <a:ext uri="{FF2B5EF4-FFF2-40B4-BE49-F238E27FC236}">
                  <a16:creationId xmlns:a16="http://schemas.microsoft.com/office/drawing/2014/main" id="{0C9D7C0C-6FD3-473B-BC47-CFB5E47FD3E3}"/>
                </a:ext>
              </a:extLst>
            </p:cNvPr>
            <p:cNvSpPr/>
            <p:nvPr/>
          </p:nvSpPr>
          <p:spPr>
            <a:xfrm>
              <a:off x="5781625" y="4700325"/>
              <a:ext cx="1125" cy="1150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23" y="1"/>
                  </a:moveTo>
                  <a:lnTo>
                    <a:pt x="0" y="45"/>
                  </a:lnTo>
                  <a:lnTo>
                    <a:pt x="23" y="45"/>
                  </a:lnTo>
                  <a:cubicBezTo>
                    <a:pt x="45" y="45"/>
                    <a:pt x="45" y="45"/>
                    <a:pt x="45" y="23"/>
                  </a:cubicBezTo>
                  <a:cubicBezTo>
                    <a:pt x="45" y="23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6" name="Google Shape;4103;p38">
              <a:extLst>
                <a:ext uri="{FF2B5EF4-FFF2-40B4-BE49-F238E27FC236}">
                  <a16:creationId xmlns:a16="http://schemas.microsoft.com/office/drawing/2014/main" id="{ED983BD0-F89A-41FF-8798-5EEDD0520DE3}"/>
                </a:ext>
              </a:extLst>
            </p:cNvPr>
            <p:cNvSpPr/>
            <p:nvPr/>
          </p:nvSpPr>
          <p:spPr>
            <a:xfrm>
              <a:off x="4974575" y="4972300"/>
              <a:ext cx="5025" cy="5550"/>
            </a:xfrm>
            <a:custGeom>
              <a:avLst/>
              <a:gdLst/>
              <a:ahLst/>
              <a:cxnLst/>
              <a:rect l="l" t="t" r="r" b="b"/>
              <a:pathLst>
                <a:path w="201" h="222" extrusionOk="0">
                  <a:moveTo>
                    <a:pt x="134" y="0"/>
                  </a:moveTo>
                  <a:lnTo>
                    <a:pt x="1" y="133"/>
                  </a:lnTo>
                  <a:lnTo>
                    <a:pt x="134" y="222"/>
                  </a:lnTo>
                  <a:lnTo>
                    <a:pt x="200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7" name="Google Shape;4104;p38">
              <a:extLst>
                <a:ext uri="{FF2B5EF4-FFF2-40B4-BE49-F238E27FC236}">
                  <a16:creationId xmlns:a16="http://schemas.microsoft.com/office/drawing/2014/main" id="{9BBB394D-F0F5-453E-BEC2-4FEFC16B234F}"/>
                </a:ext>
              </a:extLst>
            </p:cNvPr>
            <p:cNvSpPr/>
            <p:nvPr/>
          </p:nvSpPr>
          <p:spPr>
            <a:xfrm>
              <a:off x="5308575" y="4793075"/>
              <a:ext cx="16100" cy="14175"/>
            </a:xfrm>
            <a:custGeom>
              <a:avLst/>
              <a:gdLst/>
              <a:ahLst/>
              <a:cxnLst/>
              <a:rect l="l" t="t" r="r" b="b"/>
              <a:pathLst>
                <a:path w="644" h="567" extrusionOk="0">
                  <a:moveTo>
                    <a:pt x="251" y="0"/>
                  </a:moveTo>
                  <a:cubicBezTo>
                    <a:pt x="179" y="0"/>
                    <a:pt x="98" y="34"/>
                    <a:pt x="1" y="124"/>
                  </a:cubicBezTo>
                  <a:lnTo>
                    <a:pt x="1" y="146"/>
                  </a:lnTo>
                  <a:lnTo>
                    <a:pt x="555" y="567"/>
                  </a:lnTo>
                  <a:lnTo>
                    <a:pt x="643" y="345"/>
                  </a:lnTo>
                  <a:cubicBezTo>
                    <a:pt x="643" y="301"/>
                    <a:pt x="643" y="279"/>
                    <a:pt x="643" y="257"/>
                  </a:cubicBezTo>
                  <a:cubicBezTo>
                    <a:pt x="521" y="165"/>
                    <a:pt x="410" y="0"/>
                    <a:pt x="2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8" name="Google Shape;4105;p38">
              <a:extLst>
                <a:ext uri="{FF2B5EF4-FFF2-40B4-BE49-F238E27FC236}">
                  <a16:creationId xmlns:a16="http://schemas.microsoft.com/office/drawing/2014/main" id="{2F5A7CB1-3D47-487C-A721-B12FE1C0A2C9}"/>
                </a:ext>
              </a:extLst>
            </p:cNvPr>
            <p:cNvSpPr/>
            <p:nvPr/>
          </p:nvSpPr>
          <p:spPr>
            <a:xfrm>
              <a:off x="5301375" y="4795600"/>
              <a:ext cx="7800" cy="8325"/>
            </a:xfrm>
            <a:custGeom>
              <a:avLst/>
              <a:gdLst/>
              <a:ahLst/>
              <a:cxnLst/>
              <a:rect l="l" t="t" r="r" b="b"/>
              <a:pathLst>
                <a:path w="312" h="333" extrusionOk="0">
                  <a:moveTo>
                    <a:pt x="1" y="1"/>
                  </a:moveTo>
                  <a:lnTo>
                    <a:pt x="222" y="333"/>
                  </a:lnTo>
                  <a:lnTo>
                    <a:pt x="267" y="244"/>
                  </a:lnTo>
                  <a:cubicBezTo>
                    <a:pt x="289" y="178"/>
                    <a:pt x="311" y="111"/>
                    <a:pt x="311" y="45"/>
                  </a:cubicBezTo>
                  <a:lnTo>
                    <a:pt x="311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9" name="Google Shape;4106;p38">
              <a:extLst>
                <a:ext uri="{FF2B5EF4-FFF2-40B4-BE49-F238E27FC236}">
                  <a16:creationId xmlns:a16="http://schemas.microsoft.com/office/drawing/2014/main" id="{F080294D-8845-4026-BC4E-CA3627D9B69B}"/>
                </a:ext>
              </a:extLst>
            </p:cNvPr>
            <p:cNvSpPr/>
            <p:nvPr/>
          </p:nvSpPr>
          <p:spPr>
            <a:xfrm>
              <a:off x="5377825" y="5031575"/>
              <a:ext cx="3350" cy="4450"/>
            </a:xfrm>
            <a:custGeom>
              <a:avLst/>
              <a:gdLst/>
              <a:ahLst/>
              <a:cxnLst/>
              <a:rect l="l" t="t" r="r" b="b"/>
              <a:pathLst>
                <a:path w="134" h="178" extrusionOk="0">
                  <a:moveTo>
                    <a:pt x="0" y="0"/>
                  </a:moveTo>
                  <a:lnTo>
                    <a:pt x="0" y="177"/>
                  </a:lnTo>
                  <a:lnTo>
                    <a:pt x="133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0" name="Google Shape;4107;p38">
              <a:extLst>
                <a:ext uri="{FF2B5EF4-FFF2-40B4-BE49-F238E27FC236}">
                  <a16:creationId xmlns:a16="http://schemas.microsoft.com/office/drawing/2014/main" id="{16550EB1-693D-4C90-87F0-38B0324E981E}"/>
                </a:ext>
              </a:extLst>
            </p:cNvPr>
            <p:cNvSpPr/>
            <p:nvPr/>
          </p:nvSpPr>
          <p:spPr>
            <a:xfrm>
              <a:off x="5288100" y="4921350"/>
              <a:ext cx="2775" cy="1675"/>
            </a:xfrm>
            <a:custGeom>
              <a:avLst/>
              <a:gdLst/>
              <a:ahLst/>
              <a:cxnLst/>
              <a:rect l="l" t="t" r="r" b="b"/>
              <a:pathLst>
                <a:path w="111" h="67" extrusionOk="0">
                  <a:moveTo>
                    <a:pt x="0" y="0"/>
                  </a:moveTo>
                  <a:lnTo>
                    <a:pt x="89" y="67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1" name="Google Shape;4108;p38">
              <a:extLst>
                <a:ext uri="{FF2B5EF4-FFF2-40B4-BE49-F238E27FC236}">
                  <a16:creationId xmlns:a16="http://schemas.microsoft.com/office/drawing/2014/main" id="{F8D570CB-17D0-4A02-9C70-B1C200FC7D5F}"/>
                </a:ext>
              </a:extLst>
            </p:cNvPr>
            <p:cNvSpPr/>
            <p:nvPr/>
          </p:nvSpPr>
          <p:spPr>
            <a:xfrm>
              <a:off x="5287525" y="4921350"/>
              <a:ext cx="2800" cy="2775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23" y="0"/>
                  </a:moveTo>
                  <a:cubicBezTo>
                    <a:pt x="23" y="22"/>
                    <a:pt x="1" y="67"/>
                    <a:pt x="1" y="111"/>
                  </a:cubicBezTo>
                  <a:lnTo>
                    <a:pt x="112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2" name="Google Shape;4109;p38">
              <a:extLst>
                <a:ext uri="{FF2B5EF4-FFF2-40B4-BE49-F238E27FC236}">
                  <a16:creationId xmlns:a16="http://schemas.microsoft.com/office/drawing/2014/main" id="{9D6B8470-BE5B-4A30-A2C7-3B681469865D}"/>
                </a:ext>
              </a:extLst>
            </p:cNvPr>
            <p:cNvSpPr/>
            <p:nvPr/>
          </p:nvSpPr>
          <p:spPr>
            <a:xfrm>
              <a:off x="5788825" y="4802250"/>
              <a:ext cx="3350" cy="5000"/>
            </a:xfrm>
            <a:custGeom>
              <a:avLst/>
              <a:gdLst/>
              <a:ahLst/>
              <a:cxnLst/>
              <a:rect l="l" t="t" r="r" b="b"/>
              <a:pathLst>
                <a:path w="134" h="200" extrusionOk="0">
                  <a:moveTo>
                    <a:pt x="89" y="0"/>
                  </a:moveTo>
                  <a:lnTo>
                    <a:pt x="0" y="156"/>
                  </a:lnTo>
                  <a:lnTo>
                    <a:pt x="133" y="200"/>
                  </a:lnTo>
                  <a:lnTo>
                    <a:pt x="133" y="20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3" name="Google Shape;4110;p38">
              <a:extLst>
                <a:ext uri="{FF2B5EF4-FFF2-40B4-BE49-F238E27FC236}">
                  <a16:creationId xmlns:a16="http://schemas.microsoft.com/office/drawing/2014/main" id="{F6DAD0E2-9993-4ED0-8C42-DCB890CF07AC}"/>
                </a:ext>
              </a:extLst>
            </p:cNvPr>
            <p:cNvSpPr/>
            <p:nvPr/>
          </p:nvSpPr>
          <p:spPr>
            <a:xfrm>
              <a:off x="5615450" y="4465050"/>
              <a:ext cx="2800" cy="2275"/>
            </a:xfrm>
            <a:custGeom>
              <a:avLst/>
              <a:gdLst/>
              <a:ahLst/>
              <a:cxnLst/>
              <a:rect l="l" t="t" r="r" b="b"/>
              <a:pathLst>
                <a:path w="112" h="91" extrusionOk="0">
                  <a:moveTo>
                    <a:pt x="25" y="1"/>
                  </a:moveTo>
                  <a:cubicBezTo>
                    <a:pt x="12" y="1"/>
                    <a:pt x="1" y="6"/>
                    <a:pt x="1" y="17"/>
                  </a:cubicBezTo>
                  <a:cubicBezTo>
                    <a:pt x="23" y="40"/>
                    <a:pt x="23" y="84"/>
                    <a:pt x="45" y="84"/>
                  </a:cubicBezTo>
                  <a:cubicBezTo>
                    <a:pt x="45" y="88"/>
                    <a:pt x="47" y="90"/>
                    <a:pt x="50" y="90"/>
                  </a:cubicBezTo>
                  <a:cubicBezTo>
                    <a:pt x="62" y="90"/>
                    <a:pt x="94" y="62"/>
                    <a:pt x="111" y="62"/>
                  </a:cubicBezTo>
                  <a:cubicBezTo>
                    <a:pt x="111" y="40"/>
                    <a:pt x="89" y="17"/>
                    <a:pt x="67" y="17"/>
                  </a:cubicBezTo>
                  <a:cubicBezTo>
                    <a:pt x="56" y="6"/>
                    <a:pt x="39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4" name="Google Shape;4111;p38">
              <a:extLst>
                <a:ext uri="{FF2B5EF4-FFF2-40B4-BE49-F238E27FC236}">
                  <a16:creationId xmlns:a16="http://schemas.microsoft.com/office/drawing/2014/main" id="{A5796497-CD2F-4C38-A20A-6F8AB573BD40}"/>
                </a:ext>
              </a:extLst>
            </p:cNvPr>
            <p:cNvSpPr/>
            <p:nvPr/>
          </p:nvSpPr>
          <p:spPr>
            <a:xfrm>
              <a:off x="5190050" y="453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5" name="Google Shape;4112;p38">
              <a:extLst>
                <a:ext uri="{FF2B5EF4-FFF2-40B4-BE49-F238E27FC236}">
                  <a16:creationId xmlns:a16="http://schemas.microsoft.com/office/drawing/2014/main" id="{69BCCB8E-7667-4654-8DF3-D862D3B14D49}"/>
                </a:ext>
              </a:extLst>
            </p:cNvPr>
            <p:cNvSpPr/>
            <p:nvPr/>
          </p:nvSpPr>
          <p:spPr>
            <a:xfrm>
              <a:off x="5260400" y="4637750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0" y="0"/>
                  </a:moveTo>
                  <a:lnTo>
                    <a:pt x="155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6" name="Google Shape;4113;p38">
              <a:extLst>
                <a:ext uri="{FF2B5EF4-FFF2-40B4-BE49-F238E27FC236}">
                  <a16:creationId xmlns:a16="http://schemas.microsoft.com/office/drawing/2014/main" id="{E84C723A-CC94-4F47-B70A-E122441AE6AE}"/>
                </a:ext>
              </a:extLst>
            </p:cNvPr>
            <p:cNvSpPr/>
            <p:nvPr/>
          </p:nvSpPr>
          <p:spPr>
            <a:xfrm>
              <a:off x="5219950" y="4864275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lnTo>
                    <a:pt x="23" y="45"/>
                  </a:lnTo>
                  <a:lnTo>
                    <a:pt x="45" y="23"/>
                  </a:lnTo>
                  <a:cubicBezTo>
                    <a:pt x="45" y="1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7" name="Google Shape;4114;p38">
              <a:extLst>
                <a:ext uri="{FF2B5EF4-FFF2-40B4-BE49-F238E27FC236}">
                  <a16:creationId xmlns:a16="http://schemas.microsoft.com/office/drawing/2014/main" id="{E39739F1-1A26-4C96-80A8-42157FA8C7A0}"/>
                </a:ext>
              </a:extLst>
            </p:cNvPr>
            <p:cNvSpPr/>
            <p:nvPr/>
          </p:nvSpPr>
          <p:spPr>
            <a:xfrm>
              <a:off x="5182850" y="4540250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lnTo>
                    <a:pt x="0" y="23"/>
                  </a:lnTo>
                  <a:lnTo>
                    <a:pt x="23" y="67"/>
                  </a:lnTo>
                  <a:cubicBezTo>
                    <a:pt x="45" y="67"/>
                    <a:pt x="45" y="45"/>
                    <a:pt x="45" y="45"/>
                  </a:cubicBezTo>
                  <a:cubicBezTo>
                    <a:pt x="45" y="23"/>
                    <a:pt x="23" y="1"/>
                    <a:pt x="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8" name="Google Shape;4115;p38">
              <a:extLst>
                <a:ext uri="{FF2B5EF4-FFF2-40B4-BE49-F238E27FC236}">
                  <a16:creationId xmlns:a16="http://schemas.microsoft.com/office/drawing/2014/main" id="{6B19958B-5C4C-448E-912F-2C5DD96BB44A}"/>
                </a:ext>
              </a:extLst>
            </p:cNvPr>
            <p:cNvSpPr/>
            <p:nvPr/>
          </p:nvSpPr>
          <p:spPr>
            <a:xfrm>
              <a:off x="4969050" y="4958775"/>
              <a:ext cx="11650" cy="8000"/>
            </a:xfrm>
            <a:custGeom>
              <a:avLst/>
              <a:gdLst/>
              <a:ahLst/>
              <a:cxnLst/>
              <a:rect l="l" t="t" r="r" b="b"/>
              <a:pathLst>
                <a:path w="466" h="320" extrusionOk="0">
                  <a:moveTo>
                    <a:pt x="301" y="1"/>
                  </a:moveTo>
                  <a:cubicBezTo>
                    <a:pt x="195" y="1"/>
                    <a:pt x="97" y="22"/>
                    <a:pt x="0" y="54"/>
                  </a:cubicBezTo>
                  <a:lnTo>
                    <a:pt x="377" y="320"/>
                  </a:lnTo>
                  <a:lnTo>
                    <a:pt x="465" y="298"/>
                  </a:lnTo>
                  <a:cubicBezTo>
                    <a:pt x="465" y="187"/>
                    <a:pt x="465" y="32"/>
                    <a:pt x="421" y="10"/>
                  </a:cubicBezTo>
                  <a:cubicBezTo>
                    <a:pt x="380" y="4"/>
                    <a:pt x="340" y="1"/>
                    <a:pt x="3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9" name="Google Shape;4116;p38">
              <a:extLst>
                <a:ext uri="{FF2B5EF4-FFF2-40B4-BE49-F238E27FC236}">
                  <a16:creationId xmlns:a16="http://schemas.microsoft.com/office/drawing/2014/main" id="{21E82936-770A-4100-A6E9-C12D8571B2B8}"/>
                </a:ext>
              </a:extLst>
            </p:cNvPr>
            <p:cNvSpPr/>
            <p:nvPr/>
          </p:nvSpPr>
          <p:spPr>
            <a:xfrm>
              <a:off x="4965725" y="50011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45"/>
                  </a:moveTo>
                  <a:lnTo>
                    <a:pt x="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0" name="Google Shape;4117;p38">
              <a:extLst>
                <a:ext uri="{FF2B5EF4-FFF2-40B4-BE49-F238E27FC236}">
                  <a16:creationId xmlns:a16="http://schemas.microsoft.com/office/drawing/2014/main" id="{7DE384CA-F734-4730-A954-7E7D19AFAFBA}"/>
                </a:ext>
              </a:extLst>
            </p:cNvPr>
            <p:cNvSpPr/>
            <p:nvPr/>
          </p:nvSpPr>
          <p:spPr>
            <a:xfrm>
              <a:off x="5408850" y="4826625"/>
              <a:ext cx="17200" cy="12200"/>
            </a:xfrm>
            <a:custGeom>
              <a:avLst/>
              <a:gdLst/>
              <a:ahLst/>
              <a:cxnLst/>
              <a:rect l="l" t="t" r="r" b="b"/>
              <a:pathLst>
                <a:path w="688" h="488" extrusionOk="0">
                  <a:moveTo>
                    <a:pt x="67" y="0"/>
                  </a:moveTo>
                  <a:lnTo>
                    <a:pt x="0" y="67"/>
                  </a:lnTo>
                  <a:lnTo>
                    <a:pt x="0" y="155"/>
                  </a:lnTo>
                  <a:lnTo>
                    <a:pt x="288" y="488"/>
                  </a:lnTo>
                  <a:lnTo>
                    <a:pt x="687" y="443"/>
                  </a:lnTo>
                  <a:cubicBezTo>
                    <a:pt x="598" y="333"/>
                    <a:pt x="510" y="222"/>
                    <a:pt x="399" y="111"/>
                  </a:cubicBezTo>
                  <a:cubicBezTo>
                    <a:pt x="288" y="67"/>
                    <a:pt x="177" y="23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1" name="Google Shape;4118;p38">
              <a:extLst>
                <a:ext uri="{FF2B5EF4-FFF2-40B4-BE49-F238E27FC236}">
                  <a16:creationId xmlns:a16="http://schemas.microsoft.com/office/drawing/2014/main" id="{6DB1B258-C7CB-4337-98BB-852B67E8EC6B}"/>
                </a:ext>
              </a:extLst>
            </p:cNvPr>
            <p:cNvSpPr/>
            <p:nvPr/>
          </p:nvSpPr>
          <p:spPr>
            <a:xfrm>
              <a:off x="5414700" y="4840475"/>
              <a:ext cx="6350" cy="10550"/>
            </a:xfrm>
            <a:custGeom>
              <a:avLst/>
              <a:gdLst/>
              <a:ahLst/>
              <a:cxnLst/>
              <a:rect l="l" t="t" r="r" b="b"/>
              <a:pathLst>
                <a:path w="254" h="422" extrusionOk="0">
                  <a:moveTo>
                    <a:pt x="121" y="0"/>
                  </a:moveTo>
                  <a:lnTo>
                    <a:pt x="152" y="98"/>
                  </a:lnTo>
                  <a:lnTo>
                    <a:pt x="152" y="98"/>
                  </a:lnTo>
                  <a:cubicBezTo>
                    <a:pt x="158" y="61"/>
                    <a:pt x="153" y="27"/>
                    <a:pt x="121" y="0"/>
                  </a:cubicBezTo>
                  <a:close/>
                  <a:moveTo>
                    <a:pt x="152" y="98"/>
                  </a:moveTo>
                  <a:lnTo>
                    <a:pt x="152" y="98"/>
                  </a:lnTo>
                  <a:cubicBezTo>
                    <a:pt x="133" y="218"/>
                    <a:pt x="1" y="371"/>
                    <a:pt x="254" y="421"/>
                  </a:cubicBezTo>
                  <a:lnTo>
                    <a:pt x="152" y="9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2" name="Google Shape;4119;p38">
              <a:extLst>
                <a:ext uri="{FF2B5EF4-FFF2-40B4-BE49-F238E27FC236}">
                  <a16:creationId xmlns:a16="http://schemas.microsoft.com/office/drawing/2014/main" id="{BD64E177-8EDE-49A1-A4FD-D0AA6B9FC74F}"/>
                </a:ext>
              </a:extLst>
            </p:cNvPr>
            <p:cNvSpPr/>
            <p:nvPr/>
          </p:nvSpPr>
          <p:spPr>
            <a:xfrm>
              <a:off x="5367300" y="484212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45" y="1"/>
                  </a:moveTo>
                  <a:cubicBezTo>
                    <a:pt x="23" y="23"/>
                    <a:pt x="0" y="45"/>
                    <a:pt x="0" y="67"/>
                  </a:cubicBezTo>
                  <a:cubicBezTo>
                    <a:pt x="23" y="89"/>
                    <a:pt x="45" y="112"/>
                    <a:pt x="67" y="134"/>
                  </a:cubicBezTo>
                  <a:lnTo>
                    <a:pt x="133" y="45"/>
                  </a:lnTo>
                  <a:cubicBezTo>
                    <a:pt x="111" y="23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Google Shape;4120;p38">
              <a:extLst>
                <a:ext uri="{FF2B5EF4-FFF2-40B4-BE49-F238E27FC236}">
                  <a16:creationId xmlns:a16="http://schemas.microsoft.com/office/drawing/2014/main" id="{B4AC6FD1-060F-4EB5-8CB9-6E95D7DB4380}"/>
                </a:ext>
              </a:extLst>
            </p:cNvPr>
            <p:cNvSpPr/>
            <p:nvPr/>
          </p:nvSpPr>
          <p:spPr>
            <a:xfrm>
              <a:off x="5306375" y="4801700"/>
              <a:ext cx="1125" cy="2225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45" y="0"/>
                  </a:moveTo>
                  <a:lnTo>
                    <a:pt x="11" y="67"/>
                  </a:lnTo>
                  <a:lnTo>
                    <a:pt x="45" y="67"/>
                  </a:lnTo>
                  <a:lnTo>
                    <a:pt x="45" y="0"/>
                  </a:lnTo>
                  <a:close/>
                  <a:moveTo>
                    <a:pt x="0" y="67"/>
                  </a:moveTo>
                  <a:lnTo>
                    <a:pt x="0" y="89"/>
                  </a:lnTo>
                  <a:lnTo>
                    <a:pt x="11" y="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Google Shape;4121;p38">
              <a:extLst>
                <a:ext uri="{FF2B5EF4-FFF2-40B4-BE49-F238E27FC236}">
                  <a16:creationId xmlns:a16="http://schemas.microsoft.com/office/drawing/2014/main" id="{E2797505-E2C6-49AA-8DF6-C8BE42ED7B29}"/>
                </a:ext>
              </a:extLst>
            </p:cNvPr>
            <p:cNvSpPr/>
            <p:nvPr/>
          </p:nvSpPr>
          <p:spPr>
            <a:xfrm>
              <a:off x="5306925" y="4803350"/>
              <a:ext cx="1125" cy="1150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0" y="1"/>
                  </a:moveTo>
                  <a:lnTo>
                    <a:pt x="23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5" name="Google Shape;4122;p38">
              <a:extLst>
                <a:ext uri="{FF2B5EF4-FFF2-40B4-BE49-F238E27FC236}">
                  <a16:creationId xmlns:a16="http://schemas.microsoft.com/office/drawing/2014/main" id="{93D869A8-9904-4496-84EA-C602F68BDF4D}"/>
                </a:ext>
              </a:extLst>
            </p:cNvPr>
            <p:cNvSpPr/>
            <p:nvPr/>
          </p:nvSpPr>
          <p:spPr>
            <a:xfrm>
              <a:off x="5229375" y="4944050"/>
              <a:ext cx="1125" cy="1675"/>
            </a:xfrm>
            <a:custGeom>
              <a:avLst/>
              <a:gdLst/>
              <a:ahLst/>
              <a:cxnLst/>
              <a:rect l="l" t="t" r="r" b="b"/>
              <a:pathLst>
                <a:path w="45" h="67" extrusionOk="0">
                  <a:moveTo>
                    <a:pt x="23" y="0"/>
                  </a:moveTo>
                  <a:cubicBezTo>
                    <a:pt x="23" y="0"/>
                    <a:pt x="1" y="23"/>
                    <a:pt x="1" y="23"/>
                  </a:cubicBezTo>
                  <a:lnTo>
                    <a:pt x="23" y="67"/>
                  </a:lnTo>
                  <a:lnTo>
                    <a:pt x="45" y="23"/>
                  </a:lnTo>
                  <a:cubicBezTo>
                    <a:pt x="45" y="23"/>
                    <a:pt x="23" y="0"/>
                    <a:pt x="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6" name="Google Shape;4123;p38">
              <a:extLst>
                <a:ext uri="{FF2B5EF4-FFF2-40B4-BE49-F238E27FC236}">
                  <a16:creationId xmlns:a16="http://schemas.microsoft.com/office/drawing/2014/main" id="{CCC42837-555A-45A4-A07C-432B838DF162}"/>
                </a:ext>
              </a:extLst>
            </p:cNvPr>
            <p:cNvSpPr/>
            <p:nvPr/>
          </p:nvSpPr>
          <p:spPr>
            <a:xfrm>
              <a:off x="5401650" y="4828275"/>
              <a:ext cx="7225" cy="4475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8" y="1"/>
                  </a:moveTo>
                  <a:lnTo>
                    <a:pt x="0" y="67"/>
                  </a:lnTo>
                  <a:lnTo>
                    <a:pt x="44" y="178"/>
                  </a:lnTo>
                  <a:lnTo>
                    <a:pt x="288" y="112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7" name="Google Shape;4124;p38">
              <a:extLst>
                <a:ext uri="{FF2B5EF4-FFF2-40B4-BE49-F238E27FC236}">
                  <a16:creationId xmlns:a16="http://schemas.microsoft.com/office/drawing/2014/main" id="{FB13F35F-317F-4FEA-B740-CB4B75CB0DD0}"/>
                </a:ext>
              </a:extLst>
            </p:cNvPr>
            <p:cNvSpPr/>
            <p:nvPr/>
          </p:nvSpPr>
          <p:spPr>
            <a:xfrm>
              <a:off x="5217200" y="4621525"/>
              <a:ext cx="3225" cy="3500"/>
            </a:xfrm>
            <a:custGeom>
              <a:avLst/>
              <a:gdLst/>
              <a:ahLst/>
              <a:cxnLst/>
              <a:rect l="l" t="t" r="r" b="b"/>
              <a:pathLst>
                <a:path w="129" h="140" extrusionOk="0">
                  <a:moveTo>
                    <a:pt x="101" y="1"/>
                  </a:moveTo>
                  <a:cubicBezTo>
                    <a:pt x="97" y="1"/>
                    <a:pt x="93" y="2"/>
                    <a:pt x="89" y="7"/>
                  </a:cubicBezTo>
                  <a:cubicBezTo>
                    <a:pt x="67" y="7"/>
                    <a:pt x="22" y="7"/>
                    <a:pt x="22" y="29"/>
                  </a:cubicBezTo>
                  <a:cubicBezTo>
                    <a:pt x="0" y="51"/>
                    <a:pt x="22" y="95"/>
                    <a:pt x="44" y="139"/>
                  </a:cubicBezTo>
                  <a:cubicBezTo>
                    <a:pt x="67" y="117"/>
                    <a:pt x="89" y="95"/>
                    <a:pt x="111" y="51"/>
                  </a:cubicBezTo>
                  <a:cubicBezTo>
                    <a:pt x="129" y="33"/>
                    <a:pt x="118" y="1"/>
                    <a:pt x="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8" name="Google Shape;1300;p35">
            <a:extLst>
              <a:ext uri="{FF2B5EF4-FFF2-40B4-BE49-F238E27FC236}">
                <a16:creationId xmlns:a16="http://schemas.microsoft.com/office/drawing/2014/main" id="{69E4CD09-6D33-4A56-B638-F237CA1172A2}"/>
              </a:ext>
            </a:extLst>
          </p:cNvPr>
          <p:cNvGrpSpPr/>
          <p:nvPr/>
        </p:nvGrpSpPr>
        <p:grpSpPr>
          <a:xfrm>
            <a:off x="9043696" y="1583932"/>
            <a:ext cx="1317052" cy="701694"/>
            <a:chOff x="6408650" y="4114100"/>
            <a:chExt cx="885175" cy="471600"/>
          </a:xfrm>
        </p:grpSpPr>
        <p:sp>
          <p:nvSpPr>
            <p:cNvPr id="989" name="Google Shape;1301;p35">
              <a:extLst>
                <a:ext uri="{FF2B5EF4-FFF2-40B4-BE49-F238E27FC236}">
                  <a16:creationId xmlns:a16="http://schemas.microsoft.com/office/drawing/2014/main" id="{51F15D23-5E1D-49A2-85CF-6FF54674CD95}"/>
                </a:ext>
              </a:extLst>
            </p:cNvPr>
            <p:cNvSpPr/>
            <p:nvPr/>
          </p:nvSpPr>
          <p:spPr>
            <a:xfrm>
              <a:off x="6421375" y="4200150"/>
              <a:ext cx="261475" cy="131300"/>
            </a:xfrm>
            <a:custGeom>
              <a:avLst/>
              <a:gdLst/>
              <a:ahLst/>
              <a:cxnLst/>
              <a:rect l="l" t="t" r="r" b="b"/>
              <a:pathLst>
                <a:path w="10459" h="5252" extrusionOk="0">
                  <a:moveTo>
                    <a:pt x="9949" y="156"/>
                  </a:moveTo>
                  <a:lnTo>
                    <a:pt x="9949" y="156"/>
                  </a:lnTo>
                  <a:cubicBezTo>
                    <a:pt x="10304" y="355"/>
                    <a:pt x="9927" y="532"/>
                    <a:pt x="9927" y="710"/>
                  </a:cubicBezTo>
                  <a:lnTo>
                    <a:pt x="9838" y="710"/>
                  </a:lnTo>
                  <a:lnTo>
                    <a:pt x="9728" y="444"/>
                  </a:lnTo>
                  <a:lnTo>
                    <a:pt x="9949" y="156"/>
                  </a:lnTo>
                  <a:close/>
                  <a:moveTo>
                    <a:pt x="7512" y="820"/>
                  </a:moveTo>
                  <a:lnTo>
                    <a:pt x="7512" y="998"/>
                  </a:lnTo>
                  <a:lnTo>
                    <a:pt x="7445" y="998"/>
                  </a:lnTo>
                  <a:lnTo>
                    <a:pt x="7445" y="820"/>
                  </a:lnTo>
                  <a:close/>
                  <a:moveTo>
                    <a:pt x="7246" y="953"/>
                  </a:moveTo>
                  <a:cubicBezTo>
                    <a:pt x="7290" y="976"/>
                    <a:pt x="7357" y="1020"/>
                    <a:pt x="7357" y="1042"/>
                  </a:cubicBezTo>
                  <a:cubicBezTo>
                    <a:pt x="7357" y="1064"/>
                    <a:pt x="7313" y="1108"/>
                    <a:pt x="7268" y="1175"/>
                  </a:cubicBezTo>
                  <a:cubicBezTo>
                    <a:pt x="7224" y="1131"/>
                    <a:pt x="7180" y="1086"/>
                    <a:pt x="7180" y="1064"/>
                  </a:cubicBezTo>
                  <a:cubicBezTo>
                    <a:pt x="7180" y="1020"/>
                    <a:pt x="7224" y="998"/>
                    <a:pt x="7246" y="953"/>
                  </a:cubicBezTo>
                  <a:close/>
                  <a:moveTo>
                    <a:pt x="2859" y="3213"/>
                  </a:moveTo>
                  <a:lnTo>
                    <a:pt x="2881" y="3235"/>
                  </a:lnTo>
                  <a:lnTo>
                    <a:pt x="2859" y="3235"/>
                  </a:lnTo>
                  <a:lnTo>
                    <a:pt x="2859" y="3213"/>
                  </a:lnTo>
                  <a:close/>
                  <a:moveTo>
                    <a:pt x="2704" y="3191"/>
                  </a:moveTo>
                  <a:cubicBezTo>
                    <a:pt x="2704" y="3258"/>
                    <a:pt x="2704" y="3324"/>
                    <a:pt x="2704" y="3391"/>
                  </a:cubicBezTo>
                  <a:cubicBezTo>
                    <a:pt x="2505" y="3413"/>
                    <a:pt x="2305" y="3435"/>
                    <a:pt x="2128" y="3435"/>
                  </a:cubicBezTo>
                  <a:lnTo>
                    <a:pt x="2128" y="3346"/>
                  </a:lnTo>
                  <a:cubicBezTo>
                    <a:pt x="2150" y="3324"/>
                    <a:pt x="2172" y="3280"/>
                    <a:pt x="2194" y="3258"/>
                  </a:cubicBezTo>
                  <a:cubicBezTo>
                    <a:pt x="2350" y="3235"/>
                    <a:pt x="2527" y="3213"/>
                    <a:pt x="2704" y="3191"/>
                  </a:cubicBezTo>
                  <a:close/>
                  <a:moveTo>
                    <a:pt x="1175" y="3634"/>
                  </a:moveTo>
                  <a:lnTo>
                    <a:pt x="1286" y="3745"/>
                  </a:lnTo>
                  <a:lnTo>
                    <a:pt x="1042" y="4011"/>
                  </a:lnTo>
                  <a:lnTo>
                    <a:pt x="932" y="3922"/>
                  </a:lnTo>
                  <a:lnTo>
                    <a:pt x="1175" y="3634"/>
                  </a:lnTo>
                  <a:close/>
                  <a:moveTo>
                    <a:pt x="9174" y="1"/>
                  </a:moveTo>
                  <a:lnTo>
                    <a:pt x="7800" y="222"/>
                  </a:lnTo>
                  <a:lnTo>
                    <a:pt x="7667" y="289"/>
                  </a:lnTo>
                  <a:cubicBezTo>
                    <a:pt x="6604" y="599"/>
                    <a:pt x="5518" y="909"/>
                    <a:pt x="4543" y="1463"/>
                  </a:cubicBezTo>
                  <a:lnTo>
                    <a:pt x="5030" y="1618"/>
                  </a:lnTo>
                  <a:cubicBezTo>
                    <a:pt x="4906" y="1796"/>
                    <a:pt x="4424" y="1960"/>
                    <a:pt x="4124" y="1960"/>
                  </a:cubicBezTo>
                  <a:cubicBezTo>
                    <a:pt x="4051" y="1960"/>
                    <a:pt x="3988" y="1950"/>
                    <a:pt x="3945" y="1928"/>
                  </a:cubicBezTo>
                  <a:lnTo>
                    <a:pt x="3768" y="1928"/>
                  </a:lnTo>
                  <a:lnTo>
                    <a:pt x="3457" y="2017"/>
                  </a:lnTo>
                  <a:lnTo>
                    <a:pt x="3612" y="2327"/>
                  </a:lnTo>
                  <a:lnTo>
                    <a:pt x="3768" y="2327"/>
                  </a:lnTo>
                  <a:lnTo>
                    <a:pt x="3923" y="2394"/>
                  </a:lnTo>
                  <a:lnTo>
                    <a:pt x="3701" y="2549"/>
                  </a:lnTo>
                  <a:lnTo>
                    <a:pt x="3612" y="2482"/>
                  </a:lnTo>
                  <a:lnTo>
                    <a:pt x="3457" y="2482"/>
                  </a:lnTo>
                  <a:cubicBezTo>
                    <a:pt x="3302" y="2593"/>
                    <a:pt x="2992" y="2549"/>
                    <a:pt x="3081" y="2881"/>
                  </a:cubicBezTo>
                  <a:cubicBezTo>
                    <a:pt x="3081" y="2859"/>
                    <a:pt x="3103" y="2859"/>
                    <a:pt x="3125" y="2859"/>
                  </a:cubicBezTo>
                  <a:lnTo>
                    <a:pt x="3302" y="2704"/>
                  </a:lnTo>
                  <a:lnTo>
                    <a:pt x="3391" y="2792"/>
                  </a:lnTo>
                  <a:lnTo>
                    <a:pt x="3191" y="2925"/>
                  </a:lnTo>
                  <a:lnTo>
                    <a:pt x="3125" y="3125"/>
                  </a:lnTo>
                  <a:cubicBezTo>
                    <a:pt x="2890" y="3095"/>
                    <a:pt x="2685" y="2882"/>
                    <a:pt x="2470" y="2882"/>
                  </a:cubicBezTo>
                  <a:cubicBezTo>
                    <a:pt x="2360" y="2882"/>
                    <a:pt x="2248" y="2938"/>
                    <a:pt x="2128" y="3103"/>
                  </a:cubicBezTo>
                  <a:lnTo>
                    <a:pt x="2061" y="3036"/>
                  </a:lnTo>
                  <a:lnTo>
                    <a:pt x="1973" y="2970"/>
                  </a:lnTo>
                  <a:lnTo>
                    <a:pt x="1641" y="3103"/>
                  </a:lnTo>
                  <a:cubicBezTo>
                    <a:pt x="1707" y="3235"/>
                    <a:pt x="1751" y="3391"/>
                    <a:pt x="1818" y="3568"/>
                  </a:cubicBezTo>
                  <a:cubicBezTo>
                    <a:pt x="1728" y="3618"/>
                    <a:pt x="1633" y="3664"/>
                    <a:pt x="1544" y="3664"/>
                  </a:cubicBezTo>
                  <a:cubicBezTo>
                    <a:pt x="1436" y="3664"/>
                    <a:pt x="1337" y="3597"/>
                    <a:pt x="1264" y="3391"/>
                  </a:cubicBezTo>
                  <a:lnTo>
                    <a:pt x="1" y="4365"/>
                  </a:lnTo>
                  <a:lnTo>
                    <a:pt x="1" y="4565"/>
                  </a:lnTo>
                  <a:lnTo>
                    <a:pt x="289" y="4498"/>
                  </a:lnTo>
                  <a:lnTo>
                    <a:pt x="289" y="4498"/>
                  </a:lnTo>
                  <a:cubicBezTo>
                    <a:pt x="200" y="4631"/>
                    <a:pt x="156" y="4720"/>
                    <a:pt x="156" y="4720"/>
                  </a:cubicBezTo>
                  <a:lnTo>
                    <a:pt x="267" y="5052"/>
                  </a:lnTo>
                  <a:lnTo>
                    <a:pt x="400" y="5252"/>
                  </a:lnTo>
                  <a:lnTo>
                    <a:pt x="466" y="5141"/>
                  </a:lnTo>
                  <a:lnTo>
                    <a:pt x="643" y="4986"/>
                  </a:lnTo>
                  <a:lnTo>
                    <a:pt x="821" y="4919"/>
                  </a:lnTo>
                  <a:lnTo>
                    <a:pt x="799" y="4609"/>
                  </a:lnTo>
                  <a:lnTo>
                    <a:pt x="488" y="4786"/>
                  </a:lnTo>
                  <a:cubicBezTo>
                    <a:pt x="475" y="4607"/>
                    <a:pt x="487" y="4531"/>
                    <a:pt x="567" y="4531"/>
                  </a:cubicBezTo>
                  <a:cubicBezTo>
                    <a:pt x="616" y="4531"/>
                    <a:pt x="690" y="4559"/>
                    <a:pt x="799" y="4609"/>
                  </a:cubicBezTo>
                  <a:lnTo>
                    <a:pt x="954" y="4764"/>
                  </a:lnTo>
                  <a:lnTo>
                    <a:pt x="1109" y="4698"/>
                  </a:lnTo>
                  <a:lnTo>
                    <a:pt x="1419" y="4498"/>
                  </a:lnTo>
                  <a:lnTo>
                    <a:pt x="3768" y="2970"/>
                  </a:lnTo>
                  <a:lnTo>
                    <a:pt x="3923" y="2859"/>
                  </a:lnTo>
                  <a:lnTo>
                    <a:pt x="4233" y="2659"/>
                  </a:lnTo>
                  <a:lnTo>
                    <a:pt x="4454" y="2482"/>
                  </a:lnTo>
                  <a:lnTo>
                    <a:pt x="4543" y="2416"/>
                  </a:lnTo>
                  <a:cubicBezTo>
                    <a:pt x="4698" y="2349"/>
                    <a:pt x="4875" y="2283"/>
                    <a:pt x="5030" y="2216"/>
                  </a:cubicBezTo>
                  <a:lnTo>
                    <a:pt x="7180" y="1330"/>
                  </a:lnTo>
                  <a:lnTo>
                    <a:pt x="7224" y="1241"/>
                  </a:lnTo>
                  <a:lnTo>
                    <a:pt x="7290" y="1330"/>
                  </a:lnTo>
                  <a:cubicBezTo>
                    <a:pt x="7999" y="1197"/>
                    <a:pt x="8731" y="1064"/>
                    <a:pt x="9462" y="931"/>
                  </a:cubicBezTo>
                  <a:cubicBezTo>
                    <a:pt x="9484" y="931"/>
                    <a:pt x="9506" y="843"/>
                    <a:pt x="9528" y="776"/>
                  </a:cubicBezTo>
                  <a:lnTo>
                    <a:pt x="9440" y="643"/>
                  </a:lnTo>
                  <a:lnTo>
                    <a:pt x="9417" y="577"/>
                  </a:lnTo>
                  <a:lnTo>
                    <a:pt x="9462" y="621"/>
                  </a:lnTo>
                  <a:lnTo>
                    <a:pt x="9595" y="732"/>
                  </a:lnTo>
                  <a:lnTo>
                    <a:pt x="9617" y="732"/>
                  </a:lnTo>
                  <a:lnTo>
                    <a:pt x="9728" y="843"/>
                  </a:lnTo>
                  <a:lnTo>
                    <a:pt x="10149" y="843"/>
                  </a:lnTo>
                  <a:lnTo>
                    <a:pt x="10193" y="532"/>
                  </a:lnTo>
                  <a:lnTo>
                    <a:pt x="10326" y="798"/>
                  </a:lnTo>
                  <a:lnTo>
                    <a:pt x="10459" y="798"/>
                  </a:lnTo>
                  <a:cubicBezTo>
                    <a:pt x="10370" y="532"/>
                    <a:pt x="10304" y="267"/>
                    <a:pt x="10237" y="1"/>
                  </a:cubicBezTo>
                  <a:lnTo>
                    <a:pt x="9484" y="23"/>
                  </a:lnTo>
                  <a:cubicBezTo>
                    <a:pt x="9431" y="129"/>
                    <a:pt x="9385" y="168"/>
                    <a:pt x="9343" y="168"/>
                  </a:cubicBezTo>
                  <a:cubicBezTo>
                    <a:pt x="9280" y="168"/>
                    <a:pt x="9227" y="80"/>
                    <a:pt x="9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0" name="Google Shape;1302;p35">
              <a:extLst>
                <a:ext uri="{FF2B5EF4-FFF2-40B4-BE49-F238E27FC236}">
                  <a16:creationId xmlns:a16="http://schemas.microsoft.com/office/drawing/2014/main" id="{CFF706CD-3B0C-416A-81C3-549EC98D3941}"/>
                </a:ext>
              </a:extLst>
            </p:cNvPr>
            <p:cNvSpPr/>
            <p:nvPr/>
          </p:nvSpPr>
          <p:spPr>
            <a:xfrm>
              <a:off x="7046200" y="4185750"/>
              <a:ext cx="247625" cy="64275"/>
            </a:xfrm>
            <a:custGeom>
              <a:avLst/>
              <a:gdLst/>
              <a:ahLst/>
              <a:cxnLst/>
              <a:rect l="l" t="t" r="r" b="b"/>
              <a:pathLst>
                <a:path w="9905" h="2571" extrusionOk="0">
                  <a:moveTo>
                    <a:pt x="665" y="1751"/>
                  </a:moveTo>
                  <a:cubicBezTo>
                    <a:pt x="842" y="1817"/>
                    <a:pt x="997" y="1884"/>
                    <a:pt x="1152" y="1950"/>
                  </a:cubicBezTo>
                  <a:lnTo>
                    <a:pt x="1130" y="2061"/>
                  </a:lnTo>
                  <a:lnTo>
                    <a:pt x="554" y="1950"/>
                  </a:lnTo>
                  <a:cubicBezTo>
                    <a:pt x="599" y="1884"/>
                    <a:pt x="621" y="1817"/>
                    <a:pt x="665" y="1751"/>
                  </a:cubicBezTo>
                  <a:close/>
                  <a:moveTo>
                    <a:pt x="9195" y="1"/>
                  </a:moveTo>
                  <a:cubicBezTo>
                    <a:pt x="7467" y="931"/>
                    <a:pt x="5606" y="1286"/>
                    <a:pt x="3745" y="1574"/>
                  </a:cubicBezTo>
                  <a:cubicBezTo>
                    <a:pt x="3501" y="1596"/>
                    <a:pt x="3257" y="1596"/>
                    <a:pt x="3014" y="1596"/>
                  </a:cubicBezTo>
                  <a:cubicBezTo>
                    <a:pt x="2929" y="1695"/>
                    <a:pt x="2853" y="1838"/>
                    <a:pt x="2758" y="1838"/>
                  </a:cubicBezTo>
                  <a:cubicBezTo>
                    <a:pt x="2704" y="1838"/>
                    <a:pt x="2643" y="1791"/>
                    <a:pt x="2570" y="1662"/>
                  </a:cubicBezTo>
                  <a:lnTo>
                    <a:pt x="554" y="1574"/>
                  </a:lnTo>
                  <a:lnTo>
                    <a:pt x="288" y="1995"/>
                  </a:lnTo>
                  <a:cubicBezTo>
                    <a:pt x="266" y="1817"/>
                    <a:pt x="244" y="1684"/>
                    <a:pt x="244" y="1552"/>
                  </a:cubicBezTo>
                  <a:lnTo>
                    <a:pt x="67" y="1574"/>
                  </a:lnTo>
                  <a:cubicBezTo>
                    <a:pt x="89" y="1773"/>
                    <a:pt x="111" y="1973"/>
                    <a:pt x="111" y="2172"/>
                  </a:cubicBezTo>
                  <a:cubicBezTo>
                    <a:pt x="89" y="2261"/>
                    <a:pt x="45" y="2349"/>
                    <a:pt x="0" y="2438"/>
                  </a:cubicBezTo>
                  <a:lnTo>
                    <a:pt x="421" y="2504"/>
                  </a:lnTo>
                  <a:lnTo>
                    <a:pt x="554" y="2105"/>
                  </a:lnTo>
                  <a:cubicBezTo>
                    <a:pt x="621" y="2305"/>
                    <a:pt x="665" y="2393"/>
                    <a:pt x="709" y="2504"/>
                  </a:cubicBezTo>
                  <a:lnTo>
                    <a:pt x="1308" y="2504"/>
                  </a:lnTo>
                  <a:lnTo>
                    <a:pt x="1463" y="2261"/>
                  </a:lnTo>
                  <a:lnTo>
                    <a:pt x="1684" y="2571"/>
                  </a:lnTo>
                  <a:lnTo>
                    <a:pt x="3412" y="2504"/>
                  </a:lnTo>
                  <a:lnTo>
                    <a:pt x="3501" y="2305"/>
                  </a:lnTo>
                  <a:lnTo>
                    <a:pt x="3567" y="2460"/>
                  </a:lnTo>
                  <a:lnTo>
                    <a:pt x="4099" y="2438"/>
                  </a:lnTo>
                  <a:cubicBezTo>
                    <a:pt x="4210" y="2327"/>
                    <a:pt x="4321" y="2238"/>
                    <a:pt x="4432" y="2150"/>
                  </a:cubicBezTo>
                  <a:cubicBezTo>
                    <a:pt x="4433" y="2148"/>
                    <a:pt x="4435" y="2147"/>
                    <a:pt x="4438" y="2147"/>
                  </a:cubicBezTo>
                  <a:cubicBezTo>
                    <a:pt x="4470" y="2147"/>
                    <a:pt x="4568" y="2266"/>
                    <a:pt x="4609" y="2327"/>
                  </a:cubicBezTo>
                  <a:cubicBezTo>
                    <a:pt x="5717" y="2083"/>
                    <a:pt x="6824" y="1862"/>
                    <a:pt x="7910" y="1574"/>
                  </a:cubicBezTo>
                  <a:cubicBezTo>
                    <a:pt x="8597" y="1352"/>
                    <a:pt x="9262" y="1086"/>
                    <a:pt x="9904" y="776"/>
                  </a:cubicBezTo>
                  <a:lnTo>
                    <a:pt x="9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1" name="Google Shape;1303;p35">
              <a:extLst>
                <a:ext uri="{FF2B5EF4-FFF2-40B4-BE49-F238E27FC236}">
                  <a16:creationId xmlns:a16="http://schemas.microsoft.com/office/drawing/2014/main" id="{C90C5EA6-999B-4897-BBA9-2855B5C1E6F7}"/>
                </a:ext>
              </a:extLst>
            </p:cNvPr>
            <p:cNvSpPr/>
            <p:nvPr/>
          </p:nvSpPr>
          <p:spPr>
            <a:xfrm>
              <a:off x="7031250" y="4356900"/>
              <a:ext cx="260900" cy="60650"/>
            </a:xfrm>
            <a:custGeom>
              <a:avLst/>
              <a:gdLst/>
              <a:ahLst/>
              <a:cxnLst/>
              <a:rect l="l" t="t" r="r" b="b"/>
              <a:pathLst>
                <a:path w="10436" h="2426" extrusionOk="0">
                  <a:moveTo>
                    <a:pt x="9904" y="355"/>
                  </a:moveTo>
                  <a:cubicBezTo>
                    <a:pt x="9926" y="378"/>
                    <a:pt x="9926" y="400"/>
                    <a:pt x="9926" y="422"/>
                  </a:cubicBezTo>
                  <a:cubicBezTo>
                    <a:pt x="9926" y="422"/>
                    <a:pt x="9904" y="444"/>
                    <a:pt x="9904" y="444"/>
                  </a:cubicBezTo>
                  <a:cubicBezTo>
                    <a:pt x="9904" y="422"/>
                    <a:pt x="9882" y="400"/>
                    <a:pt x="9882" y="400"/>
                  </a:cubicBezTo>
                  <a:cubicBezTo>
                    <a:pt x="9882" y="378"/>
                    <a:pt x="9904" y="378"/>
                    <a:pt x="9904" y="378"/>
                  </a:cubicBezTo>
                  <a:lnTo>
                    <a:pt x="9904" y="355"/>
                  </a:lnTo>
                  <a:close/>
                  <a:moveTo>
                    <a:pt x="9284" y="289"/>
                  </a:moveTo>
                  <a:lnTo>
                    <a:pt x="9328" y="378"/>
                  </a:lnTo>
                  <a:lnTo>
                    <a:pt x="9128" y="466"/>
                  </a:lnTo>
                  <a:lnTo>
                    <a:pt x="9106" y="378"/>
                  </a:lnTo>
                  <a:lnTo>
                    <a:pt x="9284" y="289"/>
                  </a:lnTo>
                  <a:close/>
                  <a:moveTo>
                    <a:pt x="9705" y="1"/>
                  </a:moveTo>
                  <a:lnTo>
                    <a:pt x="9483" y="45"/>
                  </a:lnTo>
                  <a:lnTo>
                    <a:pt x="9394" y="134"/>
                  </a:lnTo>
                  <a:lnTo>
                    <a:pt x="9018" y="267"/>
                  </a:lnTo>
                  <a:cubicBezTo>
                    <a:pt x="8885" y="311"/>
                    <a:pt x="8752" y="378"/>
                    <a:pt x="8597" y="422"/>
                  </a:cubicBezTo>
                  <a:cubicBezTo>
                    <a:pt x="8666" y="646"/>
                    <a:pt x="8641" y="790"/>
                    <a:pt x="8448" y="790"/>
                  </a:cubicBezTo>
                  <a:cubicBezTo>
                    <a:pt x="8393" y="790"/>
                    <a:pt x="8325" y="779"/>
                    <a:pt x="8242" y="754"/>
                  </a:cubicBezTo>
                  <a:lnTo>
                    <a:pt x="8242" y="754"/>
                  </a:lnTo>
                  <a:cubicBezTo>
                    <a:pt x="8264" y="887"/>
                    <a:pt x="8287" y="976"/>
                    <a:pt x="8287" y="1087"/>
                  </a:cubicBezTo>
                  <a:cubicBezTo>
                    <a:pt x="8259" y="1092"/>
                    <a:pt x="8230" y="1094"/>
                    <a:pt x="8202" y="1094"/>
                  </a:cubicBezTo>
                  <a:cubicBezTo>
                    <a:pt x="7984" y="1094"/>
                    <a:pt x="7767" y="948"/>
                    <a:pt x="7688" y="732"/>
                  </a:cubicBezTo>
                  <a:cubicBezTo>
                    <a:pt x="7467" y="799"/>
                    <a:pt x="7267" y="843"/>
                    <a:pt x="6979" y="931"/>
                  </a:cubicBezTo>
                  <a:cubicBezTo>
                    <a:pt x="6713" y="1020"/>
                    <a:pt x="6470" y="1131"/>
                    <a:pt x="6182" y="1219"/>
                  </a:cubicBezTo>
                  <a:lnTo>
                    <a:pt x="6160" y="1419"/>
                  </a:lnTo>
                  <a:lnTo>
                    <a:pt x="6071" y="1419"/>
                  </a:lnTo>
                  <a:lnTo>
                    <a:pt x="6004" y="1219"/>
                  </a:lnTo>
                  <a:cubicBezTo>
                    <a:pt x="5761" y="1242"/>
                    <a:pt x="5517" y="1264"/>
                    <a:pt x="5273" y="1286"/>
                  </a:cubicBezTo>
                  <a:cubicBezTo>
                    <a:pt x="4786" y="1352"/>
                    <a:pt x="4298" y="1397"/>
                    <a:pt x="3811" y="1463"/>
                  </a:cubicBezTo>
                  <a:lnTo>
                    <a:pt x="3811" y="1951"/>
                  </a:lnTo>
                  <a:lnTo>
                    <a:pt x="3124" y="1906"/>
                  </a:lnTo>
                  <a:lnTo>
                    <a:pt x="3102" y="1796"/>
                  </a:lnTo>
                  <a:lnTo>
                    <a:pt x="3634" y="1530"/>
                  </a:lnTo>
                  <a:lnTo>
                    <a:pt x="3013" y="1508"/>
                  </a:lnTo>
                  <a:lnTo>
                    <a:pt x="2858" y="1508"/>
                  </a:lnTo>
                  <a:lnTo>
                    <a:pt x="44" y="1397"/>
                  </a:lnTo>
                  <a:lnTo>
                    <a:pt x="0" y="1840"/>
                  </a:lnTo>
                  <a:lnTo>
                    <a:pt x="222" y="2283"/>
                  </a:lnTo>
                  <a:cubicBezTo>
                    <a:pt x="953" y="2327"/>
                    <a:pt x="1662" y="2394"/>
                    <a:pt x="2393" y="2416"/>
                  </a:cubicBezTo>
                  <a:cubicBezTo>
                    <a:pt x="2541" y="2423"/>
                    <a:pt x="2691" y="2426"/>
                    <a:pt x="2842" y="2426"/>
                  </a:cubicBezTo>
                  <a:cubicBezTo>
                    <a:pt x="3144" y="2426"/>
                    <a:pt x="3449" y="2416"/>
                    <a:pt x="3744" y="2416"/>
                  </a:cubicBezTo>
                  <a:lnTo>
                    <a:pt x="4143" y="2372"/>
                  </a:lnTo>
                  <a:lnTo>
                    <a:pt x="4808" y="2283"/>
                  </a:lnTo>
                  <a:lnTo>
                    <a:pt x="4897" y="2283"/>
                  </a:lnTo>
                  <a:lnTo>
                    <a:pt x="5052" y="2239"/>
                  </a:lnTo>
                  <a:lnTo>
                    <a:pt x="4498" y="1818"/>
                  </a:lnTo>
                  <a:lnTo>
                    <a:pt x="5140" y="1818"/>
                  </a:lnTo>
                  <a:cubicBezTo>
                    <a:pt x="5207" y="1973"/>
                    <a:pt x="5229" y="2084"/>
                    <a:pt x="5273" y="2172"/>
                  </a:cubicBezTo>
                  <a:lnTo>
                    <a:pt x="5982" y="2061"/>
                  </a:lnTo>
                  <a:lnTo>
                    <a:pt x="6027" y="1951"/>
                  </a:lnTo>
                  <a:lnTo>
                    <a:pt x="6071" y="2061"/>
                  </a:lnTo>
                  <a:cubicBezTo>
                    <a:pt x="7201" y="1906"/>
                    <a:pt x="8309" y="1574"/>
                    <a:pt x="9372" y="1109"/>
                  </a:cubicBezTo>
                  <a:cubicBezTo>
                    <a:pt x="9394" y="976"/>
                    <a:pt x="9439" y="843"/>
                    <a:pt x="9505" y="599"/>
                  </a:cubicBezTo>
                  <a:cubicBezTo>
                    <a:pt x="9594" y="799"/>
                    <a:pt x="9616" y="887"/>
                    <a:pt x="9660" y="976"/>
                  </a:cubicBezTo>
                  <a:lnTo>
                    <a:pt x="10436" y="599"/>
                  </a:lnTo>
                  <a:lnTo>
                    <a:pt x="10258" y="422"/>
                  </a:lnTo>
                  <a:lnTo>
                    <a:pt x="9904" y="90"/>
                  </a:lnTo>
                  <a:lnTo>
                    <a:pt x="9749" y="289"/>
                  </a:lnTo>
                  <a:lnTo>
                    <a:pt x="9705" y="333"/>
                  </a:lnTo>
                  <a:lnTo>
                    <a:pt x="9705" y="245"/>
                  </a:lnTo>
                  <a:lnTo>
                    <a:pt x="9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2" name="Google Shape;1304;p35">
              <a:extLst>
                <a:ext uri="{FF2B5EF4-FFF2-40B4-BE49-F238E27FC236}">
                  <a16:creationId xmlns:a16="http://schemas.microsoft.com/office/drawing/2014/main" id="{0F0E3E5D-1273-4FD3-86AE-1E0C4E3C5172}"/>
                </a:ext>
              </a:extLst>
            </p:cNvPr>
            <p:cNvSpPr/>
            <p:nvPr/>
          </p:nvSpPr>
          <p:spPr>
            <a:xfrm>
              <a:off x="7073900" y="4438900"/>
              <a:ext cx="218800" cy="60950"/>
            </a:xfrm>
            <a:custGeom>
              <a:avLst/>
              <a:gdLst/>
              <a:ahLst/>
              <a:cxnLst/>
              <a:rect l="l" t="t" r="r" b="b"/>
              <a:pathLst>
                <a:path w="8752" h="2438" extrusionOk="0">
                  <a:moveTo>
                    <a:pt x="8109" y="0"/>
                  </a:moveTo>
                  <a:lnTo>
                    <a:pt x="6359" y="665"/>
                  </a:lnTo>
                  <a:lnTo>
                    <a:pt x="6115" y="886"/>
                  </a:lnTo>
                  <a:cubicBezTo>
                    <a:pt x="5916" y="908"/>
                    <a:pt x="5694" y="931"/>
                    <a:pt x="5473" y="953"/>
                  </a:cubicBezTo>
                  <a:cubicBezTo>
                    <a:pt x="4697" y="1108"/>
                    <a:pt x="3922" y="1241"/>
                    <a:pt x="3124" y="1396"/>
                  </a:cubicBezTo>
                  <a:lnTo>
                    <a:pt x="3013" y="1684"/>
                  </a:lnTo>
                  <a:cubicBezTo>
                    <a:pt x="2969" y="1617"/>
                    <a:pt x="2947" y="1529"/>
                    <a:pt x="2925" y="1462"/>
                  </a:cubicBezTo>
                  <a:lnTo>
                    <a:pt x="1839" y="1551"/>
                  </a:lnTo>
                  <a:lnTo>
                    <a:pt x="2038" y="1772"/>
                  </a:lnTo>
                  <a:lnTo>
                    <a:pt x="1950" y="1861"/>
                  </a:lnTo>
                  <a:cubicBezTo>
                    <a:pt x="1861" y="1772"/>
                    <a:pt x="1773" y="1662"/>
                    <a:pt x="1684" y="1573"/>
                  </a:cubicBezTo>
                  <a:lnTo>
                    <a:pt x="1374" y="1595"/>
                  </a:lnTo>
                  <a:lnTo>
                    <a:pt x="1086" y="1905"/>
                  </a:lnTo>
                  <a:cubicBezTo>
                    <a:pt x="997" y="1994"/>
                    <a:pt x="931" y="2149"/>
                    <a:pt x="820" y="2193"/>
                  </a:cubicBezTo>
                  <a:cubicBezTo>
                    <a:pt x="723" y="2226"/>
                    <a:pt x="613" y="2246"/>
                    <a:pt x="501" y="2246"/>
                  </a:cubicBezTo>
                  <a:cubicBezTo>
                    <a:pt x="460" y="2246"/>
                    <a:pt x="418" y="2244"/>
                    <a:pt x="377" y="2238"/>
                  </a:cubicBezTo>
                  <a:cubicBezTo>
                    <a:pt x="288" y="2238"/>
                    <a:pt x="200" y="2238"/>
                    <a:pt x="111" y="2216"/>
                  </a:cubicBezTo>
                  <a:lnTo>
                    <a:pt x="0" y="2415"/>
                  </a:lnTo>
                  <a:lnTo>
                    <a:pt x="1839" y="2393"/>
                  </a:lnTo>
                  <a:cubicBezTo>
                    <a:pt x="1883" y="2016"/>
                    <a:pt x="1485" y="2260"/>
                    <a:pt x="1329" y="1928"/>
                  </a:cubicBezTo>
                  <a:lnTo>
                    <a:pt x="1329" y="1928"/>
                  </a:lnTo>
                  <a:cubicBezTo>
                    <a:pt x="1595" y="1994"/>
                    <a:pt x="1773" y="2016"/>
                    <a:pt x="1972" y="2061"/>
                  </a:cubicBezTo>
                  <a:cubicBezTo>
                    <a:pt x="2061" y="2083"/>
                    <a:pt x="2149" y="2105"/>
                    <a:pt x="2238" y="2149"/>
                  </a:cubicBezTo>
                  <a:lnTo>
                    <a:pt x="2637" y="1861"/>
                  </a:lnTo>
                  <a:lnTo>
                    <a:pt x="2725" y="1950"/>
                  </a:lnTo>
                  <a:cubicBezTo>
                    <a:pt x="2659" y="2105"/>
                    <a:pt x="2592" y="2282"/>
                    <a:pt x="2504" y="2437"/>
                  </a:cubicBezTo>
                  <a:cubicBezTo>
                    <a:pt x="2681" y="2393"/>
                    <a:pt x="2858" y="2349"/>
                    <a:pt x="3036" y="2304"/>
                  </a:cubicBezTo>
                  <a:cubicBezTo>
                    <a:pt x="3789" y="2171"/>
                    <a:pt x="4564" y="2083"/>
                    <a:pt x="5340" y="1950"/>
                  </a:cubicBezTo>
                  <a:cubicBezTo>
                    <a:pt x="5495" y="1905"/>
                    <a:pt x="5650" y="1839"/>
                    <a:pt x="5783" y="1750"/>
                  </a:cubicBezTo>
                  <a:lnTo>
                    <a:pt x="5739" y="1529"/>
                  </a:lnTo>
                  <a:cubicBezTo>
                    <a:pt x="5561" y="1329"/>
                    <a:pt x="5761" y="1241"/>
                    <a:pt x="5872" y="1130"/>
                  </a:cubicBezTo>
                  <a:lnTo>
                    <a:pt x="6713" y="931"/>
                  </a:lnTo>
                  <a:lnTo>
                    <a:pt x="6780" y="1130"/>
                  </a:lnTo>
                  <a:lnTo>
                    <a:pt x="6979" y="1196"/>
                  </a:lnTo>
                  <a:lnTo>
                    <a:pt x="7312" y="1219"/>
                  </a:lnTo>
                  <a:lnTo>
                    <a:pt x="7312" y="1063"/>
                  </a:lnTo>
                  <a:lnTo>
                    <a:pt x="7157" y="931"/>
                  </a:lnTo>
                  <a:lnTo>
                    <a:pt x="7245" y="842"/>
                  </a:lnTo>
                  <a:lnTo>
                    <a:pt x="7445" y="1063"/>
                  </a:lnTo>
                  <a:lnTo>
                    <a:pt x="7600" y="1219"/>
                  </a:lnTo>
                  <a:lnTo>
                    <a:pt x="8752" y="687"/>
                  </a:lnTo>
                  <a:cubicBezTo>
                    <a:pt x="8486" y="399"/>
                    <a:pt x="8264" y="177"/>
                    <a:pt x="8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3" name="Google Shape;1305;p35">
              <a:extLst>
                <a:ext uri="{FF2B5EF4-FFF2-40B4-BE49-F238E27FC236}">
                  <a16:creationId xmlns:a16="http://schemas.microsoft.com/office/drawing/2014/main" id="{39F17FFD-940A-496E-85CB-4C7ABDCEF389}"/>
                </a:ext>
              </a:extLst>
            </p:cNvPr>
            <p:cNvSpPr/>
            <p:nvPr/>
          </p:nvSpPr>
          <p:spPr>
            <a:xfrm>
              <a:off x="6872275" y="4171350"/>
              <a:ext cx="164525" cy="72025"/>
            </a:xfrm>
            <a:custGeom>
              <a:avLst/>
              <a:gdLst/>
              <a:ahLst/>
              <a:cxnLst/>
              <a:rect l="l" t="t" r="r" b="b"/>
              <a:pathLst>
                <a:path w="6581" h="2881" extrusionOk="0">
                  <a:moveTo>
                    <a:pt x="1241" y="554"/>
                  </a:moveTo>
                  <a:lnTo>
                    <a:pt x="1130" y="865"/>
                  </a:lnTo>
                  <a:lnTo>
                    <a:pt x="909" y="931"/>
                  </a:lnTo>
                  <a:lnTo>
                    <a:pt x="886" y="865"/>
                  </a:lnTo>
                  <a:lnTo>
                    <a:pt x="1064" y="798"/>
                  </a:lnTo>
                  <a:cubicBezTo>
                    <a:pt x="776" y="577"/>
                    <a:pt x="1064" y="599"/>
                    <a:pt x="1241" y="554"/>
                  </a:cubicBezTo>
                  <a:close/>
                  <a:moveTo>
                    <a:pt x="2504" y="1396"/>
                  </a:moveTo>
                  <a:cubicBezTo>
                    <a:pt x="2504" y="1396"/>
                    <a:pt x="2548" y="1441"/>
                    <a:pt x="2570" y="1463"/>
                  </a:cubicBezTo>
                  <a:lnTo>
                    <a:pt x="2460" y="1574"/>
                  </a:lnTo>
                  <a:lnTo>
                    <a:pt x="2349" y="1596"/>
                  </a:lnTo>
                  <a:lnTo>
                    <a:pt x="2349" y="1596"/>
                  </a:lnTo>
                  <a:lnTo>
                    <a:pt x="2371" y="1507"/>
                  </a:lnTo>
                  <a:cubicBezTo>
                    <a:pt x="2415" y="1463"/>
                    <a:pt x="2460" y="1419"/>
                    <a:pt x="2504" y="1396"/>
                  </a:cubicBezTo>
                  <a:close/>
                  <a:moveTo>
                    <a:pt x="3590" y="1662"/>
                  </a:moveTo>
                  <a:cubicBezTo>
                    <a:pt x="3767" y="1684"/>
                    <a:pt x="3966" y="1729"/>
                    <a:pt x="4166" y="1773"/>
                  </a:cubicBezTo>
                  <a:cubicBezTo>
                    <a:pt x="4210" y="1795"/>
                    <a:pt x="4210" y="1950"/>
                    <a:pt x="4232" y="2017"/>
                  </a:cubicBezTo>
                  <a:cubicBezTo>
                    <a:pt x="4171" y="2032"/>
                    <a:pt x="4099" y="2058"/>
                    <a:pt x="4039" y="2058"/>
                  </a:cubicBezTo>
                  <a:cubicBezTo>
                    <a:pt x="4012" y="2058"/>
                    <a:pt x="3987" y="2053"/>
                    <a:pt x="3966" y="2039"/>
                  </a:cubicBezTo>
                  <a:cubicBezTo>
                    <a:pt x="3833" y="1950"/>
                    <a:pt x="3700" y="1840"/>
                    <a:pt x="3590" y="1751"/>
                  </a:cubicBezTo>
                  <a:lnTo>
                    <a:pt x="3590" y="1662"/>
                  </a:lnTo>
                  <a:close/>
                  <a:moveTo>
                    <a:pt x="377" y="1"/>
                  </a:moveTo>
                  <a:lnTo>
                    <a:pt x="377" y="1"/>
                  </a:lnTo>
                  <a:cubicBezTo>
                    <a:pt x="421" y="311"/>
                    <a:pt x="266" y="621"/>
                    <a:pt x="0" y="798"/>
                  </a:cubicBezTo>
                  <a:lnTo>
                    <a:pt x="886" y="1108"/>
                  </a:lnTo>
                  <a:lnTo>
                    <a:pt x="997" y="975"/>
                  </a:lnTo>
                  <a:cubicBezTo>
                    <a:pt x="997" y="1042"/>
                    <a:pt x="1019" y="1131"/>
                    <a:pt x="1019" y="1197"/>
                  </a:cubicBezTo>
                  <a:lnTo>
                    <a:pt x="1152" y="1197"/>
                  </a:lnTo>
                  <a:lnTo>
                    <a:pt x="1241" y="1064"/>
                  </a:lnTo>
                  <a:cubicBezTo>
                    <a:pt x="1263" y="1131"/>
                    <a:pt x="1285" y="1175"/>
                    <a:pt x="1285" y="1219"/>
                  </a:cubicBezTo>
                  <a:lnTo>
                    <a:pt x="1485" y="1441"/>
                  </a:lnTo>
                  <a:cubicBezTo>
                    <a:pt x="1517" y="1318"/>
                    <a:pt x="1562" y="1277"/>
                    <a:pt x="1612" y="1277"/>
                  </a:cubicBezTo>
                  <a:cubicBezTo>
                    <a:pt x="1698" y="1277"/>
                    <a:pt x="1799" y="1399"/>
                    <a:pt x="1883" y="1441"/>
                  </a:cubicBezTo>
                  <a:lnTo>
                    <a:pt x="1595" y="1485"/>
                  </a:lnTo>
                  <a:lnTo>
                    <a:pt x="2814" y="1950"/>
                  </a:lnTo>
                  <a:cubicBezTo>
                    <a:pt x="2909" y="1926"/>
                    <a:pt x="3011" y="1858"/>
                    <a:pt x="3091" y="1858"/>
                  </a:cubicBezTo>
                  <a:cubicBezTo>
                    <a:pt x="3161" y="1858"/>
                    <a:pt x="3215" y="1909"/>
                    <a:pt x="3235" y="2083"/>
                  </a:cubicBezTo>
                  <a:cubicBezTo>
                    <a:pt x="3966" y="2305"/>
                    <a:pt x="4697" y="2549"/>
                    <a:pt x="5429" y="2748"/>
                  </a:cubicBezTo>
                  <a:cubicBezTo>
                    <a:pt x="5783" y="2814"/>
                    <a:pt x="6138" y="2859"/>
                    <a:pt x="6492" y="2881"/>
                  </a:cubicBezTo>
                  <a:cubicBezTo>
                    <a:pt x="6448" y="2814"/>
                    <a:pt x="6426" y="2704"/>
                    <a:pt x="6359" y="2681"/>
                  </a:cubicBezTo>
                  <a:cubicBezTo>
                    <a:pt x="6182" y="2593"/>
                    <a:pt x="6027" y="2526"/>
                    <a:pt x="5849" y="2482"/>
                  </a:cubicBezTo>
                  <a:lnTo>
                    <a:pt x="6581" y="2061"/>
                  </a:lnTo>
                  <a:lnTo>
                    <a:pt x="6027" y="1972"/>
                  </a:lnTo>
                  <a:cubicBezTo>
                    <a:pt x="5988" y="2050"/>
                    <a:pt x="5966" y="2094"/>
                    <a:pt x="5931" y="2094"/>
                  </a:cubicBezTo>
                  <a:cubicBezTo>
                    <a:pt x="5887" y="2094"/>
                    <a:pt x="5821" y="2023"/>
                    <a:pt x="5672" y="1862"/>
                  </a:cubicBezTo>
                  <a:lnTo>
                    <a:pt x="5163" y="1729"/>
                  </a:lnTo>
                  <a:cubicBezTo>
                    <a:pt x="5055" y="1750"/>
                    <a:pt x="4937" y="1798"/>
                    <a:pt x="4831" y="1798"/>
                  </a:cubicBezTo>
                  <a:cubicBezTo>
                    <a:pt x="4719" y="1798"/>
                    <a:pt x="4621" y="1745"/>
                    <a:pt x="4564" y="1551"/>
                  </a:cubicBezTo>
                  <a:lnTo>
                    <a:pt x="3767" y="1330"/>
                  </a:lnTo>
                  <a:lnTo>
                    <a:pt x="3678" y="1551"/>
                  </a:lnTo>
                  <a:cubicBezTo>
                    <a:pt x="3612" y="1507"/>
                    <a:pt x="3545" y="1463"/>
                    <a:pt x="3501" y="1396"/>
                  </a:cubicBezTo>
                  <a:cubicBezTo>
                    <a:pt x="3457" y="1308"/>
                    <a:pt x="3434" y="1241"/>
                    <a:pt x="3434" y="1153"/>
                  </a:cubicBezTo>
                  <a:lnTo>
                    <a:pt x="1728" y="532"/>
                  </a:lnTo>
                  <a:lnTo>
                    <a:pt x="1706" y="554"/>
                  </a:lnTo>
                  <a:lnTo>
                    <a:pt x="1684" y="554"/>
                  </a:lnTo>
                  <a:lnTo>
                    <a:pt x="1507" y="776"/>
                  </a:lnTo>
                  <a:lnTo>
                    <a:pt x="1396" y="665"/>
                  </a:lnTo>
                  <a:lnTo>
                    <a:pt x="1640" y="510"/>
                  </a:lnTo>
                  <a:cubicBezTo>
                    <a:pt x="1618" y="488"/>
                    <a:pt x="1618" y="466"/>
                    <a:pt x="1595" y="466"/>
                  </a:cubicBez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4" name="Google Shape;1306;p35">
              <a:extLst>
                <a:ext uri="{FF2B5EF4-FFF2-40B4-BE49-F238E27FC236}">
                  <a16:creationId xmlns:a16="http://schemas.microsoft.com/office/drawing/2014/main" id="{26294902-7DB1-4089-988A-AC3D2D2CDBB8}"/>
                </a:ext>
              </a:extLst>
            </p:cNvPr>
            <p:cNvSpPr/>
            <p:nvPr/>
          </p:nvSpPr>
          <p:spPr>
            <a:xfrm>
              <a:off x="6992475" y="4298200"/>
              <a:ext cx="143475" cy="35475"/>
            </a:xfrm>
            <a:custGeom>
              <a:avLst/>
              <a:gdLst/>
              <a:ahLst/>
              <a:cxnLst/>
              <a:rect l="l" t="t" r="r" b="b"/>
              <a:pathLst>
                <a:path w="5739" h="1419" extrusionOk="0">
                  <a:moveTo>
                    <a:pt x="155" y="0"/>
                  </a:moveTo>
                  <a:lnTo>
                    <a:pt x="0" y="266"/>
                  </a:lnTo>
                  <a:lnTo>
                    <a:pt x="0" y="466"/>
                  </a:lnTo>
                  <a:cubicBezTo>
                    <a:pt x="44" y="599"/>
                    <a:pt x="89" y="754"/>
                    <a:pt x="133" y="909"/>
                  </a:cubicBezTo>
                  <a:lnTo>
                    <a:pt x="643" y="1064"/>
                  </a:lnTo>
                  <a:lnTo>
                    <a:pt x="753" y="909"/>
                  </a:lnTo>
                  <a:lnTo>
                    <a:pt x="953" y="1152"/>
                  </a:lnTo>
                  <a:lnTo>
                    <a:pt x="1307" y="1175"/>
                  </a:lnTo>
                  <a:lnTo>
                    <a:pt x="1640" y="1219"/>
                  </a:lnTo>
                  <a:cubicBezTo>
                    <a:pt x="2592" y="1285"/>
                    <a:pt x="3545" y="1352"/>
                    <a:pt x="4498" y="1418"/>
                  </a:cubicBezTo>
                  <a:cubicBezTo>
                    <a:pt x="4742" y="1396"/>
                    <a:pt x="4963" y="1374"/>
                    <a:pt x="5207" y="1330"/>
                  </a:cubicBezTo>
                  <a:lnTo>
                    <a:pt x="5207" y="1263"/>
                  </a:lnTo>
                  <a:lnTo>
                    <a:pt x="5273" y="1308"/>
                  </a:lnTo>
                  <a:lnTo>
                    <a:pt x="5739" y="1330"/>
                  </a:lnTo>
                  <a:lnTo>
                    <a:pt x="5739" y="1152"/>
                  </a:lnTo>
                  <a:lnTo>
                    <a:pt x="5672" y="909"/>
                  </a:lnTo>
                  <a:lnTo>
                    <a:pt x="5672" y="776"/>
                  </a:lnTo>
                  <a:lnTo>
                    <a:pt x="5406" y="776"/>
                  </a:lnTo>
                  <a:lnTo>
                    <a:pt x="5007" y="709"/>
                  </a:lnTo>
                  <a:lnTo>
                    <a:pt x="4919" y="532"/>
                  </a:lnTo>
                  <a:lnTo>
                    <a:pt x="4631" y="510"/>
                  </a:lnTo>
                  <a:lnTo>
                    <a:pt x="3501" y="510"/>
                  </a:lnTo>
                  <a:lnTo>
                    <a:pt x="3612" y="754"/>
                  </a:lnTo>
                  <a:lnTo>
                    <a:pt x="3877" y="842"/>
                  </a:lnTo>
                  <a:lnTo>
                    <a:pt x="3811" y="931"/>
                  </a:lnTo>
                  <a:lnTo>
                    <a:pt x="3612" y="754"/>
                  </a:lnTo>
                  <a:lnTo>
                    <a:pt x="3479" y="510"/>
                  </a:lnTo>
                  <a:lnTo>
                    <a:pt x="2969" y="466"/>
                  </a:lnTo>
                  <a:lnTo>
                    <a:pt x="3013" y="709"/>
                  </a:lnTo>
                  <a:lnTo>
                    <a:pt x="2925" y="709"/>
                  </a:lnTo>
                  <a:cubicBezTo>
                    <a:pt x="2903" y="643"/>
                    <a:pt x="2880" y="554"/>
                    <a:pt x="2858" y="466"/>
                  </a:cubicBezTo>
                  <a:cubicBezTo>
                    <a:pt x="2659" y="443"/>
                    <a:pt x="2482" y="443"/>
                    <a:pt x="2282" y="399"/>
                  </a:cubicBezTo>
                  <a:cubicBezTo>
                    <a:pt x="1573" y="288"/>
                    <a:pt x="864" y="133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5" name="Google Shape;1307;p35">
              <a:extLst>
                <a:ext uri="{FF2B5EF4-FFF2-40B4-BE49-F238E27FC236}">
                  <a16:creationId xmlns:a16="http://schemas.microsoft.com/office/drawing/2014/main" id="{A521E68B-EB96-4612-8D56-7C21D9BF7008}"/>
                </a:ext>
              </a:extLst>
            </p:cNvPr>
            <p:cNvSpPr/>
            <p:nvPr/>
          </p:nvSpPr>
          <p:spPr>
            <a:xfrm>
              <a:off x="6660125" y="4114100"/>
              <a:ext cx="135725" cy="45100"/>
            </a:xfrm>
            <a:custGeom>
              <a:avLst/>
              <a:gdLst/>
              <a:ahLst/>
              <a:cxnLst/>
              <a:rect l="l" t="t" r="r" b="b"/>
              <a:pathLst>
                <a:path w="5429" h="1804" extrusionOk="0">
                  <a:moveTo>
                    <a:pt x="1108" y="496"/>
                  </a:moveTo>
                  <a:cubicBezTo>
                    <a:pt x="1119" y="507"/>
                    <a:pt x="1125" y="507"/>
                    <a:pt x="1128" y="507"/>
                  </a:cubicBezTo>
                  <a:cubicBezTo>
                    <a:pt x="1130" y="507"/>
                    <a:pt x="1130" y="507"/>
                    <a:pt x="1130" y="518"/>
                  </a:cubicBezTo>
                  <a:cubicBezTo>
                    <a:pt x="1130" y="540"/>
                    <a:pt x="1108" y="540"/>
                    <a:pt x="1108" y="540"/>
                  </a:cubicBezTo>
                  <a:cubicBezTo>
                    <a:pt x="1108" y="540"/>
                    <a:pt x="1086" y="540"/>
                    <a:pt x="1086" y="518"/>
                  </a:cubicBezTo>
                  <a:cubicBezTo>
                    <a:pt x="1086" y="496"/>
                    <a:pt x="1108" y="496"/>
                    <a:pt x="1108" y="496"/>
                  </a:cubicBezTo>
                  <a:close/>
                  <a:moveTo>
                    <a:pt x="3058" y="585"/>
                  </a:moveTo>
                  <a:cubicBezTo>
                    <a:pt x="3191" y="585"/>
                    <a:pt x="3302" y="607"/>
                    <a:pt x="3412" y="651"/>
                  </a:cubicBezTo>
                  <a:cubicBezTo>
                    <a:pt x="3523" y="740"/>
                    <a:pt x="3590" y="850"/>
                    <a:pt x="3634" y="983"/>
                  </a:cubicBezTo>
                  <a:cubicBezTo>
                    <a:pt x="3479" y="784"/>
                    <a:pt x="3036" y="1028"/>
                    <a:pt x="3058" y="585"/>
                  </a:cubicBezTo>
                  <a:close/>
                  <a:moveTo>
                    <a:pt x="997" y="0"/>
                  </a:moveTo>
                  <a:cubicBezTo>
                    <a:pt x="665" y="0"/>
                    <a:pt x="333" y="25"/>
                    <a:pt x="0" y="75"/>
                  </a:cubicBezTo>
                  <a:cubicBezTo>
                    <a:pt x="288" y="319"/>
                    <a:pt x="200" y="585"/>
                    <a:pt x="22" y="850"/>
                  </a:cubicBezTo>
                  <a:lnTo>
                    <a:pt x="820" y="983"/>
                  </a:lnTo>
                  <a:lnTo>
                    <a:pt x="975" y="607"/>
                  </a:lnTo>
                  <a:lnTo>
                    <a:pt x="1374" y="895"/>
                  </a:lnTo>
                  <a:lnTo>
                    <a:pt x="1175" y="1005"/>
                  </a:lnTo>
                  <a:lnTo>
                    <a:pt x="2083" y="983"/>
                  </a:lnTo>
                  <a:cubicBezTo>
                    <a:pt x="2256" y="906"/>
                    <a:pt x="2279" y="630"/>
                    <a:pt x="2484" y="630"/>
                  </a:cubicBezTo>
                  <a:cubicBezTo>
                    <a:pt x="2516" y="630"/>
                    <a:pt x="2551" y="636"/>
                    <a:pt x="2593" y="651"/>
                  </a:cubicBezTo>
                  <a:lnTo>
                    <a:pt x="2659" y="385"/>
                  </a:lnTo>
                  <a:lnTo>
                    <a:pt x="2792" y="385"/>
                  </a:lnTo>
                  <a:cubicBezTo>
                    <a:pt x="2814" y="673"/>
                    <a:pt x="2859" y="961"/>
                    <a:pt x="2881" y="1227"/>
                  </a:cubicBezTo>
                  <a:lnTo>
                    <a:pt x="4343" y="1626"/>
                  </a:lnTo>
                  <a:lnTo>
                    <a:pt x="4277" y="1382"/>
                  </a:lnTo>
                  <a:lnTo>
                    <a:pt x="4720" y="1426"/>
                  </a:lnTo>
                  <a:lnTo>
                    <a:pt x="4609" y="1714"/>
                  </a:lnTo>
                  <a:lnTo>
                    <a:pt x="5296" y="1803"/>
                  </a:lnTo>
                  <a:lnTo>
                    <a:pt x="5362" y="1626"/>
                  </a:lnTo>
                  <a:lnTo>
                    <a:pt x="5429" y="1559"/>
                  </a:lnTo>
                  <a:lnTo>
                    <a:pt x="5406" y="1493"/>
                  </a:lnTo>
                  <a:cubicBezTo>
                    <a:pt x="5118" y="1493"/>
                    <a:pt x="5274" y="1316"/>
                    <a:pt x="5296" y="1205"/>
                  </a:cubicBezTo>
                  <a:lnTo>
                    <a:pt x="5141" y="939"/>
                  </a:lnTo>
                  <a:lnTo>
                    <a:pt x="4941" y="895"/>
                  </a:lnTo>
                  <a:lnTo>
                    <a:pt x="4963" y="1005"/>
                  </a:lnTo>
                  <a:lnTo>
                    <a:pt x="4919" y="1005"/>
                  </a:lnTo>
                  <a:lnTo>
                    <a:pt x="4941" y="873"/>
                  </a:lnTo>
                  <a:cubicBezTo>
                    <a:pt x="4830" y="806"/>
                    <a:pt x="4675" y="762"/>
                    <a:pt x="4542" y="673"/>
                  </a:cubicBezTo>
                  <a:cubicBezTo>
                    <a:pt x="4166" y="452"/>
                    <a:pt x="3745" y="540"/>
                    <a:pt x="3324" y="385"/>
                  </a:cubicBezTo>
                  <a:cubicBezTo>
                    <a:pt x="2681" y="164"/>
                    <a:pt x="2017" y="31"/>
                    <a:pt x="1330" y="8"/>
                  </a:cubicBezTo>
                  <a:cubicBezTo>
                    <a:pt x="1219" y="3"/>
                    <a:pt x="1108" y="0"/>
                    <a:pt x="9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6" name="Google Shape;1308;p35">
              <a:extLst>
                <a:ext uri="{FF2B5EF4-FFF2-40B4-BE49-F238E27FC236}">
                  <a16:creationId xmlns:a16="http://schemas.microsoft.com/office/drawing/2014/main" id="{E3CAFAF6-9F7F-4445-BACE-CCBAD4529606}"/>
                </a:ext>
              </a:extLst>
            </p:cNvPr>
            <p:cNvSpPr/>
            <p:nvPr/>
          </p:nvSpPr>
          <p:spPr>
            <a:xfrm>
              <a:off x="6565950" y="4118175"/>
              <a:ext cx="94750" cy="41025"/>
            </a:xfrm>
            <a:custGeom>
              <a:avLst/>
              <a:gdLst/>
              <a:ahLst/>
              <a:cxnLst/>
              <a:rect l="l" t="t" r="r" b="b"/>
              <a:pathLst>
                <a:path w="3790" h="1641" extrusionOk="0">
                  <a:moveTo>
                    <a:pt x="3369" y="1"/>
                  </a:moveTo>
                  <a:lnTo>
                    <a:pt x="1973" y="244"/>
                  </a:lnTo>
                  <a:lnTo>
                    <a:pt x="2216" y="687"/>
                  </a:lnTo>
                  <a:lnTo>
                    <a:pt x="2261" y="754"/>
                  </a:lnTo>
                  <a:lnTo>
                    <a:pt x="2172" y="754"/>
                  </a:lnTo>
                  <a:lnTo>
                    <a:pt x="1818" y="311"/>
                  </a:lnTo>
                  <a:lnTo>
                    <a:pt x="89" y="798"/>
                  </a:lnTo>
                  <a:cubicBezTo>
                    <a:pt x="67" y="998"/>
                    <a:pt x="45" y="1197"/>
                    <a:pt x="1" y="1419"/>
                  </a:cubicBezTo>
                  <a:lnTo>
                    <a:pt x="422" y="1640"/>
                  </a:lnTo>
                  <a:lnTo>
                    <a:pt x="1640" y="1241"/>
                  </a:lnTo>
                  <a:cubicBezTo>
                    <a:pt x="1631" y="1057"/>
                    <a:pt x="1583" y="1009"/>
                    <a:pt x="1514" y="1009"/>
                  </a:cubicBezTo>
                  <a:cubicBezTo>
                    <a:pt x="1436" y="1009"/>
                    <a:pt x="1333" y="1069"/>
                    <a:pt x="1225" y="1069"/>
                  </a:cubicBezTo>
                  <a:cubicBezTo>
                    <a:pt x="1209" y="1069"/>
                    <a:pt x="1192" y="1067"/>
                    <a:pt x="1175" y="1064"/>
                  </a:cubicBezTo>
                  <a:lnTo>
                    <a:pt x="1618" y="554"/>
                  </a:lnTo>
                  <a:lnTo>
                    <a:pt x="2283" y="1064"/>
                  </a:lnTo>
                  <a:lnTo>
                    <a:pt x="2970" y="931"/>
                  </a:lnTo>
                  <a:cubicBezTo>
                    <a:pt x="3022" y="749"/>
                    <a:pt x="3081" y="689"/>
                    <a:pt x="3142" y="689"/>
                  </a:cubicBezTo>
                  <a:cubicBezTo>
                    <a:pt x="3238" y="689"/>
                    <a:pt x="3341" y="833"/>
                    <a:pt x="3435" y="887"/>
                  </a:cubicBezTo>
                  <a:lnTo>
                    <a:pt x="3789" y="710"/>
                  </a:lnTo>
                  <a:lnTo>
                    <a:pt x="3280" y="377"/>
                  </a:lnTo>
                  <a:cubicBezTo>
                    <a:pt x="3302" y="333"/>
                    <a:pt x="3324" y="178"/>
                    <a:pt x="3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7" name="Google Shape;1309;p35">
              <a:extLst>
                <a:ext uri="{FF2B5EF4-FFF2-40B4-BE49-F238E27FC236}">
                  <a16:creationId xmlns:a16="http://schemas.microsoft.com/office/drawing/2014/main" id="{3867C785-9C0D-4588-8DCA-B14F5183C05B}"/>
                </a:ext>
              </a:extLst>
            </p:cNvPr>
            <p:cNvSpPr/>
            <p:nvPr/>
          </p:nvSpPr>
          <p:spPr>
            <a:xfrm>
              <a:off x="6461825" y="4154175"/>
              <a:ext cx="88650" cy="53200"/>
            </a:xfrm>
            <a:custGeom>
              <a:avLst/>
              <a:gdLst/>
              <a:ahLst/>
              <a:cxnLst/>
              <a:rect l="l" t="t" r="r" b="b"/>
              <a:pathLst>
                <a:path w="3546" h="2128" extrusionOk="0">
                  <a:moveTo>
                    <a:pt x="2770" y="1"/>
                  </a:moveTo>
                  <a:cubicBezTo>
                    <a:pt x="2504" y="1"/>
                    <a:pt x="2260" y="156"/>
                    <a:pt x="2127" y="377"/>
                  </a:cubicBezTo>
                  <a:cubicBezTo>
                    <a:pt x="2105" y="444"/>
                    <a:pt x="2039" y="466"/>
                    <a:pt x="1972" y="488"/>
                  </a:cubicBezTo>
                  <a:lnTo>
                    <a:pt x="820" y="1042"/>
                  </a:lnTo>
                  <a:cubicBezTo>
                    <a:pt x="798" y="1175"/>
                    <a:pt x="754" y="1286"/>
                    <a:pt x="709" y="1485"/>
                  </a:cubicBezTo>
                  <a:lnTo>
                    <a:pt x="864" y="1618"/>
                  </a:lnTo>
                  <a:cubicBezTo>
                    <a:pt x="842" y="1640"/>
                    <a:pt x="820" y="1662"/>
                    <a:pt x="798" y="1662"/>
                  </a:cubicBezTo>
                  <a:cubicBezTo>
                    <a:pt x="643" y="1640"/>
                    <a:pt x="466" y="1596"/>
                    <a:pt x="510" y="1352"/>
                  </a:cubicBezTo>
                  <a:lnTo>
                    <a:pt x="510" y="1352"/>
                  </a:lnTo>
                  <a:lnTo>
                    <a:pt x="355" y="1397"/>
                  </a:lnTo>
                  <a:lnTo>
                    <a:pt x="0" y="1995"/>
                  </a:lnTo>
                  <a:lnTo>
                    <a:pt x="266" y="1995"/>
                  </a:lnTo>
                  <a:lnTo>
                    <a:pt x="421" y="1840"/>
                  </a:lnTo>
                  <a:lnTo>
                    <a:pt x="488" y="1973"/>
                  </a:lnTo>
                  <a:lnTo>
                    <a:pt x="820" y="2128"/>
                  </a:lnTo>
                  <a:lnTo>
                    <a:pt x="1817" y="1574"/>
                  </a:lnTo>
                  <a:lnTo>
                    <a:pt x="1729" y="1308"/>
                  </a:lnTo>
                  <a:cubicBezTo>
                    <a:pt x="1665" y="1347"/>
                    <a:pt x="1610" y="1367"/>
                    <a:pt x="1569" y="1367"/>
                  </a:cubicBezTo>
                  <a:cubicBezTo>
                    <a:pt x="1495" y="1367"/>
                    <a:pt x="1464" y="1303"/>
                    <a:pt x="1507" y="1175"/>
                  </a:cubicBezTo>
                  <a:cubicBezTo>
                    <a:pt x="1543" y="994"/>
                    <a:pt x="1638" y="813"/>
                    <a:pt x="1829" y="813"/>
                  </a:cubicBezTo>
                  <a:cubicBezTo>
                    <a:pt x="1872" y="813"/>
                    <a:pt x="1919" y="822"/>
                    <a:pt x="1972" y="843"/>
                  </a:cubicBezTo>
                  <a:cubicBezTo>
                    <a:pt x="2039" y="865"/>
                    <a:pt x="2083" y="909"/>
                    <a:pt x="2127" y="976"/>
                  </a:cubicBezTo>
                  <a:lnTo>
                    <a:pt x="2748" y="820"/>
                  </a:lnTo>
                  <a:lnTo>
                    <a:pt x="2748" y="820"/>
                  </a:lnTo>
                  <a:lnTo>
                    <a:pt x="2703" y="1109"/>
                  </a:lnTo>
                  <a:lnTo>
                    <a:pt x="2703" y="1109"/>
                  </a:lnTo>
                  <a:lnTo>
                    <a:pt x="3479" y="688"/>
                  </a:lnTo>
                  <a:cubicBezTo>
                    <a:pt x="3501" y="621"/>
                    <a:pt x="3545" y="532"/>
                    <a:pt x="3523" y="466"/>
                  </a:cubicBezTo>
                  <a:cubicBezTo>
                    <a:pt x="3479" y="377"/>
                    <a:pt x="3435" y="289"/>
                    <a:pt x="3368" y="200"/>
                  </a:cubicBezTo>
                  <a:cubicBezTo>
                    <a:pt x="3302" y="289"/>
                    <a:pt x="3257" y="377"/>
                    <a:pt x="3213" y="466"/>
                  </a:cubicBezTo>
                  <a:cubicBezTo>
                    <a:pt x="3213" y="532"/>
                    <a:pt x="3191" y="599"/>
                    <a:pt x="3147" y="643"/>
                  </a:cubicBezTo>
                  <a:cubicBezTo>
                    <a:pt x="3014" y="422"/>
                    <a:pt x="2903" y="222"/>
                    <a:pt x="2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8" name="Google Shape;1310;p35">
              <a:extLst>
                <a:ext uri="{FF2B5EF4-FFF2-40B4-BE49-F238E27FC236}">
                  <a16:creationId xmlns:a16="http://schemas.microsoft.com/office/drawing/2014/main" id="{12FAC15B-C389-4B08-BAB6-9498A992DAC7}"/>
                </a:ext>
              </a:extLst>
            </p:cNvPr>
            <p:cNvSpPr/>
            <p:nvPr/>
          </p:nvSpPr>
          <p:spPr>
            <a:xfrm>
              <a:off x="6937075" y="4532375"/>
              <a:ext cx="83675" cy="40025"/>
            </a:xfrm>
            <a:custGeom>
              <a:avLst/>
              <a:gdLst/>
              <a:ahLst/>
              <a:cxnLst/>
              <a:rect l="l" t="t" r="r" b="b"/>
              <a:pathLst>
                <a:path w="3347" h="1601" extrusionOk="0">
                  <a:moveTo>
                    <a:pt x="637" y="1"/>
                  </a:moveTo>
                  <a:cubicBezTo>
                    <a:pt x="579" y="1"/>
                    <a:pt x="520" y="50"/>
                    <a:pt x="444" y="50"/>
                  </a:cubicBezTo>
                  <a:lnTo>
                    <a:pt x="311" y="50"/>
                  </a:lnTo>
                  <a:lnTo>
                    <a:pt x="200" y="160"/>
                  </a:lnTo>
                  <a:cubicBezTo>
                    <a:pt x="156" y="271"/>
                    <a:pt x="89" y="382"/>
                    <a:pt x="45" y="493"/>
                  </a:cubicBezTo>
                  <a:cubicBezTo>
                    <a:pt x="23" y="604"/>
                    <a:pt x="0" y="714"/>
                    <a:pt x="0" y="825"/>
                  </a:cubicBezTo>
                  <a:lnTo>
                    <a:pt x="687" y="1069"/>
                  </a:lnTo>
                  <a:cubicBezTo>
                    <a:pt x="798" y="847"/>
                    <a:pt x="554" y="449"/>
                    <a:pt x="931" y="382"/>
                  </a:cubicBezTo>
                  <a:cubicBezTo>
                    <a:pt x="1108" y="581"/>
                    <a:pt x="1241" y="737"/>
                    <a:pt x="1374" y="869"/>
                  </a:cubicBezTo>
                  <a:cubicBezTo>
                    <a:pt x="1529" y="958"/>
                    <a:pt x="1640" y="1158"/>
                    <a:pt x="1640" y="1335"/>
                  </a:cubicBezTo>
                  <a:lnTo>
                    <a:pt x="1950" y="1423"/>
                  </a:lnTo>
                  <a:lnTo>
                    <a:pt x="1950" y="1313"/>
                  </a:lnTo>
                  <a:lnTo>
                    <a:pt x="1795" y="1002"/>
                  </a:lnTo>
                  <a:cubicBezTo>
                    <a:pt x="2128" y="1002"/>
                    <a:pt x="2238" y="1113"/>
                    <a:pt x="2371" y="1556"/>
                  </a:cubicBezTo>
                  <a:lnTo>
                    <a:pt x="2770" y="1601"/>
                  </a:lnTo>
                  <a:cubicBezTo>
                    <a:pt x="2814" y="1423"/>
                    <a:pt x="2859" y="1246"/>
                    <a:pt x="2925" y="1002"/>
                  </a:cubicBezTo>
                  <a:lnTo>
                    <a:pt x="3080" y="1025"/>
                  </a:lnTo>
                  <a:lnTo>
                    <a:pt x="3191" y="1135"/>
                  </a:lnTo>
                  <a:cubicBezTo>
                    <a:pt x="3235" y="1069"/>
                    <a:pt x="3302" y="980"/>
                    <a:pt x="3346" y="914"/>
                  </a:cubicBezTo>
                  <a:cubicBezTo>
                    <a:pt x="2969" y="648"/>
                    <a:pt x="2526" y="626"/>
                    <a:pt x="2083" y="581"/>
                  </a:cubicBezTo>
                  <a:lnTo>
                    <a:pt x="1507" y="714"/>
                  </a:lnTo>
                  <a:lnTo>
                    <a:pt x="1507" y="714"/>
                  </a:lnTo>
                  <a:lnTo>
                    <a:pt x="1773" y="426"/>
                  </a:lnTo>
                  <a:cubicBezTo>
                    <a:pt x="1396" y="293"/>
                    <a:pt x="1042" y="138"/>
                    <a:pt x="665" y="5"/>
                  </a:cubicBezTo>
                  <a:cubicBezTo>
                    <a:pt x="656" y="2"/>
                    <a:pt x="646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9" name="Google Shape;1311;p35">
              <a:extLst>
                <a:ext uri="{FF2B5EF4-FFF2-40B4-BE49-F238E27FC236}">
                  <a16:creationId xmlns:a16="http://schemas.microsoft.com/office/drawing/2014/main" id="{6DABC70F-953D-426B-AC67-42E161F76D38}"/>
                </a:ext>
              </a:extLst>
            </p:cNvPr>
            <p:cNvSpPr/>
            <p:nvPr/>
          </p:nvSpPr>
          <p:spPr>
            <a:xfrm>
              <a:off x="6595875" y="4365750"/>
              <a:ext cx="93125" cy="34950"/>
            </a:xfrm>
            <a:custGeom>
              <a:avLst/>
              <a:gdLst/>
              <a:ahLst/>
              <a:cxnLst/>
              <a:rect l="l" t="t" r="r" b="b"/>
              <a:pathLst>
                <a:path w="3725" h="1398" extrusionOk="0">
                  <a:moveTo>
                    <a:pt x="3207" y="1"/>
                  </a:moveTo>
                  <a:cubicBezTo>
                    <a:pt x="3056" y="1"/>
                    <a:pt x="3018" y="214"/>
                    <a:pt x="2969" y="378"/>
                  </a:cubicBezTo>
                  <a:lnTo>
                    <a:pt x="2637" y="156"/>
                  </a:lnTo>
                  <a:cubicBezTo>
                    <a:pt x="2565" y="217"/>
                    <a:pt x="2486" y="296"/>
                    <a:pt x="2425" y="296"/>
                  </a:cubicBezTo>
                  <a:cubicBezTo>
                    <a:pt x="2375" y="296"/>
                    <a:pt x="2337" y="240"/>
                    <a:pt x="2327" y="68"/>
                  </a:cubicBezTo>
                  <a:lnTo>
                    <a:pt x="1861" y="156"/>
                  </a:lnTo>
                  <a:lnTo>
                    <a:pt x="1684" y="422"/>
                  </a:lnTo>
                  <a:cubicBezTo>
                    <a:pt x="1640" y="289"/>
                    <a:pt x="1618" y="223"/>
                    <a:pt x="1618" y="156"/>
                  </a:cubicBezTo>
                  <a:lnTo>
                    <a:pt x="1152" y="312"/>
                  </a:lnTo>
                  <a:lnTo>
                    <a:pt x="1064" y="312"/>
                  </a:lnTo>
                  <a:cubicBezTo>
                    <a:pt x="953" y="334"/>
                    <a:pt x="798" y="356"/>
                    <a:pt x="665" y="400"/>
                  </a:cubicBezTo>
                  <a:cubicBezTo>
                    <a:pt x="465" y="445"/>
                    <a:pt x="244" y="511"/>
                    <a:pt x="45" y="555"/>
                  </a:cubicBezTo>
                  <a:lnTo>
                    <a:pt x="0" y="932"/>
                  </a:lnTo>
                  <a:lnTo>
                    <a:pt x="443" y="799"/>
                  </a:lnTo>
                  <a:lnTo>
                    <a:pt x="532" y="843"/>
                  </a:lnTo>
                  <a:lnTo>
                    <a:pt x="288" y="1242"/>
                  </a:lnTo>
                  <a:lnTo>
                    <a:pt x="443" y="1397"/>
                  </a:lnTo>
                  <a:cubicBezTo>
                    <a:pt x="621" y="1397"/>
                    <a:pt x="798" y="1353"/>
                    <a:pt x="975" y="1309"/>
                  </a:cubicBezTo>
                  <a:cubicBezTo>
                    <a:pt x="1130" y="1220"/>
                    <a:pt x="1263" y="1131"/>
                    <a:pt x="1396" y="1021"/>
                  </a:cubicBezTo>
                  <a:cubicBezTo>
                    <a:pt x="1152" y="954"/>
                    <a:pt x="1219" y="821"/>
                    <a:pt x="1352" y="755"/>
                  </a:cubicBezTo>
                  <a:cubicBezTo>
                    <a:pt x="1507" y="644"/>
                    <a:pt x="1684" y="555"/>
                    <a:pt x="1861" y="467"/>
                  </a:cubicBezTo>
                  <a:lnTo>
                    <a:pt x="1928" y="577"/>
                  </a:lnTo>
                  <a:lnTo>
                    <a:pt x="1529" y="1021"/>
                  </a:lnTo>
                  <a:cubicBezTo>
                    <a:pt x="1601" y="1038"/>
                    <a:pt x="1687" y="1071"/>
                    <a:pt x="1741" y="1071"/>
                  </a:cubicBezTo>
                  <a:cubicBezTo>
                    <a:pt x="1753" y="1071"/>
                    <a:pt x="1764" y="1069"/>
                    <a:pt x="1773" y="1065"/>
                  </a:cubicBezTo>
                  <a:cubicBezTo>
                    <a:pt x="1906" y="910"/>
                    <a:pt x="2016" y="733"/>
                    <a:pt x="2149" y="555"/>
                  </a:cubicBezTo>
                  <a:lnTo>
                    <a:pt x="2172" y="799"/>
                  </a:lnTo>
                  <a:lnTo>
                    <a:pt x="2482" y="644"/>
                  </a:lnTo>
                  <a:lnTo>
                    <a:pt x="2570" y="511"/>
                  </a:lnTo>
                  <a:lnTo>
                    <a:pt x="2637" y="644"/>
                  </a:lnTo>
                  <a:lnTo>
                    <a:pt x="2725" y="865"/>
                  </a:lnTo>
                  <a:lnTo>
                    <a:pt x="2947" y="865"/>
                  </a:lnTo>
                  <a:cubicBezTo>
                    <a:pt x="2958" y="671"/>
                    <a:pt x="3041" y="630"/>
                    <a:pt x="3143" y="630"/>
                  </a:cubicBezTo>
                  <a:cubicBezTo>
                    <a:pt x="3216" y="630"/>
                    <a:pt x="3298" y="651"/>
                    <a:pt x="3371" y="651"/>
                  </a:cubicBezTo>
                  <a:cubicBezTo>
                    <a:pt x="3393" y="651"/>
                    <a:pt x="3415" y="649"/>
                    <a:pt x="3434" y="644"/>
                  </a:cubicBezTo>
                  <a:cubicBezTo>
                    <a:pt x="3461" y="647"/>
                    <a:pt x="3486" y="649"/>
                    <a:pt x="3510" y="649"/>
                  </a:cubicBezTo>
                  <a:cubicBezTo>
                    <a:pt x="3645" y="649"/>
                    <a:pt x="3725" y="589"/>
                    <a:pt x="3612" y="400"/>
                  </a:cubicBezTo>
                  <a:lnTo>
                    <a:pt x="3368" y="400"/>
                  </a:lnTo>
                  <a:cubicBezTo>
                    <a:pt x="3390" y="289"/>
                    <a:pt x="3412" y="179"/>
                    <a:pt x="3412" y="90"/>
                  </a:cubicBezTo>
                  <a:cubicBezTo>
                    <a:pt x="3326" y="27"/>
                    <a:pt x="3260" y="1"/>
                    <a:pt x="3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0" name="Google Shape;1312;p35">
              <a:extLst>
                <a:ext uri="{FF2B5EF4-FFF2-40B4-BE49-F238E27FC236}">
                  <a16:creationId xmlns:a16="http://schemas.microsoft.com/office/drawing/2014/main" id="{ED8710C1-D187-4325-8F96-3B774E9D2EFC}"/>
                </a:ext>
              </a:extLst>
            </p:cNvPr>
            <p:cNvSpPr/>
            <p:nvPr/>
          </p:nvSpPr>
          <p:spPr>
            <a:xfrm>
              <a:off x="6936525" y="4281025"/>
              <a:ext cx="58725" cy="39350"/>
            </a:xfrm>
            <a:custGeom>
              <a:avLst/>
              <a:gdLst/>
              <a:ahLst/>
              <a:cxnLst/>
              <a:rect l="l" t="t" r="r" b="b"/>
              <a:pathLst>
                <a:path w="2349" h="1574" extrusionOk="0">
                  <a:moveTo>
                    <a:pt x="266" y="0"/>
                  </a:moveTo>
                  <a:lnTo>
                    <a:pt x="155" y="45"/>
                  </a:lnTo>
                  <a:lnTo>
                    <a:pt x="0" y="45"/>
                  </a:lnTo>
                  <a:cubicBezTo>
                    <a:pt x="45" y="222"/>
                    <a:pt x="89" y="399"/>
                    <a:pt x="155" y="643"/>
                  </a:cubicBezTo>
                  <a:lnTo>
                    <a:pt x="576" y="510"/>
                  </a:lnTo>
                  <a:lnTo>
                    <a:pt x="311" y="909"/>
                  </a:lnTo>
                  <a:lnTo>
                    <a:pt x="776" y="975"/>
                  </a:lnTo>
                  <a:cubicBezTo>
                    <a:pt x="845" y="931"/>
                    <a:pt x="894" y="913"/>
                    <a:pt x="930" y="913"/>
                  </a:cubicBezTo>
                  <a:cubicBezTo>
                    <a:pt x="1055" y="913"/>
                    <a:pt x="1017" y="1133"/>
                    <a:pt x="1086" y="1219"/>
                  </a:cubicBezTo>
                  <a:lnTo>
                    <a:pt x="2349" y="1574"/>
                  </a:lnTo>
                  <a:cubicBezTo>
                    <a:pt x="2305" y="1418"/>
                    <a:pt x="2238" y="1286"/>
                    <a:pt x="2194" y="1130"/>
                  </a:cubicBezTo>
                  <a:lnTo>
                    <a:pt x="1972" y="1020"/>
                  </a:lnTo>
                  <a:lnTo>
                    <a:pt x="2194" y="931"/>
                  </a:lnTo>
                  <a:cubicBezTo>
                    <a:pt x="2150" y="798"/>
                    <a:pt x="2105" y="665"/>
                    <a:pt x="2083" y="554"/>
                  </a:cubicBezTo>
                  <a:lnTo>
                    <a:pt x="1795" y="532"/>
                  </a:lnTo>
                  <a:lnTo>
                    <a:pt x="1551" y="377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1" name="Google Shape;1313;p35">
              <a:extLst>
                <a:ext uri="{FF2B5EF4-FFF2-40B4-BE49-F238E27FC236}">
                  <a16:creationId xmlns:a16="http://schemas.microsoft.com/office/drawing/2014/main" id="{AE1604BB-74B6-4504-AF39-D7EDDA414F26}"/>
                </a:ext>
              </a:extLst>
            </p:cNvPr>
            <p:cNvSpPr/>
            <p:nvPr/>
          </p:nvSpPr>
          <p:spPr>
            <a:xfrm>
              <a:off x="6542700" y="4297650"/>
              <a:ext cx="68150" cy="39900"/>
            </a:xfrm>
            <a:custGeom>
              <a:avLst/>
              <a:gdLst/>
              <a:ahLst/>
              <a:cxnLst/>
              <a:rect l="l" t="t" r="r" b="b"/>
              <a:pathLst>
                <a:path w="2726" h="1596" extrusionOk="0">
                  <a:moveTo>
                    <a:pt x="2039" y="0"/>
                  </a:moveTo>
                  <a:lnTo>
                    <a:pt x="1972" y="89"/>
                  </a:lnTo>
                  <a:lnTo>
                    <a:pt x="1573" y="443"/>
                  </a:lnTo>
                  <a:cubicBezTo>
                    <a:pt x="1950" y="532"/>
                    <a:pt x="1706" y="709"/>
                    <a:pt x="1595" y="864"/>
                  </a:cubicBezTo>
                  <a:lnTo>
                    <a:pt x="1551" y="443"/>
                  </a:lnTo>
                  <a:cubicBezTo>
                    <a:pt x="1529" y="377"/>
                    <a:pt x="1507" y="288"/>
                    <a:pt x="1485" y="200"/>
                  </a:cubicBezTo>
                  <a:cubicBezTo>
                    <a:pt x="1330" y="222"/>
                    <a:pt x="1174" y="266"/>
                    <a:pt x="1019" y="333"/>
                  </a:cubicBezTo>
                  <a:cubicBezTo>
                    <a:pt x="665" y="488"/>
                    <a:pt x="333" y="665"/>
                    <a:pt x="0" y="842"/>
                  </a:cubicBezTo>
                  <a:lnTo>
                    <a:pt x="155" y="1462"/>
                  </a:lnTo>
                  <a:lnTo>
                    <a:pt x="244" y="1595"/>
                  </a:lnTo>
                  <a:lnTo>
                    <a:pt x="1086" y="1307"/>
                  </a:lnTo>
                  <a:cubicBezTo>
                    <a:pt x="842" y="1108"/>
                    <a:pt x="1064" y="953"/>
                    <a:pt x="1130" y="687"/>
                  </a:cubicBezTo>
                  <a:lnTo>
                    <a:pt x="1485" y="1086"/>
                  </a:lnTo>
                  <a:cubicBezTo>
                    <a:pt x="1573" y="1086"/>
                    <a:pt x="1684" y="1042"/>
                    <a:pt x="1773" y="1019"/>
                  </a:cubicBezTo>
                  <a:cubicBezTo>
                    <a:pt x="2083" y="909"/>
                    <a:pt x="2393" y="753"/>
                    <a:pt x="2725" y="621"/>
                  </a:cubicBezTo>
                  <a:lnTo>
                    <a:pt x="2637" y="399"/>
                  </a:lnTo>
                  <a:lnTo>
                    <a:pt x="1906" y="554"/>
                  </a:lnTo>
                  <a:lnTo>
                    <a:pt x="2194" y="67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2" name="Google Shape;1314;p35">
              <a:extLst>
                <a:ext uri="{FF2B5EF4-FFF2-40B4-BE49-F238E27FC236}">
                  <a16:creationId xmlns:a16="http://schemas.microsoft.com/office/drawing/2014/main" id="{40063DF0-5A07-4BBE-BCD3-F2C1E3390468}"/>
                </a:ext>
              </a:extLst>
            </p:cNvPr>
            <p:cNvSpPr/>
            <p:nvPr/>
          </p:nvSpPr>
          <p:spPr>
            <a:xfrm>
              <a:off x="6411975" y="4204025"/>
              <a:ext cx="57075" cy="42575"/>
            </a:xfrm>
            <a:custGeom>
              <a:avLst/>
              <a:gdLst/>
              <a:ahLst/>
              <a:cxnLst/>
              <a:rect l="l" t="t" r="r" b="b"/>
              <a:pathLst>
                <a:path w="2283" h="1703" extrusionOk="0">
                  <a:moveTo>
                    <a:pt x="1130" y="555"/>
                  </a:moveTo>
                  <a:cubicBezTo>
                    <a:pt x="1197" y="732"/>
                    <a:pt x="1263" y="887"/>
                    <a:pt x="1330" y="1064"/>
                  </a:cubicBezTo>
                  <a:lnTo>
                    <a:pt x="1130" y="1153"/>
                  </a:lnTo>
                  <a:lnTo>
                    <a:pt x="909" y="643"/>
                  </a:lnTo>
                  <a:lnTo>
                    <a:pt x="1130" y="555"/>
                  </a:lnTo>
                  <a:close/>
                  <a:moveTo>
                    <a:pt x="1418" y="1"/>
                  </a:moveTo>
                  <a:cubicBezTo>
                    <a:pt x="953" y="377"/>
                    <a:pt x="466" y="732"/>
                    <a:pt x="0" y="1109"/>
                  </a:cubicBezTo>
                  <a:cubicBezTo>
                    <a:pt x="45" y="1219"/>
                    <a:pt x="89" y="1330"/>
                    <a:pt x="155" y="1374"/>
                  </a:cubicBezTo>
                  <a:cubicBezTo>
                    <a:pt x="346" y="1489"/>
                    <a:pt x="620" y="1702"/>
                    <a:pt x="791" y="1702"/>
                  </a:cubicBezTo>
                  <a:cubicBezTo>
                    <a:pt x="818" y="1702"/>
                    <a:pt x="843" y="1697"/>
                    <a:pt x="864" y="1685"/>
                  </a:cubicBezTo>
                  <a:cubicBezTo>
                    <a:pt x="1197" y="1485"/>
                    <a:pt x="1529" y="1219"/>
                    <a:pt x="1817" y="931"/>
                  </a:cubicBezTo>
                  <a:cubicBezTo>
                    <a:pt x="1573" y="643"/>
                    <a:pt x="1950" y="688"/>
                    <a:pt x="2039" y="577"/>
                  </a:cubicBezTo>
                  <a:lnTo>
                    <a:pt x="2039" y="577"/>
                  </a:lnTo>
                  <a:lnTo>
                    <a:pt x="1994" y="821"/>
                  </a:lnTo>
                  <a:cubicBezTo>
                    <a:pt x="2083" y="688"/>
                    <a:pt x="2172" y="577"/>
                    <a:pt x="2282" y="466"/>
                  </a:cubicBezTo>
                  <a:lnTo>
                    <a:pt x="2238" y="267"/>
                  </a:lnTo>
                  <a:cubicBezTo>
                    <a:pt x="2127" y="289"/>
                    <a:pt x="1994" y="333"/>
                    <a:pt x="1884" y="377"/>
                  </a:cubicBezTo>
                  <a:cubicBezTo>
                    <a:pt x="1802" y="413"/>
                    <a:pt x="1733" y="429"/>
                    <a:pt x="1677" y="429"/>
                  </a:cubicBezTo>
                  <a:cubicBezTo>
                    <a:pt x="1519" y="429"/>
                    <a:pt x="1451" y="301"/>
                    <a:pt x="1418" y="8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3" name="Google Shape;1315;p35">
              <a:extLst>
                <a:ext uri="{FF2B5EF4-FFF2-40B4-BE49-F238E27FC236}">
                  <a16:creationId xmlns:a16="http://schemas.microsoft.com/office/drawing/2014/main" id="{11BE7420-F9D0-47DC-8CAD-B0C59E13FF6F}"/>
                </a:ext>
              </a:extLst>
            </p:cNvPr>
            <p:cNvSpPr/>
            <p:nvPr/>
          </p:nvSpPr>
          <p:spPr>
            <a:xfrm>
              <a:off x="6727700" y="4376300"/>
              <a:ext cx="70375" cy="34375"/>
            </a:xfrm>
            <a:custGeom>
              <a:avLst/>
              <a:gdLst/>
              <a:ahLst/>
              <a:cxnLst/>
              <a:rect l="l" t="t" r="r" b="b"/>
              <a:pathLst>
                <a:path w="2815" h="1375" extrusionOk="0">
                  <a:moveTo>
                    <a:pt x="687" y="0"/>
                  </a:moveTo>
                  <a:lnTo>
                    <a:pt x="156" y="266"/>
                  </a:lnTo>
                  <a:cubicBezTo>
                    <a:pt x="111" y="377"/>
                    <a:pt x="67" y="488"/>
                    <a:pt x="0" y="599"/>
                  </a:cubicBezTo>
                  <a:cubicBezTo>
                    <a:pt x="120" y="701"/>
                    <a:pt x="214" y="870"/>
                    <a:pt x="383" y="870"/>
                  </a:cubicBezTo>
                  <a:cubicBezTo>
                    <a:pt x="432" y="870"/>
                    <a:pt x="489" y="855"/>
                    <a:pt x="554" y="820"/>
                  </a:cubicBezTo>
                  <a:lnTo>
                    <a:pt x="709" y="820"/>
                  </a:lnTo>
                  <a:cubicBezTo>
                    <a:pt x="824" y="886"/>
                    <a:pt x="890" y="1048"/>
                    <a:pt x="1015" y="1048"/>
                  </a:cubicBezTo>
                  <a:cubicBezTo>
                    <a:pt x="1059" y="1048"/>
                    <a:pt x="1111" y="1027"/>
                    <a:pt x="1175" y="975"/>
                  </a:cubicBezTo>
                  <a:lnTo>
                    <a:pt x="665" y="532"/>
                  </a:lnTo>
                  <a:cubicBezTo>
                    <a:pt x="687" y="466"/>
                    <a:pt x="709" y="311"/>
                    <a:pt x="754" y="89"/>
                  </a:cubicBezTo>
                  <a:lnTo>
                    <a:pt x="1330" y="576"/>
                  </a:lnTo>
                  <a:lnTo>
                    <a:pt x="1330" y="997"/>
                  </a:lnTo>
                  <a:lnTo>
                    <a:pt x="1485" y="1064"/>
                  </a:lnTo>
                  <a:cubicBezTo>
                    <a:pt x="1550" y="902"/>
                    <a:pt x="1635" y="850"/>
                    <a:pt x="1729" y="850"/>
                  </a:cubicBezTo>
                  <a:cubicBezTo>
                    <a:pt x="1828" y="850"/>
                    <a:pt x="1937" y="908"/>
                    <a:pt x="2039" y="953"/>
                  </a:cubicBezTo>
                  <a:cubicBezTo>
                    <a:pt x="2017" y="1042"/>
                    <a:pt x="1994" y="1130"/>
                    <a:pt x="1972" y="1219"/>
                  </a:cubicBezTo>
                  <a:lnTo>
                    <a:pt x="2349" y="1374"/>
                  </a:lnTo>
                  <a:lnTo>
                    <a:pt x="2593" y="1042"/>
                  </a:lnTo>
                  <a:lnTo>
                    <a:pt x="2814" y="754"/>
                  </a:lnTo>
                  <a:cubicBezTo>
                    <a:pt x="2571" y="621"/>
                    <a:pt x="2349" y="488"/>
                    <a:pt x="2083" y="377"/>
                  </a:cubicBezTo>
                  <a:cubicBezTo>
                    <a:pt x="1839" y="288"/>
                    <a:pt x="1574" y="200"/>
                    <a:pt x="1330" y="155"/>
                  </a:cubicBezTo>
                  <a:cubicBezTo>
                    <a:pt x="1108" y="89"/>
                    <a:pt x="887" y="45"/>
                    <a:pt x="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4" name="Google Shape;1316;p35">
              <a:extLst>
                <a:ext uri="{FF2B5EF4-FFF2-40B4-BE49-F238E27FC236}">
                  <a16:creationId xmlns:a16="http://schemas.microsoft.com/office/drawing/2014/main" id="{4B9F388B-23FA-446A-9702-1DAB8493E80F}"/>
                </a:ext>
              </a:extLst>
            </p:cNvPr>
            <p:cNvSpPr/>
            <p:nvPr/>
          </p:nvSpPr>
          <p:spPr>
            <a:xfrm>
              <a:off x="6780875" y="4473225"/>
              <a:ext cx="73150" cy="33275"/>
            </a:xfrm>
            <a:custGeom>
              <a:avLst/>
              <a:gdLst/>
              <a:ahLst/>
              <a:cxnLst/>
              <a:rect l="l" t="t" r="r" b="b"/>
              <a:pathLst>
                <a:path w="2926" h="1331" extrusionOk="0">
                  <a:moveTo>
                    <a:pt x="599" y="1"/>
                  </a:moveTo>
                  <a:lnTo>
                    <a:pt x="222" y="67"/>
                  </a:lnTo>
                  <a:lnTo>
                    <a:pt x="156" y="67"/>
                  </a:lnTo>
                  <a:cubicBezTo>
                    <a:pt x="67" y="178"/>
                    <a:pt x="355" y="444"/>
                    <a:pt x="0" y="444"/>
                  </a:cubicBezTo>
                  <a:lnTo>
                    <a:pt x="0" y="643"/>
                  </a:lnTo>
                  <a:lnTo>
                    <a:pt x="377" y="643"/>
                  </a:lnTo>
                  <a:lnTo>
                    <a:pt x="510" y="820"/>
                  </a:lnTo>
                  <a:lnTo>
                    <a:pt x="355" y="843"/>
                  </a:lnTo>
                  <a:lnTo>
                    <a:pt x="1463" y="1219"/>
                  </a:lnTo>
                  <a:lnTo>
                    <a:pt x="1662" y="1197"/>
                  </a:lnTo>
                  <a:lnTo>
                    <a:pt x="1817" y="843"/>
                  </a:lnTo>
                  <a:lnTo>
                    <a:pt x="2327" y="1264"/>
                  </a:lnTo>
                  <a:lnTo>
                    <a:pt x="2504" y="1330"/>
                  </a:lnTo>
                  <a:cubicBezTo>
                    <a:pt x="2491" y="1114"/>
                    <a:pt x="2573" y="1073"/>
                    <a:pt x="2679" y="1073"/>
                  </a:cubicBezTo>
                  <a:cubicBezTo>
                    <a:pt x="2744" y="1073"/>
                    <a:pt x="2818" y="1089"/>
                    <a:pt x="2885" y="1089"/>
                  </a:cubicBezTo>
                  <a:cubicBezTo>
                    <a:pt x="2899" y="1089"/>
                    <a:pt x="2912" y="1088"/>
                    <a:pt x="2925" y="1086"/>
                  </a:cubicBezTo>
                  <a:cubicBezTo>
                    <a:pt x="2881" y="998"/>
                    <a:pt x="2859" y="931"/>
                    <a:pt x="2836" y="865"/>
                  </a:cubicBezTo>
                  <a:lnTo>
                    <a:pt x="2460" y="776"/>
                  </a:lnTo>
                  <a:lnTo>
                    <a:pt x="2438" y="953"/>
                  </a:lnTo>
                  <a:lnTo>
                    <a:pt x="2349" y="998"/>
                  </a:lnTo>
                  <a:lnTo>
                    <a:pt x="2150" y="688"/>
                  </a:lnTo>
                  <a:lnTo>
                    <a:pt x="1906" y="599"/>
                  </a:lnTo>
                  <a:lnTo>
                    <a:pt x="1706" y="820"/>
                  </a:lnTo>
                  <a:cubicBezTo>
                    <a:pt x="1662" y="643"/>
                    <a:pt x="1618" y="510"/>
                    <a:pt x="1596" y="377"/>
                  </a:cubicBezTo>
                  <a:lnTo>
                    <a:pt x="1330" y="377"/>
                  </a:lnTo>
                  <a:cubicBezTo>
                    <a:pt x="1241" y="532"/>
                    <a:pt x="1153" y="688"/>
                    <a:pt x="1086" y="776"/>
                  </a:cubicBezTo>
                  <a:cubicBezTo>
                    <a:pt x="931" y="621"/>
                    <a:pt x="776" y="444"/>
                    <a:pt x="643" y="267"/>
                  </a:cubicBezTo>
                  <a:cubicBezTo>
                    <a:pt x="599" y="200"/>
                    <a:pt x="599" y="89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5" name="Google Shape;1317;p35">
              <a:extLst>
                <a:ext uri="{FF2B5EF4-FFF2-40B4-BE49-F238E27FC236}">
                  <a16:creationId xmlns:a16="http://schemas.microsoft.com/office/drawing/2014/main" id="{2346F44B-AD98-4F9B-BC32-E8220D1C38F3}"/>
                </a:ext>
              </a:extLst>
            </p:cNvPr>
            <p:cNvSpPr/>
            <p:nvPr/>
          </p:nvSpPr>
          <p:spPr>
            <a:xfrm>
              <a:off x="6929875" y="4369625"/>
              <a:ext cx="65375" cy="30525"/>
            </a:xfrm>
            <a:custGeom>
              <a:avLst/>
              <a:gdLst/>
              <a:ahLst/>
              <a:cxnLst/>
              <a:rect l="l" t="t" r="r" b="b"/>
              <a:pathLst>
                <a:path w="2615" h="1221" extrusionOk="0">
                  <a:moveTo>
                    <a:pt x="1950" y="489"/>
                  </a:moveTo>
                  <a:lnTo>
                    <a:pt x="1995" y="555"/>
                  </a:lnTo>
                  <a:lnTo>
                    <a:pt x="1950" y="600"/>
                  </a:lnTo>
                  <a:cubicBezTo>
                    <a:pt x="1928" y="578"/>
                    <a:pt x="1906" y="555"/>
                    <a:pt x="1906" y="555"/>
                  </a:cubicBezTo>
                  <a:cubicBezTo>
                    <a:pt x="1906" y="533"/>
                    <a:pt x="1928" y="511"/>
                    <a:pt x="1950" y="489"/>
                  </a:cubicBezTo>
                  <a:close/>
                  <a:moveTo>
                    <a:pt x="702" y="1"/>
                  </a:moveTo>
                  <a:cubicBezTo>
                    <a:pt x="667" y="1"/>
                    <a:pt x="633" y="1"/>
                    <a:pt x="599" y="1"/>
                  </a:cubicBezTo>
                  <a:lnTo>
                    <a:pt x="288" y="90"/>
                  </a:lnTo>
                  <a:lnTo>
                    <a:pt x="23" y="1"/>
                  </a:lnTo>
                  <a:cubicBezTo>
                    <a:pt x="23" y="90"/>
                    <a:pt x="0" y="112"/>
                    <a:pt x="23" y="223"/>
                  </a:cubicBezTo>
                  <a:cubicBezTo>
                    <a:pt x="23" y="334"/>
                    <a:pt x="45" y="422"/>
                    <a:pt x="67" y="533"/>
                  </a:cubicBezTo>
                  <a:lnTo>
                    <a:pt x="355" y="555"/>
                  </a:lnTo>
                  <a:lnTo>
                    <a:pt x="421" y="622"/>
                  </a:lnTo>
                  <a:lnTo>
                    <a:pt x="931" y="843"/>
                  </a:lnTo>
                  <a:lnTo>
                    <a:pt x="1064" y="799"/>
                  </a:lnTo>
                  <a:cubicBezTo>
                    <a:pt x="1130" y="688"/>
                    <a:pt x="1197" y="578"/>
                    <a:pt x="1286" y="400"/>
                  </a:cubicBezTo>
                  <a:lnTo>
                    <a:pt x="2172" y="1087"/>
                  </a:lnTo>
                  <a:cubicBezTo>
                    <a:pt x="2172" y="1109"/>
                    <a:pt x="2172" y="1131"/>
                    <a:pt x="2172" y="1154"/>
                  </a:cubicBezTo>
                  <a:lnTo>
                    <a:pt x="2283" y="1220"/>
                  </a:lnTo>
                  <a:cubicBezTo>
                    <a:pt x="2526" y="1021"/>
                    <a:pt x="2615" y="688"/>
                    <a:pt x="2504" y="400"/>
                  </a:cubicBezTo>
                  <a:cubicBezTo>
                    <a:pt x="2216" y="400"/>
                    <a:pt x="1950" y="334"/>
                    <a:pt x="1684" y="223"/>
                  </a:cubicBezTo>
                  <a:cubicBezTo>
                    <a:pt x="1581" y="223"/>
                    <a:pt x="1438" y="253"/>
                    <a:pt x="1341" y="253"/>
                  </a:cubicBezTo>
                  <a:cubicBezTo>
                    <a:pt x="1293" y="253"/>
                    <a:pt x="1256" y="245"/>
                    <a:pt x="1241" y="223"/>
                  </a:cubicBezTo>
                  <a:cubicBezTo>
                    <a:pt x="1091" y="17"/>
                    <a:pt x="894" y="1"/>
                    <a:pt x="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6" name="Google Shape;1318;p35">
              <a:extLst>
                <a:ext uri="{FF2B5EF4-FFF2-40B4-BE49-F238E27FC236}">
                  <a16:creationId xmlns:a16="http://schemas.microsoft.com/office/drawing/2014/main" id="{F9481ADA-1460-42D5-A1AD-63873995A997}"/>
                </a:ext>
              </a:extLst>
            </p:cNvPr>
            <p:cNvSpPr/>
            <p:nvPr/>
          </p:nvSpPr>
          <p:spPr>
            <a:xfrm>
              <a:off x="6637400" y="4283800"/>
              <a:ext cx="55975" cy="24950"/>
            </a:xfrm>
            <a:custGeom>
              <a:avLst/>
              <a:gdLst/>
              <a:ahLst/>
              <a:cxnLst/>
              <a:rect l="l" t="t" r="r" b="b"/>
              <a:pathLst>
                <a:path w="2239" h="998" extrusionOk="0">
                  <a:moveTo>
                    <a:pt x="1153" y="643"/>
                  </a:moveTo>
                  <a:cubicBezTo>
                    <a:pt x="1175" y="643"/>
                    <a:pt x="1197" y="665"/>
                    <a:pt x="1197" y="665"/>
                  </a:cubicBezTo>
                  <a:lnTo>
                    <a:pt x="1175" y="687"/>
                  </a:lnTo>
                  <a:lnTo>
                    <a:pt x="1131" y="665"/>
                  </a:lnTo>
                  <a:lnTo>
                    <a:pt x="1153" y="643"/>
                  </a:lnTo>
                  <a:close/>
                  <a:moveTo>
                    <a:pt x="1330" y="0"/>
                  </a:moveTo>
                  <a:lnTo>
                    <a:pt x="1330" y="200"/>
                  </a:lnTo>
                  <a:lnTo>
                    <a:pt x="1508" y="288"/>
                  </a:lnTo>
                  <a:cubicBezTo>
                    <a:pt x="1485" y="333"/>
                    <a:pt x="1441" y="399"/>
                    <a:pt x="1441" y="399"/>
                  </a:cubicBezTo>
                  <a:cubicBezTo>
                    <a:pt x="1375" y="355"/>
                    <a:pt x="1308" y="310"/>
                    <a:pt x="1242" y="288"/>
                  </a:cubicBezTo>
                  <a:lnTo>
                    <a:pt x="1042" y="89"/>
                  </a:lnTo>
                  <a:lnTo>
                    <a:pt x="887" y="89"/>
                  </a:lnTo>
                  <a:cubicBezTo>
                    <a:pt x="887" y="155"/>
                    <a:pt x="865" y="244"/>
                    <a:pt x="865" y="421"/>
                  </a:cubicBezTo>
                  <a:lnTo>
                    <a:pt x="555" y="111"/>
                  </a:lnTo>
                  <a:lnTo>
                    <a:pt x="1" y="133"/>
                  </a:lnTo>
                  <a:lnTo>
                    <a:pt x="156" y="310"/>
                  </a:lnTo>
                  <a:lnTo>
                    <a:pt x="245" y="288"/>
                  </a:lnTo>
                  <a:lnTo>
                    <a:pt x="355" y="266"/>
                  </a:lnTo>
                  <a:lnTo>
                    <a:pt x="355" y="266"/>
                  </a:lnTo>
                  <a:cubicBezTo>
                    <a:pt x="333" y="288"/>
                    <a:pt x="333" y="310"/>
                    <a:pt x="333" y="355"/>
                  </a:cubicBezTo>
                  <a:lnTo>
                    <a:pt x="178" y="466"/>
                  </a:lnTo>
                  <a:lnTo>
                    <a:pt x="45" y="754"/>
                  </a:lnTo>
                  <a:cubicBezTo>
                    <a:pt x="67" y="842"/>
                    <a:pt x="112" y="931"/>
                    <a:pt x="134" y="997"/>
                  </a:cubicBezTo>
                  <a:cubicBezTo>
                    <a:pt x="577" y="953"/>
                    <a:pt x="998" y="887"/>
                    <a:pt x="1441" y="842"/>
                  </a:cubicBezTo>
                  <a:cubicBezTo>
                    <a:pt x="1530" y="864"/>
                    <a:pt x="1618" y="887"/>
                    <a:pt x="1707" y="931"/>
                  </a:cubicBezTo>
                  <a:lnTo>
                    <a:pt x="1995" y="709"/>
                  </a:lnTo>
                  <a:lnTo>
                    <a:pt x="2128" y="709"/>
                  </a:lnTo>
                  <a:lnTo>
                    <a:pt x="2239" y="621"/>
                  </a:lnTo>
                  <a:lnTo>
                    <a:pt x="2239" y="466"/>
                  </a:lnTo>
                  <a:cubicBezTo>
                    <a:pt x="2233" y="467"/>
                    <a:pt x="2228" y="467"/>
                    <a:pt x="2222" y="467"/>
                  </a:cubicBezTo>
                  <a:cubicBezTo>
                    <a:pt x="2159" y="467"/>
                    <a:pt x="2075" y="409"/>
                    <a:pt x="2009" y="409"/>
                  </a:cubicBezTo>
                  <a:cubicBezTo>
                    <a:pt x="1956" y="409"/>
                    <a:pt x="1916" y="446"/>
                    <a:pt x="1906" y="576"/>
                  </a:cubicBezTo>
                  <a:cubicBezTo>
                    <a:pt x="1906" y="598"/>
                    <a:pt x="1729" y="598"/>
                    <a:pt x="1640" y="598"/>
                  </a:cubicBezTo>
                  <a:cubicBezTo>
                    <a:pt x="1663" y="532"/>
                    <a:pt x="1685" y="443"/>
                    <a:pt x="1707" y="377"/>
                  </a:cubicBezTo>
                  <a:cubicBezTo>
                    <a:pt x="1751" y="266"/>
                    <a:pt x="1796" y="178"/>
                    <a:pt x="1840" y="89"/>
                  </a:cubicBezTo>
                  <a:lnTo>
                    <a:pt x="13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7" name="Google Shape;1319;p35">
              <a:extLst>
                <a:ext uri="{FF2B5EF4-FFF2-40B4-BE49-F238E27FC236}">
                  <a16:creationId xmlns:a16="http://schemas.microsoft.com/office/drawing/2014/main" id="{5E372077-12EE-4048-A5FA-72AC9DC7AFA2}"/>
                </a:ext>
              </a:extLst>
            </p:cNvPr>
            <p:cNvSpPr/>
            <p:nvPr/>
          </p:nvSpPr>
          <p:spPr>
            <a:xfrm>
              <a:off x="6890000" y="4515875"/>
              <a:ext cx="52075" cy="37150"/>
            </a:xfrm>
            <a:custGeom>
              <a:avLst/>
              <a:gdLst/>
              <a:ahLst/>
              <a:cxnLst/>
              <a:rect l="l" t="t" r="r" b="b"/>
              <a:pathLst>
                <a:path w="2083" h="1486" extrusionOk="0">
                  <a:moveTo>
                    <a:pt x="598" y="1"/>
                  </a:moveTo>
                  <a:lnTo>
                    <a:pt x="266" y="333"/>
                  </a:lnTo>
                  <a:lnTo>
                    <a:pt x="222" y="289"/>
                  </a:lnTo>
                  <a:lnTo>
                    <a:pt x="0" y="710"/>
                  </a:lnTo>
                  <a:lnTo>
                    <a:pt x="1861" y="1485"/>
                  </a:lnTo>
                  <a:cubicBezTo>
                    <a:pt x="1883" y="1374"/>
                    <a:pt x="1906" y="1264"/>
                    <a:pt x="1928" y="1153"/>
                  </a:cubicBezTo>
                  <a:cubicBezTo>
                    <a:pt x="1972" y="1042"/>
                    <a:pt x="2039" y="931"/>
                    <a:pt x="2083" y="820"/>
                  </a:cubicBezTo>
                  <a:lnTo>
                    <a:pt x="2083" y="820"/>
                  </a:lnTo>
                  <a:cubicBezTo>
                    <a:pt x="1978" y="907"/>
                    <a:pt x="1881" y="951"/>
                    <a:pt x="1790" y="951"/>
                  </a:cubicBezTo>
                  <a:cubicBezTo>
                    <a:pt x="1671" y="951"/>
                    <a:pt x="1563" y="873"/>
                    <a:pt x="1463" y="710"/>
                  </a:cubicBezTo>
                  <a:cubicBezTo>
                    <a:pt x="1307" y="510"/>
                    <a:pt x="1130" y="333"/>
                    <a:pt x="953" y="178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8" name="Google Shape;1320;p35">
              <a:extLst>
                <a:ext uri="{FF2B5EF4-FFF2-40B4-BE49-F238E27FC236}">
                  <a16:creationId xmlns:a16="http://schemas.microsoft.com/office/drawing/2014/main" id="{924B297C-5EA8-4CF7-B2D0-4B8DD59CB7F1}"/>
                </a:ext>
              </a:extLst>
            </p:cNvPr>
            <p:cNvSpPr/>
            <p:nvPr/>
          </p:nvSpPr>
          <p:spPr>
            <a:xfrm>
              <a:off x="6804700" y="4404550"/>
              <a:ext cx="62050" cy="32700"/>
            </a:xfrm>
            <a:custGeom>
              <a:avLst/>
              <a:gdLst/>
              <a:ahLst/>
              <a:cxnLst/>
              <a:rect l="l" t="t" r="r" b="b"/>
              <a:pathLst>
                <a:path w="2482" h="1308" extrusionOk="0">
                  <a:moveTo>
                    <a:pt x="510" y="0"/>
                  </a:moveTo>
                  <a:cubicBezTo>
                    <a:pt x="0" y="111"/>
                    <a:pt x="465" y="355"/>
                    <a:pt x="443" y="554"/>
                  </a:cubicBezTo>
                  <a:cubicBezTo>
                    <a:pt x="493" y="736"/>
                    <a:pt x="543" y="906"/>
                    <a:pt x="713" y="906"/>
                  </a:cubicBezTo>
                  <a:cubicBezTo>
                    <a:pt x="770" y="906"/>
                    <a:pt x="841" y="887"/>
                    <a:pt x="931" y="842"/>
                  </a:cubicBezTo>
                  <a:cubicBezTo>
                    <a:pt x="936" y="840"/>
                    <a:pt x="941" y="839"/>
                    <a:pt x="948" y="839"/>
                  </a:cubicBezTo>
                  <a:cubicBezTo>
                    <a:pt x="999" y="839"/>
                    <a:pt x="1096" y="911"/>
                    <a:pt x="1174" y="931"/>
                  </a:cubicBezTo>
                  <a:lnTo>
                    <a:pt x="2039" y="1308"/>
                  </a:lnTo>
                  <a:cubicBezTo>
                    <a:pt x="2083" y="1197"/>
                    <a:pt x="2149" y="1064"/>
                    <a:pt x="2216" y="953"/>
                  </a:cubicBezTo>
                  <a:cubicBezTo>
                    <a:pt x="2282" y="842"/>
                    <a:pt x="2393" y="754"/>
                    <a:pt x="2482" y="665"/>
                  </a:cubicBezTo>
                  <a:cubicBezTo>
                    <a:pt x="2349" y="222"/>
                    <a:pt x="1928" y="288"/>
                    <a:pt x="1618" y="155"/>
                  </a:cubicBezTo>
                  <a:lnTo>
                    <a:pt x="1263" y="311"/>
                  </a:lnTo>
                  <a:cubicBezTo>
                    <a:pt x="1285" y="399"/>
                    <a:pt x="1330" y="510"/>
                    <a:pt x="1396" y="665"/>
                  </a:cubicBezTo>
                  <a:cubicBezTo>
                    <a:pt x="1041" y="554"/>
                    <a:pt x="709" y="311"/>
                    <a:pt x="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9" name="Google Shape;1321;p35">
              <a:extLst>
                <a:ext uri="{FF2B5EF4-FFF2-40B4-BE49-F238E27FC236}">
                  <a16:creationId xmlns:a16="http://schemas.microsoft.com/office/drawing/2014/main" id="{134F3F6A-DF14-45A3-9E7F-F552473F6F78}"/>
                </a:ext>
              </a:extLst>
            </p:cNvPr>
            <p:cNvSpPr/>
            <p:nvPr/>
          </p:nvSpPr>
          <p:spPr>
            <a:xfrm>
              <a:off x="7051175" y="4562400"/>
              <a:ext cx="57075" cy="23300"/>
            </a:xfrm>
            <a:custGeom>
              <a:avLst/>
              <a:gdLst/>
              <a:ahLst/>
              <a:cxnLst/>
              <a:rect l="l" t="t" r="r" b="b"/>
              <a:pathLst>
                <a:path w="2283" h="932" extrusionOk="0">
                  <a:moveTo>
                    <a:pt x="1197" y="488"/>
                  </a:moveTo>
                  <a:lnTo>
                    <a:pt x="1197" y="488"/>
                  </a:lnTo>
                  <a:cubicBezTo>
                    <a:pt x="1175" y="510"/>
                    <a:pt x="1175" y="533"/>
                    <a:pt x="1153" y="555"/>
                  </a:cubicBezTo>
                  <a:cubicBezTo>
                    <a:pt x="1131" y="555"/>
                    <a:pt x="1109" y="533"/>
                    <a:pt x="1064" y="510"/>
                  </a:cubicBezTo>
                  <a:lnTo>
                    <a:pt x="1197" y="488"/>
                  </a:lnTo>
                  <a:close/>
                  <a:moveTo>
                    <a:pt x="1419" y="1"/>
                  </a:moveTo>
                  <a:lnTo>
                    <a:pt x="621" y="45"/>
                  </a:lnTo>
                  <a:lnTo>
                    <a:pt x="510" y="156"/>
                  </a:lnTo>
                  <a:lnTo>
                    <a:pt x="532" y="222"/>
                  </a:lnTo>
                  <a:lnTo>
                    <a:pt x="532" y="222"/>
                  </a:lnTo>
                  <a:lnTo>
                    <a:pt x="466" y="200"/>
                  </a:lnTo>
                  <a:lnTo>
                    <a:pt x="67" y="23"/>
                  </a:lnTo>
                  <a:lnTo>
                    <a:pt x="1" y="89"/>
                  </a:lnTo>
                  <a:cubicBezTo>
                    <a:pt x="67" y="156"/>
                    <a:pt x="134" y="222"/>
                    <a:pt x="200" y="289"/>
                  </a:cubicBezTo>
                  <a:cubicBezTo>
                    <a:pt x="289" y="355"/>
                    <a:pt x="355" y="422"/>
                    <a:pt x="444" y="488"/>
                  </a:cubicBezTo>
                  <a:cubicBezTo>
                    <a:pt x="355" y="555"/>
                    <a:pt x="289" y="599"/>
                    <a:pt x="200" y="666"/>
                  </a:cubicBezTo>
                  <a:cubicBezTo>
                    <a:pt x="178" y="710"/>
                    <a:pt x="134" y="754"/>
                    <a:pt x="111" y="798"/>
                  </a:cubicBezTo>
                  <a:cubicBezTo>
                    <a:pt x="599" y="843"/>
                    <a:pt x="1086" y="909"/>
                    <a:pt x="1574" y="931"/>
                  </a:cubicBezTo>
                  <a:cubicBezTo>
                    <a:pt x="1818" y="909"/>
                    <a:pt x="2061" y="865"/>
                    <a:pt x="2283" y="798"/>
                  </a:cubicBezTo>
                  <a:lnTo>
                    <a:pt x="2283" y="666"/>
                  </a:lnTo>
                  <a:lnTo>
                    <a:pt x="1419" y="422"/>
                  </a:lnTo>
                  <a:lnTo>
                    <a:pt x="1574" y="112"/>
                  </a:lnTo>
                  <a:lnTo>
                    <a:pt x="14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0" name="Google Shape;1322;p35">
              <a:extLst>
                <a:ext uri="{FF2B5EF4-FFF2-40B4-BE49-F238E27FC236}">
                  <a16:creationId xmlns:a16="http://schemas.microsoft.com/office/drawing/2014/main" id="{88E96121-43AA-48F4-8F7E-BCF11E164C6B}"/>
                </a:ext>
              </a:extLst>
            </p:cNvPr>
            <p:cNvSpPr/>
            <p:nvPr/>
          </p:nvSpPr>
          <p:spPr>
            <a:xfrm>
              <a:off x="6626875" y="4453300"/>
              <a:ext cx="53200" cy="23275"/>
            </a:xfrm>
            <a:custGeom>
              <a:avLst/>
              <a:gdLst/>
              <a:ahLst/>
              <a:cxnLst/>
              <a:rect l="l" t="t" r="r" b="b"/>
              <a:pathLst>
                <a:path w="2128" h="931" extrusionOk="0">
                  <a:moveTo>
                    <a:pt x="1862" y="0"/>
                  </a:moveTo>
                  <a:lnTo>
                    <a:pt x="1574" y="22"/>
                  </a:lnTo>
                  <a:cubicBezTo>
                    <a:pt x="1437" y="142"/>
                    <a:pt x="1353" y="381"/>
                    <a:pt x="1168" y="381"/>
                  </a:cubicBezTo>
                  <a:cubicBezTo>
                    <a:pt x="1114" y="381"/>
                    <a:pt x="1051" y="361"/>
                    <a:pt x="976" y="310"/>
                  </a:cubicBezTo>
                  <a:lnTo>
                    <a:pt x="843" y="89"/>
                  </a:lnTo>
                  <a:lnTo>
                    <a:pt x="223" y="89"/>
                  </a:lnTo>
                  <a:lnTo>
                    <a:pt x="45" y="332"/>
                  </a:lnTo>
                  <a:lnTo>
                    <a:pt x="1" y="798"/>
                  </a:lnTo>
                  <a:lnTo>
                    <a:pt x="311" y="931"/>
                  </a:lnTo>
                  <a:cubicBezTo>
                    <a:pt x="422" y="931"/>
                    <a:pt x="577" y="931"/>
                    <a:pt x="710" y="908"/>
                  </a:cubicBezTo>
                  <a:cubicBezTo>
                    <a:pt x="776" y="908"/>
                    <a:pt x="865" y="842"/>
                    <a:pt x="932" y="842"/>
                  </a:cubicBezTo>
                  <a:cubicBezTo>
                    <a:pt x="1220" y="820"/>
                    <a:pt x="1508" y="820"/>
                    <a:pt x="1796" y="820"/>
                  </a:cubicBezTo>
                  <a:lnTo>
                    <a:pt x="1796" y="620"/>
                  </a:lnTo>
                  <a:cubicBezTo>
                    <a:pt x="1862" y="421"/>
                    <a:pt x="2128" y="244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323;p35">
              <a:extLst>
                <a:ext uri="{FF2B5EF4-FFF2-40B4-BE49-F238E27FC236}">
                  <a16:creationId xmlns:a16="http://schemas.microsoft.com/office/drawing/2014/main" id="{C6F8D462-05FA-43FB-BD95-836E574CBF59}"/>
                </a:ext>
              </a:extLst>
            </p:cNvPr>
            <p:cNvSpPr/>
            <p:nvPr/>
          </p:nvSpPr>
          <p:spPr>
            <a:xfrm>
              <a:off x="6674525" y="4454400"/>
              <a:ext cx="67050" cy="22850"/>
            </a:xfrm>
            <a:custGeom>
              <a:avLst/>
              <a:gdLst/>
              <a:ahLst/>
              <a:cxnLst/>
              <a:rect l="l" t="t" r="r" b="b"/>
              <a:pathLst>
                <a:path w="2682" h="914" extrusionOk="0">
                  <a:moveTo>
                    <a:pt x="288" y="0"/>
                  </a:moveTo>
                  <a:cubicBezTo>
                    <a:pt x="266" y="178"/>
                    <a:pt x="0" y="399"/>
                    <a:pt x="399" y="510"/>
                  </a:cubicBezTo>
                  <a:lnTo>
                    <a:pt x="709" y="222"/>
                  </a:lnTo>
                  <a:lnTo>
                    <a:pt x="975" y="488"/>
                  </a:lnTo>
                  <a:cubicBezTo>
                    <a:pt x="1062" y="636"/>
                    <a:pt x="1024" y="660"/>
                    <a:pt x="962" y="660"/>
                  </a:cubicBezTo>
                  <a:cubicBezTo>
                    <a:pt x="933" y="660"/>
                    <a:pt x="898" y="655"/>
                    <a:pt x="868" y="655"/>
                  </a:cubicBezTo>
                  <a:cubicBezTo>
                    <a:pt x="849" y="655"/>
                    <a:pt x="832" y="657"/>
                    <a:pt x="820" y="665"/>
                  </a:cubicBezTo>
                  <a:lnTo>
                    <a:pt x="820" y="820"/>
                  </a:lnTo>
                  <a:cubicBezTo>
                    <a:pt x="1035" y="835"/>
                    <a:pt x="1251" y="914"/>
                    <a:pt x="1466" y="914"/>
                  </a:cubicBezTo>
                  <a:cubicBezTo>
                    <a:pt x="1583" y="914"/>
                    <a:pt x="1700" y="890"/>
                    <a:pt x="1817" y="820"/>
                  </a:cubicBezTo>
                  <a:cubicBezTo>
                    <a:pt x="1795" y="776"/>
                    <a:pt x="1773" y="709"/>
                    <a:pt x="1729" y="665"/>
                  </a:cubicBezTo>
                  <a:cubicBezTo>
                    <a:pt x="1662" y="599"/>
                    <a:pt x="1596" y="532"/>
                    <a:pt x="1441" y="399"/>
                  </a:cubicBezTo>
                  <a:lnTo>
                    <a:pt x="1441" y="399"/>
                  </a:lnTo>
                  <a:lnTo>
                    <a:pt x="2460" y="576"/>
                  </a:lnTo>
                  <a:cubicBezTo>
                    <a:pt x="2482" y="532"/>
                    <a:pt x="2482" y="510"/>
                    <a:pt x="2526" y="421"/>
                  </a:cubicBezTo>
                  <a:cubicBezTo>
                    <a:pt x="2593" y="355"/>
                    <a:pt x="2637" y="266"/>
                    <a:pt x="2681" y="200"/>
                  </a:cubicBezTo>
                  <a:lnTo>
                    <a:pt x="2460" y="133"/>
                  </a:lnTo>
                  <a:lnTo>
                    <a:pt x="2393" y="222"/>
                  </a:lnTo>
                  <a:cubicBezTo>
                    <a:pt x="2393" y="178"/>
                    <a:pt x="2371" y="155"/>
                    <a:pt x="2371" y="133"/>
                  </a:cubicBezTo>
                  <a:lnTo>
                    <a:pt x="1972" y="178"/>
                  </a:lnTo>
                  <a:lnTo>
                    <a:pt x="1839" y="377"/>
                  </a:lnTo>
                  <a:cubicBezTo>
                    <a:pt x="1817" y="244"/>
                    <a:pt x="1817" y="178"/>
                    <a:pt x="1817" y="111"/>
                  </a:cubicBezTo>
                  <a:cubicBezTo>
                    <a:pt x="1662" y="67"/>
                    <a:pt x="1507" y="23"/>
                    <a:pt x="1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324;p35">
              <a:extLst>
                <a:ext uri="{FF2B5EF4-FFF2-40B4-BE49-F238E27FC236}">
                  <a16:creationId xmlns:a16="http://schemas.microsoft.com/office/drawing/2014/main" id="{FDFB3858-4F9C-4924-8342-8EE94E703C8F}"/>
                </a:ext>
              </a:extLst>
            </p:cNvPr>
            <p:cNvSpPr/>
            <p:nvPr/>
          </p:nvSpPr>
          <p:spPr>
            <a:xfrm>
              <a:off x="6776450" y="4304850"/>
              <a:ext cx="56525" cy="34925"/>
            </a:xfrm>
            <a:custGeom>
              <a:avLst/>
              <a:gdLst/>
              <a:ahLst/>
              <a:cxnLst/>
              <a:rect l="l" t="t" r="r" b="b"/>
              <a:pathLst>
                <a:path w="2261" h="1397" extrusionOk="0">
                  <a:moveTo>
                    <a:pt x="333" y="0"/>
                  </a:moveTo>
                  <a:cubicBezTo>
                    <a:pt x="244" y="67"/>
                    <a:pt x="133" y="133"/>
                    <a:pt x="111" y="222"/>
                  </a:cubicBezTo>
                  <a:cubicBezTo>
                    <a:pt x="67" y="355"/>
                    <a:pt x="22" y="510"/>
                    <a:pt x="0" y="643"/>
                  </a:cubicBezTo>
                  <a:lnTo>
                    <a:pt x="488" y="864"/>
                  </a:lnTo>
                  <a:lnTo>
                    <a:pt x="798" y="1108"/>
                  </a:lnTo>
                  <a:lnTo>
                    <a:pt x="931" y="975"/>
                  </a:lnTo>
                  <a:lnTo>
                    <a:pt x="1019" y="1108"/>
                  </a:lnTo>
                  <a:lnTo>
                    <a:pt x="2039" y="1396"/>
                  </a:lnTo>
                  <a:lnTo>
                    <a:pt x="2260" y="1108"/>
                  </a:lnTo>
                  <a:lnTo>
                    <a:pt x="2216" y="1064"/>
                  </a:lnTo>
                  <a:lnTo>
                    <a:pt x="1795" y="1285"/>
                  </a:lnTo>
                  <a:lnTo>
                    <a:pt x="2016" y="909"/>
                  </a:lnTo>
                  <a:lnTo>
                    <a:pt x="1684" y="621"/>
                  </a:lnTo>
                  <a:lnTo>
                    <a:pt x="1374" y="598"/>
                  </a:lnTo>
                  <a:lnTo>
                    <a:pt x="1374" y="598"/>
                  </a:lnTo>
                  <a:lnTo>
                    <a:pt x="1618" y="909"/>
                  </a:lnTo>
                  <a:cubicBezTo>
                    <a:pt x="1554" y="937"/>
                    <a:pt x="1495" y="951"/>
                    <a:pt x="1442" y="951"/>
                  </a:cubicBezTo>
                  <a:cubicBezTo>
                    <a:pt x="1289" y="951"/>
                    <a:pt x="1179" y="839"/>
                    <a:pt x="1130" y="643"/>
                  </a:cubicBezTo>
                  <a:cubicBezTo>
                    <a:pt x="1064" y="510"/>
                    <a:pt x="1019" y="377"/>
                    <a:pt x="953" y="244"/>
                  </a:cubicBezTo>
                  <a:lnTo>
                    <a:pt x="886" y="17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325;p35">
              <a:extLst>
                <a:ext uri="{FF2B5EF4-FFF2-40B4-BE49-F238E27FC236}">
                  <a16:creationId xmlns:a16="http://schemas.microsoft.com/office/drawing/2014/main" id="{84CBA304-91F0-40A5-A502-304678EE30A1}"/>
                </a:ext>
              </a:extLst>
            </p:cNvPr>
            <p:cNvSpPr/>
            <p:nvPr/>
          </p:nvSpPr>
          <p:spPr>
            <a:xfrm>
              <a:off x="6593650" y="4287125"/>
              <a:ext cx="48225" cy="26050"/>
            </a:xfrm>
            <a:custGeom>
              <a:avLst/>
              <a:gdLst/>
              <a:ahLst/>
              <a:cxnLst/>
              <a:rect l="l" t="t" r="r" b="b"/>
              <a:pathLst>
                <a:path w="1929" h="1042" extrusionOk="0">
                  <a:moveTo>
                    <a:pt x="1751" y="0"/>
                  </a:moveTo>
                  <a:lnTo>
                    <a:pt x="1" y="421"/>
                  </a:lnTo>
                  <a:lnTo>
                    <a:pt x="156" y="488"/>
                  </a:lnTo>
                  <a:cubicBezTo>
                    <a:pt x="333" y="532"/>
                    <a:pt x="621" y="465"/>
                    <a:pt x="621" y="820"/>
                  </a:cubicBezTo>
                  <a:cubicBezTo>
                    <a:pt x="643" y="886"/>
                    <a:pt x="665" y="975"/>
                    <a:pt x="687" y="1042"/>
                  </a:cubicBezTo>
                  <a:lnTo>
                    <a:pt x="1485" y="886"/>
                  </a:lnTo>
                  <a:lnTo>
                    <a:pt x="1552" y="842"/>
                  </a:lnTo>
                  <a:lnTo>
                    <a:pt x="1640" y="842"/>
                  </a:lnTo>
                  <a:lnTo>
                    <a:pt x="1795" y="621"/>
                  </a:lnTo>
                  <a:lnTo>
                    <a:pt x="1928" y="333"/>
                  </a:lnTo>
                  <a:lnTo>
                    <a:pt x="1906" y="177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326;p35">
              <a:extLst>
                <a:ext uri="{FF2B5EF4-FFF2-40B4-BE49-F238E27FC236}">
                  <a16:creationId xmlns:a16="http://schemas.microsoft.com/office/drawing/2014/main" id="{38536876-D1C0-4857-A89E-93A09C38FFAD}"/>
                </a:ext>
              </a:extLst>
            </p:cNvPr>
            <p:cNvSpPr/>
            <p:nvPr/>
          </p:nvSpPr>
          <p:spPr>
            <a:xfrm>
              <a:off x="6458500" y="4430025"/>
              <a:ext cx="57075" cy="31050"/>
            </a:xfrm>
            <a:custGeom>
              <a:avLst/>
              <a:gdLst/>
              <a:ahLst/>
              <a:cxnLst/>
              <a:rect l="l" t="t" r="r" b="b"/>
              <a:pathLst>
                <a:path w="2283" h="1242" extrusionOk="0">
                  <a:moveTo>
                    <a:pt x="1263" y="1"/>
                  </a:moveTo>
                  <a:lnTo>
                    <a:pt x="244" y="554"/>
                  </a:lnTo>
                  <a:cubicBezTo>
                    <a:pt x="222" y="710"/>
                    <a:pt x="200" y="820"/>
                    <a:pt x="133" y="931"/>
                  </a:cubicBezTo>
                  <a:cubicBezTo>
                    <a:pt x="89" y="1042"/>
                    <a:pt x="45" y="1130"/>
                    <a:pt x="0" y="1241"/>
                  </a:cubicBezTo>
                  <a:lnTo>
                    <a:pt x="554" y="1241"/>
                  </a:lnTo>
                  <a:lnTo>
                    <a:pt x="865" y="1219"/>
                  </a:lnTo>
                  <a:lnTo>
                    <a:pt x="865" y="820"/>
                  </a:lnTo>
                  <a:lnTo>
                    <a:pt x="865" y="399"/>
                  </a:lnTo>
                  <a:cubicBezTo>
                    <a:pt x="1028" y="495"/>
                    <a:pt x="1208" y="540"/>
                    <a:pt x="1390" y="540"/>
                  </a:cubicBezTo>
                  <a:cubicBezTo>
                    <a:pt x="1503" y="540"/>
                    <a:pt x="1618" y="522"/>
                    <a:pt x="1729" y="488"/>
                  </a:cubicBezTo>
                  <a:cubicBezTo>
                    <a:pt x="1735" y="486"/>
                    <a:pt x="1741" y="485"/>
                    <a:pt x="1747" y="485"/>
                  </a:cubicBezTo>
                  <a:cubicBezTo>
                    <a:pt x="1811" y="485"/>
                    <a:pt x="1892" y="582"/>
                    <a:pt x="1972" y="643"/>
                  </a:cubicBezTo>
                  <a:lnTo>
                    <a:pt x="2283" y="399"/>
                  </a:lnTo>
                  <a:lnTo>
                    <a:pt x="2283" y="111"/>
                  </a:lnTo>
                  <a:lnTo>
                    <a:pt x="2127" y="11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327;p35">
              <a:extLst>
                <a:ext uri="{FF2B5EF4-FFF2-40B4-BE49-F238E27FC236}">
                  <a16:creationId xmlns:a16="http://schemas.microsoft.com/office/drawing/2014/main" id="{CD293195-28BA-4F01-8604-066A53247CAD}"/>
                </a:ext>
              </a:extLst>
            </p:cNvPr>
            <p:cNvSpPr/>
            <p:nvPr/>
          </p:nvSpPr>
          <p:spPr>
            <a:xfrm>
              <a:off x="6813000" y="4313700"/>
              <a:ext cx="44325" cy="34925"/>
            </a:xfrm>
            <a:custGeom>
              <a:avLst/>
              <a:gdLst/>
              <a:ahLst/>
              <a:cxnLst/>
              <a:rect l="l" t="t" r="r" b="b"/>
              <a:pathLst>
                <a:path w="1773" h="1397" extrusionOk="0">
                  <a:moveTo>
                    <a:pt x="0" y="1"/>
                  </a:moveTo>
                  <a:lnTo>
                    <a:pt x="222" y="311"/>
                  </a:lnTo>
                  <a:lnTo>
                    <a:pt x="554" y="577"/>
                  </a:lnTo>
                  <a:lnTo>
                    <a:pt x="333" y="953"/>
                  </a:lnTo>
                  <a:lnTo>
                    <a:pt x="333" y="953"/>
                  </a:lnTo>
                  <a:lnTo>
                    <a:pt x="754" y="754"/>
                  </a:lnTo>
                  <a:lnTo>
                    <a:pt x="798" y="798"/>
                  </a:lnTo>
                  <a:lnTo>
                    <a:pt x="577" y="1064"/>
                  </a:lnTo>
                  <a:lnTo>
                    <a:pt x="1153" y="1397"/>
                  </a:lnTo>
                  <a:lnTo>
                    <a:pt x="1308" y="1175"/>
                  </a:lnTo>
                  <a:lnTo>
                    <a:pt x="1773" y="6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328;p35">
              <a:extLst>
                <a:ext uri="{FF2B5EF4-FFF2-40B4-BE49-F238E27FC236}">
                  <a16:creationId xmlns:a16="http://schemas.microsoft.com/office/drawing/2014/main" id="{83E7F845-DACD-4B18-B4CE-D04A5CF79DE2}"/>
                </a:ext>
              </a:extLst>
            </p:cNvPr>
            <p:cNvSpPr/>
            <p:nvPr/>
          </p:nvSpPr>
          <p:spPr>
            <a:xfrm>
              <a:off x="6681175" y="4370200"/>
              <a:ext cx="38800" cy="22750"/>
            </a:xfrm>
            <a:custGeom>
              <a:avLst/>
              <a:gdLst/>
              <a:ahLst/>
              <a:cxnLst/>
              <a:rect l="l" t="t" r="r" b="b"/>
              <a:pathLst>
                <a:path w="1552" h="910" extrusionOk="0">
                  <a:moveTo>
                    <a:pt x="178" y="1"/>
                  </a:moveTo>
                  <a:lnTo>
                    <a:pt x="200" y="200"/>
                  </a:lnTo>
                  <a:cubicBezTo>
                    <a:pt x="313" y="389"/>
                    <a:pt x="249" y="449"/>
                    <a:pt x="105" y="449"/>
                  </a:cubicBezTo>
                  <a:cubicBezTo>
                    <a:pt x="80" y="449"/>
                    <a:pt x="52" y="447"/>
                    <a:pt x="22" y="444"/>
                  </a:cubicBezTo>
                  <a:lnTo>
                    <a:pt x="0" y="665"/>
                  </a:lnTo>
                  <a:lnTo>
                    <a:pt x="67" y="665"/>
                  </a:lnTo>
                  <a:lnTo>
                    <a:pt x="333" y="488"/>
                  </a:lnTo>
                  <a:lnTo>
                    <a:pt x="488" y="820"/>
                  </a:lnTo>
                  <a:lnTo>
                    <a:pt x="864" y="887"/>
                  </a:lnTo>
                  <a:lnTo>
                    <a:pt x="1175" y="643"/>
                  </a:lnTo>
                  <a:cubicBezTo>
                    <a:pt x="1197" y="732"/>
                    <a:pt x="1241" y="820"/>
                    <a:pt x="1263" y="909"/>
                  </a:cubicBezTo>
                  <a:lnTo>
                    <a:pt x="1507" y="865"/>
                  </a:lnTo>
                  <a:lnTo>
                    <a:pt x="1485" y="776"/>
                  </a:lnTo>
                  <a:lnTo>
                    <a:pt x="1551" y="532"/>
                  </a:lnTo>
                  <a:lnTo>
                    <a:pt x="1551" y="244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329;p35">
              <a:extLst>
                <a:ext uri="{FF2B5EF4-FFF2-40B4-BE49-F238E27FC236}">
                  <a16:creationId xmlns:a16="http://schemas.microsoft.com/office/drawing/2014/main" id="{F1589442-16DE-47D5-91C4-D4921B73F811}"/>
                </a:ext>
              </a:extLst>
            </p:cNvPr>
            <p:cNvSpPr/>
            <p:nvPr/>
          </p:nvSpPr>
          <p:spPr>
            <a:xfrm>
              <a:off x="6690575" y="4283800"/>
              <a:ext cx="43250" cy="28275"/>
            </a:xfrm>
            <a:custGeom>
              <a:avLst/>
              <a:gdLst/>
              <a:ahLst/>
              <a:cxnLst/>
              <a:rect l="l" t="t" r="r" b="b"/>
              <a:pathLst>
                <a:path w="1730" h="1131" extrusionOk="0">
                  <a:moveTo>
                    <a:pt x="643" y="0"/>
                  </a:moveTo>
                  <a:lnTo>
                    <a:pt x="555" y="155"/>
                  </a:lnTo>
                  <a:cubicBezTo>
                    <a:pt x="732" y="355"/>
                    <a:pt x="799" y="532"/>
                    <a:pt x="422" y="554"/>
                  </a:cubicBezTo>
                  <a:cubicBezTo>
                    <a:pt x="311" y="576"/>
                    <a:pt x="200" y="576"/>
                    <a:pt x="90" y="621"/>
                  </a:cubicBezTo>
                  <a:lnTo>
                    <a:pt x="1" y="709"/>
                  </a:lnTo>
                  <a:lnTo>
                    <a:pt x="156" y="931"/>
                  </a:lnTo>
                  <a:cubicBezTo>
                    <a:pt x="555" y="997"/>
                    <a:pt x="954" y="1086"/>
                    <a:pt x="1375" y="1130"/>
                  </a:cubicBezTo>
                  <a:cubicBezTo>
                    <a:pt x="1485" y="1130"/>
                    <a:pt x="1618" y="1108"/>
                    <a:pt x="1729" y="1064"/>
                  </a:cubicBezTo>
                  <a:lnTo>
                    <a:pt x="1729" y="931"/>
                  </a:lnTo>
                  <a:cubicBezTo>
                    <a:pt x="1685" y="931"/>
                    <a:pt x="1574" y="931"/>
                    <a:pt x="1574" y="909"/>
                  </a:cubicBezTo>
                  <a:cubicBezTo>
                    <a:pt x="1485" y="643"/>
                    <a:pt x="1419" y="355"/>
                    <a:pt x="1330" y="89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330;p35">
              <a:extLst>
                <a:ext uri="{FF2B5EF4-FFF2-40B4-BE49-F238E27FC236}">
                  <a16:creationId xmlns:a16="http://schemas.microsoft.com/office/drawing/2014/main" id="{CE63A55E-A5FD-439C-AE10-5128B752C273}"/>
                </a:ext>
              </a:extLst>
            </p:cNvPr>
            <p:cNvSpPr/>
            <p:nvPr/>
          </p:nvSpPr>
          <p:spPr>
            <a:xfrm>
              <a:off x="7104350" y="4562400"/>
              <a:ext cx="43525" cy="22200"/>
            </a:xfrm>
            <a:custGeom>
              <a:avLst/>
              <a:gdLst/>
              <a:ahLst/>
              <a:cxnLst/>
              <a:rect l="l" t="t" r="r" b="b"/>
              <a:pathLst>
                <a:path w="1741" h="888" extrusionOk="0">
                  <a:moveTo>
                    <a:pt x="244" y="1"/>
                  </a:moveTo>
                  <a:lnTo>
                    <a:pt x="178" y="245"/>
                  </a:lnTo>
                  <a:lnTo>
                    <a:pt x="488" y="377"/>
                  </a:lnTo>
                  <a:lnTo>
                    <a:pt x="89" y="422"/>
                  </a:lnTo>
                  <a:cubicBezTo>
                    <a:pt x="1" y="533"/>
                    <a:pt x="577" y="444"/>
                    <a:pt x="156" y="666"/>
                  </a:cubicBezTo>
                  <a:lnTo>
                    <a:pt x="156" y="798"/>
                  </a:lnTo>
                  <a:lnTo>
                    <a:pt x="244" y="798"/>
                  </a:lnTo>
                  <a:lnTo>
                    <a:pt x="599" y="577"/>
                  </a:lnTo>
                  <a:lnTo>
                    <a:pt x="710" y="887"/>
                  </a:lnTo>
                  <a:lnTo>
                    <a:pt x="1729" y="798"/>
                  </a:lnTo>
                  <a:cubicBezTo>
                    <a:pt x="1740" y="617"/>
                    <a:pt x="1711" y="552"/>
                    <a:pt x="1656" y="552"/>
                  </a:cubicBezTo>
                  <a:cubicBezTo>
                    <a:pt x="1604" y="552"/>
                    <a:pt x="1528" y="612"/>
                    <a:pt x="1441" y="688"/>
                  </a:cubicBezTo>
                  <a:lnTo>
                    <a:pt x="1308" y="245"/>
                  </a:lnTo>
                  <a:lnTo>
                    <a:pt x="1131" y="178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331;p35">
              <a:extLst>
                <a:ext uri="{FF2B5EF4-FFF2-40B4-BE49-F238E27FC236}">
                  <a16:creationId xmlns:a16="http://schemas.microsoft.com/office/drawing/2014/main" id="{9A6E6393-3B3F-48D5-9CFC-6C271C38EDF2}"/>
                </a:ext>
              </a:extLst>
            </p:cNvPr>
            <p:cNvSpPr/>
            <p:nvPr/>
          </p:nvSpPr>
          <p:spPr>
            <a:xfrm>
              <a:off x="6986925" y="4379625"/>
              <a:ext cx="33825" cy="27150"/>
            </a:xfrm>
            <a:custGeom>
              <a:avLst/>
              <a:gdLst/>
              <a:ahLst/>
              <a:cxnLst/>
              <a:rect l="l" t="t" r="r" b="b"/>
              <a:pathLst>
                <a:path w="1353" h="1086" extrusionOk="0">
                  <a:moveTo>
                    <a:pt x="222" y="0"/>
                  </a:moveTo>
                  <a:cubicBezTo>
                    <a:pt x="311" y="288"/>
                    <a:pt x="222" y="621"/>
                    <a:pt x="1" y="820"/>
                  </a:cubicBezTo>
                  <a:lnTo>
                    <a:pt x="710" y="1086"/>
                  </a:lnTo>
                  <a:cubicBezTo>
                    <a:pt x="621" y="820"/>
                    <a:pt x="953" y="931"/>
                    <a:pt x="975" y="798"/>
                  </a:cubicBezTo>
                  <a:lnTo>
                    <a:pt x="1086" y="909"/>
                  </a:lnTo>
                  <a:lnTo>
                    <a:pt x="1108" y="997"/>
                  </a:lnTo>
                  <a:lnTo>
                    <a:pt x="1352" y="953"/>
                  </a:lnTo>
                  <a:lnTo>
                    <a:pt x="1330" y="377"/>
                  </a:lnTo>
                  <a:cubicBezTo>
                    <a:pt x="1241" y="310"/>
                    <a:pt x="1197" y="178"/>
                    <a:pt x="1108" y="155"/>
                  </a:cubicBezTo>
                  <a:cubicBezTo>
                    <a:pt x="820" y="89"/>
                    <a:pt x="510" y="45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332;p35">
              <a:extLst>
                <a:ext uri="{FF2B5EF4-FFF2-40B4-BE49-F238E27FC236}">
                  <a16:creationId xmlns:a16="http://schemas.microsoft.com/office/drawing/2014/main" id="{853BF3C9-09F5-4D93-9680-75514B70CBD8}"/>
                </a:ext>
              </a:extLst>
            </p:cNvPr>
            <p:cNvSpPr/>
            <p:nvPr/>
          </p:nvSpPr>
          <p:spPr>
            <a:xfrm>
              <a:off x="6733800" y="4207900"/>
              <a:ext cx="34350" cy="28825"/>
            </a:xfrm>
            <a:custGeom>
              <a:avLst/>
              <a:gdLst/>
              <a:ahLst/>
              <a:cxnLst/>
              <a:rect l="l" t="t" r="r" b="b"/>
              <a:pathLst>
                <a:path w="1374" h="1153" extrusionOk="0">
                  <a:moveTo>
                    <a:pt x="310" y="1"/>
                  </a:moveTo>
                  <a:lnTo>
                    <a:pt x="0" y="134"/>
                  </a:lnTo>
                  <a:cubicBezTo>
                    <a:pt x="22" y="245"/>
                    <a:pt x="44" y="355"/>
                    <a:pt x="89" y="466"/>
                  </a:cubicBezTo>
                  <a:cubicBezTo>
                    <a:pt x="443" y="577"/>
                    <a:pt x="222" y="710"/>
                    <a:pt x="111" y="843"/>
                  </a:cubicBezTo>
                  <a:lnTo>
                    <a:pt x="598" y="909"/>
                  </a:lnTo>
                  <a:lnTo>
                    <a:pt x="598" y="798"/>
                  </a:lnTo>
                  <a:lnTo>
                    <a:pt x="576" y="710"/>
                  </a:lnTo>
                  <a:lnTo>
                    <a:pt x="643" y="732"/>
                  </a:lnTo>
                  <a:lnTo>
                    <a:pt x="886" y="909"/>
                  </a:lnTo>
                  <a:lnTo>
                    <a:pt x="1019" y="998"/>
                  </a:lnTo>
                  <a:lnTo>
                    <a:pt x="1330" y="1153"/>
                  </a:lnTo>
                  <a:lnTo>
                    <a:pt x="1241" y="909"/>
                  </a:lnTo>
                  <a:lnTo>
                    <a:pt x="1108" y="843"/>
                  </a:lnTo>
                  <a:cubicBezTo>
                    <a:pt x="1174" y="754"/>
                    <a:pt x="1241" y="643"/>
                    <a:pt x="1307" y="555"/>
                  </a:cubicBezTo>
                  <a:cubicBezTo>
                    <a:pt x="1330" y="488"/>
                    <a:pt x="1352" y="422"/>
                    <a:pt x="1374" y="355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333;p35">
              <a:extLst>
                <a:ext uri="{FF2B5EF4-FFF2-40B4-BE49-F238E27FC236}">
                  <a16:creationId xmlns:a16="http://schemas.microsoft.com/office/drawing/2014/main" id="{9A0CC46E-8216-4BE2-94BA-0B0669589355}"/>
                </a:ext>
              </a:extLst>
            </p:cNvPr>
            <p:cNvSpPr/>
            <p:nvPr/>
          </p:nvSpPr>
          <p:spPr>
            <a:xfrm>
              <a:off x="7006325" y="4555200"/>
              <a:ext cx="44325" cy="26625"/>
            </a:xfrm>
            <a:custGeom>
              <a:avLst/>
              <a:gdLst/>
              <a:ahLst/>
              <a:cxnLst/>
              <a:rect l="l" t="t" r="r" b="b"/>
              <a:pathLst>
                <a:path w="1773" h="1065" extrusionOk="0">
                  <a:moveTo>
                    <a:pt x="665" y="599"/>
                  </a:moveTo>
                  <a:lnTo>
                    <a:pt x="753" y="643"/>
                  </a:lnTo>
                  <a:lnTo>
                    <a:pt x="842" y="732"/>
                  </a:lnTo>
                  <a:lnTo>
                    <a:pt x="687" y="710"/>
                  </a:lnTo>
                  <a:lnTo>
                    <a:pt x="665" y="599"/>
                  </a:lnTo>
                  <a:close/>
                  <a:moveTo>
                    <a:pt x="1086" y="710"/>
                  </a:moveTo>
                  <a:cubicBezTo>
                    <a:pt x="1086" y="710"/>
                    <a:pt x="1086" y="732"/>
                    <a:pt x="1086" y="732"/>
                  </a:cubicBezTo>
                  <a:lnTo>
                    <a:pt x="1041" y="732"/>
                  </a:lnTo>
                  <a:lnTo>
                    <a:pt x="1064" y="710"/>
                  </a:lnTo>
                  <a:close/>
                  <a:moveTo>
                    <a:pt x="620" y="1"/>
                  </a:moveTo>
                  <a:cubicBezTo>
                    <a:pt x="598" y="1"/>
                    <a:pt x="598" y="1"/>
                    <a:pt x="576" y="23"/>
                  </a:cubicBezTo>
                  <a:cubicBezTo>
                    <a:pt x="532" y="89"/>
                    <a:pt x="465" y="156"/>
                    <a:pt x="421" y="245"/>
                  </a:cubicBezTo>
                  <a:lnTo>
                    <a:pt x="288" y="289"/>
                  </a:lnTo>
                  <a:lnTo>
                    <a:pt x="310" y="134"/>
                  </a:lnTo>
                  <a:lnTo>
                    <a:pt x="155" y="112"/>
                  </a:lnTo>
                  <a:cubicBezTo>
                    <a:pt x="89" y="355"/>
                    <a:pt x="44" y="510"/>
                    <a:pt x="0" y="688"/>
                  </a:cubicBezTo>
                  <a:cubicBezTo>
                    <a:pt x="89" y="776"/>
                    <a:pt x="222" y="821"/>
                    <a:pt x="332" y="865"/>
                  </a:cubicBezTo>
                  <a:cubicBezTo>
                    <a:pt x="820" y="954"/>
                    <a:pt x="1307" y="998"/>
                    <a:pt x="1773" y="1064"/>
                  </a:cubicBezTo>
                  <a:lnTo>
                    <a:pt x="1219" y="887"/>
                  </a:lnTo>
                  <a:lnTo>
                    <a:pt x="1219" y="134"/>
                  </a:lnTo>
                  <a:lnTo>
                    <a:pt x="1108" y="112"/>
                  </a:lnTo>
                  <a:lnTo>
                    <a:pt x="886" y="422"/>
                  </a:lnTo>
                  <a:cubicBezTo>
                    <a:pt x="798" y="245"/>
                    <a:pt x="709" y="134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334;p35">
              <a:extLst>
                <a:ext uri="{FF2B5EF4-FFF2-40B4-BE49-F238E27FC236}">
                  <a16:creationId xmlns:a16="http://schemas.microsoft.com/office/drawing/2014/main" id="{77D0A271-7F1E-477F-B300-E3DDBB1E26AE}"/>
                </a:ext>
              </a:extLst>
            </p:cNvPr>
            <p:cNvSpPr/>
            <p:nvPr/>
          </p:nvSpPr>
          <p:spPr>
            <a:xfrm>
              <a:off x="6784750" y="4221200"/>
              <a:ext cx="36575" cy="33250"/>
            </a:xfrm>
            <a:custGeom>
              <a:avLst/>
              <a:gdLst/>
              <a:ahLst/>
              <a:cxnLst/>
              <a:rect l="l" t="t" r="r" b="b"/>
              <a:pathLst>
                <a:path w="1463" h="1330" extrusionOk="0">
                  <a:moveTo>
                    <a:pt x="311" y="1"/>
                  </a:moveTo>
                  <a:lnTo>
                    <a:pt x="89" y="178"/>
                  </a:lnTo>
                  <a:lnTo>
                    <a:pt x="1" y="244"/>
                  </a:lnTo>
                  <a:lnTo>
                    <a:pt x="67" y="333"/>
                  </a:lnTo>
                  <a:lnTo>
                    <a:pt x="466" y="599"/>
                  </a:lnTo>
                  <a:cubicBezTo>
                    <a:pt x="355" y="798"/>
                    <a:pt x="510" y="931"/>
                    <a:pt x="776" y="1020"/>
                  </a:cubicBezTo>
                  <a:cubicBezTo>
                    <a:pt x="842" y="1064"/>
                    <a:pt x="931" y="1108"/>
                    <a:pt x="998" y="1175"/>
                  </a:cubicBezTo>
                  <a:lnTo>
                    <a:pt x="1241" y="1330"/>
                  </a:lnTo>
                  <a:lnTo>
                    <a:pt x="1308" y="1197"/>
                  </a:lnTo>
                  <a:lnTo>
                    <a:pt x="1463" y="399"/>
                  </a:lnTo>
                  <a:lnTo>
                    <a:pt x="1330" y="333"/>
                  </a:lnTo>
                  <a:cubicBezTo>
                    <a:pt x="1286" y="399"/>
                    <a:pt x="1241" y="466"/>
                    <a:pt x="1219" y="532"/>
                  </a:cubicBezTo>
                  <a:cubicBezTo>
                    <a:pt x="1175" y="466"/>
                    <a:pt x="1130" y="399"/>
                    <a:pt x="1086" y="333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335;p35">
              <a:extLst>
                <a:ext uri="{FF2B5EF4-FFF2-40B4-BE49-F238E27FC236}">
                  <a16:creationId xmlns:a16="http://schemas.microsoft.com/office/drawing/2014/main" id="{90E58977-CF07-47F9-96C6-2B127A62DB66}"/>
                </a:ext>
              </a:extLst>
            </p:cNvPr>
            <p:cNvSpPr/>
            <p:nvPr/>
          </p:nvSpPr>
          <p:spPr>
            <a:xfrm>
              <a:off x="6465700" y="4348050"/>
              <a:ext cx="44900" cy="25500"/>
            </a:xfrm>
            <a:custGeom>
              <a:avLst/>
              <a:gdLst/>
              <a:ahLst/>
              <a:cxnLst/>
              <a:rect l="l" t="t" r="r" b="b"/>
              <a:pathLst>
                <a:path w="1796" h="1020" extrusionOk="0">
                  <a:moveTo>
                    <a:pt x="776" y="311"/>
                  </a:moveTo>
                  <a:lnTo>
                    <a:pt x="709" y="466"/>
                  </a:lnTo>
                  <a:lnTo>
                    <a:pt x="643" y="399"/>
                  </a:lnTo>
                  <a:lnTo>
                    <a:pt x="776" y="311"/>
                  </a:lnTo>
                  <a:close/>
                  <a:moveTo>
                    <a:pt x="1020" y="0"/>
                  </a:moveTo>
                  <a:lnTo>
                    <a:pt x="820" y="67"/>
                  </a:lnTo>
                  <a:lnTo>
                    <a:pt x="776" y="311"/>
                  </a:lnTo>
                  <a:lnTo>
                    <a:pt x="776" y="67"/>
                  </a:lnTo>
                  <a:cubicBezTo>
                    <a:pt x="621" y="133"/>
                    <a:pt x="488" y="178"/>
                    <a:pt x="333" y="244"/>
                  </a:cubicBezTo>
                  <a:cubicBezTo>
                    <a:pt x="222" y="288"/>
                    <a:pt x="156" y="355"/>
                    <a:pt x="67" y="399"/>
                  </a:cubicBezTo>
                  <a:lnTo>
                    <a:pt x="0" y="909"/>
                  </a:lnTo>
                  <a:lnTo>
                    <a:pt x="266" y="1020"/>
                  </a:lnTo>
                  <a:cubicBezTo>
                    <a:pt x="311" y="931"/>
                    <a:pt x="377" y="842"/>
                    <a:pt x="444" y="776"/>
                  </a:cubicBezTo>
                  <a:cubicBezTo>
                    <a:pt x="447" y="773"/>
                    <a:pt x="451" y="771"/>
                    <a:pt x="456" y="771"/>
                  </a:cubicBezTo>
                  <a:cubicBezTo>
                    <a:pt x="490" y="771"/>
                    <a:pt x="563" y="826"/>
                    <a:pt x="621" y="864"/>
                  </a:cubicBezTo>
                  <a:lnTo>
                    <a:pt x="754" y="931"/>
                  </a:lnTo>
                  <a:lnTo>
                    <a:pt x="820" y="887"/>
                  </a:lnTo>
                  <a:cubicBezTo>
                    <a:pt x="865" y="820"/>
                    <a:pt x="909" y="732"/>
                    <a:pt x="953" y="665"/>
                  </a:cubicBezTo>
                  <a:cubicBezTo>
                    <a:pt x="997" y="576"/>
                    <a:pt x="1020" y="466"/>
                    <a:pt x="1042" y="377"/>
                  </a:cubicBezTo>
                  <a:lnTo>
                    <a:pt x="1130" y="377"/>
                  </a:lnTo>
                  <a:lnTo>
                    <a:pt x="1308" y="665"/>
                  </a:lnTo>
                  <a:lnTo>
                    <a:pt x="1596" y="621"/>
                  </a:lnTo>
                  <a:lnTo>
                    <a:pt x="1773" y="377"/>
                  </a:lnTo>
                  <a:cubicBezTo>
                    <a:pt x="1773" y="333"/>
                    <a:pt x="1795" y="288"/>
                    <a:pt x="1795" y="222"/>
                  </a:cubicBezTo>
                  <a:lnTo>
                    <a:pt x="1308" y="2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336;p35">
              <a:extLst>
                <a:ext uri="{FF2B5EF4-FFF2-40B4-BE49-F238E27FC236}">
                  <a16:creationId xmlns:a16="http://schemas.microsoft.com/office/drawing/2014/main" id="{6683E334-FF66-43D7-AB06-CAADA3080204}"/>
                </a:ext>
              </a:extLst>
            </p:cNvPr>
            <p:cNvSpPr/>
            <p:nvPr/>
          </p:nvSpPr>
          <p:spPr>
            <a:xfrm>
              <a:off x="6863400" y="4501875"/>
              <a:ext cx="41575" cy="31750"/>
            </a:xfrm>
            <a:custGeom>
              <a:avLst/>
              <a:gdLst/>
              <a:ahLst/>
              <a:cxnLst/>
              <a:rect l="l" t="t" r="r" b="b"/>
              <a:pathLst>
                <a:path w="1663" h="1270" extrusionOk="0">
                  <a:moveTo>
                    <a:pt x="233" y="1"/>
                  </a:moveTo>
                  <a:cubicBezTo>
                    <a:pt x="157" y="1"/>
                    <a:pt x="72" y="29"/>
                    <a:pt x="1" y="29"/>
                  </a:cubicBezTo>
                  <a:cubicBezTo>
                    <a:pt x="134" y="273"/>
                    <a:pt x="244" y="516"/>
                    <a:pt x="377" y="738"/>
                  </a:cubicBezTo>
                  <a:cubicBezTo>
                    <a:pt x="400" y="782"/>
                    <a:pt x="466" y="782"/>
                    <a:pt x="510" y="804"/>
                  </a:cubicBezTo>
                  <a:cubicBezTo>
                    <a:pt x="510" y="716"/>
                    <a:pt x="532" y="649"/>
                    <a:pt x="532" y="561"/>
                  </a:cubicBezTo>
                  <a:lnTo>
                    <a:pt x="909" y="871"/>
                  </a:lnTo>
                  <a:lnTo>
                    <a:pt x="909" y="1181"/>
                  </a:lnTo>
                  <a:lnTo>
                    <a:pt x="1064" y="1270"/>
                  </a:lnTo>
                  <a:lnTo>
                    <a:pt x="1286" y="849"/>
                  </a:lnTo>
                  <a:lnTo>
                    <a:pt x="1330" y="893"/>
                  </a:lnTo>
                  <a:lnTo>
                    <a:pt x="1662" y="561"/>
                  </a:lnTo>
                  <a:cubicBezTo>
                    <a:pt x="1219" y="383"/>
                    <a:pt x="754" y="184"/>
                    <a:pt x="289" y="7"/>
                  </a:cubicBezTo>
                  <a:cubicBezTo>
                    <a:pt x="271" y="2"/>
                    <a:pt x="252" y="1"/>
                    <a:pt x="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337;p35">
              <a:extLst>
                <a:ext uri="{FF2B5EF4-FFF2-40B4-BE49-F238E27FC236}">
                  <a16:creationId xmlns:a16="http://schemas.microsoft.com/office/drawing/2014/main" id="{6FA3F4B4-785E-4BD4-AADA-56690C26EB7F}"/>
                </a:ext>
              </a:extLst>
            </p:cNvPr>
            <p:cNvSpPr/>
            <p:nvPr/>
          </p:nvSpPr>
          <p:spPr>
            <a:xfrm>
              <a:off x="7045650" y="4477650"/>
              <a:ext cx="62600" cy="20525"/>
            </a:xfrm>
            <a:custGeom>
              <a:avLst/>
              <a:gdLst/>
              <a:ahLst/>
              <a:cxnLst/>
              <a:rect l="l" t="t" r="r" b="b"/>
              <a:pathLst>
                <a:path w="2504" h="821" extrusionOk="0">
                  <a:moveTo>
                    <a:pt x="155" y="1"/>
                  </a:moveTo>
                  <a:lnTo>
                    <a:pt x="0" y="67"/>
                  </a:lnTo>
                  <a:lnTo>
                    <a:pt x="177" y="200"/>
                  </a:lnTo>
                  <a:cubicBezTo>
                    <a:pt x="293" y="167"/>
                    <a:pt x="387" y="151"/>
                    <a:pt x="463" y="151"/>
                  </a:cubicBezTo>
                  <a:cubicBezTo>
                    <a:pt x="694" y="151"/>
                    <a:pt x="748" y="305"/>
                    <a:pt x="665" y="621"/>
                  </a:cubicBezTo>
                  <a:cubicBezTo>
                    <a:pt x="665" y="688"/>
                    <a:pt x="665" y="754"/>
                    <a:pt x="665" y="821"/>
                  </a:cubicBezTo>
                  <a:lnTo>
                    <a:pt x="842" y="776"/>
                  </a:lnTo>
                  <a:cubicBezTo>
                    <a:pt x="992" y="758"/>
                    <a:pt x="936" y="454"/>
                    <a:pt x="1116" y="454"/>
                  </a:cubicBezTo>
                  <a:cubicBezTo>
                    <a:pt x="1149" y="454"/>
                    <a:pt x="1189" y="464"/>
                    <a:pt x="1241" y="488"/>
                  </a:cubicBezTo>
                  <a:cubicBezTo>
                    <a:pt x="1276" y="473"/>
                    <a:pt x="1316" y="470"/>
                    <a:pt x="1358" y="470"/>
                  </a:cubicBezTo>
                  <a:cubicBezTo>
                    <a:pt x="1397" y="470"/>
                    <a:pt x="1437" y="473"/>
                    <a:pt x="1477" y="473"/>
                  </a:cubicBezTo>
                  <a:cubicBezTo>
                    <a:pt x="1584" y="473"/>
                    <a:pt x="1688" y="451"/>
                    <a:pt x="1750" y="289"/>
                  </a:cubicBezTo>
                  <a:cubicBezTo>
                    <a:pt x="1906" y="311"/>
                    <a:pt x="2061" y="311"/>
                    <a:pt x="2216" y="355"/>
                  </a:cubicBezTo>
                  <a:cubicBezTo>
                    <a:pt x="2304" y="245"/>
                    <a:pt x="2415" y="134"/>
                    <a:pt x="2504" y="45"/>
                  </a:cubicBezTo>
                  <a:lnTo>
                    <a:pt x="2504" y="45"/>
                  </a:lnTo>
                  <a:lnTo>
                    <a:pt x="1285" y="67"/>
                  </a:lnTo>
                  <a:lnTo>
                    <a:pt x="1197" y="200"/>
                  </a:lnTo>
                  <a:lnTo>
                    <a:pt x="1064" y="6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338;p35">
              <a:extLst>
                <a:ext uri="{FF2B5EF4-FFF2-40B4-BE49-F238E27FC236}">
                  <a16:creationId xmlns:a16="http://schemas.microsoft.com/office/drawing/2014/main" id="{C45BD73B-91CE-488E-8E2C-13E9F9F55A7F}"/>
                </a:ext>
              </a:extLst>
            </p:cNvPr>
            <p:cNvSpPr/>
            <p:nvPr/>
          </p:nvSpPr>
          <p:spPr>
            <a:xfrm>
              <a:off x="6438000" y="4453850"/>
              <a:ext cx="42675" cy="30475"/>
            </a:xfrm>
            <a:custGeom>
              <a:avLst/>
              <a:gdLst/>
              <a:ahLst/>
              <a:cxnLst/>
              <a:rect l="l" t="t" r="r" b="b"/>
              <a:pathLst>
                <a:path w="1707" h="1219" extrusionOk="0">
                  <a:moveTo>
                    <a:pt x="621" y="0"/>
                  </a:moveTo>
                  <a:lnTo>
                    <a:pt x="355" y="244"/>
                  </a:lnTo>
                  <a:cubicBezTo>
                    <a:pt x="333" y="377"/>
                    <a:pt x="311" y="510"/>
                    <a:pt x="267" y="709"/>
                  </a:cubicBezTo>
                  <a:lnTo>
                    <a:pt x="200" y="709"/>
                  </a:lnTo>
                  <a:lnTo>
                    <a:pt x="1" y="1064"/>
                  </a:lnTo>
                  <a:lnTo>
                    <a:pt x="45" y="1219"/>
                  </a:lnTo>
                  <a:lnTo>
                    <a:pt x="377" y="1219"/>
                  </a:lnTo>
                  <a:lnTo>
                    <a:pt x="1707" y="310"/>
                  </a:lnTo>
                  <a:lnTo>
                    <a:pt x="1707" y="266"/>
                  </a:lnTo>
                  <a:lnTo>
                    <a:pt x="1396" y="310"/>
                  </a:lnTo>
                  <a:lnTo>
                    <a:pt x="776" y="798"/>
                  </a:lnTo>
                  <a:cubicBezTo>
                    <a:pt x="798" y="598"/>
                    <a:pt x="820" y="443"/>
                    <a:pt x="865" y="310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339;p35">
              <a:extLst>
                <a:ext uri="{FF2B5EF4-FFF2-40B4-BE49-F238E27FC236}">
                  <a16:creationId xmlns:a16="http://schemas.microsoft.com/office/drawing/2014/main" id="{7B069DC2-ECC3-4653-A3A9-75CE54542AEA}"/>
                </a:ext>
              </a:extLst>
            </p:cNvPr>
            <p:cNvSpPr/>
            <p:nvPr/>
          </p:nvSpPr>
          <p:spPr>
            <a:xfrm>
              <a:off x="6531050" y="4140325"/>
              <a:ext cx="34925" cy="31600"/>
            </a:xfrm>
            <a:custGeom>
              <a:avLst/>
              <a:gdLst/>
              <a:ahLst/>
              <a:cxnLst/>
              <a:rect l="l" t="t" r="r" b="b"/>
              <a:pathLst>
                <a:path w="1397" h="1264" extrusionOk="0">
                  <a:moveTo>
                    <a:pt x="776" y="377"/>
                  </a:moveTo>
                  <a:lnTo>
                    <a:pt x="821" y="422"/>
                  </a:lnTo>
                  <a:lnTo>
                    <a:pt x="776" y="466"/>
                  </a:lnTo>
                  <a:cubicBezTo>
                    <a:pt x="776" y="466"/>
                    <a:pt x="754" y="444"/>
                    <a:pt x="754" y="444"/>
                  </a:cubicBezTo>
                  <a:cubicBezTo>
                    <a:pt x="754" y="422"/>
                    <a:pt x="776" y="400"/>
                    <a:pt x="776" y="377"/>
                  </a:cubicBezTo>
                  <a:close/>
                  <a:moveTo>
                    <a:pt x="1330" y="1"/>
                  </a:moveTo>
                  <a:lnTo>
                    <a:pt x="1" y="555"/>
                  </a:lnTo>
                  <a:lnTo>
                    <a:pt x="378" y="1219"/>
                  </a:lnTo>
                  <a:cubicBezTo>
                    <a:pt x="422" y="1175"/>
                    <a:pt x="444" y="1109"/>
                    <a:pt x="444" y="1042"/>
                  </a:cubicBezTo>
                  <a:cubicBezTo>
                    <a:pt x="488" y="954"/>
                    <a:pt x="533" y="865"/>
                    <a:pt x="599" y="776"/>
                  </a:cubicBezTo>
                  <a:cubicBezTo>
                    <a:pt x="666" y="843"/>
                    <a:pt x="710" y="954"/>
                    <a:pt x="754" y="1042"/>
                  </a:cubicBezTo>
                  <a:cubicBezTo>
                    <a:pt x="776" y="1109"/>
                    <a:pt x="732" y="1197"/>
                    <a:pt x="710" y="1264"/>
                  </a:cubicBezTo>
                  <a:lnTo>
                    <a:pt x="1064" y="1109"/>
                  </a:lnTo>
                  <a:lnTo>
                    <a:pt x="1042" y="843"/>
                  </a:lnTo>
                  <a:lnTo>
                    <a:pt x="1242" y="1020"/>
                  </a:lnTo>
                  <a:lnTo>
                    <a:pt x="1397" y="843"/>
                  </a:lnTo>
                  <a:lnTo>
                    <a:pt x="1330" y="776"/>
                  </a:lnTo>
                  <a:lnTo>
                    <a:pt x="1397" y="533"/>
                  </a:lnTo>
                  <a:cubicBezTo>
                    <a:pt x="1042" y="400"/>
                    <a:pt x="1397" y="178"/>
                    <a:pt x="1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340;p35">
              <a:extLst>
                <a:ext uri="{FF2B5EF4-FFF2-40B4-BE49-F238E27FC236}">
                  <a16:creationId xmlns:a16="http://schemas.microsoft.com/office/drawing/2014/main" id="{C6C6C47C-F64C-4AF8-9BAB-668BC32DB46E}"/>
                </a:ext>
              </a:extLst>
            </p:cNvPr>
            <p:cNvSpPr/>
            <p:nvPr/>
          </p:nvSpPr>
          <p:spPr>
            <a:xfrm>
              <a:off x="6452950" y="4523625"/>
              <a:ext cx="25525" cy="37150"/>
            </a:xfrm>
            <a:custGeom>
              <a:avLst/>
              <a:gdLst/>
              <a:ahLst/>
              <a:cxnLst/>
              <a:rect l="l" t="t" r="r" b="b"/>
              <a:pathLst>
                <a:path w="1021" h="1486" extrusionOk="0">
                  <a:moveTo>
                    <a:pt x="776" y="1"/>
                  </a:moveTo>
                  <a:lnTo>
                    <a:pt x="1" y="510"/>
                  </a:lnTo>
                  <a:lnTo>
                    <a:pt x="67" y="776"/>
                  </a:lnTo>
                  <a:lnTo>
                    <a:pt x="311" y="954"/>
                  </a:lnTo>
                  <a:lnTo>
                    <a:pt x="311" y="1485"/>
                  </a:lnTo>
                  <a:lnTo>
                    <a:pt x="1020" y="887"/>
                  </a:lnTo>
                  <a:lnTo>
                    <a:pt x="843" y="865"/>
                  </a:lnTo>
                  <a:lnTo>
                    <a:pt x="998" y="422"/>
                  </a:lnTo>
                  <a:lnTo>
                    <a:pt x="643" y="444"/>
                  </a:lnTo>
                  <a:cubicBezTo>
                    <a:pt x="688" y="289"/>
                    <a:pt x="732" y="134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341;p35">
              <a:extLst>
                <a:ext uri="{FF2B5EF4-FFF2-40B4-BE49-F238E27FC236}">
                  <a16:creationId xmlns:a16="http://schemas.microsoft.com/office/drawing/2014/main" id="{FB0BD917-258C-431B-8E18-161438A485C2}"/>
                </a:ext>
              </a:extLst>
            </p:cNvPr>
            <p:cNvSpPr/>
            <p:nvPr/>
          </p:nvSpPr>
          <p:spPr>
            <a:xfrm>
              <a:off x="6543250" y="4466575"/>
              <a:ext cx="50425" cy="41575"/>
            </a:xfrm>
            <a:custGeom>
              <a:avLst/>
              <a:gdLst/>
              <a:ahLst/>
              <a:cxnLst/>
              <a:rect l="l" t="t" r="r" b="b"/>
              <a:pathLst>
                <a:path w="2017" h="1663" extrusionOk="0">
                  <a:moveTo>
                    <a:pt x="1706" y="1"/>
                  </a:moveTo>
                  <a:lnTo>
                    <a:pt x="931" y="400"/>
                  </a:lnTo>
                  <a:cubicBezTo>
                    <a:pt x="887" y="488"/>
                    <a:pt x="820" y="555"/>
                    <a:pt x="754" y="621"/>
                  </a:cubicBezTo>
                  <a:cubicBezTo>
                    <a:pt x="599" y="754"/>
                    <a:pt x="443" y="887"/>
                    <a:pt x="311" y="1020"/>
                  </a:cubicBezTo>
                  <a:cubicBezTo>
                    <a:pt x="200" y="1175"/>
                    <a:pt x="89" y="1352"/>
                    <a:pt x="0" y="1530"/>
                  </a:cubicBezTo>
                  <a:lnTo>
                    <a:pt x="45" y="1530"/>
                  </a:lnTo>
                  <a:lnTo>
                    <a:pt x="155" y="1663"/>
                  </a:lnTo>
                  <a:lnTo>
                    <a:pt x="621" y="1441"/>
                  </a:lnTo>
                  <a:lnTo>
                    <a:pt x="599" y="1330"/>
                  </a:lnTo>
                  <a:lnTo>
                    <a:pt x="443" y="1020"/>
                  </a:lnTo>
                  <a:lnTo>
                    <a:pt x="1197" y="776"/>
                  </a:lnTo>
                  <a:lnTo>
                    <a:pt x="1197" y="488"/>
                  </a:lnTo>
                  <a:lnTo>
                    <a:pt x="1950" y="488"/>
                  </a:lnTo>
                  <a:cubicBezTo>
                    <a:pt x="1972" y="444"/>
                    <a:pt x="2017" y="377"/>
                    <a:pt x="2017" y="355"/>
                  </a:cubicBezTo>
                  <a:cubicBezTo>
                    <a:pt x="1928" y="245"/>
                    <a:pt x="1817" y="134"/>
                    <a:pt x="1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342;p35">
              <a:extLst>
                <a:ext uri="{FF2B5EF4-FFF2-40B4-BE49-F238E27FC236}">
                  <a16:creationId xmlns:a16="http://schemas.microsoft.com/office/drawing/2014/main" id="{3342BE1F-5F09-474F-AECA-C442D22D31E6}"/>
                </a:ext>
              </a:extLst>
            </p:cNvPr>
            <p:cNvSpPr/>
            <p:nvPr/>
          </p:nvSpPr>
          <p:spPr>
            <a:xfrm>
              <a:off x="6836825" y="4245050"/>
              <a:ext cx="45425" cy="31025"/>
            </a:xfrm>
            <a:custGeom>
              <a:avLst/>
              <a:gdLst/>
              <a:ahLst/>
              <a:cxnLst/>
              <a:rect l="l" t="t" r="r" b="b"/>
              <a:pathLst>
                <a:path w="1817" h="1241" extrusionOk="0">
                  <a:moveTo>
                    <a:pt x="963" y="1"/>
                  </a:moveTo>
                  <a:cubicBezTo>
                    <a:pt x="916" y="1"/>
                    <a:pt x="862" y="35"/>
                    <a:pt x="798" y="132"/>
                  </a:cubicBezTo>
                  <a:cubicBezTo>
                    <a:pt x="798" y="199"/>
                    <a:pt x="820" y="287"/>
                    <a:pt x="798" y="287"/>
                  </a:cubicBezTo>
                  <a:cubicBezTo>
                    <a:pt x="532" y="398"/>
                    <a:pt x="266" y="509"/>
                    <a:pt x="0" y="620"/>
                  </a:cubicBezTo>
                  <a:lnTo>
                    <a:pt x="643" y="863"/>
                  </a:lnTo>
                  <a:lnTo>
                    <a:pt x="798" y="930"/>
                  </a:lnTo>
                  <a:lnTo>
                    <a:pt x="1418" y="1240"/>
                  </a:lnTo>
                  <a:lnTo>
                    <a:pt x="1485" y="1174"/>
                  </a:lnTo>
                  <a:lnTo>
                    <a:pt x="1817" y="886"/>
                  </a:lnTo>
                  <a:lnTo>
                    <a:pt x="1485" y="952"/>
                  </a:lnTo>
                  <a:lnTo>
                    <a:pt x="1418" y="952"/>
                  </a:lnTo>
                  <a:lnTo>
                    <a:pt x="1330" y="1019"/>
                  </a:lnTo>
                  <a:cubicBezTo>
                    <a:pt x="1130" y="974"/>
                    <a:pt x="1042" y="664"/>
                    <a:pt x="1197" y="465"/>
                  </a:cubicBezTo>
                  <a:cubicBezTo>
                    <a:pt x="1219" y="398"/>
                    <a:pt x="1241" y="310"/>
                    <a:pt x="1263" y="221"/>
                  </a:cubicBezTo>
                  <a:cubicBezTo>
                    <a:pt x="1153" y="205"/>
                    <a:pt x="1077" y="1"/>
                    <a:pt x="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Google Shape;1343;p35">
              <a:extLst>
                <a:ext uri="{FF2B5EF4-FFF2-40B4-BE49-F238E27FC236}">
                  <a16:creationId xmlns:a16="http://schemas.microsoft.com/office/drawing/2014/main" id="{D8A14B28-A1AA-47A6-BA4A-DA271E8CF71F}"/>
                </a:ext>
              </a:extLst>
            </p:cNvPr>
            <p:cNvSpPr/>
            <p:nvPr/>
          </p:nvSpPr>
          <p:spPr>
            <a:xfrm>
              <a:off x="6432475" y="4378125"/>
              <a:ext cx="38225" cy="25900"/>
            </a:xfrm>
            <a:custGeom>
              <a:avLst/>
              <a:gdLst/>
              <a:ahLst/>
              <a:cxnLst/>
              <a:rect l="l" t="t" r="r" b="b"/>
              <a:pathLst>
                <a:path w="1529" h="1036" extrusionOk="0">
                  <a:moveTo>
                    <a:pt x="1057" y="1"/>
                  </a:moveTo>
                  <a:cubicBezTo>
                    <a:pt x="988" y="1"/>
                    <a:pt x="917" y="54"/>
                    <a:pt x="820" y="127"/>
                  </a:cubicBezTo>
                  <a:cubicBezTo>
                    <a:pt x="795" y="142"/>
                    <a:pt x="763" y="148"/>
                    <a:pt x="727" y="148"/>
                  </a:cubicBezTo>
                  <a:cubicBezTo>
                    <a:pt x="602" y="148"/>
                    <a:pt x="425" y="77"/>
                    <a:pt x="288" y="60"/>
                  </a:cubicBezTo>
                  <a:lnTo>
                    <a:pt x="199" y="149"/>
                  </a:lnTo>
                  <a:lnTo>
                    <a:pt x="199" y="215"/>
                  </a:lnTo>
                  <a:cubicBezTo>
                    <a:pt x="266" y="348"/>
                    <a:pt x="310" y="481"/>
                    <a:pt x="399" y="659"/>
                  </a:cubicBezTo>
                  <a:lnTo>
                    <a:pt x="44" y="769"/>
                  </a:lnTo>
                  <a:lnTo>
                    <a:pt x="0" y="769"/>
                  </a:lnTo>
                  <a:lnTo>
                    <a:pt x="0" y="1035"/>
                  </a:lnTo>
                  <a:lnTo>
                    <a:pt x="820" y="836"/>
                  </a:lnTo>
                  <a:lnTo>
                    <a:pt x="1529" y="193"/>
                  </a:lnTo>
                  <a:cubicBezTo>
                    <a:pt x="1418" y="171"/>
                    <a:pt x="1285" y="193"/>
                    <a:pt x="1241" y="127"/>
                  </a:cubicBezTo>
                  <a:cubicBezTo>
                    <a:pt x="1171" y="37"/>
                    <a:pt x="1114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Google Shape;1344;p35">
              <a:extLst>
                <a:ext uri="{FF2B5EF4-FFF2-40B4-BE49-F238E27FC236}">
                  <a16:creationId xmlns:a16="http://schemas.microsoft.com/office/drawing/2014/main" id="{183218F3-D733-49D5-899B-F03D1C9324CB}"/>
                </a:ext>
              </a:extLst>
            </p:cNvPr>
            <p:cNvSpPr/>
            <p:nvPr/>
          </p:nvSpPr>
          <p:spPr>
            <a:xfrm>
              <a:off x="6469025" y="4518100"/>
              <a:ext cx="34375" cy="27725"/>
            </a:xfrm>
            <a:custGeom>
              <a:avLst/>
              <a:gdLst/>
              <a:ahLst/>
              <a:cxnLst/>
              <a:rect l="l" t="t" r="r" b="b"/>
              <a:pathLst>
                <a:path w="1375" h="1109" extrusionOk="0">
                  <a:moveTo>
                    <a:pt x="599" y="0"/>
                  </a:moveTo>
                  <a:lnTo>
                    <a:pt x="377" y="244"/>
                  </a:lnTo>
                  <a:lnTo>
                    <a:pt x="333" y="510"/>
                  </a:lnTo>
                  <a:lnTo>
                    <a:pt x="222" y="222"/>
                  </a:lnTo>
                  <a:lnTo>
                    <a:pt x="133" y="222"/>
                  </a:lnTo>
                  <a:cubicBezTo>
                    <a:pt x="89" y="355"/>
                    <a:pt x="45" y="510"/>
                    <a:pt x="0" y="665"/>
                  </a:cubicBezTo>
                  <a:lnTo>
                    <a:pt x="355" y="643"/>
                  </a:lnTo>
                  <a:lnTo>
                    <a:pt x="200" y="1086"/>
                  </a:lnTo>
                  <a:lnTo>
                    <a:pt x="377" y="1108"/>
                  </a:lnTo>
                  <a:lnTo>
                    <a:pt x="643" y="1020"/>
                  </a:lnTo>
                  <a:lnTo>
                    <a:pt x="665" y="909"/>
                  </a:lnTo>
                  <a:lnTo>
                    <a:pt x="754" y="953"/>
                  </a:lnTo>
                  <a:lnTo>
                    <a:pt x="931" y="776"/>
                  </a:lnTo>
                  <a:lnTo>
                    <a:pt x="997" y="709"/>
                  </a:lnTo>
                  <a:lnTo>
                    <a:pt x="1130" y="621"/>
                  </a:lnTo>
                  <a:lnTo>
                    <a:pt x="1374" y="399"/>
                  </a:lnTo>
                  <a:lnTo>
                    <a:pt x="1263" y="133"/>
                  </a:lnTo>
                  <a:lnTo>
                    <a:pt x="1219" y="244"/>
                  </a:lnTo>
                  <a:lnTo>
                    <a:pt x="687" y="15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Google Shape;1345;p35">
              <a:extLst>
                <a:ext uri="{FF2B5EF4-FFF2-40B4-BE49-F238E27FC236}">
                  <a16:creationId xmlns:a16="http://schemas.microsoft.com/office/drawing/2014/main" id="{AB1118CB-1175-483D-9A76-C14062DD3AC9}"/>
                </a:ext>
              </a:extLst>
            </p:cNvPr>
            <p:cNvSpPr/>
            <p:nvPr/>
          </p:nvSpPr>
          <p:spPr>
            <a:xfrm>
              <a:off x="7012950" y="4471025"/>
              <a:ext cx="36600" cy="27150"/>
            </a:xfrm>
            <a:custGeom>
              <a:avLst/>
              <a:gdLst/>
              <a:ahLst/>
              <a:cxnLst/>
              <a:rect l="l" t="t" r="r" b="b"/>
              <a:pathLst>
                <a:path w="1464" h="1086" extrusionOk="0">
                  <a:moveTo>
                    <a:pt x="400" y="0"/>
                  </a:moveTo>
                  <a:lnTo>
                    <a:pt x="1" y="355"/>
                  </a:lnTo>
                  <a:lnTo>
                    <a:pt x="134" y="487"/>
                  </a:lnTo>
                  <a:lnTo>
                    <a:pt x="222" y="222"/>
                  </a:lnTo>
                  <a:cubicBezTo>
                    <a:pt x="621" y="532"/>
                    <a:pt x="245" y="709"/>
                    <a:pt x="245" y="931"/>
                  </a:cubicBezTo>
                  <a:lnTo>
                    <a:pt x="599" y="1019"/>
                  </a:lnTo>
                  <a:cubicBezTo>
                    <a:pt x="639" y="929"/>
                    <a:pt x="679" y="893"/>
                    <a:pt x="717" y="893"/>
                  </a:cubicBezTo>
                  <a:cubicBezTo>
                    <a:pt x="763" y="893"/>
                    <a:pt x="806" y="946"/>
                    <a:pt x="843" y="1019"/>
                  </a:cubicBezTo>
                  <a:lnTo>
                    <a:pt x="1441" y="1086"/>
                  </a:lnTo>
                  <a:lnTo>
                    <a:pt x="1441" y="1086"/>
                  </a:lnTo>
                  <a:lnTo>
                    <a:pt x="1397" y="931"/>
                  </a:lnTo>
                  <a:cubicBezTo>
                    <a:pt x="1087" y="776"/>
                    <a:pt x="1064" y="554"/>
                    <a:pt x="1308" y="332"/>
                  </a:cubicBezTo>
                  <a:lnTo>
                    <a:pt x="1463" y="266"/>
                  </a:lnTo>
                  <a:lnTo>
                    <a:pt x="1064" y="133"/>
                  </a:lnTo>
                  <a:lnTo>
                    <a:pt x="1064" y="133"/>
                  </a:lnTo>
                  <a:cubicBezTo>
                    <a:pt x="1131" y="510"/>
                    <a:pt x="799" y="332"/>
                    <a:pt x="643" y="510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346;p35">
              <a:extLst>
                <a:ext uri="{FF2B5EF4-FFF2-40B4-BE49-F238E27FC236}">
                  <a16:creationId xmlns:a16="http://schemas.microsoft.com/office/drawing/2014/main" id="{4B055BFE-2BCA-4A12-AA2F-2C2053B4AC7D}"/>
                </a:ext>
              </a:extLst>
            </p:cNvPr>
            <p:cNvSpPr/>
            <p:nvPr/>
          </p:nvSpPr>
          <p:spPr>
            <a:xfrm>
              <a:off x="6410300" y="4556875"/>
              <a:ext cx="38250" cy="26475"/>
            </a:xfrm>
            <a:custGeom>
              <a:avLst/>
              <a:gdLst/>
              <a:ahLst/>
              <a:cxnLst/>
              <a:rect l="l" t="t" r="r" b="b"/>
              <a:pathLst>
                <a:path w="1530" h="1059" extrusionOk="0">
                  <a:moveTo>
                    <a:pt x="1530" y="0"/>
                  </a:moveTo>
                  <a:cubicBezTo>
                    <a:pt x="1330" y="89"/>
                    <a:pt x="1153" y="178"/>
                    <a:pt x="998" y="244"/>
                  </a:cubicBezTo>
                  <a:cubicBezTo>
                    <a:pt x="932" y="269"/>
                    <a:pt x="866" y="287"/>
                    <a:pt x="808" y="287"/>
                  </a:cubicBezTo>
                  <a:cubicBezTo>
                    <a:pt x="710" y="287"/>
                    <a:pt x="635" y="234"/>
                    <a:pt x="621" y="67"/>
                  </a:cubicBezTo>
                  <a:lnTo>
                    <a:pt x="1" y="443"/>
                  </a:lnTo>
                  <a:lnTo>
                    <a:pt x="444" y="776"/>
                  </a:lnTo>
                  <a:cubicBezTo>
                    <a:pt x="444" y="754"/>
                    <a:pt x="444" y="709"/>
                    <a:pt x="444" y="709"/>
                  </a:cubicBezTo>
                  <a:lnTo>
                    <a:pt x="688" y="377"/>
                  </a:lnTo>
                  <a:lnTo>
                    <a:pt x="843" y="532"/>
                  </a:lnTo>
                  <a:lnTo>
                    <a:pt x="533" y="776"/>
                  </a:lnTo>
                  <a:cubicBezTo>
                    <a:pt x="699" y="964"/>
                    <a:pt x="787" y="1058"/>
                    <a:pt x="859" y="1058"/>
                  </a:cubicBezTo>
                  <a:cubicBezTo>
                    <a:pt x="931" y="1058"/>
                    <a:pt x="987" y="964"/>
                    <a:pt x="1086" y="776"/>
                  </a:cubicBezTo>
                  <a:lnTo>
                    <a:pt x="1020" y="709"/>
                  </a:lnTo>
                  <a:lnTo>
                    <a:pt x="1086" y="709"/>
                  </a:lnTo>
                  <a:cubicBezTo>
                    <a:pt x="1286" y="687"/>
                    <a:pt x="1485" y="687"/>
                    <a:pt x="1419" y="399"/>
                  </a:cubicBezTo>
                  <a:cubicBezTo>
                    <a:pt x="1441" y="288"/>
                    <a:pt x="1485" y="178"/>
                    <a:pt x="1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5" name="Google Shape;1347;p35">
              <a:extLst>
                <a:ext uri="{FF2B5EF4-FFF2-40B4-BE49-F238E27FC236}">
                  <a16:creationId xmlns:a16="http://schemas.microsoft.com/office/drawing/2014/main" id="{E27D279A-C98E-4283-9DF5-C67B1409665D}"/>
                </a:ext>
              </a:extLst>
            </p:cNvPr>
            <p:cNvSpPr/>
            <p:nvPr/>
          </p:nvSpPr>
          <p:spPr>
            <a:xfrm>
              <a:off x="6887225" y="4341400"/>
              <a:ext cx="33800" cy="30500"/>
            </a:xfrm>
            <a:custGeom>
              <a:avLst/>
              <a:gdLst/>
              <a:ahLst/>
              <a:cxnLst/>
              <a:rect l="l" t="t" r="r" b="b"/>
              <a:pathLst>
                <a:path w="1352" h="1220" extrusionOk="0">
                  <a:moveTo>
                    <a:pt x="554" y="355"/>
                  </a:moveTo>
                  <a:lnTo>
                    <a:pt x="776" y="554"/>
                  </a:lnTo>
                  <a:lnTo>
                    <a:pt x="687" y="643"/>
                  </a:lnTo>
                  <a:lnTo>
                    <a:pt x="488" y="444"/>
                  </a:lnTo>
                  <a:lnTo>
                    <a:pt x="554" y="355"/>
                  </a:lnTo>
                  <a:close/>
                  <a:moveTo>
                    <a:pt x="466" y="710"/>
                  </a:moveTo>
                  <a:lnTo>
                    <a:pt x="776" y="820"/>
                  </a:lnTo>
                  <a:lnTo>
                    <a:pt x="754" y="953"/>
                  </a:lnTo>
                  <a:lnTo>
                    <a:pt x="421" y="865"/>
                  </a:lnTo>
                  <a:lnTo>
                    <a:pt x="466" y="710"/>
                  </a:lnTo>
                  <a:close/>
                  <a:moveTo>
                    <a:pt x="23" y="1"/>
                  </a:moveTo>
                  <a:cubicBezTo>
                    <a:pt x="23" y="67"/>
                    <a:pt x="0" y="178"/>
                    <a:pt x="23" y="178"/>
                  </a:cubicBezTo>
                  <a:cubicBezTo>
                    <a:pt x="288" y="355"/>
                    <a:pt x="200" y="621"/>
                    <a:pt x="200" y="865"/>
                  </a:cubicBezTo>
                  <a:lnTo>
                    <a:pt x="488" y="1197"/>
                  </a:lnTo>
                  <a:lnTo>
                    <a:pt x="953" y="1219"/>
                  </a:lnTo>
                  <a:lnTo>
                    <a:pt x="1352" y="953"/>
                  </a:lnTo>
                  <a:lnTo>
                    <a:pt x="887" y="798"/>
                  </a:lnTo>
                  <a:cubicBezTo>
                    <a:pt x="865" y="665"/>
                    <a:pt x="842" y="510"/>
                    <a:pt x="842" y="355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6" name="Google Shape;1348;p35">
              <a:extLst>
                <a:ext uri="{FF2B5EF4-FFF2-40B4-BE49-F238E27FC236}">
                  <a16:creationId xmlns:a16="http://schemas.microsoft.com/office/drawing/2014/main" id="{7FE178F2-4F18-4EE7-AF44-D5444BCE1319}"/>
                </a:ext>
              </a:extLst>
            </p:cNvPr>
            <p:cNvSpPr/>
            <p:nvPr/>
          </p:nvSpPr>
          <p:spPr>
            <a:xfrm>
              <a:off x="6858975" y="4334200"/>
              <a:ext cx="35475" cy="33800"/>
            </a:xfrm>
            <a:custGeom>
              <a:avLst/>
              <a:gdLst/>
              <a:ahLst/>
              <a:cxnLst/>
              <a:rect l="l" t="t" r="r" b="b"/>
              <a:pathLst>
                <a:path w="1419" h="1352" extrusionOk="0">
                  <a:moveTo>
                    <a:pt x="444" y="0"/>
                  </a:moveTo>
                  <a:cubicBezTo>
                    <a:pt x="288" y="222"/>
                    <a:pt x="133" y="444"/>
                    <a:pt x="0" y="687"/>
                  </a:cubicBezTo>
                  <a:lnTo>
                    <a:pt x="288" y="776"/>
                  </a:lnTo>
                  <a:lnTo>
                    <a:pt x="377" y="776"/>
                  </a:lnTo>
                  <a:lnTo>
                    <a:pt x="377" y="510"/>
                  </a:lnTo>
                  <a:lnTo>
                    <a:pt x="909" y="421"/>
                  </a:lnTo>
                  <a:lnTo>
                    <a:pt x="842" y="1108"/>
                  </a:lnTo>
                  <a:cubicBezTo>
                    <a:pt x="975" y="1175"/>
                    <a:pt x="1108" y="1263"/>
                    <a:pt x="1241" y="1352"/>
                  </a:cubicBezTo>
                  <a:lnTo>
                    <a:pt x="1330" y="1153"/>
                  </a:lnTo>
                  <a:cubicBezTo>
                    <a:pt x="1330" y="909"/>
                    <a:pt x="1418" y="643"/>
                    <a:pt x="1153" y="466"/>
                  </a:cubicBezTo>
                  <a:cubicBezTo>
                    <a:pt x="1130" y="466"/>
                    <a:pt x="1153" y="355"/>
                    <a:pt x="1153" y="289"/>
                  </a:cubicBezTo>
                  <a:lnTo>
                    <a:pt x="4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7" name="Google Shape;1349;p35">
              <a:extLst>
                <a:ext uri="{FF2B5EF4-FFF2-40B4-BE49-F238E27FC236}">
                  <a16:creationId xmlns:a16="http://schemas.microsoft.com/office/drawing/2014/main" id="{75653628-E288-4604-A003-029CC444A5EB}"/>
                </a:ext>
              </a:extLst>
            </p:cNvPr>
            <p:cNvSpPr/>
            <p:nvPr/>
          </p:nvSpPr>
          <p:spPr>
            <a:xfrm>
              <a:off x="7037325" y="4559075"/>
              <a:ext cx="29400" cy="23300"/>
            </a:xfrm>
            <a:custGeom>
              <a:avLst/>
              <a:gdLst/>
              <a:ahLst/>
              <a:cxnLst/>
              <a:rect l="l" t="t" r="r" b="b"/>
              <a:pathLst>
                <a:path w="1176" h="932" extrusionOk="0">
                  <a:moveTo>
                    <a:pt x="1" y="1"/>
                  </a:moveTo>
                  <a:lnTo>
                    <a:pt x="1" y="754"/>
                  </a:lnTo>
                  <a:lnTo>
                    <a:pt x="555" y="931"/>
                  </a:lnTo>
                  <a:lnTo>
                    <a:pt x="665" y="931"/>
                  </a:lnTo>
                  <a:cubicBezTo>
                    <a:pt x="688" y="887"/>
                    <a:pt x="710" y="843"/>
                    <a:pt x="754" y="799"/>
                  </a:cubicBezTo>
                  <a:cubicBezTo>
                    <a:pt x="821" y="732"/>
                    <a:pt x="909" y="688"/>
                    <a:pt x="998" y="621"/>
                  </a:cubicBezTo>
                  <a:cubicBezTo>
                    <a:pt x="909" y="555"/>
                    <a:pt x="821" y="466"/>
                    <a:pt x="754" y="422"/>
                  </a:cubicBezTo>
                  <a:cubicBezTo>
                    <a:pt x="688" y="355"/>
                    <a:pt x="621" y="289"/>
                    <a:pt x="555" y="222"/>
                  </a:cubicBezTo>
                  <a:lnTo>
                    <a:pt x="621" y="156"/>
                  </a:lnTo>
                  <a:lnTo>
                    <a:pt x="998" y="333"/>
                  </a:lnTo>
                  <a:lnTo>
                    <a:pt x="1064" y="289"/>
                  </a:lnTo>
                  <a:lnTo>
                    <a:pt x="1175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8" name="Google Shape;1350;p35">
              <a:extLst>
                <a:ext uri="{FF2B5EF4-FFF2-40B4-BE49-F238E27FC236}">
                  <a16:creationId xmlns:a16="http://schemas.microsoft.com/office/drawing/2014/main" id="{BB85BF56-76EE-4F08-BB16-2EC5D378DE38}"/>
                </a:ext>
              </a:extLst>
            </p:cNvPr>
            <p:cNvSpPr/>
            <p:nvPr/>
          </p:nvSpPr>
          <p:spPr>
            <a:xfrm>
              <a:off x="6524425" y="4318700"/>
              <a:ext cx="22175" cy="32150"/>
            </a:xfrm>
            <a:custGeom>
              <a:avLst/>
              <a:gdLst/>
              <a:ahLst/>
              <a:cxnLst/>
              <a:rect l="l" t="t" r="r" b="b"/>
              <a:pathLst>
                <a:path w="887" h="1286" extrusionOk="0">
                  <a:moveTo>
                    <a:pt x="731" y="0"/>
                  </a:moveTo>
                  <a:lnTo>
                    <a:pt x="111" y="244"/>
                  </a:lnTo>
                  <a:lnTo>
                    <a:pt x="111" y="953"/>
                  </a:lnTo>
                  <a:lnTo>
                    <a:pt x="0" y="1041"/>
                  </a:lnTo>
                  <a:cubicBezTo>
                    <a:pt x="0" y="1130"/>
                    <a:pt x="22" y="1197"/>
                    <a:pt x="44" y="1285"/>
                  </a:cubicBezTo>
                  <a:lnTo>
                    <a:pt x="487" y="997"/>
                  </a:lnTo>
                  <a:lnTo>
                    <a:pt x="886" y="620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9" name="Google Shape;1351;p35">
              <a:extLst>
                <a:ext uri="{FF2B5EF4-FFF2-40B4-BE49-F238E27FC236}">
                  <a16:creationId xmlns:a16="http://schemas.microsoft.com/office/drawing/2014/main" id="{FD058B15-41BE-4B66-8F6A-414E22F17F3F}"/>
                </a:ext>
              </a:extLst>
            </p:cNvPr>
            <p:cNvSpPr/>
            <p:nvPr/>
          </p:nvSpPr>
          <p:spPr>
            <a:xfrm>
              <a:off x="6880025" y="4426700"/>
              <a:ext cx="31600" cy="26625"/>
            </a:xfrm>
            <a:custGeom>
              <a:avLst/>
              <a:gdLst/>
              <a:ahLst/>
              <a:cxnLst/>
              <a:rect l="l" t="t" r="r" b="b"/>
              <a:pathLst>
                <a:path w="1264" h="1065" extrusionOk="0">
                  <a:moveTo>
                    <a:pt x="222" y="1"/>
                  </a:moveTo>
                  <a:cubicBezTo>
                    <a:pt x="244" y="67"/>
                    <a:pt x="288" y="156"/>
                    <a:pt x="333" y="222"/>
                  </a:cubicBezTo>
                  <a:lnTo>
                    <a:pt x="399" y="311"/>
                  </a:lnTo>
                  <a:lnTo>
                    <a:pt x="23" y="665"/>
                  </a:lnTo>
                  <a:lnTo>
                    <a:pt x="0" y="754"/>
                  </a:lnTo>
                  <a:lnTo>
                    <a:pt x="178" y="820"/>
                  </a:lnTo>
                  <a:lnTo>
                    <a:pt x="311" y="909"/>
                  </a:lnTo>
                  <a:lnTo>
                    <a:pt x="466" y="998"/>
                  </a:lnTo>
                  <a:lnTo>
                    <a:pt x="643" y="1064"/>
                  </a:lnTo>
                  <a:lnTo>
                    <a:pt x="732" y="621"/>
                  </a:lnTo>
                  <a:lnTo>
                    <a:pt x="931" y="488"/>
                  </a:lnTo>
                  <a:lnTo>
                    <a:pt x="997" y="554"/>
                  </a:lnTo>
                  <a:lnTo>
                    <a:pt x="776" y="687"/>
                  </a:lnTo>
                  <a:lnTo>
                    <a:pt x="820" y="909"/>
                  </a:lnTo>
                  <a:lnTo>
                    <a:pt x="909" y="931"/>
                  </a:lnTo>
                  <a:cubicBezTo>
                    <a:pt x="1020" y="732"/>
                    <a:pt x="1153" y="510"/>
                    <a:pt x="1263" y="311"/>
                  </a:cubicBezTo>
                  <a:cubicBezTo>
                    <a:pt x="1130" y="266"/>
                    <a:pt x="1020" y="200"/>
                    <a:pt x="887" y="178"/>
                  </a:cubicBezTo>
                  <a:cubicBezTo>
                    <a:pt x="665" y="111"/>
                    <a:pt x="444" y="45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0" name="Google Shape;1352;p35">
              <a:extLst>
                <a:ext uri="{FF2B5EF4-FFF2-40B4-BE49-F238E27FC236}">
                  <a16:creationId xmlns:a16="http://schemas.microsoft.com/office/drawing/2014/main" id="{220B65F2-5BBE-4A0A-B2E4-919C4E074765}"/>
                </a:ext>
              </a:extLst>
            </p:cNvPr>
            <p:cNvSpPr/>
            <p:nvPr/>
          </p:nvSpPr>
          <p:spPr>
            <a:xfrm>
              <a:off x="6513325" y="4497600"/>
              <a:ext cx="31600" cy="23425"/>
            </a:xfrm>
            <a:custGeom>
              <a:avLst/>
              <a:gdLst/>
              <a:ahLst/>
              <a:cxnLst/>
              <a:rect l="l" t="t" r="r" b="b"/>
              <a:pathLst>
                <a:path w="1264" h="937" extrusionOk="0">
                  <a:moveTo>
                    <a:pt x="289" y="1"/>
                  </a:moveTo>
                  <a:lnTo>
                    <a:pt x="1" y="111"/>
                  </a:lnTo>
                  <a:lnTo>
                    <a:pt x="1" y="422"/>
                  </a:lnTo>
                  <a:cubicBezTo>
                    <a:pt x="23" y="577"/>
                    <a:pt x="45" y="754"/>
                    <a:pt x="67" y="909"/>
                  </a:cubicBezTo>
                  <a:cubicBezTo>
                    <a:pt x="133" y="928"/>
                    <a:pt x="194" y="937"/>
                    <a:pt x="254" y="937"/>
                  </a:cubicBezTo>
                  <a:cubicBezTo>
                    <a:pt x="536" y="937"/>
                    <a:pt x="756" y="742"/>
                    <a:pt x="976" y="577"/>
                  </a:cubicBezTo>
                  <a:lnTo>
                    <a:pt x="998" y="510"/>
                  </a:lnTo>
                  <a:lnTo>
                    <a:pt x="1042" y="577"/>
                  </a:lnTo>
                  <a:lnTo>
                    <a:pt x="1264" y="422"/>
                  </a:lnTo>
                  <a:lnTo>
                    <a:pt x="1242" y="266"/>
                  </a:lnTo>
                  <a:lnTo>
                    <a:pt x="1175" y="266"/>
                  </a:lnTo>
                  <a:lnTo>
                    <a:pt x="931" y="111"/>
                  </a:lnTo>
                  <a:lnTo>
                    <a:pt x="799" y="444"/>
                  </a:lnTo>
                  <a:lnTo>
                    <a:pt x="333" y="399"/>
                  </a:lnTo>
                  <a:cubicBezTo>
                    <a:pt x="311" y="244"/>
                    <a:pt x="289" y="111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1" name="Google Shape;1353;p35">
              <a:extLst>
                <a:ext uri="{FF2B5EF4-FFF2-40B4-BE49-F238E27FC236}">
                  <a16:creationId xmlns:a16="http://schemas.microsoft.com/office/drawing/2014/main" id="{B861D0BA-9CC5-4C2C-BB62-3CBFC2E59E66}"/>
                </a:ext>
              </a:extLst>
            </p:cNvPr>
            <p:cNvSpPr/>
            <p:nvPr/>
          </p:nvSpPr>
          <p:spPr>
            <a:xfrm>
              <a:off x="7017950" y="4222875"/>
              <a:ext cx="31050" cy="23825"/>
            </a:xfrm>
            <a:custGeom>
              <a:avLst/>
              <a:gdLst/>
              <a:ahLst/>
              <a:cxnLst/>
              <a:rect l="l" t="t" r="r" b="b"/>
              <a:pathLst>
                <a:path w="1242" h="953" extrusionOk="0">
                  <a:moveTo>
                    <a:pt x="754" y="0"/>
                  </a:moveTo>
                  <a:lnTo>
                    <a:pt x="0" y="421"/>
                  </a:lnTo>
                  <a:cubicBezTo>
                    <a:pt x="178" y="465"/>
                    <a:pt x="355" y="532"/>
                    <a:pt x="510" y="620"/>
                  </a:cubicBezTo>
                  <a:cubicBezTo>
                    <a:pt x="576" y="643"/>
                    <a:pt x="621" y="753"/>
                    <a:pt x="665" y="820"/>
                  </a:cubicBezTo>
                  <a:lnTo>
                    <a:pt x="1108" y="953"/>
                  </a:lnTo>
                  <a:cubicBezTo>
                    <a:pt x="1175" y="864"/>
                    <a:pt x="1219" y="776"/>
                    <a:pt x="1241" y="687"/>
                  </a:cubicBezTo>
                  <a:cubicBezTo>
                    <a:pt x="1219" y="488"/>
                    <a:pt x="1219" y="288"/>
                    <a:pt x="1197" y="89"/>
                  </a:cubicBezTo>
                  <a:lnTo>
                    <a:pt x="887" y="22"/>
                  </a:lnTo>
                  <a:lnTo>
                    <a:pt x="864" y="111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2" name="Google Shape;1354;p35">
              <a:extLst>
                <a:ext uri="{FF2B5EF4-FFF2-40B4-BE49-F238E27FC236}">
                  <a16:creationId xmlns:a16="http://schemas.microsoft.com/office/drawing/2014/main" id="{D734A162-5699-457E-A982-F2E15FEF20A2}"/>
                </a:ext>
              </a:extLst>
            </p:cNvPr>
            <p:cNvSpPr/>
            <p:nvPr/>
          </p:nvSpPr>
          <p:spPr>
            <a:xfrm>
              <a:off x="6913250" y="4279375"/>
              <a:ext cx="37700" cy="23825"/>
            </a:xfrm>
            <a:custGeom>
              <a:avLst/>
              <a:gdLst/>
              <a:ahLst/>
              <a:cxnLst/>
              <a:rect l="l" t="t" r="r" b="b"/>
              <a:pathLst>
                <a:path w="1508" h="953" extrusionOk="0">
                  <a:moveTo>
                    <a:pt x="400" y="0"/>
                  </a:moveTo>
                  <a:lnTo>
                    <a:pt x="400" y="22"/>
                  </a:lnTo>
                  <a:lnTo>
                    <a:pt x="444" y="288"/>
                  </a:lnTo>
                  <a:lnTo>
                    <a:pt x="1" y="576"/>
                  </a:lnTo>
                  <a:lnTo>
                    <a:pt x="1242" y="953"/>
                  </a:lnTo>
                  <a:lnTo>
                    <a:pt x="1507" y="576"/>
                  </a:lnTo>
                  <a:lnTo>
                    <a:pt x="1086" y="709"/>
                  </a:lnTo>
                  <a:cubicBezTo>
                    <a:pt x="1042" y="465"/>
                    <a:pt x="998" y="288"/>
                    <a:pt x="931" y="111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3" name="Google Shape;1355;p35">
              <a:extLst>
                <a:ext uri="{FF2B5EF4-FFF2-40B4-BE49-F238E27FC236}">
                  <a16:creationId xmlns:a16="http://schemas.microsoft.com/office/drawing/2014/main" id="{3671F6F7-0A8B-4D8A-AAF9-DFF837A1A0BD}"/>
                </a:ext>
              </a:extLst>
            </p:cNvPr>
            <p:cNvSpPr/>
            <p:nvPr/>
          </p:nvSpPr>
          <p:spPr>
            <a:xfrm>
              <a:off x="6437450" y="4358575"/>
              <a:ext cx="34925" cy="24950"/>
            </a:xfrm>
            <a:custGeom>
              <a:avLst/>
              <a:gdLst/>
              <a:ahLst/>
              <a:cxnLst/>
              <a:rect l="l" t="t" r="r" b="b"/>
              <a:pathLst>
                <a:path w="1397" h="998" extrusionOk="0">
                  <a:moveTo>
                    <a:pt x="1197" y="0"/>
                  </a:moveTo>
                  <a:lnTo>
                    <a:pt x="0" y="842"/>
                  </a:lnTo>
                  <a:lnTo>
                    <a:pt x="89" y="842"/>
                  </a:lnTo>
                  <a:cubicBezTo>
                    <a:pt x="223" y="859"/>
                    <a:pt x="395" y="939"/>
                    <a:pt x="518" y="939"/>
                  </a:cubicBezTo>
                  <a:cubicBezTo>
                    <a:pt x="559" y="939"/>
                    <a:pt x="594" y="930"/>
                    <a:pt x="621" y="909"/>
                  </a:cubicBezTo>
                  <a:cubicBezTo>
                    <a:pt x="718" y="836"/>
                    <a:pt x="789" y="783"/>
                    <a:pt x="858" y="783"/>
                  </a:cubicBezTo>
                  <a:cubicBezTo>
                    <a:pt x="915" y="783"/>
                    <a:pt x="972" y="819"/>
                    <a:pt x="1042" y="909"/>
                  </a:cubicBezTo>
                  <a:cubicBezTo>
                    <a:pt x="1086" y="975"/>
                    <a:pt x="1219" y="975"/>
                    <a:pt x="1330" y="997"/>
                  </a:cubicBezTo>
                  <a:lnTo>
                    <a:pt x="1396" y="820"/>
                  </a:lnTo>
                  <a:lnTo>
                    <a:pt x="1396" y="599"/>
                  </a:lnTo>
                  <a:lnTo>
                    <a:pt x="1108" y="510"/>
                  </a:lnTo>
                  <a:cubicBezTo>
                    <a:pt x="1153" y="311"/>
                    <a:pt x="1175" y="155"/>
                    <a:pt x="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4" name="Google Shape;1356;p35">
              <a:extLst>
                <a:ext uri="{FF2B5EF4-FFF2-40B4-BE49-F238E27FC236}">
                  <a16:creationId xmlns:a16="http://schemas.microsoft.com/office/drawing/2014/main" id="{C6259D04-F235-46D4-8C14-0E18AAFE77EC}"/>
                </a:ext>
              </a:extLst>
            </p:cNvPr>
            <p:cNvSpPr/>
            <p:nvPr/>
          </p:nvSpPr>
          <p:spPr>
            <a:xfrm>
              <a:off x="6842350" y="4169700"/>
              <a:ext cx="33825" cy="21625"/>
            </a:xfrm>
            <a:custGeom>
              <a:avLst/>
              <a:gdLst/>
              <a:ahLst/>
              <a:cxnLst/>
              <a:rect l="l" t="t" r="r" b="b"/>
              <a:pathLst>
                <a:path w="1353" h="865" extrusionOk="0">
                  <a:moveTo>
                    <a:pt x="1219" y="0"/>
                  </a:moveTo>
                  <a:cubicBezTo>
                    <a:pt x="1109" y="67"/>
                    <a:pt x="1020" y="89"/>
                    <a:pt x="909" y="111"/>
                  </a:cubicBezTo>
                  <a:cubicBezTo>
                    <a:pt x="710" y="89"/>
                    <a:pt x="533" y="67"/>
                    <a:pt x="333" y="44"/>
                  </a:cubicBezTo>
                  <a:lnTo>
                    <a:pt x="333" y="44"/>
                  </a:lnTo>
                  <a:cubicBezTo>
                    <a:pt x="400" y="133"/>
                    <a:pt x="1" y="89"/>
                    <a:pt x="244" y="266"/>
                  </a:cubicBezTo>
                  <a:cubicBezTo>
                    <a:pt x="267" y="266"/>
                    <a:pt x="156" y="421"/>
                    <a:pt x="112" y="510"/>
                  </a:cubicBezTo>
                  <a:lnTo>
                    <a:pt x="798" y="665"/>
                  </a:lnTo>
                  <a:lnTo>
                    <a:pt x="1064" y="598"/>
                  </a:lnTo>
                  <a:lnTo>
                    <a:pt x="976" y="820"/>
                  </a:lnTo>
                  <a:lnTo>
                    <a:pt x="1197" y="864"/>
                  </a:lnTo>
                  <a:cubicBezTo>
                    <a:pt x="1086" y="598"/>
                    <a:pt x="1286" y="355"/>
                    <a:pt x="1352" y="111"/>
                  </a:cubicBezTo>
                  <a:lnTo>
                    <a:pt x="1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5" name="Google Shape;1357;p35">
              <a:extLst>
                <a:ext uri="{FF2B5EF4-FFF2-40B4-BE49-F238E27FC236}">
                  <a16:creationId xmlns:a16="http://schemas.microsoft.com/office/drawing/2014/main" id="{7A5EDD00-9C9A-4A36-9F3B-46F2ACCC625F}"/>
                </a:ext>
              </a:extLst>
            </p:cNvPr>
            <p:cNvSpPr/>
            <p:nvPr/>
          </p:nvSpPr>
          <p:spPr>
            <a:xfrm>
              <a:off x="6515550" y="4410075"/>
              <a:ext cx="30500" cy="29400"/>
            </a:xfrm>
            <a:custGeom>
              <a:avLst/>
              <a:gdLst/>
              <a:ahLst/>
              <a:cxnLst/>
              <a:rect l="l" t="t" r="r" b="b"/>
              <a:pathLst>
                <a:path w="1220" h="1176" extrusionOk="0">
                  <a:moveTo>
                    <a:pt x="399" y="1"/>
                  </a:moveTo>
                  <a:lnTo>
                    <a:pt x="133" y="67"/>
                  </a:lnTo>
                  <a:lnTo>
                    <a:pt x="355" y="311"/>
                  </a:lnTo>
                  <a:lnTo>
                    <a:pt x="244" y="555"/>
                  </a:lnTo>
                  <a:lnTo>
                    <a:pt x="244" y="710"/>
                  </a:lnTo>
                  <a:lnTo>
                    <a:pt x="311" y="776"/>
                  </a:lnTo>
                  <a:lnTo>
                    <a:pt x="1" y="909"/>
                  </a:lnTo>
                  <a:lnTo>
                    <a:pt x="1" y="1175"/>
                  </a:lnTo>
                  <a:lnTo>
                    <a:pt x="244" y="1087"/>
                  </a:lnTo>
                  <a:lnTo>
                    <a:pt x="311" y="1042"/>
                  </a:lnTo>
                  <a:lnTo>
                    <a:pt x="1219" y="555"/>
                  </a:lnTo>
                  <a:cubicBezTo>
                    <a:pt x="1175" y="444"/>
                    <a:pt x="1153" y="355"/>
                    <a:pt x="1086" y="245"/>
                  </a:cubicBezTo>
                  <a:lnTo>
                    <a:pt x="931" y="245"/>
                  </a:lnTo>
                  <a:cubicBezTo>
                    <a:pt x="864" y="362"/>
                    <a:pt x="813" y="407"/>
                    <a:pt x="771" y="407"/>
                  </a:cubicBezTo>
                  <a:cubicBezTo>
                    <a:pt x="703" y="407"/>
                    <a:pt x="662" y="288"/>
                    <a:pt x="621" y="178"/>
                  </a:cubicBezTo>
                  <a:lnTo>
                    <a:pt x="532" y="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6" name="Google Shape;1358;p35">
              <a:extLst>
                <a:ext uri="{FF2B5EF4-FFF2-40B4-BE49-F238E27FC236}">
                  <a16:creationId xmlns:a16="http://schemas.microsoft.com/office/drawing/2014/main" id="{81020D15-0332-4A57-AD11-F9A6902E0534}"/>
                </a:ext>
              </a:extLst>
            </p:cNvPr>
            <p:cNvSpPr/>
            <p:nvPr/>
          </p:nvSpPr>
          <p:spPr>
            <a:xfrm>
              <a:off x="6891650" y="4260125"/>
              <a:ext cx="31600" cy="27025"/>
            </a:xfrm>
            <a:custGeom>
              <a:avLst/>
              <a:gdLst/>
              <a:ahLst/>
              <a:cxnLst/>
              <a:rect l="l" t="t" r="r" b="b"/>
              <a:pathLst>
                <a:path w="1264" h="1081" extrusionOk="0">
                  <a:moveTo>
                    <a:pt x="322" y="0"/>
                  </a:moveTo>
                  <a:cubicBezTo>
                    <a:pt x="289" y="0"/>
                    <a:pt x="255" y="6"/>
                    <a:pt x="222" y="17"/>
                  </a:cubicBezTo>
                  <a:cubicBezTo>
                    <a:pt x="284" y="222"/>
                    <a:pt x="459" y="465"/>
                    <a:pt x="99" y="465"/>
                  </a:cubicBezTo>
                  <a:cubicBezTo>
                    <a:pt x="70" y="465"/>
                    <a:pt x="37" y="463"/>
                    <a:pt x="1" y="460"/>
                  </a:cubicBezTo>
                  <a:lnTo>
                    <a:pt x="1" y="460"/>
                  </a:lnTo>
                  <a:lnTo>
                    <a:pt x="311" y="548"/>
                  </a:lnTo>
                  <a:lnTo>
                    <a:pt x="399" y="615"/>
                  </a:lnTo>
                  <a:lnTo>
                    <a:pt x="399" y="925"/>
                  </a:lnTo>
                  <a:lnTo>
                    <a:pt x="466" y="1080"/>
                  </a:lnTo>
                  <a:lnTo>
                    <a:pt x="798" y="1014"/>
                  </a:lnTo>
                  <a:lnTo>
                    <a:pt x="665" y="681"/>
                  </a:lnTo>
                  <a:lnTo>
                    <a:pt x="754" y="637"/>
                  </a:lnTo>
                  <a:lnTo>
                    <a:pt x="953" y="947"/>
                  </a:lnTo>
                  <a:lnTo>
                    <a:pt x="1241" y="770"/>
                  </a:lnTo>
                  <a:lnTo>
                    <a:pt x="1264" y="770"/>
                  </a:lnTo>
                  <a:cubicBezTo>
                    <a:pt x="1241" y="637"/>
                    <a:pt x="1219" y="526"/>
                    <a:pt x="1175" y="416"/>
                  </a:cubicBezTo>
                  <a:cubicBezTo>
                    <a:pt x="931" y="305"/>
                    <a:pt x="665" y="150"/>
                    <a:pt x="422" y="17"/>
                  </a:cubicBezTo>
                  <a:cubicBezTo>
                    <a:pt x="388" y="6"/>
                    <a:pt x="355" y="0"/>
                    <a:pt x="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7" name="Google Shape;1359;p35">
              <a:extLst>
                <a:ext uri="{FF2B5EF4-FFF2-40B4-BE49-F238E27FC236}">
                  <a16:creationId xmlns:a16="http://schemas.microsoft.com/office/drawing/2014/main" id="{E411D831-7010-49E1-8FC8-F0A7DC2FE6EF}"/>
                </a:ext>
              </a:extLst>
            </p:cNvPr>
            <p:cNvSpPr/>
            <p:nvPr/>
          </p:nvSpPr>
          <p:spPr>
            <a:xfrm>
              <a:off x="6908825" y="4350275"/>
              <a:ext cx="22175" cy="33250"/>
            </a:xfrm>
            <a:custGeom>
              <a:avLst/>
              <a:gdLst/>
              <a:ahLst/>
              <a:cxnLst/>
              <a:rect l="l" t="t" r="r" b="b"/>
              <a:pathLst>
                <a:path w="887" h="1330" extrusionOk="0">
                  <a:moveTo>
                    <a:pt x="1" y="0"/>
                  </a:moveTo>
                  <a:cubicBezTo>
                    <a:pt x="1" y="155"/>
                    <a:pt x="23" y="310"/>
                    <a:pt x="23" y="443"/>
                  </a:cubicBezTo>
                  <a:lnTo>
                    <a:pt x="488" y="598"/>
                  </a:lnTo>
                  <a:lnTo>
                    <a:pt x="89" y="864"/>
                  </a:lnTo>
                  <a:cubicBezTo>
                    <a:pt x="222" y="1307"/>
                    <a:pt x="599" y="1241"/>
                    <a:pt x="887" y="1329"/>
                  </a:cubicBezTo>
                  <a:cubicBezTo>
                    <a:pt x="865" y="1219"/>
                    <a:pt x="842" y="1086"/>
                    <a:pt x="842" y="1019"/>
                  </a:cubicBezTo>
                  <a:lnTo>
                    <a:pt x="842" y="798"/>
                  </a:lnTo>
                  <a:cubicBezTo>
                    <a:pt x="488" y="665"/>
                    <a:pt x="577" y="487"/>
                    <a:pt x="776" y="28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8" name="Google Shape;1360;p35">
              <a:extLst>
                <a:ext uri="{FF2B5EF4-FFF2-40B4-BE49-F238E27FC236}">
                  <a16:creationId xmlns:a16="http://schemas.microsoft.com/office/drawing/2014/main" id="{3D2D2C48-49E0-491D-B8B6-28191C0377EC}"/>
                </a:ext>
              </a:extLst>
            </p:cNvPr>
            <p:cNvSpPr/>
            <p:nvPr/>
          </p:nvSpPr>
          <p:spPr>
            <a:xfrm>
              <a:off x="6554325" y="4478775"/>
              <a:ext cx="37700" cy="21075"/>
            </a:xfrm>
            <a:custGeom>
              <a:avLst/>
              <a:gdLst/>
              <a:ahLst/>
              <a:cxnLst/>
              <a:rect l="l" t="t" r="r" b="b"/>
              <a:pathLst>
                <a:path w="1508" h="843" extrusionOk="0">
                  <a:moveTo>
                    <a:pt x="754" y="0"/>
                  </a:moveTo>
                  <a:lnTo>
                    <a:pt x="754" y="266"/>
                  </a:lnTo>
                  <a:lnTo>
                    <a:pt x="0" y="532"/>
                  </a:lnTo>
                  <a:lnTo>
                    <a:pt x="156" y="820"/>
                  </a:lnTo>
                  <a:lnTo>
                    <a:pt x="244" y="842"/>
                  </a:lnTo>
                  <a:lnTo>
                    <a:pt x="732" y="665"/>
                  </a:lnTo>
                  <a:cubicBezTo>
                    <a:pt x="798" y="532"/>
                    <a:pt x="842" y="377"/>
                    <a:pt x="953" y="133"/>
                  </a:cubicBezTo>
                  <a:cubicBezTo>
                    <a:pt x="975" y="333"/>
                    <a:pt x="998" y="421"/>
                    <a:pt x="1020" y="532"/>
                  </a:cubicBezTo>
                  <a:lnTo>
                    <a:pt x="1330" y="355"/>
                  </a:lnTo>
                  <a:lnTo>
                    <a:pt x="1463" y="244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9" name="Google Shape;1361;p35">
              <a:extLst>
                <a:ext uri="{FF2B5EF4-FFF2-40B4-BE49-F238E27FC236}">
                  <a16:creationId xmlns:a16="http://schemas.microsoft.com/office/drawing/2014/main" id="{243DE6D7-CCE0-4CCE-A7D6-3A07D17EF442}"/>
                </a:ext>
              </a:extLst>
            </p:cNvPr>
            <p:cNvSpPr/>
            <p:nvPr/>
          </p:nvSpPr>
          <p:spPr>
            <a:xfrm>
              <a:off x="6815775" y="4233400"/>
              <a:ext cx="32700" cy="27700"/>
            </a:xfrm>
            <a:custGeom>
              <a:avLst/>
              <a:gdLst/>
              <a:ahLst/>
              <a:cxnLst/>
              <a:rect l="l" t="t" r="r" b="b"/>
              <a:pathLst>
                <a:path w="1308" h="1108" extrusionOk="0">
                  <a:moveTo>
                    <a:pt x="466" y="0"/>
                  </a:moveTo>
                  <a:lnTo>
                    <a:pt x="466" y="620"/>
                  </a:lnTo>
                  <a:lnTo>
                    <a:pt x="67" y="709"/>
                  </a:lnTo>
                  <a:lnTo>
                    <a:pt x="0" y="842"/>
                  </a:lnTo>
                  <a:lnTo>
                    <a:pt x="687" y="1108"/>
                  </a:lnTo>
                  <a:cubicBezTo>
                    <a:pt x="731" y="1019"/>
                    <a:pt x="776" y="886"/>
                    <a:pt x="820" y="886"/>
                  </a:cubicBezTo>
                  <a:cubicBezTo>
                    <a:pt x="1307" y="842"/>
                    <a:pt x="1307" y="842"/>
                    <a:pt x="1086" y="399"/>
                  </a:cubicBezTo>
                  <a:lnTo>
                    <a:pt x="1019" y="310"/>
                  </a:lnTo>
                  <a:lnTo>
                    <a:pt x="1019" y="288"/>
                  </a:lnTo>
                  <a:lnTo>
                    <a:pt x="621" y="443"/>
                  </a:lnTo>
                  <a:lnTo>
                    <a:pt x="598" y="355"/>
                  </a:lnTo>
                  <a:cubicBezTo>
                    <a:pt x="665" y="244"/>
                    <a:pt x="709" y="155"/>
                    <a:pt x="776" y="67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0" name="Google Shape;1362;p35">
              <a:extLst>
                <a:ext uri="{FF2B5EF4-FFF2-40B4-BE49-F238E27FC236}">
                  <a16:creationId xmlns:a16="http://schemas.microsoft.com/office/drawing/2014/main" id="{775E0E37-4B1C-48F2-987E-853BA706CD2E}"/>
                </a:ext>
              </a:extLst>
            </p:cNvPr>
            <p:cNvSpPr/>
            <p:nvPr/>
          </p:nvSpPr>
          <p:spPr>
            <a:xfrm>
              <a:off x="6472350" y="4254425"/>
              <a:ext cx="35475" cy="24400"/>
            </a:xfrm>
            <a:custGeom>
              <a:avLst/>
              <a:gdLst/>
              <a:ahLst/>
              <a:cxnLst/>
              <a:rect l="l" t="t" r="r" b="b"/>
              <a:pathLst>
                <a:path w="1419" h="976" extrusionOk="0">
                  <a:moveTo>
                    <a:pt x="1263" y="1"/>
                  </a:moveTo>
                  <a:cubicBezTo>
                    <a:pt x="1042" y="67"/>
                    <a:pt x="842" y="156"/>
                    <a:pt x="643" y="245"/>
                  </a:cubicBezTo>
                  <a:cubicBezTo>
                    <a:pt x="443" y="378"/>
                    <a:pt x="244" y="533"/>
                    <a:pt x="67" y="710"/>
                  </a:cubicBezTo>
                  <a:lnTo>
                    <a:pt x="0" y="865"/>
                  </a:lnTo>
                  <a:lnTo>
                    <a:pt x="89" y="932"/>
                  </a:lnTo>
                  <a:cubicBezTo>
                    <a:pt x="205" y="779"/>
                    <a:pt x="315" y="726"/>
                    <a:pt x="420" y="726"/>
                  </a:cubicBezTo>
                  <a:cubicBezTo>
                    <a:pt x="637" y="726"/>
                    <a:pt x="841" y="946"/>
                    <a:pt x="1064" y="976"/>
                  </a:cubicBezTo>
                  <a:lnTo>
                    <a:pt x="1152" y="754"/>
                  </a:lnTo>
                  <a:lnTo>
                    <a:pt x="1064" y="688"/>
                  </a:lnTo>
                  <a:cubicBezTo>
                    <a:pt x="1042" y="688"/>
                    <a:pt x="1020" y="710"/>
                    <a:pt x="1020" y="710"/>
                  </a:cubicBezTo>
                  <a:lnTo>
                    <a:pt x="997" y="732"/>
                  </a:lnTo>
                  <a:lnTo>
                    <a:pt x="975" y="732"/>
                  </a:lnTo>
                  <a:lnTo>
                    <a:pt x="1020" y="710"/>
                  </a:lnTo>
                  <a:cubicBezTo>
                    <a:pt x="953" y="378"/>
                    <a:pt x="1263" y="422"/>
                    <a:pt x="1418" y="311"/>
                  </a:cubicBezTo>
                  <a:cubicBezTo>
                    <a:pt x="1352" y="223"/>
                    <a:pt x="1308" y="112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1" name="Google Shape;1363;p35">
              <a:extLst>
                <a:ext uri="{FF2B5EF4-FFF2-40B4-BE49-F238E27FC236}">
                  <a16:creationId xmlns:a16="http://schemas.microsoft.com/office/drawing/2014/main" id="{E877A47E-96AC-45ED-8B91-83C3936E5E6E}"/>
                </a:ext>
              </a:extLst>
            </p:cNvPr>
            <p:cNvSpPr/>
            <p:nvPr/>
          </p:nvSpPr>
          <p:spPr>
            <a:xfrm>
              <a:off x="6841800" y="4329225"/>
              <a:ext cx="28275" cy="24950"/>
            </a:xfrm>
            <a:custGeom>
              <a:avLst/>
              <a:gdLst/>
              <a:ahLst/>
              <a:cxnLst/>
              <a:rect l="l" t="t" r="r" b="b"/>
              <a:pathLst>
                <a:path w="1131" h="998" extrusionOk="0">
                  <a:moveTo>
                    <a:pt x="820" y="377"/>
                  </a:moveTo>
                  <a:lnTo>
                    <a:pt x="820" y="465"/>
                  </a:lnTo>
                  <a:lnTo>
                    <a:pt x="555" y="465"/>
                  </a:lnTo>
                  <a:lnTo>
                    <a:pt x="555" y="399"/>
                  </a:lnTo>
                  <a:lnTo>
                    <a:pt x="820" y="377"/>
                  </a:lnTo>
                  <a:close/>
                  <a:moveTo>
                    <a:pt x="621" y="0"/>
                  </a:moveTo>
                  <a:lnTo>
                    <a:pt x="156" y="554"/>
                  </a:lnTo>
                  <a:lnTo>
                    <a:pt x="1" y="753"/>
                  </a:lnTo>
                  <a:lnTo>
                    <a:pt x="488" y="997"/>
                  </a:lnTo>
                  <a:lnTo>
                    <a:pt x="599" y="864"/>
                  </a:lnTo>
                  <a:lnTo>
                    <a:pt x="687" y="908"/>
                  </a:lnTo>
                  <a:cubicBezTo>
                    <a:pt x="843" y="665"/>
                    <a:pt x="975" y="443"/>
                    <a:pt x="1131" y="222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2" name="Google Shape;1364;p35">
              <a:extLst>
                <a:ext uri="{FF2B5EF4-FFF2-40B4-BE49-F238E27FC236}">
                  <a16:creationId xmlns:a16="http://schemas.microsoft.com/office/drawing/2014/main" id="{536255BD-CDA2-45F0-A66E-D30DE3032E01}"/>
                </a:ext>
              </a:extLst>
            </p:cNvPr>
            <p:cNvSpPr/>
            <p:nvPr/>
          </p:nvSpPr>
          <p:spPr>
            <a:xfrm>
              <a:off x="6755400" y="4299300"/>
              <a:ext cx="29375" cy="23100"/>
            </a:xfrm>
            <a:custGeom>
              <a:avLst/>
              <a:gdLst/>
              <a:ahLst/>
              <a:cxnLst/>
              <a:rect l="l" t="t" r="r" b="b"/>
              <a:pathLst>
                <a:path w="1175" h="924" extrusionOk="0">
                  <a:moveTo>
                    <a:pt x="798" y="1"/>
                  </a:moveTo>
                  <a:lnTo>
                    <a:pt x="798" y="1"/>
                  </a:lnTo>
                  <a:cubicBezTo>
                    <a:pt x="909" y="377"/>
                    <a:pt x="598" y="311"/>
                    <a:pt x="421" y="355"/>
                  </a:cubicBezTo>
                  <a:cubicBezTo>
                    <a:pt x="266" y="355"/>
                    <a:pt x="133" y="333"/>
                    <a:pt x="0" y="311"/>
                  </a:cubicBezTo>
                  <a:lnTo>
                    <a:pt x="0" y="710"/>
                  </a:lnTo>
                  <a:cubicBezTo>
                    <a:pt x="145" y="854"/>
                    <a:pt x="336" y="923"/>
                    <a:pt x="538" y="923"/>
                  </a:cubicBezTo>
                  <a:cubicBezTo>
                    <a:pt x="645" y="923"/>
                    <a:pt x="756" y="903"/>
                    <a:pt x="864" y="865"/>
                  </a:cubicBezTo>
                  <a:cubicBezTo>
                    <a:pt x="864" y="732"/>
                    <a:pt x="909" y="577"/>
                    <a:pt x="953" y="444"/>
                  </a:cubicBezTo>
                  <a:cubicBezTo>
                    <a:pt x="975" y="355"/>
                    <a:pt x="1086" y="289"/>
                    <a:pt x="1175" y="222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3" name="Google Shape;1365;p35">
              <a:extLst>
                <a:ext uri="{FF2B5EF4-FFF2-40B4-BE49-F238E27FC236}">
                  <a16:creationId xmlns:a16="http://schemas.microsoft.com/office/drawing/2014/main" id="{BAA069A8-5083-4394-A860-76DCB257363D}"/>
                </a:ext>
              </a:extLst>
            </p:cNvPr>
            <p:cNvSpPr/>
            <p:nvPr/>
          </p:nvSpPr>
          <p:spPr>
            <a:xfrm>
              <a:off x="6498450" y="4174700"/>
              <a:ext cx="32075" cy="19375"/>
            </a:xfrm>
            <a:custGeom>
              <a:avLst/>
              <a:gdLst/>
              <a:ahLst/>
              <a:cxnLst/>
              <a:rect l="l" t="t" r="r" b="b"/>
              <a:pathLst>
                <a:path w="1283" h="775" extrusionOk="0">
                  <a:moveTo>
                    <a:pt x="377" y="0"/>
                  </a:moveTo>
                  <a:cubicBezTo>
                    <a:pt x="184" y="0"/>
                    <a:pt x="97" y="169"/>
                    <a:pt x="42" y="354"/>
                  </a:cubicBezTo>
                  <a:cubicBezTo>
                    <a:pt x="1" y="491"/>
                    <a:pt x="28" y="552"/>
                    <a:pt x="96" y="552"/>
                  </a:cubicBezTo>
                  <a:cubicBezTo>
                    <a:pt x="138" y="552"/>
                    <a:pt x="196" y="529"/>
                    <a:pt x="264" y="487"/>
                  </a:cubicBezTo>
                  <a:lnTo>
                    <a:pt x="352" y="775"/>
                  </a:lnTo>
                  <a:lnTo>
                    <a:pt x="1238" y="288"/>
                  </a:lnTo>
                  <a:lnTo>
                    <a:pt x="1283" y="22"/>
                  </a:lnTo>
                  <a:lnTo>
                    <a:pt x="1283" y="22"/>
                  </a:lnTo>
                  <a:lnTo>
                    <a:pt x="662" y="155"/>
                  </a:lnTo>
                  <a:cubicBezTo>
                    <a:pt x="618" y="88"/>
                    <a:pt x="574" y="44"/>
                    <a:pt x="507" y="22"/>
                  </a:cubicBezTo>
                  <a:cubicBezTo>
                    <a:pt x="459" y="7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4" name="Google Shape;1366;p35">
              <a:extLst>
                <a:ext uri="{FF2B5EF4-FFF2-40B4-BE49-F238E27FC236}">
                  <a16:creationId xmlns:a16="http://schemas.microsoft.com/office/drawing/2014/main" id="{B89D610E-7A1A-4C2E-873D-6B63BCB5A956}"/>
                </a:ext>
              </a:extLst>
            </p:cNvPr>
            <p:cNvSpPr/>
            <p:nvPr/>
          </p:nvSpPr>
          <p:spPr>
            <a:xfrm>
              <a:off x="6538825" y="4395125"/>
              <a:ext cx="29375" cy="29375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753" y="1"/>
                  </a:moveTo>
                  <a:lnTo>
                    <a:pt x="554" y="156"/>
                  </a:lnTo>
                  <a:lnTo>
                    <a:pt x="975" y="444"/>
                  </a:lnTo>
                  <a:lnTo>
                    <a:pt x="909" y="555"/>
                  </a:lnTo>
                  <a:lnTo>
                    <a:pt x="598" y="377"/>
                  </a:lnTo>
                  <a:cubicBezTo>
                    <a:pt x="532" y="532"/>
                    <a:pt x="488" y="688"/>
                    <a:pt x="399" y="909"/>
                  </a:cubicBezTo>
                  <a:cubicBezTo>
                    <a:pt x="332" y="776"/>
                    <a:pt x="288" y="688"/>
                    <a:pt x="244" y="621"/>
                  </a:cubicBezTo>
                  <a:lnTo>
                    <a:pt x="44" y="621"/>
                  </a:lnTo>
                  <a:cubicBezTo>
                    <a:pt x="0" y="621"/>
                    <a:pt x="0" y="643"/>
                    <a:pt x="0" y="665"/>
                  </a:cubicBezTo>
                  <a:lnTo>
                    <a:pt x="0" y="865"/>
                  </a:lnTo>
                  <a:cubicBezTo>
                    <a:pt x="44" y="865"/>
                    <a:pt x="99" y="855"/>
                    <a:pt x="130" y="855"/>
                  </a:cubicBezTo>
                  <a:cubicBezTo>
                    <a:pt x="145" y="855"/>
                    <a:pt x="155" y="857"/>
                    <a:pt x="155" y="865"/>
                  </a:cubicBezTo>
                  <a:cubicBezTo>
                    <a:pt x="200" y="976"/>
                    <a:pt x="244" y="1064"/>
                    <a:pt x="288" y="1175"/>
                  </a:cubicBezTo>
                  <a:lnTo>
                    <a:pt x="1174" y="73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5" name="Google Shape;1367;p35">
              <a:extLst>
                <a:ext uri="{FF2B5EF4-FFF2-40B4-BE49-F238E27FC236}">
                  <a16:creationId xmlns:a16="http://schemas.microsoft.com/office/drawing/2014/main" id="{EA3364C5-A22F-43F9-BA46-C0FA76730A79}"/>
                </a:ext>
              </a:extLst>
            </p:cNvPr>
            <p:cNvSpPr/>
            <p:nvPr/>
          </p:nvSpPr>
          <p:spPr>
            <a:xfrm>
              <a:off x="6723825" y="4286000"/>
              <a:ext cx="29375" cy="21075"/>
            </a:xfrm>
            <a:custGeom>
              <a:avLst/>
              <a:gdLst/>
              <a:ahLst/>
              <a:cxnLst/>
              <a:rect l="l" t="t" r="r" b="b"/>
              <a:pathLst>
                <a:path w="1175" h="843" extrusionOk="0">
                  <a:moveTo>
                    <a:pt x="0" y="1"/>
                  </a:moveTo>
                  <a:lnTo>
                    <a:pt x="0" y="1"/>
                  </a:lnTo>
                  <a:cubicBezTo>
                    <a:pt x="89" y="267"/>
                    <a:pt x="155" y="555"/>
                    <a:pt x="266" y="821"/>
                  </a:cubicBezTo>
                  <a:cubicBezTo>
                    <a:pt x="266" y="843"/>
                    <a:pt x="355" y="843"/>
                    <a:pt x="399" y="843"/>
                  </a:cubicBezTo>
                  <a:lnTo>
                    <a:pt x="399" y="821"/>
                  </a:lnTo>
                  <a:cubicBezTo>
                    <a:pt x="399" y="821"/>
                    <a:pt x="399" y="799"/>
                    <a:pt x="399" y="799"/>
                  </a:cubicBezTo>
                  <a:lnTo>
                    <a:pt x="399" y="621"/>
                  </a:lnTo>
                  <a:lnTo>
                    <a:pt x="554" y="776"/>
                  </a:lnTo>
                  <a:lnTo>
                    <a:pt x="931" y="843"/>
                  </a:lnTo>
                  <a:lnTo>
                    <a:pt x="953" y="488"/>
                  </a:lnTo>
                  <a:lnTo>
                    <a:pt x="1175" y="311"/>
                  </a:lnTo>
                  <a:cubicBezTo>
                    <a:pt x="1042" y="245"/>
                    <a:pt x="909" y="178"/>
                    <a:pt x="754" y="156"/>
                  </a:cubicBezTo>
                  <a:cubicBezTo>
                    <a:pt x="510" y="90"/>
                    <a:pt x="244" y="4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6" name="Google Shape;1368;p35">
              <a:extLst>
                <a:ext uri="{FF2B5EF4-FFF2-40B4-BE49-F238E27FC236}">
                  <a16:creationId xmlns:a16="http://schemas.microsoft.com/office/drawing/2014/main" id="{A221FC73-C673-441C-9F59-D3A8C2BD4917}"/>
                </a:ext>
              </a:extLst>
            </p:cNvPr>
            <p:cNvSpPr/>
            <p:nvPr/>
          </p:nvSpPr>
          <p:spPr>
            <a:xfrm>
              <a:off x="6966975" y="4464475"/>
              <a:ext cx="32725" cy="22075"/>
            </a:xfrm>
            <a:custGeom>
              <a:avLst/>
              <a:gdLst/>
              <a:ahLst/>
              <a:cxnLst/>
              <a:rect l="l" t="t" r="r" b="b"/>
              <a:pathLst>
                <a:path w="1309" h="883" extrusionOk="0">
                  <a:moveTo>
                    <a:pt x="382" y="0"/>
                  </a:moveTo>
                  <a:cubicBezTo>
                    <a:pt x="305" y="0"/>
                    <a:pt x="216" y="35"/>
                    <a:pt x="112" y="107"/>
                  </a:cubicBezTo>
                  <a:lnTo>
                    <a:pt x="1" y="395"/>
                  </a:lnTo>
                  <a:lnTo>
                    <a:pt x="222" y="727"/>
                  </a:lnTo>
                  <a:lnTo>
                    <a:pt x="1042" y="882"/>
                  </a:lnTo>
                  <a:lnTo>
                    <a:pt x="1308" y="727"/>
                  </a:lnTo>
                  <a:lnTo>
                    <a:pt x="821" y="506"/>
                  </a:lnTo>
                  <a:cubicBezTo>
                    <a:pt x="776" y="439"/>
                    <a:pt x="688" y="395"/>
                    <a:pt x="666" y="306"/>
                  </a:cubicBezTo>
                  <a:cubicBezTo>
                    <a:pt x="609" y="108"/>
                    <a:pt x="516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7" name="Google Shape;1369;p35">
              <a:extLst>
                <a:ext uri="{FF2B5EF4-FFF2-40B4-BE49-F238E27FC236}">
                  <a16:creationId xmlns:a16="http://schemas.microsoft.com/office/drawing/2014/main" id="{B4729E2E-E834-40DF-BC73-38429C42AB4E}"/>
                </a:ext>
              </a:extLst>
            </p:cNvPr>
            <p:cNvSpPr/>
            <p:nvPr/>
          </p:nvSpPr>
          <p:spPr>
            <a:xfrm>
              <a:off x="6572600" y="4379625"/>
              <a:ext cx="36575" cy="24950"/>
            </a:xfrm>
            <a:custGeom>
              <a:avLst/>
              <a:gdLst/>
              <a:ahLst/>
              <a:cxnLst/>
              <a:rect l="l" t="t" r="r" b="b"/>
              <a:pathLst>
                <a:path w="1463" h="998" extrusionOk="0">
                  <a:moveTo>
                    <a:pt x="976" y="0"/>
                  </a:moveTo>
                  <a:lnTo>
                    <a:pt x="953" y="22"/>
                  </a:lnTo>
                  <a:lnTo>
                    <a:pt x="754" y="89"/>
                  </a:lnTo>
                  <a:lnTo>
                    <a:pt x="1" y="377"/>
                  </a:lnTo>
                  <a:lnTo>
                    <a:pt x="377" y="532"/>
                  </a:lnTo>
                  <a:lnTo>
                    <a:pt x="599" y="643"/>
                  </a:lnTo>
                  <a:cubicBezTo>
                    <a:pt x="643" y="754"/>
                    <a:pt x="665" y="864"/>
                    <a:pt x="687" y="975"/>
                  </a:cubicBezTo>
                  <a:lnTo>
                    <a:pt x="776" y="997"/>
                  </a:lnTo>
                  <a:cubicBezTo>
                    <a:pt x="854" y="821"/>
                    <a:pt x="950" y="680"/>
                    <a:pt x="1139" y="680"/>
                  </a:cubicBezTo>
                  <a:cubicBezTo>
                    <a:pt x="1164" y="680"/>
                    <a:pt x="1191" y="682"/>
                    <a:pt x="1219" y="687"/>
                  </a:cubicBezTo>
                  <a:lnTo>
                    <a:pt x="1463" y="288"/>
                  </a:lnTo>
                  <a:lnTo>
                    <a:pt x="1374" y="244"/>
                  </a:lnTo>
                  <a:lnTo>
                    <a:pt x="931" y="377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8" name="Google Shape;1370;p35">
              <a:extLst>
                <a:ext uri="{FF2B5EF4-FFF2-40B4-BE49-F238E27FC236}">
                  <a16:creationId xmlns:a16="http://schemas.microsoft.com/office/drawing/2014/main" id="{35437700-B194-4B35-9E9C-3DB0B0C48502}"/>
                </a:ext>
              </a:extLst>
            </p:cNvPr>
            <p:cNvSpPr/>
            <p:nvPr/>
          </p:nvSpPr>
          <p:spPr>
            <a:xfrm>
              <a:off x="6993025" y="4468800"/>
              <a:ext cx="35475" cy="25500"/>
            </a:xfrm>
            <a:custGeom>
              <a:avLst/>
              <a:gdLst/>
              <a:ahLst/>
              <a:cxnLst/>
              <a:rect l="l" t="t" r="r" b="b"/>
              <a:pathLst>
                <a:path w="1419" h="1020" extrusionOk="0">
                  <a:moveTo>
                    <a:pt x="864" y="0"/>
                  </a:moveTo>
                  <a:lnTo>
                    <a:pt x="399" y="156"/>
                  </a:lnTo>
                  <a:cubicBezTo>
                    <a:pt x="355" y="288"/>
                    <a:pt x="310" y="421"/>
                    <a:pt x="244" y="554"/>
                  </a:cubicBezTo>
                  <a:lnTo>
                    <a:pt x="0" y="709"/>
                  </a:lnTo>
                  <a:lnTo>
                    <a:pt x="333" y="798"/>
                  </a:lnTo>
                  <a:lnTo>
                    <a:pt x="709" y="599"/>
                  </a:lnTo>
                  <a:lnTo>
                    <a:pt x="754" y="709"/>
                  </a:lnTo>
                  <a:lnTo>
                    <a:pt x="621" y="865"/>
                  </a:lnTo>
                  <a:lnTo>
                    <a:pt x="1042" y="1020"/>
                  </a:lnTo>
                  <a:cubicBezTo>
                    <a:pt x="1064" y="798"/>
                    <a:pt x="1418" y="599"/>
                    <a:pt x="1019" y="311"/>
                  </a:cubicBezTo>
                  <a:lnTo>
                    <a:pt x="931" y="576"/>
                  </a:lnTo>
                  <a:lnTo>
                    <a:pt x="798" y="444"/>
                  </a:lnTo>
                  <a:lnTo>
                    <a:pt x="1197" y="8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9" name="Google Shape;1371;p35">
              <a:extLst>
                <a:ext uri="{FF2B5EF4-FFF2-40B4-BE49-F238E27FC236}">
                  <a16:creationId xmlns:a16="http://schemas.microsoft.com/office/drawing/2014/main" id="{9C5C3A4D-6D1E-430B-9B4E-3A341F53A748}"/>
                </a:ext>
              </a:extLst>
            </p:cNvPr>
            <p:cNvSpPr/>
            <p:nvPr/>
          </p:nvSpPr>
          <p:spPr>
            <a:xfrm>
              <a:off x="6486200" y="4502575"/>
              <a:ext cx="25500" cy="27175"/>
            </a:xfrm>
            <a:custGeom>
              <a:avLst/>
              <a:gdLst/>
              <a:ahLst/>
              <a:cxnLst/>
              <a:rect l="l" t="t" r="r" b="b"/>
              <a:pathLst>
                <a:path w="1020" h="1087" extrusionOk="0">
                  <a:moveTo>
                    <a:pt x="864" y="1"/>
                  </a:moveTo>
                  <a:lnTo>
                    <a:pt x="310" y="378"/>
                  </a:lnTo>
                  <a:lnTo>
                    <a:pt x="0" y="754"/>
                  </a:lnTo>
                  <a:lnTo>
                    <a:pt x="532" y="843"/>
                  </a:lnTo>
                  <a:lnTo>
                    <a:pt x="576" y="732"/>
                  </a:lnTo>
                  <a:lnTo>
                    <a:pt x="709" y="998"/>
                  </a:lnTo>
                  <a:lnTo>
                    <a:pt x="776" y="1087"/>
                  </a:lnTo>
                  <a:lnTo>
                    <a:pt x="1019" y="954"/>
                  </a:lnTo>
                  <a:cubicBezTo>
                    <a:pt x="975" y="932"/>
                    <a:pt x="931" y="909"/>
                    <a:pt x="931" y="887"/>
                  </a:cubicBezTo>
                  <a:cubicBezTo>
                    <a:pt x="909" y="599"/>
                    <a:pt x="886" y="289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0" name="Google Shape;1372;p35">
              <a:extLst>
                <a:ext uri="{FF2B5EF4-FFF2-40B4-BE49-F238E27FC236}">
                  <a16:creationId xmlns:a16="http://schemas.microsoft.com/office/drawing/2014/main" id="{6CC1D0F5-B41E-469D-8A43-5604604BCAD3}"/>
                </a:ext>
              </a:extLst>
            </p:cNvPr>
            <p:cNvSpPr/>
            <p:nvPr/>
          </p:nvSpPr>
          <p:spPr>
            <a:xfrm>
              <a:off x="6521100" y="4482650"/>
              <a:ext cx="29375" cy="26050"/>
            </a:xfrm>
            <a:custGeom>
              <a:avLst/>
              <a:gdLst/>
              <a:ahLst/>
              <a:cxnLst/>
              <a:rect l="l" t="t" r="r" b="b"/>
              <a:pathLst>
                <a:path w="1175" h="1042" extrusionOk="0">
                  <a:moveTo>
                    <a:pt x="1174" y="0"/>
                  </a:moveTo>
                  <a:cubicBezTo>
                    <a:pt x="709" y="0"/>
                    <a:pt x="288" y="222"/>
                    <a:pt x="0" y="576"/>
                  </a:cubicBezTo>
                  <a:cubicBezTo>
                    <a:pt x="0" y="709"/>
                    <a:pt x="44" y="842"/>
                    <a:pt x="44" y="997"/>
                  </a:cubicBezTo>
                  <a:lnTo>
                    <a:pt x="510" y="1042"/>
                  </a:lnTo>
                  <a:lnTo>
                    <a:pt x="643" y="709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1" name="Google Shape;1373;p35">
              <a:extLst>
                <a:ext uri="{FF2B5EF4-FFF2-40B4-BE49-F238E27FC236}">
                  <a16:creationId xmlns:a16="http://schemas.microsoft.com/office/drawing/2014/main" id="{C33F28A5-2D25-4A4E-A8CC-0C7F470C7B7A}"/>
                </a:ext>
              </a:extLst>
            </p:cNvPr>
            <p:cNvSpPr/>
            <p:nvPr/>
          </p:nvSpPr>
          <p:spPr>
            <a:xfrm>
              <a:off x="6747075" y="4293775"/>
              <a:ext cx="31600" cy="23275"/>
            </a:xfrm>
            <a:custGeom>
              <a:avLst/>
              <a:gdLst/>
              <a:ahLst/>
              <a:cxnLst/>
              <a:rect l="l" t="t" r="r" b="b"/>
              <a:pathLst>
                <a:path w="1264" h="931" extrusionOk="0">
                  <a:moveTo>
                    <a:pt x="887" y="310"/>
                  </a:moveTo>
                  <a:lnTo>
                    <a:pt x="909" y="355"/>
                  </a:lnTo>
                  <a:lnTo>
                    <a:pt x="688" y="443"/>
                  </a:lnTo>
                  <a:lnTo>
                    <a:pt x="666" y="355"/>
                  </a:lnTo>
                  <a:lnTo>
                    <a:pt x="887" y="310"/>
                  </a:lnTo>
                  <a:close/>
                  <a:moveTo>
                    <a:pt x="245" y="0"/>
                  </a:moveTo>
                  <a:lnTo>
                    <a:pt x="23" y="177"/>
                  </a:lnTo>
                  <a:lnTo>
                    <a:pt x="1" y="532"/>
                  </a:lnTo>
                  <a:lnTo>
                    <a:pt x="178" y="576"/>
                  </a:lnTo>
                  <a:cubicBezTo>
                    <a:pt x="112" y="687"/>
                    <a:pt x="67" y="798"/>
                    <a:pt x="1" y="886"/>
                  </a:cubicBezTo>
                  <a:lnTo>
                    <a:pt x="156" y="931"/>
                  </a:lnTo>
                  <a:lnTo>
                    <a:pt x="333" y="931"/>
                  </a:lnTo>
                  <a:lnTo>
                    <a:pt x="333" y="510"/>
                  </a:lnTo>
                  <a:cubicBezTo>
                    <a:pt x="466" y="554"/>
                    <a:pt x="599" y="576"/>
                    <a:pt x="754" y="576"/>
                  </a:cubicBezTo>
                  <a:cubicBezTo>
                    <a:pt x="931" y="532"/>
                    <a:pt x="1264" y="598"/>
                    <a:pt x="1131" y="222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2" name="Google Shape;1374;p35">
              <a:extLst>
                <a:ext uri="{FF2B5EF4-FFF2-40B4-BE49-F238E27FC236}">
                  <a16:creationId xmlns:a16="http://schemas.microsoft.com/office/drawing/2014/main" id="{BB5597A1-41C2-4FB0-B651-D17ECF90B826}"/>
                </a:ext>
              </a:extLst>
            </p:cNvPr>
            <p:cNvSpPr/>
            <p:nvPr/>
          </p:nvSpPr>
          <p:spPr>
            <a:xfrm>
              <a:off x="6852875" y="4502025"/>
              <a:ext cx="23300" cy="26075"/>
            </a:xfrm>
            <a:custGeom>
              <a:avLst/>
              <a:gdLst/>
              <a:ahLst/>
              <a:cxnLst/>
              <a:rect l="l" t="t" r="r" b="b"/>
              <a:pathLst>
                <a:path w="932" h="1043" extrusionOk="0">
                  <a:moveTo>
                    <a:pt x="377" y="1"/>
                  </a:moveTo>
                  <a:lnTo>
                    <a:pt x="67" y="89"/>
                  </a:lnTo>
                  <a:lnTo>
                    <a:pt x="1" y="488"/>
                  </a:lnTo>
                  <a:lnTo>
                    <a:pt x="67" y="643"/>
                  </a:lnTo>
                  <a:cubicBezTo>
                    <a:pt x="89" y="643"/>
                    <a:pt x="112" y="621"/>
                    <a:pt x="134" y="621"/>
                  </a:cubicBezTo>
                  <a:lnTo>
                    <a:pt x="200" y="510"/>
                  </a:lnTo>
                  <a:lnTo>
                    <a:pt x="333" y="776"/>
                  </a:lnTo>
                  <a:lnTo>
                    <a:pt x="776" y="1042"/>
                  </a:lnTo>
                  <a:lnTo>
                    <a:pt x="931" y="798"/>
                  </a:lnTo>
                  <a:cubicBezTo>
                    <a:pt x="887" y="776"/>
                    <a:pt x="821" y="776"/>
                    <a:pt x="798" y="732"/>
                  </a:cubicBezTo>
                  <a:cubicBezTo>
                    <a:pt x="665" y="510"/>
                    <a:pt x="555" y="267"/>
                    <a:pt x="422" y="45"/>
                  </a:cubicBezTo>
                  <a:cubicBezTo>
                    <a:pt x="400" y="2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3" name="Google Shape;1375;p35">
              <a:extLst>
                <a:ext uri="{FF2B5EF4-FFF2-40B4-BE49-F238E27FC236}">
                  <a16:creationId xmlns:a16="http://schemas.microsoft.com/office/drawing/2014/main" id="{B123C685-7AD1-4C20-9132-18CD4BA79F70}"/>
                </a:ext>
              </a:extLst>
            </p:cNvPr>
            <p:cNvSpPr/>
            <p:nvPr/>
          </p:nvSpPr>
          <p:spPr>
            <a:xfrm>
              <a:off x="6592000" y="4462700"/>
              <a:ext cx="28275" cy="21625"/>
            </a:xfrm>
            <a:custGeom>
              <a:avLst/>
              <a:gdLst/>
              <a:ahLst/>
              <a:cxnLst/>
              <a:rect l="l" t="t" r="r" b="b"/>
              <a:pathLst>
                <a:path w="1131" h="865" extrusionOk="0">
                  <a:moveTo>
                    <a:pt x="554" y="1"/>
                  </a:moveTo>
                  <a:lnTo>
                    <a:pt x="0" y="111"/>
                  </a:lnTo>
                  <a:lnTo>
                    <a:pt x="355" y="222"/>
                  </a:lnTo>
                  <a:cubicBezTo>
                    <a:pt x="332" y="444"/>
                    <a:pt x="310" y="665"/>
                    <a:pt x="310" y="865"/>
                  </a:cubicBezTo>
                  <a:lnTo>
                    <a:pt x="665" y="643"/>
                  </a:lnTo>
                  <a:lnTo>
                    <a:pt x="753" y="843"/>
                  </a:lnTo>
                  <a:lnTo>
                    <a:pt x="1019" y="710"/>
                  </a:lnTo>
                  <a:lnTo>
                    <a:pt x="886" y="400"/>
                  </a:lnTo>
                  <a:lnTo>
                    <a:pt x="1130" y="400"/>
                  </a:lnTo>
                  <a:lnTo>
                    <a:pt x="753" y="244"/>
                  </a:lnTo>
                  <a:lnTo>
                    <a:pt x="421" y="267"/>
                  </a:lnTo>
                  <a:cubicBezTo>
                    <a:pt x="488" y="156"/>
                    <a:pt x="510" y="67"/>
                    <a:pt x="5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4" name="Google Shape;1376;p35">
              <a:extLst>
                <a:ext uri="{FF2B5EF4-FFF2-40B4-BE49-F238E27FC236}">
                  <a16:creationId xmlns:a16="http://schemas.microsoft.com/office/drawing/2014/main" id="{1D219B96-FF70-4666-8983-F80D90D646AB}"/>
                </a:ext>
              </a:extLst>
            </p:cNvPr>
            <p:cNvSpPr/>
            <p:nvPr/>
          </p:nvSpPr>
          <p:spPr>
            <a:xfrm>
              <a:off x="6737675" y="4459375"/>
              <a:ext cx="41000" cy="14975"/>
            </a:xfrm>
            <a:custGeom>
              <a:avLst/>
              <a:gdLst/>
              <a:ahLst/>
              <a:cxnLst/>
              <a:rect l="l" t="t" r="r" b="b"/>
              <a:pathLst>
                <a:path w="1640" h="599" extrusionOk="0">
                  <a:moveTo>
                    <a:pt x="155" y="1"/>
                  </a:moveTo>
                  <a:cubicBezTo>
                    <a:pt x="111" y="67"/>
                    <a:pt x="67" y="156"/>
                    <a:pt x="0" y="222"/>
                  </a:cubicBezTo>
                  <a:lnTo>
                    <a:pt x="510" y="222"/>
                  </a:lnTo>
                  <a:lnTo>
                    <a:pt x="466" y="577"/>
                  </a:lnTo>
                  <a:lnTo>
                    <a:pt x="466" y="577"/>
                  </a:lnTo>
                  <a:lnTo>
                    <a:pt x="864" y="422"/>
                  </a:lnTo>
                  <a:lnTo>
                    <a:pt x="1152" y="599"/>
                  </a:lnTo>
                  <a:cubicBezTo>
                    <a:pt x="1241" y="577"/>
                    <a:pt x="1330" y="533"/>
                    <a:pt x="1418" y="510"/>
                  </a:cubicBezTo>
                  <a:cubicBezTo>
                    <a:pt x="1485" y="466"/>
                    <a:pt x="1551" y="422"/>
                    <a:pt x="1640" y="377"/>
                  </a:cubicBezTo>
                  <a:cubicBezTo>
                    <a:pt x="1507" y="311"/>
                    <a:pt x="1396" y="244"/>
                    <a:pt x="1263" y="200"/>
                  </a:cubicBezTo>
                  <a:cubicBezTo>
                    <a:pt x="886" y="134"/>
                    <a:pt x="532" y="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" name="Google Shape;1377;p35">
              <a:extLst>
                <a:ext uri="{FF2B5EF4-FFF2-40B4-BE49-F238E27FC236}">
                  <a16:creationId xmlns:a16="http://schemas.microsoft.com/office/drawing/2014/main" id="{9BC0DB3D-BB6B-49D7-BFA1-E9D855D8F374}"/>
                </a:ext>
              </a:extLst>
            </p:cNvPr>
            <p:cNvSpPr/>
            <p:nvPr/>
          </p:nvSpPr>
          <p:spPr>
            <a:xfrm>
              <a:off x="6696675" y="4204025"/>
              <a:ext cx="33275" cy="23300"/>
            </a:xfrm>
            <a:custGeom>
              <a:avLst/>
              <a:gdLst/>
              <a:ahLst/>
              <a:cxnLst/>
              <a:rect l="l" t="t" r="r" b="b"/>
              <a:pathLst>
                <a:path w="1331" h="932" extrusionOk="0">
                  <a:moveTo>
                    <a:pt x="1175" y="1"/>
                  </a:moveTo>
                  <a:lnTo>
                    <a:pt x="998" y="555"/>
                  </a:lnTo>
                  <a:lnTo>
                    <a:pt x="710" y="311"/>
                  </a:lnTo>
                  <a:cubicBezTo>
                    <a:pt x="643" y="283"/>
                    <a:pt x="575" y="269"/>
                    <a:pt x="508" y="269"/>
                  </a:cubicBezTo>
                  <a:cubicBezTo>
                    <a:pt x="262" y="269"/>
                    <a:pt x="35" y="448"/>
                    <a:pt x="1" y="710"/>
                  </a:cubicBezTo>
                  <a:lnTo>
                    <a:pt x="466" y="798"/>
                  </a:lnTo>
                  <a:cubicBezTo>
                    <a:pt x="571" y="746"/>
                    <a:pt x="671" y="698"/>
                    <a:pt x="754" y="698"/>
                  </a:cubicBezTo>
                  <a:cubicBezTo>
                    <a:pt x="847" y="698"/>
                    <a:pt x="918" y="757"/>
                    <a:pt x="953" y="931"/>
                  </a:cubicBezTo>
                  <a:lnTo>
                    <a:pt x="1086" y="931"/>
                  </a:lnTo>
                  <a:lnTo>
                    <a:pt x="1330" y="112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6" name="Google Shape;1378;p35">
              <a:extLst>
                <a:ext uri="{FF2B5EF4-FFF2-40B4-BE49-F238E27FC236}">
                  <a16:creationId xmlns:a16="http://schemas.microsoft.com/office/drawing/2014/main" id="{32FCB9CB-B08C-4838-AFDE-D12CA2AEDE98}"/>
                </a:ext>
              </a:extLst>
            </p:cNvPr>
            <p:cNvSpPr/>
            <p:nvPr/>
          </p:nvSpPr>
          <p:spPr>
            <a:xfrm>
              <a:off x="6832375" y="4154725"/>
              <a:ext cx="36600" cy="14425"/>
            </a:xfrm>
            <a:custGeom>
              <a:avLst/>
              <a:gdLst/>
              <a:ahLst/>
              <a:cxnLst/>
              <a:rect l="l" t="t" r="r" b="b"/>
              <a:pathLst>
                <a:path w="1464" h="577" extrusionOk="0">
                  <a:moveTo>
                    <a:pt x="821" y="267"/>
                  </a:moveTo>
                  <a:cubicBezTo>
                    <a:pt x="843" y="267"/>
                    <a:pt x="865" y="289"/>
                    <a:pt x="932" y="311"/>
                  </a:cubicBezTo>
                  <a:cubicBezTo>
                    <a:pt x="887" y="355"/>
                    <a:pt x="865" y="378"/>
                    <a:pt x="821" y="378"/>
                  </a:cubicBezTo>
                  <a:cubicBezTo>
                    <a:pt x="799" y="378"/>
                    <a:pt x="776" y="355"/>
                    <a:pt x="754" y="333"/>
                  </a:cubicBezTo>
                  <a:cubicBezTo>
                    <a:pt x="776" y="311"/>
                    <a:pt x="799" y="267"/>
                    <a:pt x="821" y="267"/>
                  </a:cubicBezTo>
                  <a:close/>
                  <a:moveTo>
                    <a:pt x="112" y="1"/>
                  </a:moveTo>
                  <a:cubicBezTo>
                    <a:pt x="67" y="67"/>
                    <a:pt x="1" y="112"/>
                    <a:pt x="1" y="178"/>
                  </a:cubicBezTo>
                  <a:cubicBezTo>
                    <a:pt x="23" y="311"/>
                    <a:pt x="67" y="444"/>
                    <a:pt x="112" y="577"/>
                  </a:cubicBezTo>
                  <a:lnTo>
                    <a:pt x="754" y="577"/>
                  </a:lnTo>
                  <a:lnTo>
                    <a:pt x="998" y="400"/>
                  </a:lnTo>
                  <a:lnTo>
                    <a:pt x="1463" y="488"/>
                  </a:lnTo>
                  <a:cubicBezTo>
                    <a:pt x="1375" y="422"/>
                    <a:pt x="1286" y="378"/>
                    <a:pt x="1197" y="355"/>
                  </a:cubicBezTo>
                  <a:cubicBezTo>
                    <a:pt x="843" y="222"/>
                    <a:pt x="466" y="112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7" name="Google Shape;1379;p35">
              <a:extLst>
                <a:ext uri="{FF2B5EF4-FFF2-40B4-BE49-F238E27FC236}">
                  <a16:creationId xmlns:a16="http://schemas.microsoft.com/office/drawing/2014/main" id="{E8CADB2F-38D0-4510-9D50-DA2CD28FDC35}"/>
                </a:ext>
              </a:extLst>
            </p:cNvPr>
            <p:cNvSpPr/>
            <p:nvPr/>
          </p:nvSpPr>
          <p:spPr>
            <a:xfrm>
              <a:off x="7020150" y="4387500"/>
              <a:ext cx="16100" cy="26475"/>
            </a:xfrm>
            <a:custGeom>
              <a:avLst/>
              <a:gdLst/>
              <a:ahLst/>
              <a:cxnLst/>
              <a:rect l="l" t="t" r="r" b="b"/>
              <a:pathLst>
                <a:path w="644" h="1059" extrusionOk="0">
                  <a:moveTo>
                    <a:pt x="250" y="0"/>
                  </a:moveTo>
                  <a:cubicBezTo>
                    <a:pt x="170" y="0"/>
                    <a:pt x="83" y="31"/>
                    <a:pt x="1" y="62"/>
                  </a:cubicBezTo>
                  <a:lnTo>
                    <a:pt x="23" y="638"/>
                  </a:lnTo>
                  <a:lnTo>
                    <a:pt x="223" y="904"/>
                  </a:lnTo>
                  <a:lnTo>
                    <a:pt x="643" y="1059"/>
                  </a:lnTo>
                  <a:lnTo>
                    <a:pt x="422" y="594"/>
                  </a:lnTo>
                  <a:lnTo>
                    <a:pt x="488" y="173"/>
                  </a:lnTo>
                  <a:cubicBezTo>
                    <a:pt x="429" y="42"/>
                    <a:pt x="344" y="0"/>
                    <a:pt x="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8" name="Google Shape;1380;p35">
              <a:extLst>
                <a:ext uri="{FF2B5EF4-FFF2-40B4-BE49-F238E27FC236}">
                  <a16:creationId xmlns:a16="http://schemas.microsoft.com/office/drawing/2014/main" id="{D27D882B-F6E7-45C5-B28C-1454AA86986E}"/>
                </a:ext>
              </a:extLst>
            </p:cNvPr>
            <p:cNvSpPr/>
            <p:nvPr/>
          </p:nvSpPr>
          <p:spPr>
            <a:xfrm>
              <a:off x="6761475" y="4213925"/>
              <a:ext cx="31050" cy="18925"/>
            </a:xfrm>
            <a:custGeom>
              <a:avLst/>
              <a:gdLst/>
              <a:ahLst/>
              <a:cxnLst/>
              <a:rect l="l" t="t" r="r" b="b"/>
              <a:pathLst>
                <a:path w="1242" h="757" extrusionOk="0">
                  <a:moveTo>
                    <a:pt x="488" y="0"/>
                  </a:moveTo>
                  <a:cubicBezTo>
                    <a:pt x="425" y="0"/>
                    <a:pt x="346" y="75"/>
                    <a:pt x="267" y="114"/>
                  </a:cubicBezTo>
                  <a:cubicBezTo>
                    <a:pt x="245" y="181"/>
                    <a:pt x="223" y="247"/>
                    <a:pt x="200" y="292"/>
                  </a:cubicBezTo>
                  <a:cubicBezTo>
                    <a:pt x="134" y="402"/>
                    <a:pt x="67" y="513"/>
                    <a:pt x="1" y="602"/>
                  </a:cubicBezTo>
                  <a:lnTo>
                    <a:pt x="134" y="602"/>
                  </a:lnTo>
                  <a:lnTo>
                    <a:pt x="909" y="757"/>
                  </a:lnTo>
                  <a:lnTo>
                    <a:pt x="998" y="624"/>
                  </a:lnTo>
                  <a:lnTo>
                    <a:pt x="932" y="535"/>
                  </a:lnTo>
                  <a:lnTo>
                    <a:pt x="688" y="513"/>
                  </a:lnTo>
                  <a:lnTo>
                    <a:pt x="710" y="380"/>
                  </a:lnTo>
                  <a:lnTo>
                    <a:pt x="1020" y="469"/>
                  </a:lnTo>
                  <a:lnTo>
                    <a:pt x="1242" y="292"/>
                  </a:lnTo>
                  <a:cubicBezTo>
                    <a:pt x="998" y="203"/>
                    <a:pt x="754" y="92"/>
                    <a:pt x="511" y="4"/>
                  </a:cubicBezTo>
                  <a:cubicBezTo>
                    <a:pt x="503" y="1"/>
                    <a:pt x="496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9" name="Google Shape;1381;p35">
              <a:extLst>
                <a:ext uri="{FF2B5EF4-FFF2-40B4-BE49-F238E27FC236}">
                  <a16:creationId xmlns:a16="http://schemas.microsoft.com/office/drawing/2014/main" id="{50AA8B90-589F-4C4E-8DAE-8D3F010BDAC1}"/>
                </a:ext>
              </a:extLst>
            </p:cNvPr>
            <p:cNvSpPr/>
            <p:nvPr/>
          </p:nvSpPr>
          <p:spPr>
            <a:xfrm>
              <a:off x="6425825" y="4549125"/>
              <a:ext cx="29375" cy="18550"/>
            </a:xfrm>
            <a:custGeom>
              <a:avLst/>
              <a:gdLst/>
              <a:ahLst/>
              <a:cxnLst/>
              <a:rect l="l" t="t" r="r" b="b"/>
              <a:pathLst>
                <a:path w="1175" h="742" extrusionOk="0">
                  <a:moveTo>
                    <a:pt x="510" y="0"/>
                  </a:moveTo>
                  <a:cubicBezTo>
                    <a:pt x="377" y="177"/>
                    <a:pt x="0" y="22"/>
                    <a:pt x="0" y="377"/>
                  </a:cubicBezTo>
                  <a:cubicBezTo>
                    <a:pt x="15" y="537"/>
                    <a:pt x="96" y="592"/>
                    <a:pt x="201" y="592"/>
                  </a:cubicBezTo>
                  <a:cubicBezTo>
                    <a:pt x="255" y="592"/>
                    <a:pt x="316" y="577"/>
                    <a:pt x="377" y="554"/>
                  </a:cubicBezTo>
                  <a:cubicBezTo>
                    <a:pt x="554" y="488"/>
                    <a:pt x="709" y="399"/>
                    <a:pt x="909" y="310"/>
                  </a:cubicBezTo>
                  <a:lnTo>
                    <a:pt x="909" y="310"/>
                  </a:lnTo>
                  <a:cubicBezTo>
                    <a:pt x="864" y="488"/>
                    <a:pt x="842" y="598"/>
                    <a:pt x="798" y="709"/>
                  </a:cubicBezTo>
                  <a:cubicBezTo>
                    <a:pt x="875" y="719"/>
                    <a:pt x="953" y="741"/>
                    <a:pt x="1017" y="741"/>
                  </a:cubicBezTo>
                  <a:cubicBezTo>
                    <a:pt x="1100" y="741"/>
                    <a:pt x="1162" y="704"/>
                    <a:pt x="1174" y="554"/>
                  </a:cubicBezTo>
                  <a:lnTo>
                    <a:pt x="1174" y="310"/>
                  </a:lnTo>
                  <a:cubicBezTo>
                    <a:pt x="997" y="288"/>
                    <a:pt x="842" y="244"/>
                    <a:pt x="687" y="199"/>
                  </a:cubicBezTo>
                  <a:cubicBezTo>
                    <a:pt x="621" y="177"/>
                    <a:pt x="554" y="67"/>
                    <a:pt x="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0" name="Google Shape;1382;p35">
              <a:extLst>
                <a:ext uri="{FF2B5EF4-FFF2-40B4-BE49-F238E27FC236}">
                  <a16:creationId xmlns:a16="http://schemas.microsoft.com/office/drawing/2014/main" id="{41A545DA-1EAF-4ADF-8BE4-A2D2DDB53FBF}"/>
                </a:ext>
              </a:extLst>
            </p:cNvPr>
            <p:cNvSpPr/>
            <p:nvPr/>
          </p:nvSpPr>
          <p:spPr>
            <a:xfrm>
              <a:off x="6814100" y="4150850"/>
              <a:ext cx="21075" cy="26075"/>
            </a:xfrm>
            <a:custGeom>
              <a:avLst/>
              <a:gdLst/>
              <a:ahLst/>
              <a:cxnLst/>
              <a:rect l="l" t="t" r="r" b="b"/>
              <a:pathLst>
                <a:path w="843" h="1043" extrusionOk="0">
                  <a:moveTo>
                    <a:pt x="533" y="1"/>
                  </a:moveTo>
                  <a:lnTo>
                    <a:pt x="333" y="466"/>
                  </a:lnTo>
                  <a:lnTo>
                    <a:pt x="643" y="444"/>
                  </a:lnTo>
                  <a:lnTo>
                    <a:pt x="643" y="444"/>
                  </a:lnTo>
                  <a:cubicBezTo>
                    <a:pt x="544" y="577"/>
                    <a:pt x="455" y="632"/>
                    <a:pt x="372" y="632"/>
                  </a:cubicBezTo>
                  <a:cubicBezTo>
                    <a:pt x="289" y="632"/>
                    <a:pt x="211" y="577"/>
                    <a:pt x="134" y="488"/>
                  </a:cubicBezTo>
                  <a:lnTo>
                    <a:pt x="134" y="488"/>
                  </a:lnTo>
                  <a:cubicBezTo>
                    <a:pt x="1" y="909"/>
                    <a:pt x="89" y="998"/>
                    <a:pt x="688" y="1042"/>
                  </a:cubicBezTo>
                  <a:lnTo>
                    <a:pt x="776" y="776"/>
                  </a:lnTo>
                  <a:lnTo>
                    <a:pt x="843" y="732"/>
                  </a:lnTo>
                  <a:cubicBezTo>
                    <a:pt x="798" y="599"/>
                    <a:pt x="754" y="466"/>
                    <a:pt x="732" y="333"/>
                  </a:cubicBezTo>
                  <a:cubicBezTo>
                    <a:pt x="732" y="267"/>
                    <a:pt x="798" y="222"/>
                    <a:pt x="843" y="156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1" name="Google Shape;1383;p35">
              <a:extLst>
                <a:ext uri="{FF2B5EF4-FFF2-40B4-BE49-F238E27FC236}">
                  <a16:creationId xmlns:a16="http://schemas.microsoft.com/office/drawing/2014/main" id="{96915926-A937-4AD7-844E-F8C7E03BCD9C}"/>
                </a:ext>
              </a:extLst>
            </p:cNvPr>
            <p:cNvSpPr/>
            <p:nvPr/>
          </p:nvSpPr>
          <p:spPr>
            <a:xfrm>
              <a:off x="6950925" y="4542475"/>
              <a:ext cx="27175" cy="23825"/>
            </a:xfrm>
            <a:custGeom>
              <a:avLst/>
              <a:gdLst/>
              <a:ahLst/>
              <a:cxnLst/>
              <a:rect l="l" t="t" r="r" b="b"/>
              <a:pathLst>
                <a:path w="1087" h="953" extrusionOk="0">
                  <a:moveTo>
                    <a:pt x="355" y="0"/>
                  </a:moveTo>
                  <a:cubicBezTo>
                    <a:pt x="0" y="45"/>
                    <a:pt x="244" y="443"/>
                    <a:pt x="133" y="665"/>
                  </a:cubicBezTo>
                  <a:lnTo>
                    <a:pt x="288" y="731"/>
                  </a:lnTo>
                  <a:lnTo>
                    <a:pt x="377" y="598"/>
                  </a:lnTo>
                  <a:cubicBezTo>
                    <a:pt x="399" y="643"/>
                    <a:pt x="421" y="709"/>
                    <a:pt x="444" y="754"/>
                  </a:cubicBezTo>
                  <a:lnTo>
                    <a:pt x="1064" y="953"/>
                  </a:lnTo>
                  <a:cubicBezTo>
                    <a:pt x="1086" y="776"/>
                    <a:pt x="975" y="576"/>
                    <a:pt x="820" y="488"/>
                  </a:cubicBezTo>
                  <a:cubicBezTo>
                    <a:pt x="665" y="355"/>
                    <a:pt x="554" y="20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2" name="Google Shape;1384;p35">
              <a:extLst>
                <a:ext uri="{FF2B5EF4-FFF2-40B4-BE49-F238E27FC236}">
                  <a16:creationId xmlns:a16="http://schemas.microsoft.com/office/drawing/2014/main" id="{5226FE4F-68CC-435C-A87D-59266F949C44}"/>
                </a:ext>
              </a:extLst>
            </p:cNvPr>
            <p:cNvSpPr/>
            <p:nvPr/>
          </p:nvSpPr>
          <p:spPr>
            <a:xfrm>
              <a:off x="6415300" y="4478225"/>
              <a:ext cx="28275" cy="14425"/>
            </a:xfrm>
            <a:custGeom>
              <a:avLst/>
              <a:gdLst/>
              <a:ahLst/>
              <a:cxnLst/>
              <a:rect l="l" t="t" r="r" b="b"/>
              <a:pathLst>
                <a:path w="1131" h="577" extrusionOk="0">
                  <a:moveTo>
                    <a:pt x="266" y="0"/>
                  </a:moveTo>
                  <a:lnTo>
                    <a:pt x="111" y="111"/>
                  </a:lnTo>
                  <a:cubicBezTo>
                    <a:pt x="67" y="177"/>
                    <a:pt x="45" y="266"/>
                    <a:pt x="0" y="332"/>
                  </a:cubicBezTo>
                  <a:lnTo>
                    <a:pt x="333" y="554"/>
                  </a:lnTo>
                  <a:cubicBezTo>
                    <a:pt x="410" y="463"/>
                    <a:pt x="485" y="431"/>
                    <a:pt x="559" y="431"/>
                  </a:cubicBezTo>
                  <a:cubicBezTo>
                    <a:pt x="719" y="431"/>
                    <a:pt x="875" y="576"/>
                    <a:pt x="1042" y="576"/>
                  </a:cubicBezTo>
                  <a:lnTo>
                    <a:pt x="1130" y="421"/>
                  </a:lnTo>
                  <a:lnTo>
                    <a:pt x="931" y="266"/>
                  </a:lnTo>
                  <a:lnTo>
                    <a:pt x="886" y="89"/>
                  </a:lnTo>
                  <a:cubicBezTo>
                    <a:pt x="798" y="67"/>
                    <a:pt x="621" y="67"/>
                    <a:pt x="532" y="44"/>
                  </a:cubicBezTo>
                  <a:cubicBezTo>
                    <a:pt x="443" y="44"/>
                    <a:pt x="355" y="22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3" name="Google Shape;1385;p35">
              <a:extLst>
                <a:ext uri="{FF2B5EF4-FFF2-40B4-BE49-F238E27FC236}">
                  <a16:creationId xmlns:a16="http://schemas.microsoft.com/office/drawing/2014/main" id="{A8216779-59F1-4173-B9FC-9BB38F6AB117}"/>
                </a:ext>
              </a:extLst>
            </p:cNvPr>
            <p:cNvSpPr/>
            <p:nvPr/>
          </p:nvSpPr>
          <p:spPr>
            <a:xfrm>
              <a:off x="6817425" y="4400675"/>
              <a:ext cx="27725" cy="20500"/>
            </a:xfrm>
            <a:custGeom>
              <a:avLst/>
              <a:gdLst/>
              <a:ahLst/>
              <a:cxnLst/>
              <a:rect l="l" t="t" r="r" b="b"/>
              <a:pathLst>
                <a:path w="1109" h="820" extrusionOk="0">
                  <a:moveTo>
                    <a:pt x="244" y="0"/>
                  </a:moveTo>
                  <a:lnTo>
                    <a:pt x="1" y="155"/>
                  </a:lnTo>
                  <a:cubicBezTo>
                    <a:pt x="200" y="466"/>
                    <a:pt x="532" y="709"/>
                    <a:pt x="887" y="820"/>
                  </a:cubicBezTo>
                  <a:cubicBezTo>
                    <a:pt x="821" y="665"/>
                    <a:pt x="776" y="532"/>
                    <a:pt x="754" y="466"/>
                  </a:cubicBezTo>
                  <a:lnTo>
                    <a:pt x="1109" y="310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4" name="Google Shape;1386;p35">
              <a:extLst>
                <a:ext uri="{FF2B5EF4-FFF2-40B4-BE49-F238E27FC236}">
                  <a16:creationId xmlns:a16="http://schemas.microsoft.com/office/drawing/2014/main" id="{09342170-296F-4ECF-8778-2344883EBEE1}"/>
                </a:ext>
              </a:extLst>
            </p:cNvPr>
            <p:cNvSpPr/>
            <p:nvPr/>
          </p:nvSpPr>
          <p:spPr>
            <a:xfrm>
              <a:off x="6557100" y="4392350"/>
              <a:ext cx="30475" cy="21075"/>
            </a:xfrm>
            <a:custGeom>
              <a:avLst/>
              <a:gdLst/>
              <a:ahLst/>
              <a:cxnLst/>
              <a:rect l="l" t="t" r="r" b="b"/>
              <a:pathLst>
                <a:path w="1219" h="843" extrusionOk="0">
                  <a:moveTo>
                    <a:pt x="598" y="400"/>
                  </a:moveTo>
                  <a:lnTo>
                    <a:pt x="554" y="643"/>
                  </a:lnTo>
                  <a:lnTo>
                    <a:pt x="532" y="400"/>
                  </a:lnTo>
                  <a:close/>
                  <a:moveTo>
                    <a:pt x="288" y="1"/>
                  </a:moveTo>
                  <a:lnTo>
                    <a:pt x="0" y="112"/>
                  </a:lnTo>
                  <a:lnTo>
                    <a:pt x="443" y="843"/>
                  </a:lnTo>
                  <a:lnTo>
                    <a:pt x="997" y="643"/>
                  </a:lnTo>
                  <a:lnTo>
                    <a:pt x="1064" y="488"/>
                  </a:lnTo>
                  <a:cubicBezTo>
                    <a:pt x="1130" y="378"/>
                    <a:pt x="1175" y="267"/>
                    <a:pt x="1219" y="134"/>
                  </a:cubicBezTo>
                  <a:lnTo>
                    <a:pt x="997" y="23"/>
                  </a:lnTo>
                  <a:lnTo>
                    <a:pt x="909" y="67"/>
                  </a:lnTo>
                  <a:lnTo>
                    <a:pt x="909" y="222"/>
                  </a:lnTo>
                  <a:lnTo>
                    <a:pt x="842" y="378"/>
                  </a:lnTo>
                  <a:cubicBezTo>
                    <a:pt x="820" y="333"/>
                    <a:pt x="776" y="267"/>
                    <a:pt x="731" y="222"/>
                  </a:cubicBezTo>
                  <a:lnTo>
                    <a:pt x="731" y="200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5" name="Google Shape;1387;p35">
              <a:extLst>
                <a:ext uri="{FF2B5EF4-FFF2-40B4-BE49-F238E27FC236}">
                  <a16:creationId xmlns:a16="http://schemas.microsoft.com/office/drawing/2014/main" id="{15934F13-6D37-4CCE-8EE8-5E186C845AD6}"/>
                </a:ext>
              </a:extLst>
            </p:cNvPr>
            <p:cNvSpPr/>
            <p:nvPr/>
          </p:nvSpPr>
          <p:spPr>
            <a:xfrm>
              <a:off x="6710525" y="4464375"/>
              <a:ext cx="33250" cy="18850"/>
            </a:xfrm>
            <a:custGeom>
              <a:avLst/>
              <a:gdLst/>
              <a:ahLst/>
              <a:cxnLst/>
              <a:rect l="l" t="t" r="r" b="b"/>
              <a:pathLst>
                <a:path w="1330" h="754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33"/>
                    <a:pt x="222" y="200"/>
                    <a:pt x="289" y="288"/>
                  </a:cubicBezTo>
                  <a:cubicBezTo>
                    <a:pt x="333" y="333"/>
                    <a:pt x="355" y="377"/>
                    <a:pt x="377" y="443"/>
                  </a:cubicBezTo>
                  <a:cubicBezTo>
                    <a:pt x="399" y="465"/>
                    <a:pt x="422" y="554"/>
                    <a:pt x="444" y="554"/>
                  </a:cubicBezTo>
                  <a:cubicBezTo>
                    <a:pt x="732" y="621"/>
                    <a:pt x="1042" y="687"/>
                    <a:pt x="1330" y="753"/>
                  </a:cubicBezTo>
                  <a:cubicBezTo>
                    <a:pt x="1330" y="731"/>
                    <a:pt x="1330" y="709"/>
                    <a:pt x="1330" y="687"/>
                  </a:cubicBezTo>
                  <a:lnTo>
                    <a:pt x="1020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6" name="Google Shape;1388;p35">
              <a:extLst>
                <a:ext uri="{FF2B5EF4-FFF2-40B4-BE49-F238E27FC236}">
                  <a16:creationId xmlns:a16="http://schemas.microsoft.com/office/drawing/2014/main" id="{A09D414B-A15D-4CBC-AC3D-7C7BE9F8D960}"/>
                </a:ext>
              </a:extLst>
            </p:cNvPr>
            <p:cNvSpPr/>
            <p:nvPr/>
          </p:nvSpPr>
          <p:spPr>
            <a:xfrm>
              <a:off x="6743750" y="4469900"/>
              <a:ext cx="26625" cy="17200"/>
            </a:xfrm>
            <a:custGeom>
              <a:avLst/>
              <a:gdLst/>
              <a:ahLst/>
              <a:cxnLst/>
              <a:rect l="l" t="t" r="r" b="b"/>
              <a:pathLst>
                <a:path w="1065" h="688" extrusionOk="0">
                  <a:moveTo>
                    <a:pt x="643" y="1"/>
                  </a:moveTo>
                  <a:lnTo>
                    <a:pt x="223" y="156"/>
                  </a:lnTo>
                  <a:cubicBezTo>
                    <a:pt x="264" y="320"/>
                    <a:pt x="229" y="446"/>
                    <a:pt x="47" y="446"/>
                  </a:cubicBezTo>
                  <a:cubicBezTo>
                    <a:pt x="32" y="446"/>
                    <a:pt x="17" y="445"/>
                    <a:pt x="1" y="444"/>
                  </a:cubicBezTo>
                  <a:cubicBezTo>
                    <a:pt x="1" y="466"/>
                    <a:pt x="1" y="488"/>
                    <a:pt x="1" y="510"/>
                  </a:cubicBezTo>
                  <a:lnTo>
                    <a:pt x="1064" y="688"/>
                  </a:lnTo>
                  <a:lnTo>
                    <a:pt x="799" y="377"/>
                  </a:lnTo>
                  <a:lnTo>
                    <a:pt x="932" y="178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7" name="Google Shape;1389;p35">
              <a:extLst>
                <a:ext uri="{FF2B5EF4-FFF2-40B4-BE49-F238E27FC236}">
                  <a16:creationId xmlns:a16="http://schemas.microsoft.com/office/drawing/2014/main" id="{07925B14-BB75-4131-B9B7-AC6442232F95}"/>
                </a:ext>
              </a:extLst>
            </p:cNvPr>
            <p:cNvSpPr/>
            <p:nvPr/>
          </p:nvSpPr>
          <p:spPr>
            <a:xfrm>
              <a:off x="6421950" y="4459925"/>
              <a:ext cx="24375" cy="20525"/>
            </a:xfrm>
            <a:custGeom>
              <a:avLst/>
              <a:gdLst/>
              <a:ahLst/>
              <a:cxnLst/>
              <a:rect l="l" t="t" r="r" b="b"/>
              <a:pathLst>
                <a:path w="975" h="821" extrusionOk="0">
                  <a:moveTo>
                    <a:pt x="975" y="1"/>
                  </a:moveTo>
                  <a:lnTo>
                    <a:pt x="975" y="1"/>
                  </a:lnTo>
                  <a:cubicBezTo>
                    <a:pt x="554" y="45"/>
                    <a:pt x="177" y="333"/>
                    <a:pt x="0" y="732"/>
                  </a:cubicBezTo>
                  <a:cubicBezTo>
                    <a:pt x="89" y="754"/>
                    <a:pt x="133" y="776"/>
                    <a:pt x="266" y="776"/>
                  </a:cubicBezTo>
                  <a:cubicBezTo>
                    <a:pt x="377" y="799"/>
                    <a:pt x="510" y="821"/>
                    <a:pt x="620" y="821"/>
                  </a:cubicBezTo>
                  <a:lnTo>
                    <a:pt x="842" y="444"/>
                  </a:lnTo>
                  <a:lnTo>
                    <a:pt x="909" y="444"/>
                  </a:lnTo>
                  <a:cubicBezTo>
                    <a:pt x="931" y="267"/>
                    <a:pt x="953" y="134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8" name="Google Shape;1390;p35">
              <a:extLst>
                <a:ext uri="{FF2B5EF4-FFF2-40B4-BE49-F238E27FC236}">
                  <a16:creationId xmlns:a16="http://schemas.microsoft.com/office/drawing/2014/main" id="{555238F7-7E71-40FE-A744-61D71C581EB4}"/>
                </a:ext>
              </a:extLst>
            </p:cNvPr>
            <p:cNvSpPr/>
            <p:nvPr/>
          </p:nvSpPr>
          <p:spPr>
            <a:xfrm>
              <a:off x="6537150" y="4476550"/>
              <a:ext cx="29375" cy="27725"/>
            </a:xfrm>
            <a:custGeom>
              <a:avLst/>
              <a:gdLst/>
              <a:ahLst/>
              <a:cxnLst/>
              <a:rect l="l" t="t" r="r" b="b"/>
              <a:pathLst>
                <a:path w="1175" h="1109" extrusionOk="0">
                  <a:moveTo>
                    <a:pt x="1175" y="1"/>
                  </a:moveTo>
                  <a:lnTo>
                    <a:pt x="555" y="244"/>
                  </a:lnTo>
                  <a:lnTo>
                    <a:pt x="1" y="953"/>
                  </a:lnTo>
                  <a:lnTo>
                    <a:pt x="244" y="1108"/>
                  </a:lnTo>
                  <a:cubicBezTo>
                    <a:pt x="333" y="931"/>
                    <a:pt x="444" y="754"/>
                    <a:pt x="555" y="599"/>
                  </a:cubicBezTo>
                  <a:cubicBezTo>
                    <a:pt x="687" y="466"/>
                    <a:pt x="843" y="333"/>
                    <a:pt x="998" y="222"/>
                  </a:cubicBezTo>
                  <a:cubicBezTo>
                    <a:pt x="1064" y="156"/>
                    <a:pt x="1131" y="67"/>
                    <a:pt x="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9" name="Google Shape;1391;p35">
              <a:extLst>
                <a:ext uri="{FF2B5EF4-FFF2-40B4-BE49-F238E27FC236}">
                  <a16:creationId xmlns:a16="http://schemas.microsoft.com/office/drawing/2014/main" id="{9B6E6B6C-69B3-49A1-A7C9-D09C1D0DC347}"/>
                </a:ext>
              </a:extLst>
            </p:cNvPr>
            <p:cNvSpPr/>
            <p:nvPr/>
          </p:nvSpPr>
          <p:spPr>
            <a:xfrm>
              <a:off x="7086625" y="4560750"/>
              <a:ext cx="31600" cy="18300"/>
            </a:xfrm>
            <a:custGeom>
              <a:avLst/>
              <a:gdLst/>
              <a:ahLst/>
              <a:cxnLst/>
              <a:rect l="l" t="t" r="r" b="b"/>
              <a:pathLst>
                <a:path w="1264" h="732" extrusionOk="0">
                  <a:moveTo>
                    <a:pt x="178" y="0"/>
                  </a:moveTo>
                  <a:lnTo>
                    <a:pt x="156" y="178"/>
                  </a:lnTo>
                  <a:lnTo>
                    <a:pt x="1" y="488"/>
                  </a:lnTo>
                  <a:lnTo>
                    <a:pt x="865" y="732"/>
                  </a:lnTo>
                  <a:cubicBezTo>
                    <a:pt x="1264" y="510"/>
                    <a:pt x="710" y="599"/>
                    <a:pt x="776" y="488"/>
                  </a:cubicBezTo>
                  <a:lnTo>
                    <a:pt x="1175" y="443"/>
                  </a:lnTo>
                  <a:lnTo>
                    <a:pt x="887" y="31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0" name="Google Shape;1392;p35">
              <a:extLst>
                <a:ext uri="{FF2B5EF4-FFF2-40B4-BE49-F238E27FC236}">
                  <a16:creationId xmlns:a16="http://schemas.microsoft.com/office/drawing/2014/main" id="{AC382AB2-36D1-4AD4-86B5-D742E1613CAE}"/>
                </a:ext>
              </a:extLst>
            </p:cNvPr>
            <p:cNvSpPr/>
            <p:nvPr/>
          </p:nvSpPr>
          <p:spPr>
            <a:xfrm>
              <a:off x="6480100" y="4440550"/>
              <a:ext cx="27725" cy="19975"/>
            </a:xfrm>
            <a:custGeom>
              <a:avLst/>
              <a:gdLst/>
              <a:ahLst/>
              <a:cxnLst/>
              <a:rect l="l" t="t" r="r" b="b"/>
              <a:pathLst>
                <a:path w="1109" h="799" extrusionOk="0">
                  <a:moveTo>
                    <a:pt x="1" y="0"/>
                  </a:moveTo>
                  <a:lnTo>
                    <a:pt x="1" y="399"/>
                  </a:lnTo>
                  <a:lnTo>
                    <a:pt x="1" y="798"/>
                  </a:lnTo>
                  <a:lnTo>
                    <a:pt x="200" y="687"/>
                  </a:lnTo>
                  <a:lnTo>
                    <a:pt x="156" y="577"/>
                  </a:lnTo>
                  <a:lnTo>
                    <a:pt x="311" y="532"/>
                  </a:lnTo>
                  <a:lnTo>
                    <a:pt x="1108" y="222"/>
                  </a:lnTo>
                  <a:cubicBezTo>
                    <a:pt x="1047" y="181"/>
                    <a:pt x="948" y="64"/>
                    <a:pt x="880" y="64"/>
                  </a:cubicBezTo>
                  <a:cubicBezTo>
                    <a:pt x="875" y="64"/>
                    <a:pt x="870" y="65"/>
                    <a:pt x="865" y="67"/>
                  </a:cubicBezTo>
                  <a:cubicBezTo>
                    <a:pt x="749" y="102"/>
                    <a:pt x="631" y="120"/>
                    <a:pt x="513" y="120"/>
                  </a:cubicBezTo>
                  <a:cubicBezTo>
                    <a:pt x="336" y="120"/>
                    <a:pt x="160" y="8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1" name="Google Shape;1393;p35">
              <a:extLst>
                <a:ext uri="{FF2B5EF4-FFF2-40B4-BE49-F238E27FC236}">
                  <a16:creationId xmlns:a16="http://schemas.microsoft.com/office/drawing/2014/main" id="{EFEEFF2C-2AD9-4FDD-B7FE-2022BD53955A}"/>
                </a:ext>
              </a:extLst>
            </p:cNvPr>
            <p:cNvSpPr/>
            <p:nvPr/>
          </p:nvSpPr>
          <p:spPr>
            <a:xfrm>
              <a:off x="6945925" y="4449975"/>
              <a:ext cx="19975" cy="23275"/>
            </a:xfrm>
            <a:custGeom>
              <a:avLst/>
              <a:gdLst/>
              <a:ahLst/>
              <a:cxnLst/>
              <a:rect l="l" t="t" r="r" b="b"/>
              <a:pathLst>
                <a:path w="799" h="931" extrusionOk="0">
                  <a:moveTo>
                    <a:pt x="23" y="0"/>
                  </a:moveTo>
                  <a:lnTo>
                    <a:pt x="90" y="155"/>
                  </a:lnTo>
                  <a:lnTo>
                    <a:pt x="333" y="155"/>
                  </a:lnTo>
                  <a:lnTo>
                    <a:pt x="156" y="310"/>
                  </a:lnTo>
                  <a:cubicBezTo>
                    <a:pt x="223" y="510"/>
                    <a:pt x="1" y="798"/>
                    <a:pt x="355" y="931"/>
                  </a:cubicBezTo>
                  <a:lnTo>
                    <a:pt x="488" y="931"/>
                  </a:lnTo>
                  <a:cubicBezTo>
                    <a:pt x="533" y="842"/>
                    <a:pt x="577" y="776"/>
                    <a:pt x="644" y="665"/>
                  </a:cubicBezTo>
                  <a:cubicBezTo>
                    <a:pt x="688" y="554"/>
                    <a:pt x="754" y="443"/>
                    <a:pt x="799" y="33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2" name="Google Shape;1394;p35">
              <a:extLst>
                <a:ext uri="{FF2B5EF4-FFF2-40B4-BE49-F238E27FC236}">
                  <a16:creationId xmlns:a16="http://schemas.microsoft.com/office/drawing/2014/main" id="{1B5FFDC7-C827-47B3-95E5-4701C0601D45}"/>
                </a:ext>
              </a:extLst>
            </p:cNvPr>
            <p:cNvSpPr/>
            <p:nvPr/>
          </p:nvSpPr>
          <p:spPr>
            <a:xfrm>
              <a:off x="6763700" y="4469350"/>
              <a:ext cx="21075" cy="22850"/>
            </a:xfrm>
            <a:custGeom>
              <a:avLst/>
              <a:gdLst/>
              <a:ahLst/>
              <a:cxnLst/>
              <a:rect l="l" t="t" r="r" b="b"/>
              <a:pathLst>
                <a:path w="843" h="914" extrusionOk="0">
                  <a:moveTo>
                    <a:pt x="599" y="1"/>
                  </a:moveTo>
                  <a:cubicBezTo>
                    <a:pt x="532" y="23"/>
                    <a:pt x="466" y="67"/>
                    <a:pt x="399" y="111"/>
                  </a:cubicBezTo>
                  <a:cubicBezTo>
                    <a:pt x="311" y="156"/>
                    <a:pt x="222" y="178"/>
                    <a:pt x="134" y="200"/>
                  </a:cubicBezTo>
                  <a:lnTo>
                    <a:pt x="1" y="399"/>
                  </a:lnTo>
                  <a:lnTo>
                    <a:pt x="289" y="710"/>
                  </a:lnTo>
                  <a:cubicBezTo>
                    <a:pt x="361" y="797"/>
                    <a:pt x="425" y="913"/>
                    <a:pt x="516" y="913"/>
                  </a:cubicBezTo>
                  <a:cubicBezTo>
                    <a:pt x="564" y="913"/>
                    <a:pt x="619" y="882"/>
                    <a:pt x="687" y="798"/>
                  </a:cubicBezTo>
                  <a:lnTo>
                    <a:pt x="687" y="621"/>
                  </a:lnTo>
                  <a:cubicBezTo>
                    <a:pt x="773" y="514"/>
                    <a:pt x="445" y="221"/>
                    <a:pt x="802" y="221"/>
                  </a:cubicBezTo>
                  <a:cubicBezTo>
                    <a:pt x="815" y="221"/>
                    <a:pt x="828" y="221"/>
                    <a:pt x="843" y="222"/>
                  </a:cubicBezTo>
                  <a:lnTo>
                    <a:pt x="843" y="156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3" name="Google Shape;1395;p35">
              <a:extLst>
                <a:ext uri="{FF2B5EF4-FFF2-40B4-BE49-F238E27FC236}">
                  <a16:creationId xmlns:a16="http://schemas.microsoft.com/office/drawing/2014/main" id="{B0294C09-856A-40E3-98CC-8D2076994CB3}"/>
                </a:ext>
              </a:extLst>
            </p:cNvPr>
            <p:cNvSpPr/>
            <p:nvPr/>
          </p:nvSpPr>
          <p:spPr>
            <a:xfrm>
              <a:off x="6712200" y="4123725"/>
              <a:ext cx="19950" cy="22725"/>
            </a:xfrm>
            <a:custGeom>
              <a:avLst/>
              <a:gdLst/>
              <a:ahLst/>
              <a:cxnLst/>
              <a:rect l="l" t="t" r="r" b="b"/>
              <a:pathLst>
                <a:path w="798" h="909" extrusionOk="0">
                  <a:moveTo>
                    <a:pt x="576" y="0"/>
                  </a:moveTo>
                  <a:lnTo>
                    <a:pt x="510" y="288"/>
                  </a:lnTo>
                  <a:cubicBezTo>
                    <a:pt x="468" y="273"/>
                    <a:pt x="432" y="267"/>
                    <a:pt x="401" y="267"/>
                  </a:cubicBezTo>
                  <a:cubicBezTo>
                    <a:pt x="196" y="267"/>
                    <a:pt x="173" y="541"/>
                    <a:pt x="0" y="598"/>
                  </a:cubicBezTo>
                  <a:cubicBezTo>
                    <a:pt x="199" y="909"/>
                    <a:pt x="510" y="842"/>
                    <a:pt x="798" y="864"/>
                  </a:cubicBezTo>
                  <a:cubicBezTo>
                    <a:pt x="776" y="576"/>
                    <a:pt x="731" y="288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4" name="Google Shape;1396;p35">
              <a:extLst>
                <a:ext uri="{FF2B5EF4-FFF2-40B4-BE49-F238E27FC236}">
                  <a16:creationId xmlns:a16="http://schemas.microsoft.com/office/drawing/2014/main" id="{CA6E9AA0-3730-485A-9FB3-15851AED15D4}"/>
                </a:ext>
              </a:extLst>
            </p:cNvPr>
            <p:cNvSpPr/>
            <p:nvPr/>
          </p:nvSpPr>
          <p:spPr>
            <a:xfrm>
              <a:off x="6911050" y="4440550"/>
              <a:ext cx="25500" cy="24400"/>
            </a:xfrm>
            <a:custGeom>
              <a:avLst/>
              <a:gdLst/>
              <a:ahLst/>
              <a:cxnLst/>
              <a:rect l="l" t="t" r="r" b="b"/>
              <a:pathLst>
                <a:path w="1020" h="976" extrusionOk="0">
                  <a:moveTo>
                    <a:pt x="244" y="0"/>
                  </a:moveTo>
                  <a:lnTo>
                    <a:pt x="155" y="266"/>
                  </a:lnTo>
                  <a:lnTo>
                    <a:pt x="355" y="421"/>
                  </a:lnTo>
                  <a:lnTo>
                    <a:pt x="0" y="466"/>
                  </a:lnTo>
                  <a:lnTo>
                    <a:pt x="0" y="599"/>
                  </a:lnTo>
                  <a:cubicBezTo>
                    <a:pt x="0" y="621"/>
                    <a:pt x="0" y="621"/>
                    <a:pt x="22" y="643"/>
                  </a:cubicBezTo>
                  <a:lnTo>
                    <a:pt x="377" y="643"/>
                  </a:lnTo>
                  <a:cubicBezTo>
                    <a:pt x="355" y="732"/>
                    <a:pt x="332" y="820"/>
                    <a:pt x="310" y="909"/>
                  </a:cubicBezTo>
                  <a:lnTo>
                    <a:pt x="621" y="975"/>
                  </a:lnTo>
                  <a:lnTo>
                    <a:pt x="1019" y="798"/>
                  </a:lnTo>
                  <a:lnTo>
                    <a:pt x="1019" y="687"/>
                  </a:lnTo>
                  <a:lnTo>
                    <a:pt x="753" y="532"/>
                  </a:lnTo>
                  <a:lnTo>
                    <a:pt x="465" y="532"/>
                  </a:lnTo>
                  <a:lnTo>
                    <a:pt x="46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" name="Google Shape;1397;p35">
              <a:extLst>
                <a:ext uri="{FF2B5EF4-FFF2-40B4-BE49-F238E27FC236}">
                  <a16:creationId xmlns:a16="http://schemas.microsoft.com/office/drawing/2014/main" id="{6F914B91-ABEA-4628-A407-AF87A1C3D51A}"/>
                </a:ext>
              </a:extLst>
            </p:cNvPr>
            <p:cNvSpPr/>
            <p:nvPr/>
          </p:nvSpPr>
          <p:spPr>
            <a:xfrm>
              <a:off x="6955900" y="4379625"/>
              <a:ext cx="27725" cy="21075"/>
            </a:xfrm>
            <a:custGeom>
              <a:avLst/>
              <a:gdLst/>
              <a:ahLst/>
              <a:cxnLst/>
              <a:rect l="l" t="t" r="r" b="b"/>
              <a:pathLst>
                <a:path w="1109" h="843" extrusionOk="0">
                  <a:moveTo>
                    <a:pt x="222" y="0"/>
                  </a:moveTo>
                  <a:cubicBezTo>
                    <a:pt x="134" y="178"/>
                    <a:pt x="67" y="288"/>
                    <a:pt x="1" y="377"/>
                  </a:cubicBezTo>
                  <a:lnTo>
                    <a:pt x="1" y="466"/>
                  </a:lnTo>
                  <a:lnTo>
                    <a:pt x="1020" y="842"/>
                  </a:lnTo>
                  <a:lnTo>
                    <a:pt x="1109" y="68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6" name="Google Shape;1398;p35">
              <a:extLst>
                <a:ext uri="{FF2B5EF4-FFF2-40B4-BE49-F238E27FC236}">
                  <a16:creationId xmlns:a16="http://schemas.microsoft.com/office/drawing/2014/main" id="{3962059B-35AB-4426-BAA5-D24F8D00CE38}"/>
                </a:ext>
              </a:extLst>
            </p:cNvPr>
            <p:cNvSpPr/>
            <p:nvPr/>
          </p:nvSpPr>
          <p:spPr>
            <a:xfrm>
              <a:off x="6472350" y="4357475"/>
              <a:ext cx="26050" cy="23825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776" y="0"/>
                  </a:moveTo>
                  <a:cubicBezTo>
                    <a:pt x="754" y="111"/>
                    <a:pt x="731" y="199"/>
                    <a:pt x="687" y="288"/>
                  </a:cubicBezTo>
                  <a:cubicBezTo>
                    <a:pt x="665" y="377"/>
                    <a:pt x="599" y="443"/>
                    <a:pt x="554" y="532"/>
                  </a:cubicBezTo>
                  <a:lnTo>
                    <a:pt x="488" y="554"/>
                  </a:lnTo>
                  <a:lnTo>
                    <a:pt x="355" y="487"/>
                  </a:lnTo>
                  <a:cubicBezTo>
                    <a:pt x="296" y="468"/>
                    <a:pt x="219" y="395"/>
                    <a:pt x="187" y="395"/>
                  </a:cubicBezTo>
                  <a:cubicBezTo>
                    <a:pt x="183" y="395"/>
                    <a:pt x="180" y="396"/>
                    <a:pt x="178" y="399"/>
                  </a:cubicBezTo>
                  <a:cubicBezTo>
                    <a:pt x="111" y="465"/>
                    <a:pt x="45" y="554"/>
                    <a:pt x="0" y="643"/>
                  </a:cubicBezTo>
                  <a:lnTo>
                    <a:pt x="0" y="864"/>
                  </a:lnTo>
                  <a:lnTo>
                    <a:pt x="89" y="953"/>
                  </a:lnTo>
                  <a:lnTo>
                    <a:pt x="1042" y="288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399;p35">
              <a:extLst>
                <a:ext uri="{FF2B5EF4-FFF2-40B4-BE49-F238E27FC236}">
                  <a16:creationId xmlns:a16="http://schemas.microsoft.com/office/drawing/2014/main" id="{754343D5-E4B8-4CE3-981C-A1CE6A62EB61}"/>
                </a:ext>
              </a:extLst>
            </p:cNvPr>
            <p:cNvSpPr/>
            <p:nvPr/>
          </p:nvSpPr>
          <p:spPr>
            <a:xfrm>
              <a:off x="6895525" y="4434450"/>
              <a:ext cx="21625" cy="20525"/>
            </a:xfrm>
            <a:custGeom>
              <a:avLst/>
              <a:gdLst/>
              <a:ahLst/>
              <a:cxnLst/>
              <a:rect l="l" t="t" r="r" b="b"/>
              <a:pathLst>
                <a:path w="865" h="821" extrusionOk="0">
                  <a:moveTo>
                    <a:pt x="643" y="1"/>
                  </a:moveTo>
                  <a:cubicBezTo>
                    <a:pt x="510" y="200"/>
                    <a:pt x="400" y="400"/>
                    <a:pt x="289" y="621"/>
                  </a:cubicBezTo>
                  <a:lnTo>
                    <a:pt x="178" y="577"/>
                  </a:lnTo>
                  <a:lnTo>
                    <a:pt x="156" y="355"/>
                  </a:lnTo>
                  <a:lnTo>
                    <a:pt x="112" y="289"/>
                  </a:lnTo>
                  <a:cubicBezTo>
                    <a:pt x="89" y="444"/>
                    <a:pt x="45" y="599"/>
                    <a:pt x="1" y="732"/>
                  </a:cubicBezTo>
                  <a:lnTo>
                    <a:pt x="621" y="821"/>
                  </a:lnTo>
                  <a:lnTo>
                    <a:pt x="621" y="688"/>
                  </a:lnTo>
                  <a:lnTo>
                    <a:pt x="776" y="488"/>
                  </a:lnTo>
                  <a:cubicBezTo>
                    <a:pt x="798" y="400"/>
                    <a:pt x="843" y="311"/>
                    <a:pt x="865" y="222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400;p35">
              <a:extLst>
                <a:ext uri="{FF2B5EF4-FFF2-40B4-BE49-F238E27FC236}">
                  <a16:creationId xmlns:a16="http://schemas.microsoft.com/office/drawing/2014/main" id="{58450866-AAF7-4592-8455-546E6E40A58B}"/>
                </a:ext>
              </a:extLst>
            </p:cNvPr>
            <p:cNvSpPr/>
            <p:nvPr/>
          </p:nvSpPr>
          <p:spPr>
            <a:xfrm>
              <a:off x="6913800" y="4520300"/>
              <a:ext cx="30500" cy="19375"/>
            </a:xfrm>
            <a:custGeom>
              <a:avLst/>
              <a:gdLst/>
              <a:ahLst/>
              <a:cxnLst/>
              <a:rect l="l" t="t" r="r" b="b"/>
              <a:pathLst>
                <a:path w="1220" h="775" extrusionOk="0">
                  <a:moveTo>
                    <a:pt x="1" y="1"/>
                  </a:moveTo>
                  <a:cubicBezTo>
                    <a:pt x="178" y="156"/>
                    <a:pt x="355" y="333"/>
                    <a:pt x="511" y="533"/>
                  </a:cubicBezTo>
                  <a:cubicBezTo>
                    <a:pt x="611" y="696"/>
                    <a:pt x="719" y="774"/>
                    <a:pt x="838" y="774"/>
                  </a:cubicBezTo>
                  <a:cubicBezTo>
                    <a:pt x="929" y="774"/>
                    <a:pt x="1026" y="730"/>
                    <a:pt x="1131" y="643"/>
                  </a:cubicBezTo>
                  <a:lnTo>
                    <a:pt x="1220" y="511"/>
                  </a:lnTo>
                  <a:cubicBezTo>
                    <a:pt x="1189" y="359"/>
                    <a:pt x="1127" y="318"/>
                    <a:pt x="1051" y="318"/>
                  </a:cubicBezTo>
                  <a:cubicBezTo>
                    <a:pt x="961" y="318"/>
                    <a:pt x="851" y="378"/>
                    <a:pt x="754" y="378"/>
                  </a:cubicBezTo>
                  <a:cubicBezTo>
                    <a:pt x="742" y="375"/>
                    <a:pt x="727" y="374"/>
                    <a:pt x="711" y="374"/>
                  </a:cubicBezTo>
                  <a:cubicBezTo>
                    <a:pt x="685" y="374"/>
                    <a:pt x="656" y="376"/>
                    <a:pt x="629" y="376"/>
                  </a:cubicBezTo>
                  <a:cubicBezTo>
                    <a:pt x="552" y="376"/>
                    <a:pt x="492" y="356"/>
                    <a:pt x="577" y="200"/>
                  </a:cubicBezTo>
                  <a:lnTo>
                    <a:pt x="400" y="134"/>
                  </a:lnTo>
                  <a:lnTo>
                    <a:pt x="267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401;p35">
              <a:extLst>
                <a:ext uri="{FF2B5EF4-FFF2-40B4-BE49-F238E27FC236}">
                  <a16:creationId xmlns:a16="http://schemas.microsoft.com/office/drawing/2014/main" id="{44AA0ABA-B712-4798-B52B-6F1C13438E57}"/>
                </a:ext>
              </a:extLst>
            </p:cNvPr>
            <p:cNvSpPr/>
            <p:nvPr/>
          </p:nvSpPr>
          <p:spPr>
            <a:xfrm>
              <a:off x="6688925" y="4200150"/>
              <a:ext cx="25500" cy="21625"/>
            </a:xfrm>
            <a:custGeom>
              <a:avLst/>
              <a:gdLst/>
              <a:ahLst/>
              <a:cxnLst/>
              <a:rect l="l" t="t" r="r" b="b"/>
              <a:pathLst>
                <a:path w="1020" h="865" extrusionOk="0">
                  <a:moveTo>
                    <a:pt x="244" y="1"/>
                  </a:moveTo>
                  <a:cubicBezTo>
                    <a:pt x="222" y="89"/>
                    <a:pt x="178" y="178"/>
                    <a:pt x="156" y="267"/>
                  </a:cubicBezTo>
                  <a:lnTo>
                    <a:pt x="0" y="776"/>
                  </a:lnTo>
                  <a:lnTo>
                    <a:pt x="311" y="865"/>
                  </a:lnTo>
                  <a:cubicBezTo>
                    <a:pt x="346" y="581"/>
                    <a:pt x="580" y="411"/>
                    <a:pt x="831" y="411"/>
                  </a:cubicBezTo>
                  <a:cubicBezTo>
                    <a:pt x="894" y="411"/>
                    <a:pt x="958" y="422"/>
                    <a:pt x="1020" y="444"/>
                  </a:cubicBezTo>
                  <a:cubicBezTo>
                    <a:pt x="988" y="333"/>
                    <a:pt x="957" y="234"/>
                    <a:pt x="861" y="234"/>
                  </a:cubicBezTo>
                  <a:cubicBezTo>
                    <a:pt x="822" y="234"/>
                    <a:pt x="773" y="250"/>
                    <a:pt x="709" y="289"/>
                  </a:cubicBezTo>
                  <a:cubicBezTo>
                    <a:pt x="709" y="289"/>
                    <a:pt x="643" y="178"/>
                    <a:pt x="599" y="134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402;p35">
              <a:extLst>
                <a:ext uri="{FF2B5EF4-FFF2-40B4-BE49-F238E27FC236}">
                  <a16:creationId xmlns:a16="http://schemas.microsoft.com/office/drawing/2014/main" id="{EBC15884-9F62-49A8-BD1D-1BF959AF271A}"/>
                </a:ext>
              </a:extLst>
            </p:cNvPr>
            <p:cNvSpPr/>
            <p:nvPr/>
          </p:nvSpPr>
          <p:spPr>
            <a:xfrm>
              <a:off x="6794725" y="4147525"/>
              <a:ext cx="23275" cy="20200"/>
            </a:xfrm>
            <a:custGeom>
              <a:avLst/>
              <a:gdLst/>
              <a:ahLst/>
              <a:cxnLst/>
              <a:rect l="l" t="t" r="r" b="b"/>
              <a:pathLst>
                <a:path w="931" h="808" extrusionOk="0">
                  <a:moveTo>
                    <a:pt x="776" y="1"/>
                  </a:moveTo>
                  <a:lnTo>
                    <a:pt x="621" y="267"/>
                  </a:lnTo>
                  <a:lnTo>
                    <a:pt x="421" y="533"/>
                  </a:lnTo>
                  <a:lnTo>
                    <a:pt x="155" y="245"/>
                  </a:lnTo>
                  <a:lnTo>
                    <a:pt x="45" y="245"/>
                  </a:lnTo>
                  <a:lnTo>
                    <a:pt x="0" y="289"/>
                  </a:lnTo>
                  <a:cubicBezTo>
                    <a:pt x="22" y="377"/>
                    <a:pt x="22" y="466"/>
                    <a:pt x="67" y="555"/>
                  </a:cubicBezTo>
                  <a:cubicBezTo>
                    <a:pt x="89" y="599"/>
                    <a:pt x="111" y="643"/>
                    <a:pt x="155" y="710"/>
                  </a:cubicBezTo>
                  <a:cubicBezTo>
                    <a:pt x="262" y="778"/>
                    <a:pt x="360" y="808"/>
                    <a:pt x="453" y="808"/>
                  </a:cubicBezTo>
                  <a:cubicBezTo>
                    <a:pt x="630" y="808"/>
                    <a:pt x="785" y="700"/>
                    <a:pt x="931" y="555"/>
                  </a:cubicBezTo>
                  <a:cubicBezTo>
                    <a:pt x="909" y="400"/>
                    <a:pt x="887" y="267"/>
                    <a:pt x="842" y="134"/>
                  </a:cubicBezTo>
                  <a:lnTo>
                    <a:pt x="7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403;p35">
              <a:extLst>
                <a:ext uri="{FF2B5EF4-FFF2-40B4-BE49-F238E27FC236}">
                  <a16:creationId xmlns:a16="http://schemas.microsoft.com/office/drawing/2014/main" id="{FF5A7470-1949-4FA0-BE7F-C01705C04B5B}"/>
                </a:ext>
              </a:extLst>
            </p:cNvPr>
            <p:cNvSpPr/>
            <p:nvPr/>
          </p:nvSpPr>
          <p:spPr>
            <a:xfrm>
              <a:off x="6786400" y="4395125"/>
              <a:ext cx="23850" cy="22850"/>
            </a:xfrm>
            <a:custGeom>
              <a:avLst/>
              <a:gdLst/>
              <a:ahLst/>
              <a:cxnLst/>
              <a:rect l="l" t="t" r="r" b="b"/>
              <a:pathLst>
                <a:path w="954" h="914" extrusionOk="0">
                  <a:moveTo>
                    <a:pt x="710" y="1"/>
                  </a:moveTo>
                  <a:lnTo>
                    <a:pt x="245" y="289"/>
                  </a:lnTo>
                  <a:lnTo>
                    <a:pt x="1" y="621"/>
                  </a:lnTo>
                  <a:lnTo>
                    <a:pt x="422" y="577"/>
                  </a:lnTo>
                  <a:cubicBezTo>
                    <a:pt x="490" y="679"/>
                    <a:pt x="453" y="914"/>
                    <a:pt x="595" y="914"/>
                  </a:cubicBezTo>
                  <a:cubicBezTo>
                    <a:pt x="638" y="914"/>
                    <a:pt x="695" y="893"/>
                    <a:pt x="776" y="843"/>
                  </a:cubicBezTo>
                  <a:lnTo>
                    <a:pt x="776" y="710"/>
                  </a:lnTo>
                  <a:lnTo>
                    <a:pt x="644" y="555"/>
                  </a:lnTo>
                  <a:lnTo>
                    <a:pt x="776" y="466"/>
                  </a:lnTo>
                  <a:cubicBezTo>
                    <a:pt x="843" y="355"/>
                    <a:pt x="887" y="244"/>
                    <a:pt x="954" y="111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404;p35">
              <a:extLst>
                <a:ext uri="{FF2B5EF4-FFF2-40B4-BE49-F238E27FC236}">
                  <a16:creationId xmlns:a16="http://schemas.microsoft.com/office/drawing/2014/main" id="{777984D1-A5DF-4E03-AB53-2B684DFD667F}"/>
                </a:ext>
              </a:extLst>
            </p:cNvPr>
            <p:cNvSpPr/>
            <p:nvPr/>
          </p:nvSpPr>
          <p:spPr>
            <a:xfrm>
              <a:off x="6677850" y="4282500"/>
              <a:ext cx="28825" cy="16275"/>
            </a:xfrm>
            <a:custGeom>
              <a:avLst/>
              <a:gdLst/>
              <a:ahLst/>
              <a:cxnLst/>
              <a:rect l="l" t="t" r="r" b="b"/>
              <a:pathLst>
                <a:path w="1153" h="651" extrusionOk="0">
                  <a:moveTo>
                    <a:pt x="787" y="0"/>
                  </a:moveTo>
                  <a:cubicBezTo>
                    <a:pt x="590" y="0"/>
                    <a:pt x="390" y="46"/>
                    <a:pt x="200" y="141"/>
                  </a:cubicBezTo>
                  <a:cubicBezTo>
                    <a:pt x="155" y="230"/>
                    <a:pt x="111" y="318"/>
                    <a:pt x="67" y="429"/>
                  </a:cubicBezTo>
                  <a:cubicBezTo>
                    <a:pt x="45" y="495"/>
                    <a:pt x="22" y="584"/>
                    <a:pt x="0" y="650"/>
                  </a:cubicBezTo>
                  <a:cubicBezTo>
                    <a:pt x="89" y="650"/>
                    <a:pt x="266" y="650"/>
                    <a:pt x="266" y="628"/>
                  </a:cubicBezTo>
                  <a:cubicBezTo>
                    <a:pt x="285" y="498"/>
                    <a:pt x="327" y="461"/>
                    <a:pt x="378" y="461"/>
                  </a:cubicBezTo>
                  <a:cubicBezTo>
                    <a:pt x="442" y="461"/>
                    <a:pt x="520" y="519"/>
                    <a:pt x="582" y="519"/>
                  </a:cubicBezTo>
                  <a:cubicBezTo>
                    <a:pt x="587" y="519"/>
                    <a:pt x="593" y="519"/>
                    <a:pt x="599" y="518"/>
                  </a:cubicBezTo>
                  <a:lnTo>
                    <a:pt x="1064" y="207"/>
                  </a:lnTo>
                  <a:lnTo>
                    <a:pt x="1152" y="52"/>
                  </a:lnTo>
                  <a:cubicBezTo>
                    <a:pt x="1033" y="18"/>
                    <a:pt x="910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405;p35">
              <a:extLst>
                <a:ext uri="{FF2B5EF4-FFF2-40B4-BE49-F238E27FC236}">
                  <a16:creationId xmlns:a16="http://schemas.microsoft.com/office/drawing/2014/main" id="{8B45212D-B6C6-4734-8AF8-03ED53CB839A}"/>
                </a:ext>
              </a:extLst>
            </p:cNvPr>
            <p:cNvSpPr/>
            <p:nvPr/>
          </p:nvSpPr>
          <p:spPr>
            <a:xfrm>
              <a:off x="6764800" y="4228950"/>
              <a:ext cx="27725" cy="16100"/>
            </a:xfrm>
            <a:custGeom>
              <a:avLst/>
              <a:gdLst/>
              <a:ahLst/>
              <a:cxnLst/>
              <a:rect l="l" t="t" r="r" b="b"/>
              <a:pathLst>
                <a:path w="1109" h="644" extrusionOk="0">
                  <a:moveTo>
                    <a:pt x="1" y="1"/>
                  </a:moveTo>
                  <a:lnTo>
                    <a:pt x="1" y="89"/>
                  </a:lnTo>
                  <a:lnTo>
                    <a:pt x="90" y="311"/>
                  </a:lnTo>
                  <a:lnTo>
                    <a:pt x="643" y="488"/>
                  </a:lnTo>
                  <a:lnTo>
                    <a:pt x="688" y="400"/>
                  </a:lnTo>
                  <a:cubicBezTo>
                    <a:pt x="688" y="422"/>
                    <a:pt x="710" y="444"/>
                    <a:pt x="710" y="488"/>
                  </a:cubicBezTo>
                  <a:lnTo>
                    <a:pt x="1109" y="643"/>
                  </a:lnTo>
                  <a:lnTo>
                    <a:pt x="776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406;p35">
              <a:extLst>
                <a:ext uri="{FF2B5EF4-FFF2-40B4-BE49-F238E27FC236}">
                  <a16:creationId xmlns:a16="http://schemas.microsoft.com/office/drawing/2014/main" id="{FF33D96C-2953-4163-97EA-738CF9674701}"/>
                </a:ext>
              </a:extLst>
            </p:cNvPr>
            <p:cNvSpPr/>
            <p:nvPr/>
          </p:nvSpPr>
          <p:spPr>
            <a:xfrm>
              <a:off x="6648500" y="4116525"/>
              <a:ext cx="18300" cy="19400"/>
            </a:xfrm>
            <a:custGeom>
              <a:avLst/>
              <a:gdLst/>
              <a:ahLst/>
              <a:cxnLst/>
              <a:rect l="l" t="t" r="r" b="b"/>
              <a:pathLst>
                <a:path w="732" h="776" extrusionOk="0">
                  <a:moveTo>
                    <a:pt x="465" y="0"/>
                  </a:moveTo>
                  <a:lnTo>
                    <a:pt x="67" y="67"/>
                  </a:lnTo>
                  <a:cubicBezTo>
                    <a:pt x="22" y="222"/>
                    <a:pt x="0" y="399"/>
                    <a:pt x="0" y="443"/>
                  </a:cubicBezTo>
                  <a:lnTo>
                    <a:pt x="487" y="776"/>
                  </a:lnTo>
                  <a:cubicBezTo>
                    <a:pt x="665" y="510"/>
                    <a:pt x="731" y="244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407;p35">
              <a:extLst>
                <a:ext uri="{FF2B5EF4-FFF2-40B4-BE49-F238E27FC236}">
                  <a16:creationId xmlns:a16="http://schemas.microsoft.com/office/drawing/2014/main" id="{AC592901-7779-4252-AC0B-6AAE4120AF3A}"/>
                </a:ext>
              </a:extLst>
            </p:cNvPr>
            <p:cNvSpPr/>
            <p:nvPr/>
          </p:nvSpPr>
          <p:spPr>
            <a:xfrm>
              <a:off x="6936525" y="4449400"/>
              <a:ext cx="17750" cy="23850"/>
            </a:xfrm>
            <a:custGeom>
              <a:avLst/>
              <a:gdLst/>
              <a:ahLst/>
              <a:cxnLst/>
              <a:rect l="l" t="t" r="r" b="b"/>
              <a:pathLst>
                <a:path w="710" h="954" extrusionOk="0">
                  <a:moveTo>
                    <a:pt x="377" y="1"/>
                  </a:moveTo>
                  <a:lnTo>
                    <a:pt x="178" y="311"/>
                  </a:lnTo>
                  <a:lnTo>
                    <a:pt x="0" y="311"/>
                  </a:lnTo>
                  <a:lnTo>
                    <a:pt x="0" y="400"/>
                  </a:lnTo>
                  <a:cubicBezTo>
                    <a:pt x="22" y="533"/>
                    <a:pt x="45" y="666"/>
                    <a:pt x="67" y="776"/>
                  </a:cubicBezTo>
                  <a:lnTo>
                    <a:pt x="709" y="954"/>
                  </a:lnTo>
                  <a:cubicBezTo>
                    <a:pt x="377" y="821"/>
                    <a:pt x="599" y="533"/>
                    <a:pt x="532" y="333"/>
                  </a:cubicBezTo>
                  <a:lnTo>
                    <a:pt x="466" y="15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408;p35">
              <a:extLst>
                <a:ext uri="{FF2B5EF4-FFF2-40B4-BE49-F238E27FC236}">
                  <a16:creationId xmlns:a16="http://schemas.microsoft.com/office/drawing/2014/main" id="{EE87EE11-3796-4640-A43B-ECD9D76F40F9}"/>
                </a:ext>
              </a:extLst>
            </p:cNvPr>
            <p:cNvSpPr/>
            <p:nvPr/>
          </p:nvSpPr>
          <p:spPr>
            <a:xfrm>
              <a:off x="6595325" y="4132025"/>
              <a:ext cx="27700" cy="17200"/>
            </a:xfrm>
            <a:custGeom>
              <a:avLst/>
              <a:gdLst/>
              <a:ahLst/>
              <a:cxnLst/>
              <a:rect l="l" t="t" r="r" b="b"/>
              <a:pathLst>
                <a:path w="1108" h="688" extrusionOk="0">
                  <a:moveTo>
                    <a:pt x="443" y="0"/>
                  </a:moveTo>
                  <a:lnTo>
                    <a:pt x="0" y="510"/>
                  </a:lnTo>
                  <a:cubicBezTo>
                    <a:pt x="17" y="513"/>
                    <a:pt x="34" y="515"/>
                    <a:pt x="50" y="515"/>
                  </a:cubicBezTo>
                  <a:cubicBezTo>
                    <a:pt x="158" y="515"/>
                    <a:pt x="261" y="455"/>
                    <a:pt x="339" y="455"/>
                  </a:cubicBezTo>
                  <a:cubicBezTo>
                    <a:pt x="408" y="455"/>
                    <a:pt x="456" y="503"/>
                    <a:pt x="465" y="687"/>
                  </a:cubicBezTo>
                  <a:lnTo>
                    <a:pt x="1108" y="510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409;p35">
              <a:extLst>
                <a:ext uri="{FF2B5EF4-FFF2-40B4-BE49-F238E27FC236}">
                  <a16:creationId xmlns:a16="http://schemas.microsoft.com/office/drawing/2014/main" id="{974B48EE-C949-404F-BB18-4282DC12C3CB}"/>
                </a:ext>
              </a:extLst>
            </p:cNvPr>
            <p:cNvSpPr/>
            <p:nvPr/>
          </p:nvSpPr>
          <p:spPr>
            <a:xfrm>
              <a:off x="7047850" y="4481650"/>
              <a:ext cx="16550" cy="19325"/>
            </a:xfrm>
            <a:custGeom>
              <a:avLst/>
              <a:gdLst/>
              <a:ahLst/>
              <a:cxnLst/>
              <a:rect l="l" t="t" r="r" b="b"/>
              <a:pathLst>
                <a:path w="662" h="773" extrusionOk="0">
                  <a:moveTo>
                    <a:pt x="367" y="0"/>
                  </a:moveTo>
                  <a:cubicBezTo>
                    <a:pt x="293" y="0"/>
                    <a:pt x="200" y="14"/>
                    <a:pt x="89" y="40"/>
                  </a:cubicBezTo>
                  <a:lnTo>
                    <a:pt x="67" y="129"/>
                  </a:lnTo>
                  <a:lnTo>
                    <a:pt x="377" y="306"/>
                  </a:lnTo>
                  <a:lnTo>
                    <a:pt x="289" y="417"/>
                  </a:lnTo>
                  <a:lnTo>
                    <a:pt x="67" y="129"/>
                  </a:lnTo>
                  <a:cubicBezTo>
                    <a:pt x="45" y="240"/>
                    <a:pt x="23" y="373"/>
                    <a:pt x="1" y="506"/>
                  </a:cubicBezTo>
                  <a:lnTo>
                    <a:pt x="45" y="661"/>
                  </a:lnTo>
                  <a:cubicBezTo>
                    <a:pt x="149" y="713"/>
                    <a:pt x="261" y="772"/>
                    <a:pt x="367" y="772"/>
                  </a:cubicBezTo>
                  <a:cubicBezTo>
                    <a:pt x="441" y="772"/>
                    <a:pt x="513" y="743"/>
                    <a:pt x="577" y="661"/>
                  </a:cubicBezTo>
                  <a:cubicBezTo>
                    <a:pt x="577" y="594"/>
                    <a:pt x="577" y="528"/>
                    <a:pt x="577" y="461"/>
                  </a:cubicBezTo>
                  <a:cubicBezTo>
                    <a:pt x="661" y="141"/>
                    <a:pt x="60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410;p35">
              <a:extLst>
                <a:ext uri="{FF2B5EF4-FFF2-40B4-BE49-F238E27FC236}">
                  <a16:creationId xmlns:a16="http://schemas.microsoft.com/office/drawing/2014/main" id="{88D1B08C-F4A8-481C-980E-A6D2FE0EE7AD}"/>
                </a:ext>
              </a:extLst>
            </p:cNvPr>
            <p:cNvSpPr/>
            <p:nvPr/>
          </p:nvSpPr>
          <p:spPr>
            <a:xfrm>
              <a:off x="6965875" y="4458125"/>
              <a:ext cx="24400" cy="19000"/>
            </a:xfrm>
            <a:custGeom>
              <a:avLst/>
              <a:gdLst/>
              <a:ahLst/>
              <a:cxnLst/>
              <a:rect l="l" t="t" r="r" b="b"/>
              <a:pathLst>
                <a:path w="976" h="760" extrusionOk="0">
                  <a:moveTo>
                    <a:pt x="327" y="0"/>
                  </a:moveTo>
                  <a:cubicBezTo>
                    <a:pt x="218" y="0"/>
                    <a:pt x="108" y="18"/>
                    <a:pt x="1" y="51"/>
                  </a:cubicBezTo>
                  <a:lnTo>
                    <a:pt x="156" y="361"/>
                  </a:lnTo>
                  <a:cubicBezTo>
                    <a:pt x="252" y="289"/>
                    <a:pt x="336" y="254"/>
                    <a:pt x="410" y="254"/>
                  </a:cubicBezTo>
                  <a:cubicBezTo>
                    <a:pt x="541" y="254"/>
                    <a:pt x="639" y="362"/>
                    <a:pt x="710" y="560"/>
                  </a:cubicBezTo>
                  <a:cubicBezTo>
                    <a:pt x="732" y="649"/>
                    <a:pt x="798" y="693"/>
                    <a:pt x="865" y="760"/>
                  </a:cubicBezTo>
                  <a:lnTo>
                    <a:pt x="976" y="361"/>
                  </a:lnTo>
                  <a:lnTo>
                    <a:pt x="843" y="162"/>
                  </a:lnTo>
                  <a:cubicBezTo>
                    <a:pt x="690" y="50"/>
                    <a:pt x="510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411;p35">
              <a:extLst>
                <a:ext uri="{FF2B5EF4-FFF2-40B4-BE49-F238E27FC236}">
                  <a16:creationId xmlns:a16="http://schemas.microsoft.com/office/drawing/2014/main" id="{EAB670D7-7FA5-415E-A877-DB5B4810BC25}"/>
                </a:ext>
              </a:extLst>
            </p:cNvPr>
            <p:cNvSpPr/>
            <p:nvPr/>
          </p:nvSpPr>
          <p:spPr>
            <a:xfrm>
              <a:off x="6438550" y="4536375"/>
              <a:ext cx="16650" cy="20525"/>
            </a:xfrm>
            <a:custGeom>
              <a:avLst/>
              <a:gdLst/>
              <a:ahLst/>
              <a:cxnLst/>
              <a:rect l="l" t="t" r="r" b="b"/>
              <a:pathLst>
                <a:path w="666" h="821" extrusionOk="0">
                  <a:moveTo>
                    <a:pt x="577" y="0"/>
                  </a:moveTo>
                  <a:lnTo>
                    <a:pt x="1" y="510"/>
                  </a:lnTo>
                  <a:cubicBezTo>
                    <a:pt x="45" y="577"/>
                    <a:pt x="112" y="687"/>
                    <a:pt x="178" y="709"/>
                  </a:cubicBezTo>
                  <a:cubicBezTo>
                    <a:pt x="333" y="754"/>
                    <a:pt x="488" y="798"/>
                    <a:pt x="665" y="820"/>
                  </a:cubicBezTo>
                  <a:cubicBezTo>
                    <a:pt x="665" y="643"/>
                    <a:pt x="643" y="444"/>
                    <a:pt x="643" y="266"/>
                  </a:cubicBezTo>
                  <a:cubicBezTo>
                    <a:pt x="621" y="178"/>
                    <a:pt x="599" y="89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412;p35">
              <a:extLst>
                <a:ext uri="{FF2B5EF4-FFF2-40B4-BE49-F238E27FC236}">
                  <a16:creationId xmlns:a16="http://schemas.microsoft.com/office/drawing/2014/main" id="{2EE265B7-8DEB-467C-B69C-D5FE9C17773F}"/>
                </a:ext>
              </a:extLst>
            </p:cNvPr>
            <p:cNvSpPr/>
            <p:nvPr/>
          </p:nvSpPr>
          <p:spPr>
            <a:xfrm>
              <a:off x="6671750" y="4459925"/>
              <a:ext cx="27175" cy="14425"/>
            </a:xfrm>
            <a:custGeom>
              <a:avLst/>
              <a:gdLst/>
              <a:ahLst/>
              <a:cxnLst/>
              <a:rect l="l" t="t" r="r" b="b"/>
              <a:pathLst>
                <a:path w="1087" h="577" extrusionOk="0">
                  <a:moveTo>
                    <a:pt x="820" y="1"/>
                  </a:moveTo>
                  <a:lnTo>
                    <a:pt x="510" y="289"/>
                  </a:lnTo>
                  <a:lnTo>
                    <a:pt x="1" y="355"/>
                  </a:lnTo>
                  <a:lnTo>
                    <a:pt x="1" y="555"/>
                  </a:lnTo>
                  <a:lnTo>
                    <a:pt x="577" y="577"/>
                  </a:lnTo>
                  <a:lnTo>
                    <a:pt x="931" y="444"/>
                  </a:lnTo>
                  <a:lnTo>
                    <a:pt x="1086" y="267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413;p35">
              <a:extLst>
                <a:ext uri="{FF2B5EF4-FFF2-40B4-BE49-F238E27FC236}">
                  <a16:creationId xmlns:a16="http://schemas.microsoft.com/office/drawing/2014/main" id="{72E6B218-7EDB-4A43-B871-A3F7EF62A70B}"/>
                </a:ext>
              </a:extLst>
            </p:cNvPr>
            <p:cNvSpPr/>
            <p:nvPr/>
          </p:nvSpPr>
          <p:spPr>
            <a:xfrm>
              <a:off x="6795275" y="4473225"/>
              <a:ext cx="18850" cy="19425"/>
            </a:xfrm>
            <a:custGeom>
              <a:avLst/>
              <a:gdLst/>
              <a:ahLst/>
              <a:cxnLst/>
              <a:rect l="l" t="t" r="r" b="b"/>
              <a:pathLst>
                <a:path w="754" h="777" extrusionOk="0">
                  <a:moveTo>
                    <a:pt x="23" y="1"/>
                  </a:moveTo>
                  <a:cubicBezTo>
                    <a:pt x="23" y="89"/>
                    <a:pt x="0" y="200"/>
                    <a:pt x="45" y="267"/>
                  </a:cubicBezTo>
                  <a:cubicBezTo>
                    <a:pt x="200" y="444"/>
                    <a:pt x="355" y="621"/>
                    <a:pt x="510" y="776"/>
                  </a:cubicBezTo>
                  <a:cubicBezTo>
                    <a:pt x="577" y="688"/>
                    <a:pt x="665" y="532"/>
                    <a:pt x="754" y="399"/>
                  </a:cubicBezTo>
                  <a:cubicBezTo>
                    <a:pt x="643" y="1"/>
                    <a:pt x="266" y="89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414;p35">
              <a:extLst>
                <a:ext uri="{FF2B5EF4-FFF2-40B4-BE49-F238E27FC236}">
                  <a16:creationId xmlns:a16="http://schemas.microsoft.com/office/drawing/2014/main" id="{A2476A03-E4DB-422A-9608-A466EB4CBFBD}"/>
                </a:ext>
              </a:extLst>
            </p:cNvPr>
            <p:cNvSpPr/>
            <p:nvPr/>
          </p:nvSpPr>
          <p:spPr>
            <a:xfrm>
              <a:off x="6497825" y="4342450"/>
              <a:ext cx="27725" cy="15050"/>
            </a:xfrm>
            <a:custGeom>
              <a:avLst/>
              <a:gdLst/>
              <a:ahLst/>
              <a:cxnLst/>
              <a:rect l="l" t="t" r="r" b="b"/>
              <a:pathLst>
                <a:path w="1109" h="602" extrusionOk="0">
                  <a:moveTo>
                    <a:pt x="892" y="0"/>
                  </a:moveTo>
                  <a:cubicBezTo>
                    <a:pt x="776" y="0"/>
                    <a:pt x="766" y="249"/>
                    <a:pt x="625" y="249"/>
                  </a:cubicBezTo>
                  <a:cubicBezTo>
                    <a:pt x="617" y="249"/>
                    <a:pt x="608" y="248"/>
                    <a:pt x="599" y="247"/>
                  </a:cubicBezTo>
                  <a:lnTo>
                    <a:pt x="444" y="114"/>
                  </a:lnTo>
                  <a:lnTo>
                    <a:pt x="1" y="158"/>
                  </a:lnTo>
                  <a:cubicBezTo>
                    <a:pt x="1" y="180"/>
                    <a:pt x="1" y="202"/>
                    <a:pt x="1" y="247"/>
                  </a:cubicBezTo>
                  <a:lnTo>
                    <a:pt x="488" y="446"/>
                  </a:lnTo>
                  <a:lnTo>
                    <a:pt x="710" y="601"/>
                  </a:lnTo>
                  <a:lnTo>
                    <a:pt x="1108" y="335"/>
                  </a:lnTo>
                  <a:cubicBezTo>
                    <a:pt x="1086" y="247"/>
                    <a:pt x="1064" y="180"/>
                    <a:pt x="1064" y="114"/>
                  </a:cubicBezTo>
                  <a:cubicBezTo>
                    <a:pt x="987" y="31"/>
                    <a:pt x="933" y="0"/>
                    <a:pt x="8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415;p35">
              <a:extLst>
                <a:ext uri="{FF2B5EF4-FFF2-40B4-BE49-F238E27FC236}">
                  <a16:creationId xmlns:a16="http://schemas.microsoft.com/office/drawing/2014/main" id="{88922924-F539-4D5B-94B0-79957235F4A1}"/>
                </a:ext>
              </a:extLst>
            </p:cNvPr>
            <p:cNvSpPr/>
            <p:nvPr/>
          </p:nvSpPr>
          <p:spPr>
            <a:xfrm>
              <a:off x="6800250" y="4309825"/>
              <a:ext cx="18325" cy="19075"/>
            </a:xfrm>
            <a:custGeom>
              <a:avLst/>
              <a:gdLst/>
              <a:ahLst/>
              <a:cxnLst/>
              <a:rect l="l" t="t" r="r" b="b"/>
              <a:pathLst>
                <a:path w="733" h="763" extrusionOk="0">
                  <a:moveTo>
                    <a:pt x="1" y="1"/>
                  </a:moveTo>
                  <a:cubicBezTo>
                    <a:pt x="1" y="23"/>
                    <a:pt x="1" y="45"/>
                    <a:pt x="1" y="67"/>
                  </a:cubicBezTo>
                  <a:cubicBezTo>
                    <a:pt x="67" y="200"/>
                    <a:pt x="112" y="333"/>
                    <a:pt x="156" y="466"/>
                  </a:cubicBezTo>
                  <a:cubicBezTo>
                    <a:pt x="224" y="653"/>
                    <a:pt x="332" y="762"/>
                    <a:pt x="498" y="762"/>
                  </a:cubicBezTo>
                  <a:cubicBezTo>
                    <a:pt x="549" y="762"/>
                    <a:pt x="604" y="752"/>
                    <a:pt x="666" y="732"/>
                  </a:cubicBezTo>
                  <a:lnTo>
                    <a:pt x="422" y="422"/>
                  </a:lnTo>
                  <a:lnTo>
                    <a:pt x="422" y="422"/>
                  </a:lnTo>
                  <a:lnTo>
                    <a:pt x="732" y="444"/>
                  </a:lnTo>
                  <a:lnTo>
                    <a:pt x="510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416;p35">
              <a:extLst>
                <a:ext uri="{FF2B5EF4-FFF2-40B4-BE49-F238E27FC236}">
                  <a16:creationId xmlns:a16="http://schemas.microsoft.com/office/drawing/2014/main" id="{AB3D6F51-082B-4660-8935-4D671A95A230}"/>
                </a:ext>
              </a:extLst>
            </p:cNvPr>
            <p:cNvSpPr/>
            <p:nvPr/>
          </p:nvSpPr>
          <p:spPr>
            <a:xfrm>
              <a:off x="6610825" y="4457725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333" y="0"/>
                  </a:moveTo>
                  <a:lnTo>
                    <a:pt x="0" y="466"/>
                  </a:lnTo>
                  <a:lnTo>
                    <a:pt x="399" y="599"/>
                  </a:lnTo>
                  <a:lnTo>
                    <a:pt x="444" y="909"/>
                  </a:lnTo>
                  <a:lnTo>
                    <a:pt x="510" y="909"/>
                  </a:lnTo>
                  <a:lnTo>
                    <a:pt x="643" y="599"/>
                  </a:lnTo>
                  <a:lnTo>
                    <a:pt x="687" y="155"/>
                  </a:lnTo>
                  <a:cubicBezTo>
                    <a:pt x="643" y="89"/>
                    <a:pt x="599" y="45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417;p35">
              <a:extLst>
                <a:ext uri="{FF2B5EF4-FFF2-40B4-BE49-F238E27FC236}">
                  <a16:creationId xmlns:a16="http://schemas.microsoft.com/office/drawing/2014/main" id="{E82F4424-03B3-4A98-8A1C-93F7A6D0B8C4}"/>
                </a:ext>
              </a:extLst>
            </p:cNvPr>
            <p:cNvSpPr/>
            <p:nvPr/>
          </p:nvSpPr>
          <p:spPr>
            <a:xfrm>
              <a:off x="6744875" y="4378500"/>
              <a:ext cx="16075" cy="22200"/>
            </a:xfrm>
            <a:custGeom>
              <a:avLst/>
              <a:gdLst/>
              <a:ahLst/>
              <a:cxnLst/>
              <a:rect l="l" t="t" r="r" b="b"/>
              <a:pathLst>
                <a:path w="643" h="888" extrusionOk="0">
                  <a:moveTo>
                    <a:pt x="67" y="1"/>
                  </a:moveTo>
                  <a:cubicBezTo>
                    <a:pt x="22" y="223"/>
                    <a:pt x="0" y="378"/>
                    <a:pt x="0" y="444"/>
                  </a:cubicBezTo>
                  <a:lnTo>
                    <a:pt x="510" y="887"/>
                  </a:lnTo>
                  <a:lnTo>
                    <a:pt x="643" y="887"/>
                  </a:lnTo>
                  <a:lnTo>
                    <a:pt x="643" y="48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418;p35">
              <a:extLst>
                <a:ext uri="{FF2B5EF4-FFF2-40B4-BE49-F238E27FC236}">
                  <a16:creationId xmlns:a16="http://schemas.microsoft.com/office/drawing/2014/main" id="{B9D11637-062F-435A-9205-EEBB69AB6260}"/>
                </a:ext>
              </a:extLst>
            </p:cNvPr>
            <p:cNvSpPr/>
            <p:nvPr/>
          </p:nvSpPr>
          <p:spPr>
            <a:xfrm>
              <a:off x="6720500" y="4372425"/>
              <a:ext cx="24400" cy="11100"/>
            </a:xfrm>
            <a:custGeom>
              <a:avLst/>
              <a:gdLst/>
              <a:ahLst/>
              <a:cxnLst/>
              <a:rect l="l" t="t" r="r" b="b"/>
              <a:pathLst>
                <a:path w="976" h="444" extrusionOk="0">
                  <a:moveTo>
                    <a:pt x="288" y="0"/>
                  </a:moveTo>
                  <a:lnTo>
                    <a:pt x="0" y="133"/>
                  </a:lnTo>
                  <a:lnTo>
                    <a:pt x="0" y="443"/>
                  </a:lnTo>
                  <a:lnTo>
                    <a:pt x="466" y="421"/>
                  </a:lnTo>
                  <a:lnTo>
                    <a:pt x="975" y="13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419;p35">
              <a:extLst>
                <a:ext uri="{FF2B5EF4-FFF2-40B4-BE49-F238E27FC236}">
                  <a16:creationId xmlns:a16="http://schemas.microsoft.com/office/drawing/2014/main" id="{77B392D2-2448-4A05-A3C8-0EEB5D1169B4}"/>
                </a:ext>
              </a:extLst>
            </p:cNvPr>
            <p:cNvSpPr/>
            <p:nvPr/>
          </p:nvSpPr>
          <p:spPr>
            <a:xfrm>
              <a:off x="6703875" y="4203475"/>
              <a:ext cx="22175" cy="13875"/>
            </a:xfrm>
            <a:custGeom>
              <a:avLst/>
              <a:gdLst/>
              <a:ahLst/>
              <a:cxnLst/>
              <a:rect l="l" t="t" r="r" b="b"/>
              <a:pathLst>
                <a:path w="887" h="555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45"/>
                    <a:pt x="111" y="156"/>
                    <a:pt x="111" y="156"/>
                  </a:cubicBezTo>
                  <a:cubicBezTo>
                    <a:pt x="169" y="117"/>
                    <a:pt x="215" y="101"/>
                    <a:pt x="253" y="101"/>
                  </a:cubicBezTo>
                  <a:cubicBezTo>
                    <a:pt x="347" y="101"/>
                    <a:pt x="390" y="200"/>
                    <a:pt x="422" y="311"/>
                  </a:cubicBezTo>
                  <a:lnTo>
                    <a:pt x="422" y="333"/>
                  </a:lnTo>
                  <a:lnTo>
                    <a:pt x="688" y="555"/>
                  </a:lnTo>
                  <a:cubicBezTo>
                    <a:pt x="754" y="377"/>
                    <a:pt x="820" y="200"/>
                    <a:pt x="887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420;p35">
              <a:extLst>
                <a:ext uri="{FF2B5EF4-FFF2-40B4-BE49-F238E27FC236}">
                  <a16:creationId xmlns:a16="http://schemas.microsoft.com/office/drawing/2014/main" id="{3340966C-4FAE-4E81-A12B-BE2BFFA3CC7B}"/>
                </a:ext>
              </a:extLst>
            </p:cNvPr>
            <p:cNvSpPr/>
            <p:nvPr/>
          </p:nvSpPr>
          <p:spPr>
            <a:xfrm>
              <a:off x="6423050" y="4399000"/>
              <a:ext cx="29925" cy="14325"/>
            </a:xfrm>
            <a:custGeom>
              <a:avLst/>
              <a:gdLst/>
              <a:ahLst/>
              <a:cxnLst/>
              <a:rect l="l" t="t" r="r" b="b"/>
              <a:pathLst>
                <a:path w="1197" h="573" extrusionOk="0">
                  <a:moveTo>
                    <a:pt x="1197" y="1"/>
                  </a:moveTo>
                  <a:lnTo>
                    <a:pt x="377" y="200"/>
                  </a:lnTo>
                  <a:lnTo>
                    <a:pt x="0" y="400"/>
                  </a:lnTo>
                  <a:cubicBezTo>
                    <a:pt x="62" y="532"/>
                    <a:pt x="135" y="573"/>
                    <a:pt x="210" y="573"/>
                  </a:cubicBezTo>
                  <a:cubicBezTo>
                    <a:pt x="325" y="573"/>
                    <a:pt x="448" y="479"/>
                    <a:pt x="554" y="466"/>
                  </a:cubicBezTo>
                  <a:lnTo>
                    <a:pt x="643" y="377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421;p35">
              <a:extLst>
                <a:ext uri="{FF2B5EF4-FFF2-40B4-BE49-F238E27FC236}">
                  <a16:creationId xmlns:a16="http://schemas.microsoft.com/office/drawing/2014/main" id="{C27875EE-7F99-4493-B4AB-0F4E607D1B69}"/>
                </a:ext>
              </a:extLst>
            </p:cNvPr>
            <p:cNvSpPr/>
            <p:nvPr/>
          </p:nvSpPr>
          <p:spPr>
            <a:xfrm>
              <a:off x="6921575" y="4356900"/>
              <a:ext cx="22725" cy="15000"/>
            </a:xfrm>
            <a:custGeom>
              <a:avLst/>
              <a:gdLst/>
              <a:ahLst/>
              <a:cxnLst/>
              <a:rect l="l" t="t" r="r" b="b"/>
              <a:pathLst>
                <a:path w="909" h="600" extrusionOk="0">
                  <a:moveTo>
                    <a:pt x="266" y="1"/>
                  </a:moveTo>
                  <a:cubicBezTo>
                    <a:pt x="67" y="200"/>
                    <a:pt x="0" y="378"/>
                    <a:pt x="332" y="510"/>
                  </a:cubicBezTo>
                  <a:lnTo>
                    <a:pt x="399" y="245"/>
                  </a:lnTo>
                  <a:lnTo>
                    <a:pt x="488" y="245"/>
                  </a:lnTo>
                  <a:cubicBezTo>
                    <a:pt x="532" y="355"/>
                    <a:pt x="576" y="488"/>
                    <a:pt x="620" y="599"/>
                  </a:cubicBezTo>
                  <a:lnTo>
                    <a:pt x="909" y="510"/>
                  </a:lnTo>
                  <a:lnTo>
                    <a:pt x="909" y="355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422;p35">
              <a:extLst>
                <a:ext uri="{FF2B5EF4-FFF2-40B4-BE49-F238E27FC236}">
                  <a16:creationId xmlns:a16="http://schemas.microsoft.com/office/drawing/2014/main" id="{2E54EA6B-A621-4169-9A8D-76766602BB91}"/>
                </a:ext>
              </a:extLst>
            </p:cNvPr>
            <p:cNvSpPr/>
            <p:nvPr/>
          </p:nvSpPr>
          <p:spPr>
            <a:xfrm>
              <a:off x="6519975" y="4237275"/>
              <a:ext cx="27175" cy="12425"/>
            </a:xfrm>
            <a:custGeom>
              <a:avLst/>
              <a:gdLst/>
              <a:ahLst/>
              <a:cxnLst/>
              <a:rect l="l" t="t" r="r" b="b"/>
              <a:pathLst>
                <a:path w="1087" h="497" extrusionOk="0">
                  <a:moveTo>
                    <a:pt x="577" y="0"/>
                  </a:moveTo>
                  <a:lnTo>
                    <a:pt x="134" y="222"/>
                  </a:lnTo>
                  <a:cubicBezTo>
                    <a:pt x="89" y="310"/>
                    <a:pt x="45" y="377"/>
                    <a:pt x="1" y="465"/>
                  </a:cubicBezTo>
                  <a:cubicBezTo>
                    <a:pt x="44" y="487"/>
                    <a:pt x="106" y="497"/>
                    <a:pt x="178" y="497"/>
                  </a:cubicBezTo>
                  <a:cubicBezTo>
                    <a:pt x="473" y="497"/>
                    <a:pt x="944" y="333"/>
                    <a:pt x="1086" y="155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1" name="Google Shape;1423;p35">
              <a:extLst>
                <a:ext uri="{FF2B5EF4-FFF2-40B4-BE49-F238E27FC236}">
                  <a16:creationId xmlns:a16="http://schemas.microsoft.com/office/drawing/2014/main" id="{34992DC3-68F2-48C1-9C7C-1D2D9D25DAE4}"/>
                </a:ext>
              </a:extLst>
            </p:cNvPr>
            <p:cNvSpPr/>
            <p:nvPr/>
          </p:nvSpPr>
          <p:spPr>
            <a:xfrm>
              <a:off x="6869500" y="4256650"/>
              <a:ext cx="14425" cy="23750"/>
            </a:xfrm>
            <a:custGeom>
              <a:avLst/>
              <a:gdLst/>
              <a:ahLst/>
              <a:cxnLst/>
              <a:rect l="l" t="t" r="r" b="b"/>
              <a:pathLst>
                <a:path w="577" h="950" extrusionOk="0">
                  <a:moveTo>
                    <a:pt x="333" y="1"/>
                  </a:moveTo>
                  <a:cubicBezTo>
                    <a:pt x="0" y="178"/>
                    <a:pt x="0" y="178"/>
                    <a:pt x="178" y="466"/>
                  </a:cubicBezTo>
                  <a:lnTo>
                    <a:pt x="488" y="399"/>
                  </a:lnTo>
                  <a:lnTo>
                    <a:pt x="178" y="710"/>
                  </a:lnTo>
                  <a:cubicBezTo>
                    <a:pt x="178" y="732"/>
                    <a:pt x="178" y="754"/>
                    <a:pt x="200" y="776"/>
                  </a:cubicBezTo>
                  <a:cubicBezTo>
                    <a:pt x="202" y="776"/>
                    <a:pt x="205" y="775"/>
                    <a:pt x="208" y="775"/>
                  </a:cubicBezTo>
                  <a:cubicBezTo>
                    <a:pt x="280" y="775"/>
                    <a:pt x="391" y="949"/>
                    <a:pt x="474" y="949"/>
                  </a:cubicBezTo>
                  <a:cubicBezTo>
                    <a:pt x="522" y="949"/>
                    <a:pt x="561" y="891"/>
                    <a:pt x="576" y="710"/>
                  </a:cubicBezTo>
                  <a:lnTo>
                    <a:pt x="576" y="39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2" name="Google Shape;1424;p35">
              <a:extLst>
                <a:ext uri="{FF2B5EF4-FFF2-40B4-BE49-F238E27FC236}">
                  <a16:creationId xmlns:a16="http://schemas.microsoft.com/office/drawing/2014/main" id="{28AC614D-3894-4BC6-BEC9-E6E413E67CB0}"/>
                </a:ext>
              </a:extLst>
            </p:cNvPr>
            <p:cNvSpPr/>
            <p:nvPr/>
          </p:nvSpPr>
          <p:spPr>
            <a:xfrm>
              <a:off x="6872275" y="4422275"/>
              <a:ext cx="17750" cy="21625"/>
            </a:xfrm>
            <a:custGeom>
              <a:avLst/>
              <a:gdLst/>
              <a:ahLst/>
              <a:cxnLst/>
              <a:rect l="l" t="t" r="r" b="b"/>
              <a:pathLst>
                <a:path w="710" h="865" extrusionOk="0">
                  <a:moveTo>
                    <a:pt x="0" y="0"/>
                  </a:moveTo>
                  <a:lnTo>
                    <a:pt x="0" y="399"/>
                  </a:lnTo>
                  <a:lnTo>
                    <a:pt x="89" y="466"/>
                  </a:lnTo>
                  <a:cubicBezTo>
                    <a:pt x="133" y="399"/>
                    <a:pt x="155" y="333"/>
                    <a:pt x="200" y="266"/>
                  </a:cubicBezTo>
                  <a:lnTo>
                    <a:pt x="310" y="311"/>
                  </a:lnTo>
                  <a:lnTo>
                    <a:pt x="222" y="554"/>
                  </a:lnTo>
                  <a:lnTo>
                    <a:pt x="310" y="864"/>
                  </a:lnTo>
                  <a:lnTo>
                    <a:pt x="333" y="842"/>
                  </a:lnTo>
                  <a:lnTo>
                    <a:pt x="709" y="488"/>
                  </a:lnTo>
                  <a:lnTo>
                    <a:pt x="621" y="399"/>
                  </a:lnTo>
                  <a:cubicBezTo>
                    <a:pt x="598" y="311"/>
                    <a:pt x="554" y="244"/>
                    <a:pt x="53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425;p35">
              <a:extLst>
                <a:ext uri="{FF2B5EF4-FFF2-40B4-BE49-F238E27FC236}">
                  <a16:creationId xmlns:a16="http://schemas.microsoft.com/office/drawing/2014/main" id="{96C1589A-04BC-497E-B6CC-983B3C1AA282}"/>
                </a:ext>
              </a:extLst>
            </p:cNvPr>
            <p:cNvSpPr/>
            <p:nvPr/>
          </p:nvSpPr>
          <p:spPr>
            <a:xfrm>
              <a:off x="6862850" y="4428375"/>
              <a:ext cx="17750" cy="17350"/>
            </a:xfrm>
            <a:custGeom>
              <a:avLst/>
              <a:gdLst/>
              <a:ahLst/>
              <a:cxnLst/>
              <a:rect l="l" t="t" r="r" b="b"/>
              <a:pathLst>
                <a:path w="710" h="694" extrusionOk="0">
                  <a:moveTo>
                    <a:pt x="178" y="0"/>
                  </a:moveTo>
                  <a:lnTo>
                    <a:pt x="1" y="310"/>
                  </a:lnTo>
                  <a:cubicBezTo>
                    <a:pt x="62" y="570"/>
                    <a:pt x="165" y="693"/>
                    <a:pt x="369" y="693"/>
                  </a:cubicBezTo>
                  <a:cubicBezTo>
                    <a:pt x="461" y="693"/>
                    <a:pt x="572" y="668"/>
                    <a:pt x="710" y="620"/>
                  </a:cubicBezTo>
                  <a:lnTo>
                    <a:pt x="621" y="310"/>
                  </a:lnTo>
                  <a:lnTo>
                    <a:pt x="466" y="222"/>
                  </a:lnTo>
                  <a:lnTo>
                    <a:pt x="377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426;p35">
              <a:extLst>
                <a:ext uri="{FF2B5EF4-FFF2-40B4-BE49-F238E27FC236}">
                  <a16:creationId xmlns:a16="http://schemas.microsoft.com/office/drawing/2014/main" id="{9E6459D1-FD3C-4A86-86C6-243ED7F3646D}"/>
                </a:ext>
              </a:extLst>
            </p:cNvPr>
            <p:cNvSpPr/>
            <p:nvPr/>
          </p:nvSpPr>
          <p:spPr>
            <a:xfrm>
              <a:off x="6831275" y="4168575"/>
              <a:ext cx="21075" cy="13325"/>
            </a:xfrm>
            <a:custGeom>
              <a:avLst/>
              <a:gdLst/>
              <a:ahLst/>
              <a:cxnLst/>
              <a:rect l="l" t="t" r="r" b="b"/>
              <a:pathLst>
                <a:path w="843" h="533" extrusionOk="0">
                  <a:moveTo>
                    <a:pt x="156" y="1"/>
                  </a:moveTo>
                  <a:lnTo>
                    <a:pt x="111" y="67"/>
                  </a:lnTo>
                  <a:lnTo>
                    <a:pt x="1" y="333"/>
                  </a:lnTo>
                  <a:lnTo>
                    <a:pt x="577" y="533"/>
                  </a:lnTo>
                  <a:cubicBezTo>
                    <a:pt x="621" y="466"/>
                    <a:pt x="710" y="289"/>
                    <a:pt x="710" y="289"/>
                  </a:cubicBezTo>
                  <a:cubicBezTo>
                    <a:pt x="466" y="112"/>
                    <a:pt x="843" y="178"/>
                    <a:pt x="798" y="67"/>
                  </a:cubicBezTo>
                  <a:cubicBezTo>
                    <a:pt x="798" y="67"/>
                    <a:pt x="798" y="45"/>
                    <a:pt x="798" y="23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427;p35">
              <a:extLst>
                <a:ext uri="{FF2B5EF4-FFF2-40B4-BE49-F238E27FC236}">
                  <a16:creationId xmlns:a16="http://schemas.microsoft.com/office/drawing/2014/main" id="{324116F5-6D51-4E8A-BA3E-0EB8E26FEA5D}"/>
                </a:ext>
              </a:extLst>
            </p:cNvPr>
            <p:cNvSpPr/>
            <p:nvPr/>
          </p:nvSpPr>
          <p:spPr>
            <a:xfrm>
              <a:off x="6677300" y="4200150"/>
              <a:ext cx="15525" cy="20525"/>
            </a:xfrm>
            <a:custGeom>
              <a:avLst/>
              <a:gdLst/>
              <a:ahLst/>
              <a:cxnLst/>
              <a:rect l="l" t="t" r="r" b="b"/>
              <a:pathLst>
                <a:path w="621" h="821" extrusionOk="0">
                  <a:moveTo>
                    <a:pt x="0" y="1"/>
                  </a:moveTo>
                  <a:cubicBezTo>
                    <a:pt x="67" y="267"/>
                    <a:pt x="155" y="532"/>
                    <a:pt x="222" y="820"/>
                  </a:cubicBezTo>
                  <a:lnTo>
                    <a:pt x="465" y="776"/>
                  </a:lnTo>
                  <a:lnTo>
                    <a:pt x="621" y="267"/>
                  </a:lnTo>
                  <a:lnTo>
                    <a:pt x="488" y="156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428;p35">
              <a:extLst>
                <a:ext uri="{FF2B5EF4-FFF2-40B4-BE49-F238E27FC236}">
                  <a16:creationId xmlns:a16="http://schemas.microsoft.com/office/drawing/2014/main" id="{672F9EC5-BA19-4B46-B975-77D6CEB0F605}"/>
                </a:ext>
              </a:extLst>
            </p:cNvPr>
            <p:cNvSpPr/>
            <p:nvPr/>
          </p:nvSpPr>
          <p:spPr>
            <a:xfrm>
              <a:off x="6903275" y="4276050"/>
              <a:ext cx="21075" cy="17750"/>
            </a:xfrm>
            <a:custGeom>
              <a:avLst/>
              <a:gdLst/>
              <a:ahLst/>
              <a:cxnLst/>
              <a:rect l="l" t="t" r="r" b="b"/>
              <a:pathLst>
                <a:path w="843" h="710" extrusionOk="0">
                  <a:moveTo>
                    <a:pt x="289" y="0"/>
                  </a:moveTo>
                  <a:lnTo>
                    <a:pt x="200" y="44"/>
                  </a:lnTo>
                  <a:lnTo>
                    <a:pt x="333" y="377"/>
                  </a:lnTo>
                  <a:lnTo>
                    <a:pt x="1" y="465"/>
                  </a:lnTo>
                  <a:lnTo>
                    <a:pt x="400" y="709"/>
                  </a:lnTo>
                  <a:lnTo>
                    <a:pt x="843" y="421"/>
                  </a:lnTo>
                  <a:lnTo>
                    <a:pt x="799" y="155"/>
                  </a:lnTo>
                  <a:lnTo>
                    <a:pt x="488" y="33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429;p35">
              <a:extLst>
                <a:ext uri="{FF2B5EF4-FFF2-40B4-BE49-F238E27FC236}">
                  <a16:creationId xmlns:a16="http://schemas.microsoft.com/office/drawing/2014/main" id="{C2F0CA53-2FD3-4146-8E94-0FC2785524A6}"/>
                </a:ext>
              </a:extLst>
            </p:cNvPr>
            <p:cNvSpPr/>
            <p:nvPr/>
          </p:nvSpPr>
          <p:spPr>
            <a:xfrm>
              <a:off x="6883900" y="4266625"/>
              <a:ext cx="17750" cy="18550"/>
            </a:xfrm>
            <a:custGeom>
              <a:avLst/>
              <a:gdLst/>
              <a:ahLst/>
              <a:cxnLst/>
              <a:rect l="l" t="t" r="r" b="b"/>
              <a:pathLst>
                <a:path w="710" h="742" extrusionOk="0">
                  <a:moveTo>
                    <a:pt x="0" y="0"/>
                  </a:moveTo>
                  <a:lnTo>
                    <a:pt x="0" y="311"/>
                  </a:lnTo>
                  <a:cubicBezTo>
                    <a:pt x="67" y="377"/>
                    <a:pt x="111" y="444"/>
                    <a:pt x="156" y="510"/>
                  </a:cubicBezTo>
                  <a:cubicBezTo>
                    <a:pt x="267" y="637"/>
                    <a:pt x="378" y="741"/>
                    <a:pt x="522" y="741"/>
                  </a:cubicBezTo>
                  <a:cubicBezTo>
                    <a:pt x="578" y="741"/>
                    <a:pt x="640" y="725"/>
                    <a:pt x="709" y="687"/>
                  </a:cubicBezTo>
                  <a:lnTo>
                    <a:pt x="709" y="377"/>
                  </a:lnTo>
                  <a:lnTo>
                    <a:pt x="621" y="288"/>
                  </a:lnTo>
                  <a:lnTo>
                    <a:pt x="333" y="222"/>
                  </a:lnTo>
                  <a:lnTo>
                    <a:pt x="156" y="222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430;p35">
              <a:extLst>
                <a:ext uri="{FF2B5EF4-FFF2-40B4-BE49-F238E27FC236}">
                  <a16:creationId xmlns:a16="http://schemas.microsoft.com/office/drawing/2014/main" id="{07798929-553E-4676-B9B9-B94B224D7640}"/>
                </a:ext>
              </a:extLst>
            </p:cNvPr>
            <p:cNvSpPr/>
            <p:nvPr/>
          </p:nvSpPr>
          <p:spPr>
            <a:xfrm>
              <a:off x="6513325" y="4324775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555" y="1"/>
                  </a:moveTo>
                  <a:lnTo>
                    <a:pt x="1" y="377"/>
                  </a:lnTo>
                  <a:lnTo>
                    <a:pt x="23" y="466"/>
                  </a:lnTo>
                  <a:lnTo>
                    <a:pt x="555" y="710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431;p35">
              <a:extLst>
                <a:ext uri="{FF2B5EF4-FFF2-40B4-BE49-F238E27FC236}">
                  <a16:creationId xmlns:a16="http://schemas.microsoft.com/office/drawing/2014/main" id="{66C7A35C-CC01-438D-A491-1FBA089FCD87}"/>
                </a:ext>
              </a:extLst>
            </p:cNvPr>
            <p:cNvSpPr/>
            <p:nvPr/>
          </p:nvSpPr>
          <p:spPr>
            <a:xfrm>
              <a:off x="6855650" y="4421725"/>
              <a:ext cx="16650" cy="16075"/>
            </a:xfrm>
            <a:custGeom>
              <a:avLst/>
              <a:gdLst/>
              <a:ahLst/>
              <a:cxnLst/>
              <a:rect l="l" t="t" r="r" b="b"/>
              <a:pathLst>
                <a:path w="666" h="643" extrusionOk="0">
                  <a:moveTo>
                    <a:pt x="466" y="0"/>
                  </a:moveTo>
                  <a:cubicBezTo>
                    <a:pt x="355" y="67"/>
                    <a:pt x="266" y="177"/>
                    <a:pt x="178" y="266"/>
                  </a:cubicBezTo>
                  <a:cubicBezTo>
                    <a:pt x="111" y="377"/>
                    <a:pt x="45" y="510"/>
                    <a:pt x="1" y="643"/>
                  </a:cubicBezTo>
                  <a:lnTo>
                    <a:pt x="266" y="576"/>
                  </a:lnTo>
                  <a:lnTo>
                    <a:pt x="466" y="266"/>
                  </a:lnTo>
                  <a:lnTo>
                    <a:pt x="665" y="421"/>
                  </a:lnTo>
                  <a:cubicBezTo>
                    <a:pt x="665" y="288"/>
                    <a:pt x="665" y="155"/>
                    <a:pt x="665" y="44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432;p35">
              <a:extLst>
                <a:ext uri="{FF2B5EF4-FFF2-40B4-BE49-F238E27FC236}">
                  <a16:creationId xmlns:a16="http://schemas.microsoft.com/office/drawing/2014/main" id="{5E9C36C9-1463-4503-AFF2-9F52FFD521F9}"/>
                </a:ext>
              </a:extLst>
            </p:cNvPr>
            <p:cNvSpPr/>
            <p:nvPr/>
          </p:nvSpPr>
          <p:spPr>
            <a:xfrm>
              <a:off x="6804700" y="4397900"/>
              <a:ext cx="12750" cy="20525"/>
            </a:xfrm>
            <a:custGeom>
              <a:avLst/>
              <a:gdLst/>
              <a:ahLst/>
              <a:cxnLst/>
              <a:rect l="l" t="t" r="r" b="b"/>
              <a:pathLst>
                <a:path w="510" h="821" extrusionOk="0">
                  <a:moveTo>
                    <a:pt x="222" y="0"/>
                  </a:moveTo>
                  <a:cubicBezTo>
                    <a:pt x="155" y="111"/>
                    <a:pt x="111" y="244"/>
                    <a:pt x="44" y="355"/>
                  </a:cubicBezTo>
                  <a:lnTo>
                    <a:pt x="67" y="599"/>
                  </a:lnTo>
                  <a:lnTo>
                    <a:pt x="67" y="754"/>
                  </a:lnTo>
                  <a:lnTo>
                    <a:pt x="443" y="820"/>
                  </a:lnTo>
                  <a:cubicBezTo>
                    <a:pt x="465" y="643"/>
                    <a:pt x="0" y="399"/>
                    <a:pt x="510" y="266"/>
                  </a:cubicBezTo>
                  <a:lnTo>
                    <a:pt x="510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433;p35">
              <a:extLst>
                <a:ext uri="{FF2B5EF4-FFF2-40B4-BE49-F238E27FC236}">
                  <a16:creationId xmlns:a16="http://schemas.microsoft.com/office/drawing/2014/main" id="{98E148CF-24BB-4FF6-BF38-7960EB3A643E}"/>
                </a:ext>
              </a:extLst>
            </p:cNvPr>
            <p:cNvSpPr/>
            <p:nvPr/>
          </p:nvSpPr>
          <p:spPr>
            <a:xfrm>
              <a:off x="6525525" y="4399000"/>
              <a:ext cx="21075" cy="15550"/>
            </a:xfrm>
            <a:custGeom>
              <a:avLst/>
              <a:gdLst/>
              <a:ahLst/>
              <a:cxnLst/>
              <a:rect l="l" t="t" r="r" b="b"/>
              <a:pathLst>
                <a:path w="843" h="622" extrusionOk="0">
                  <a:moveTo>
                    <a:pt x="842" y="1"/>
                  </a:moveTo>
                  <a:lnTo>
                    <a:pt x="0" y="466"/>
                  </a:lnTo>
                  <a:lnTo>
                    <a:pt x="133" y="533"/>
                  </a:lnTo>
                  <a:lnTo>
                    <a:pt x="222" y="488"/>
                  </a:lnTo>
                  <a:lnTo>
                    <a:pt x="222" y="621"/>
                  </a:lnTo>
                  <a:lnTo>
                    <a:pt x="532" y="488"/>
                  </a:lnTo>
                  <a:cubicBezTo>
                    <a:pt x="532" y="466"/>
                    <a:pt x="532" y="466"/>
                    <a:pt x="576" y="466"/>
                  </a:cubicBezTo>
                  <a:lnTo>
                    <a:pt x="842" y="31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434;p35">
              <a:extLst>
                <a:ext uri="{FF2B5EF4-FFF2-40B4-BE49-F238E27FC236}">
                  <a16:creationId xmlns:a16="http://schemas.microsoft.com/office/drawing/2014/main" id="{B9C26FCA-4E3E-470B-A02D-4CAE2CEE2A81}"/>
                </a:ext>
              </a:extLst>
            </p:cNvPr>
            <p:cNvSpPr/>
            <p:nvPr/>
          </p:nvSpPr>
          <p:spPr>
            <a:xfrm>
              <a:off x="6418625" y="4391250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133" y="1"/>
                  </a:moveTo>
                  <a:lnTo>
                    <a:pt x="0" y="222"/>
                  </a:lnTo>
                  <a:cubicBezTo>
                    <a:pt x="44" y="377"/>
                    <a:pt x="89" y="532"/>
                    <a:pt x="133" y="710"/>
                  </a:cubicBezTo>
                  <a:lnTo>
                    <a:pt x="200" y="710"/>
                  </a:lnTo>
                  <a:lnTo>
                    <a:pt x="554" y="510"/>
                  </a:lnTo>
                  <a:lnTo>
                    <a:pt x="532" y="22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435;p35">
              <a:extLst>
                <a:ext uri="{FF2B5EF4-FFF2-40B4-BE49-F238E27FC236}">
                  <a16:creationId xmlns:a16="http://schemas.microsoft.com/office/drawing/2014/main" id="{E78C8B0F-4D6E-41E4-B1FF-10DCC30FDCC5}"/>
                </a:ext>
              </a:extLst>
            </p:cNvPr>
            <p:cNvSpPr/>
            <p:nvPr/>
          </p:nvSpPr>
          <p:spPr>
            <a:xfrm>
              <a:off x="6411975" y="4309275"/>
              <a:ext cx="16075" cy="17200"/>
            </a:xfrm>
            <a:custGeom>
              <a:avLst/>
              <a:gdLst/>
              <a:ahLst/>
              <a:cxnLst/>
              <a:rect l="l" t="t" r="r" b="b"/>
              <a:pathLst>
                <a:path w="643" h="688" extrusionOk="0">
                  <a:moveTo>
                    <a:pt x="377" y="0"/>
                  </a:moveTo>
                  <a:lnTo>
                    <a:pt x="0" y="266"/>
                  </a:lnTo>
                  <a:cubicBezTo>
                    <a:pt x="89" y="377"/>
                    <a:pt x="178" y="466"/>
                    <a:pt x="288" y="554"/>
                  </a:cubicBezTo>
                  <a:cubicBezTo>
                    <a:pt x="399" y="621"/>
                    <a:pt x="510" y="665"/>
                    <a:pt x="643" y="687"/>
                  </a:cubicBezTo>
                  <a:lnTo>
                    <a:pt x="510" y="355"/>
                  </a:lnTo>
                  <a:cubicBezTo>
                    <a:pt x="532" y="333"/>
                    <a:pt x="576" y="244"/>
                    <a:pt x="643" y="133"/>
                  </a:cubicBezTo>
                  <a:lnTo>
                    <a:pt x="643" y="133"/>
                  </a:lnTo>
                  <a:lnTo>
                    <a:pt x="377" y="20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436;p35">
              <a:extLst>
                <a:ext uri="{FF2B5EF4-FFF2-40B4-BE49-F238E27FC236}">
                  <a16:creationId xmlns:a16="http://schemas.microsoft.com/office/drawing/2014/main" id="{96FBF6AB-6B1F-46DC-8CC8-8570F8DB669F}"/>
                </a:ext>
              </a:extLst>
            </p:cNvPr>
            <p:cNvSpPr/>
            <p:nvPr/>
          </p:nvSpPr>
          <p:spPr>
            <a:xfrm>
              <a:off x="6503925" y="4412300"/>
              <a:ext cx="20525" cy="16100"/>
            </a:xfrm>
            <a:custGeom>
              <a:avLst/>
              <a:gdLst/>
              <a:ahLst/>
              <a:cxnLst/>
              <a:rect l="l" t="t" r="r" b="b"/>
              <a:pathLst>
                <a:path w="821" h="644" extrusionOk="0">
                  <a:moveTo>
                    <a:pt x="598" y="1"/>
                  </a:moveTo>
                  <a:lnTo>
                    <a:pt x="244" y="178"/>
                  </a:lnTo>
                  <a:cubicBezTo>
                    <a:pt x="341" y="333"/>
                    <a:pt x="285" y="403"/>
                    <a:pt x="135" y="403"/>
                  </a:cubicBezTo>
                  <a:cubicBezTo>
                    <a:pt x="114" y="403"/>
                    <a:pt x="91" y="402"/>
                    <a:pt x="67" y="399"/>
                  </a:cubicBezTo>
                  <a:lnTo>
                    <a:pt x="0" y="643"/>
                  </a:lnTo>
                  <a:lnTo>
                    <a:pt x="133" y="643"/>
                  </a:lnTo>
                  <a:lnTo>
                    <a:pt x="687" y="488"/>
                  </a:lnTo>
                  <a:lnTo>
                    <a:pt x="820" y="244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437;p35">
              <a:extLst>
                <a:ext uri="{FF2B5EF4-FFF2-40B4-BE49-F238E27FC236}">
                  <a16:creationId xmlns:a16="http://schemas.microsoft.com/office/drawing/2014/main" id="{F5F8692C-214C-4132-A193-6170B455D1D8}"/>
                </a:ext>
              </a:extLst>
            </p:cNvPr>
            <p:cNvSpPr/>
            <p:nvPr/>
          </p:nvSpPr>
          <p:spPr>
            <a:xfrm>
              <a:off x="6724375" y="4206250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222" y="0"/>
                  </a:moveTo>
                  <a:lnTo>
                    <a:pt x="0" y="842"/>
                  </a:lnTo>
                  <a:lnTo>
                    <a:pt x="244" y="909"/>
                  </a:lnTo>
                  <a:lnTo>
                    <a:pt x="466" y="532"/>
                  </a:lnTo>
                  <a:cubicBezTo>
                    <a:pt x="444" y="421"/>
                    <a:pt x="421" y="311"/>
                    <a:pt x="377" y="200"/>
                  </a:cubicBezTo>
                  <a:lnTo>
                    <a:pt x="687" y="6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438;p35">
              <a:extLst>
                <a:ext uri="{FF2B5EF4-FFF2-40B4-BE49-F238E27FC236}">
                  <a16:creationId xmlns:a16="http://schemas.microsoft.com/office/drawing/2014/main" id="{8D77782C-985E-4520-85C1-E9D3E56B6B17}"/>
                </a:ext>
              </a:extLst>
            </p:cNvPr>
            <p:cNvSpPr/>
            <p:nvPr/>
          </p:nvSpPr>
          <p:spPr>
            <a:xfrm>
              <a:off x="6585900" y="4465475"/>
              <a:ext cx="14975" cy="19975"/>
            </a:xfrm>
            <a:custGeom>
              <a:avLst/>
              <a:gdLst/>
              <a:ahLst/>
              <a:cxnLst/>
              <a:rect l="l" t="t" r="r" b="b"/>
              <a:pathLst>
                <a:path w="599" h="799" extrusionOk="0">
                  <a:moveTo>
                    <a:pt x="244" y="0"/>
                  </a:moveTo>
                  <a:lnTo>
                    <a:pt x="0" y="67"/>
                  </a:lnTo>
                  <a:cubicBezTo>
                    <a:pt x="111" y="178"/>
                    <a:pt x="222" y="289"/>
                    <a:pt x="311" y="421"/>
                  </a:cubicBezTo>
                  <a:cubicBezTo>
                    <a:pt x="333" y="421"/>
                    <a:pt x="266" y="510"/>
                    <a:pt x="244" y="554"/>
                  </a:cubicBezTo>
                  <a:lnTo>
                    <a:pt x="200" y="798"/>
                  </a:lnTo>
                  <a:lnTo>
                    <a:pt x="399" y="798"/>
                  </a:lnTo>
                  <a:lnTo>
                    <a:pt x="554" y="754"/>
                  </a:lnTo>
                  <a:cubicBezTo>
                    <a:pt x="576" y="554"/>
                    <a:pt x="576" y="333"/>
                    <a:pt x="599" y="111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439;p35">
              <a:extLst>
                <a:ext uri="{FF2B5EF4-FFF2-40B4-BE49-F238E27FC236}">
                  <a16:creationId xmlns:a16="http://schemas.microsoft.com/office/drawing/2014/main" id="{49796C42-CE73-4B81-9108-8474AC3F027C}"/>
                </a:ext>
              </a:extLst>
            </p:cNvPr>
            <p:cNvSpPr/>
            <p:nvPr/>
          </p:nvSpPr>
          <p:spPr>
            <a:xfrm>
              <a:off x="6958125" y="4457725"/>
              <a:ext cx="13875" cy="24950"/>
            </a:xfrm>
            <a:custGeom>
              <a:avLst/>
              <a:gdLst/>
              <a:ahLst/>
              <a:cxnLst/>
              <a:rect l="l" t="t" r="r" b="b"/>
              <a:pathLst>
                <a:path w="555" h="998" extrusionOk="0">
                  <a:moveTo>
                    <a:pt x="311" y="0"/>
                  </a:moveTo>
                  <a:cubicBezTo>
                    <a:pt x="266" y="111"/>
                    <a:pt x="200" y="244"/>
                    <a:pt x="156" y="333"/>
                  </a:cubicBezTo>
                  <a:cubicBezTo>
                    <a:pt x="111" y="443"/>
                    <a:pt x="67" y="532"/>
                    <a:pt x="0" y="621"/>
                  </a:cubicBezTo>
                  <a:cubicBezTo>
                    <a:pt x="0" y="997"/>
                    <a:pt x="333" y="909"/>
                    <a:pt x="554" y="997"/>
                  </a:cubicBezTo>
                  <a:lnTo>
                    <a:pt x="333" y="665"/>
                  </a:lnTo>
                  <a:lnTo>
                    <a:pt x="466" y="377"/>
                  </a:lnTo>
                  <a:lnTo>
                    <a:pt x="311" y="67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440;p35">
              <a:extLst>
                <a:ext uri="{FF2B5EF4-FFF2-40B4-BE49-F238E27FC236}">
                  <a16:creationId xmlns:a16="http://schemas.microsoft.com/office/drawing/2014/main" id="{B8FFD5DE-0A7C-45E4-8EB2-E0CED488ED0C}"/>
                </a:ext>
              </a:extLst>
            </p:cNvPr>
            <p:cNvSpPr/>
            <p:nvPr/>
          </p:nvSpPr>
          <p:spPr>
            <a:xfrm>
              <a:off x="6817425" y="4231175"/>
              <a:ext cx="10000" cy="19975"/>
            </a:xfrm>
            <a:custGeom>
              <a:avLst/>
              <a:gdLst/>
              <a:ahLst/>
              <a:cxnLst/>
              <a:rect l="l" t="t" r="r" b="b"/>
              <a:pathLst>
                <a:path w="400" h="799" extrusionOk="0">
                  <a:moveTo>
                    <a:pt x="178" y="0"/>
                  </a:moveTo>
                  <a:lnTo>
                    <a:pt x="1" y="798"/>
                  </a:lnTo>
                  <a:lnTo>
                    <a:pt x="400" y="709"/>
                  </a:lnTo>
                  <a:lnTo>
                    <a:pt x="400" y="89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9" name="Google Shape;1441;p35">
              <a:extLst>
                <a:ext uri="{FF2B5EF4-FFF2-40B4-BE49-F238E27FC236}">
                  <a16:creationId xmlns:a16="http://schemas.microsoft.com/office/drawing/2014/main" id="{C45D6B90-646D-43FA-B42A-92E90D8596F6}"/>
                </a:ext>
              </a:extLst>
            </p:cNvPr>
            <p:cNvSpPr/>
            <p:nvPr/>
          </p:nvSpPr>
          <p:spPr>
            <a:xfrm>
              <a:off x="6833500" y="4242800"/>
              <a:ext cx="23825" cy="17750"/>
            </a:xfrm>
            <a:custGeom>
              <a:avLst/>
              <a:gdLst/>
              <a:ahLst/>
              <a:cxnLst/>
              <a:rect l="l" t="t" r="r" b="b"/>
              <a:pathLst>
                <a:path w="953" h="710" extrusionOk="0">
                  <a:moveTo>
                    <a:pt x="377" y="1"/>
                  </a:moveTo>
                  <a:cubicBezTo>
                    <a:pt x="621" y="444"/>
                    <a:pt x="598" y="444"/>
                    <a:pt x="133" y="488"/>
                  </a:cubicBezTo>
                  <a:cubicBezTo>
                    <a:pt x="67" y="488"/>
                    <a:pt x="45" y="643"/>
                    <a:pt x="0" y="710"/>
                  </a:cubicBezTo>
                  <a:lnTo>
                    <a:pt x="133" y="688"/>
                  </a:lnTo>
                  <a:cubicBezTo>
                    <a:pt x="399" y="577"/>
                    <a:pt x="665" y="466"/>
                    <a:pt x="931" y="355"/>
                  </a:cubicBezTo>
                  <a:cubicBezTo>
                    <a:pt x="953" y="355"/>
                    <a:pt x="931" y="267"/>
                    <a:pt x="931" y="200"/>
                  </a:cubicBezTo>
                  <a:lnTo>
                    <a:pt x="731" y="200"/>
                  </a:lnTo>
                  <a:lnTo>
                    <a:pt x="776" y="134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0" name="Google Shape;1442;p35">
              <a:extLst>
                <a:ext uri="{FF2B5EF4-FFF2-40B4-BE49-F238E27FC236}">
                  <a16:creationId xmlns:a16="http://schemas.microsoft.com/office/drawing/2014/main" id="{83B0569B-4EC8-42CF-AC61-72C8AE1858C8}"/>
                </a:ext>
              </a:extLst>
            </p:cNvPr>
            <p:cNvSpPr/>
            <p:nvPr/>
          </p:nvSpPr>
          <p:spPr>
            <a:xfrm>
              <a:off x="6927225" y="4443325"/>
              <a:ext cx="19300" cy="13875"/>
            </a:xfrm>
            <a:custGeom>
              <a:avLst/>
              <a:gdLst/>
              <a:ahLst/>
              <a:cxnLst/>
              <a:rect l="l" t="t" r="r" b="b"/>
              <a:pathLst>
                <a:path w="772" h="555" extrusionOk="0">
                  <a:moveTo>
                    <a:pt x="306" y="0"/>
                  </a:moveTo>
                  <a:cubicBezTo>
                    <a:pt x="306" y="45"/>
                    <a:pt x="306" y="67"/>
                    <a:pt x="306" y="89"/>
                  </a:cubicBezTo>
                  <a:lnTo>
                    <a:pt x="350" y="133"/>
                  </a:lnTo>
                  <a:lnTo>
                    <a:pt x="262" y="133"/>
                  </a:lnTo>
                  <a:cubicBezTo>
                    <a:pt x="231" y="128"/>
                    <a:pt x="205" y="126"/>
                    <a:pt x="183" y="126"/>
                  </a:cubicBezTo>
                  <a:cubicBezTo>
                    <a:pt x="0" y="126"/>
                    <a:pt x="106" y="280"/>
                    <a:pt x="106" y="399"/>
                  </a:cubicBezTo>
                  <a:lnTo>
                    <a:pt x="372" y="554"/>
                  </a:lnTo>
                  <a:lnTo>
                    <a:pt x="550" y="554"/>
                  </a:lnTo>
                  <a:lnTo>
                    <a:pt x="771" y="24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443;p35">
              <a:extLst>
                <a:ext uri="{FF2B5EF4-FFF2-40B4-BE49-F238E27FC236}">
                  <a16:creationId xmlns:a16="http://schemas.microsoft.com/office/drawing/2014/main" id="{F50C0B9D-20B9-4B4C-A387-474139557F6B}"/>
                </a:ext>
              </a:extLst>
            </p:cNvPr>
            <p:cNvSpPr/>
            <p:nvPr/>
          </p:nvSpPr>
          <p:spPr>
            <a:xfrm>
              <a:off x="6944275" y="4365350"/>
              <a:ext cx="27725" cy="10600"/>
            </a:xfrm>
            <a:custGeom>
              <a:avLst/>
              <a:gdLst/>
              <a:ahLst/>
              <a:cxnLst/>
              <a:rect l="l" t="t" r="r" b="b"/>
              <a:pathLst>
                <a:path w="1109" h="424" extrusionOk="0">
                  <a:moveTo>
                    <a:pt x="212" y="1"/>
                  </a:moveTo>
                  <a:cubicBezTo>
                    <a:pt x="142" y="1"/>
                    <a:pt x="71" y="6"/>
                    <a:pt x="1" y="17"/>
                  </a:cubicBezTo>
                  <a:lnTo>
                    <a:pt x="1" y="172"/>
                  </a:lnTo>
                  <a:cubicBezTo>
                    <a:pt x="38" y="172"/>
                    <a:pt x="76" y="172"/>
                    <a:pt x="113" y="172"/>
                  </a:cubicBezTo>
                  <a:cubicBezTo>
                    <a:pt x="318" y="172"/>
                    <a:pt x="515" y="188"/>
                    <a:pt x="665" y="394"/>
                  </a:cubicBezTo>
                  <a:cubicBezTo>
                    <a:pt x="687" y="416"/>
                    <a:pt x="727" y="424"/>
                    <a:pt x="775" y="424"/>
                  </a:cubicBezTo>
                  <a:cubicBezTo>
                    <a:pt x="872" y="424"/>
                    <a:pt x="1005" y="394"/>
                    <a:pt x="1108" y="394"/>
                  </a:cubicBezTo>
                  <a:cubicBezTo>
                    <a:pt x="887" y="136"/>
                    <a:pt x="559" y="1"/>
                    <a:pt x="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444;p35">
              <a:extLst>
                <a:ext uri="{FF2B5EF4-FFF2-40B4-BE49-F238E27FC236}">
                  <a16:creationId xmlns:a16="http://schemas.microsoft.com/office/drawing/2014/main" id="{9EFD4456-DAA7-404B-B7D9-1FDE297B98B9}"/>
                </a:ext>
              </a:extLst>
            </p:cNvPr>
            <p:cNvSpPr/>
            <p:nvPr/>
          </p:nvSpPr>
          <p:spPr>
            <a:xfrm>
              <a:off x="6798050" y="4144775"/>
              <a:ext cx="16075" cy="16075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399" y="0"/>
                  </a:moveTo>
                  <a:lnTo>
                    <a:pt x="111" y="177"/>
                  </a:lnTo>
                  <a:lnTo>
                    <a:pt x="0" y="332"/>
                  </a:lnTo>
                  <a:lnTo>
                    <a:pt x="288" y="643"/>
                  </a:lnTo>
                  <a:lnTo>
                    <a:pt x="488" y="355"/>
                  </a:lnTo>
                  <a:lnTo>
                    <a:pt x="643" y="111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445;p35">
              <a:extLst>
                <a:ext uri="{FF2B5EF4-FFF2-40B4-BE49-F238E27FC236}">
                  <a16:creationId xmlns:a16="http://schemas.microsoft.com/office/drawing/2014/main" id="{95B102C5-EEE9-4213-AEA1-BE79681AA06F}"/>
                </a:ext>
              </a:extLst>
            </p:cNvPr>
            <p:cNvSpPr/>
            <p:nvPr/>
          </p:nvSpPr>
          <p:spPr>
            <a:xfrm>
              <a:off x="6862850" y="4250550"/>
              <a:ext cx="15525" cy="19425"/>
            </a:xfrm>
            <a:custGeom>
              <a:avLst/>
              <a:gdLst/>
              <a:ahLst/>
              <a:cxnLst/>
              <a:rect l="l" t="t" r="r" b="b"/>
              <a:pathLst>
                <a:path w="621" h="777" extrusionOk="0">
                  <a:moveTo>
                    <a:pt x="222" y="1"/>
                  </a:moveTo>
                  <a:cubicBezTo>
                    <a:pt x="222" y="67"/>
                    <a:pt x="178" y="156"/>
                    <a:pt x="156" y="222"/>
                  </a:cubicBezTo>
                  <a:cubicBezTo>
                    <a:pt x="1" y="444"/>
                    <a:pt x="89" y="754"/>
                    <a:pt x="311" y="776"/>
                  </a:cubicBezTo>
                  <a:lnTo>
                    <a:pt x="377" y="710"/>
                  </a:lnTo>
                  <a:lnTo>
                    <a:pt x="466" y="710"/>
                  </a:lnTo>
                  <a:cubicBezTo>
                    <a:pt x="266" y="422"/>
                    <a:pt x="266" y="422"/>
                    <a:pt x="621" y="245"/>
                  </a:cubicBezTo>
                  <a:cubicBezTo>
                    <a:pt x="599" y="222"/>
                    <a:pt x="599" y="178"/>
                    <a:pt x="599" y="156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446;p35">
              <a:extLst>
                <a:ext uri="{FF2B5EF4-FFF2-40B4-BE49-F238E27FC236}">
                  <a16:creationId xmlns:a16="http://schemas.microsoft.com/office/drawing/2014/main" id="{485AE1FA-E5EE-4111-90BE-D019B5AE977B}"/>
                </a:ext>
              </a:extLst>
            </p:cNvPr>
            <p:cNvSpPr/>
            <p:nvPr/>
          </p:nvSpPr>
          <p:spPr>
            <a:xfrm>
              <a:off x="6784200" y="4228950"/>
              <a:ext cx="25500" cy="21075"/>
            </a:xfrm>
            <a:custGeom>
              <a:avLst/>
              <a:gdLst/>
              <a:ahLst/>
              <a:cxnLst/>
              <a:rect l="l" t="t" r="r" b="b"/>
              <a:pathLst>
                <a:path w="1020" h="843" extrusionOk="0">
                  <a:moveTo>
                    <a:pt x="89" y="1"/>
                  </a:moveTo>
                  <a:lnTo>
                    <a:pt x="0" y="156"/>
                  </a:lnTo>
                  <a:lnTo>
                    <a:pt x="333" y="643"/>
                  </a:lnTo>
                  <a:lnTo>
                    <a:pt x="1020" y="843"/>
                  </a:lnTo>
                  <a:cubicBezTo>
                    <a:pt x="953" y="798"/>
                    <a:pt x="864" y="732"/>
                    <a:pt x="798" y="710"/>
                  </a:cubicBezTo>
                  <a:cubicBezTo>
                    <a:pt x="532" y="621"/>
                    <a:pt x="399" y="488"/>
                    <a:pt x="488" y="2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447;p35">
              <a:extLst>
                <a:ext uri="{FF2B5EF4-FFF2-40B4-BE49-F238E27FC236}">
                  <a16:creationId xmlns:a16="http://schemas.microsoft.com/office/drawing/2014/main" id="{3541E9E9-3AAE-49B2-BF38-03FFBBFEB981}"/>
                </a:ext>
              </a:extLst>
            </p:cNvPr>
            <p:cNvSpPr/>
            <p:nvPr/>
          </p:nvSpPr>
          <p:spPr>
            <a:xfrm>
              <a:off x="6868950" y="4344725"/>
              <a:ext cx="12750" cy="17200"/>
            </a:xfrm>
            <a:custGeom>
              <a:avLst/>
              <a:gdLst/>
              <a:ahLst/>
              <a:cxnLst/>
              <a:rect l="l" t="t" r="r" b="b"/>
              <a:pathLst>
                <a:path w="510" h="688" extrusionOk="0">
                  <a:moveTo>
                    <a:pt x="510" y="0"/>
                  </a:moveTo>
                  <a:lnTo>
                    <a:pt x="0" y="89"/>
                  </a:lnTo>
                  <a:lnTo>
                    <a:pt x="0" y="377"/>
                  </a:lnTo>
                  <a:cubicBezTo>
                    <a:pt x="42" y="371"/>
                    <a:pt x="85" y="365"/>
                    <a:pt x="124" y="365"/>
                  </a:cubicBezTo>
                  <a:cubicBezTo>
                    <a:pt x="233" y="365"/>
                    <a:pt x="315" y="410"/>
                    <a:pt x="266" y="621"/>
                  </a:cubicBezTo>
                  <a:lnTo>
                    <a:pt x="443" y="687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448;p35">
              <a:extLst>
                <a:ext uri="{FF2B5EF4-FFF2-40B4-BE49-F238E27FC236}">
                  <a16:creationId xmlns:a16="http://schemas.microsoft.com/office/drawing/2014/main" id="{A5284AD4-1154-400D-9908-42C257F7260A}"/>
                </a:ext>
              </a:extLst>
            </p:cNvPr>
            <p:cNvSpPr/>
            <p:nvPr/>
          </p:nvSpPr>
          <p:spPr>
            <a:xfrm>
              <a:off x="6886125" y="4258875"/>
              <a:ext cx="17350" cy="13350"/>
            </a:xfrm>
            <a:custGeom>
              <a:avLst/>
              <a:gdLst/>
              <a:ahLst/>
              <a:cxnLst/>
              <a:rect l="l" t="t" r="r" b="b"/>
              <a:pathLst>
                <a:path w="694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22" y="89"/>
                    <a:pt x="89" y="244"/>
                    <a:pt x="89" y="310"/>
                  </a:cubicBezTo>
                  <a:cubicBezTo>
                    <a:pt x="67" y="377"/>
                    <a:pt x="67" y="443"/>
                    <a:pt x="67" y="532"/>
                  </a:cubicBezTo>
                  <a:lnTo>
                    <a:pt x="244" y="532"/>
                  </a:lnTo>
                  <a:cubicBezTo>
                    <a:pt x="262" y="533"/>
                    <a:pt x="279" y="533"/>
                    <a:pt x="296" y="533"/>
                  </a:cubicBezTo>
                  <a:cubicBezTo>
                    <a:pt x="694" y="533"/>
                    <a:pt x="507" y="280"/>
                    <a:pt x="443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449;p35">
              <a:extLst>
                <a:ext uri="{FF2B5EF4-FFF2-40B4-BE49-F238E27FC236}">
                  <a16:creationId xmlns:a16="http://schemas.microsoft.com/office/drawing/2014/main" id="{75CE62DD-6F2A-4A94-9326-B6DB3E667394}"/>
                </a:ext>
              </a:extLst>
            </p:cNvPr>
            <p:cNvSpPr/>
            <p:nvPr/>
          </p:nvSpPr>
          <p:spPr>
            <a:xfrm>
              <a:off x="6544900" y="4399000"/>
              <a:ext cx="18300" cy="18875"/>
            </a:xfrm>
            <a:custGeom>
              <a:avLst/>
              <a:gdLst/>
              <a:ahLst/>
              <a:cxnLst/>
              <a:rect l="l" t="t" r="r" b="b"/>
              <a:pathLst>
                <a:path w="732" h="755" extrusionOk="0">
                  <a:moveTo>
                    <a:pt x="67" y="1"/>
                  </a:moveTo>
                  <a:lnTo>
                    <a:pt x="67" y="333"/>
                  </a:lnTo>
                  <a:lnTo>
                    <a:pt x="1" y="466"/>
                  </a:lnTo>
                  <a:cubicBezTo>
                    <a:pt x="23" y="533"/>
                    <a:pt x="67" y="599"/>
                    <a:pt x="156" y="754"/>
                  </a:cubicBezTo>
                  <a:cubicBezTo>
                    <a:pt x="222" y="533"/>
                    <a:pt x="289" y="377"/>
                    <a:pt x="333" y="222"/>
                  </a:cubicBezTo>
                  <a:lnTo>
                    <a:pt x="643" y="400"/>
                  </a:lnTo>
                  <a:lnTo>
                    <a:pt x="732" y="289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450;p35">
              <a:extLst>
                <a:ext uri="{FF2B5EF4-FFF2-40B4-BE49-F238E27FC236}">
                  <a16:creationId xmlns:a16="http://schemas.microsoft.com/office/drawing/2014/main" id="{BE385526-AF18-4599-8570-0F8E59F464A8}"/>
                </a:ext>
              </a:extLst>
            </p:cNvPr>
            <p:cNvSpPr/>
            <p:nvPr/>
          </p:nvSpPr>
          <p:spPr>
            <a:xfrm>
              <a:off x="6423600" y="4489000"/>
              <a:ext cx="17750" cy="15275"/>
            </a:xfrm>
            <a:custGeom>
              <a:avLst/>
              <a:gdLst/>
              <a:ahLst/>
              <a:cxnLst/>
              <a:rect l="l" t="t" r="r" b="b"/>
              <a:pathLst>
                <a:path w="710" h="611" extrusionOk="0">
                  <a:moveTo>
                    <a:pt x="227" y="0"/>
                  </a:moveTo>
                  <a:cubicBezTo>
                    <a:pt x="153" y="0"/>
                    <a:pt x="78" y="32"/>
                    <a:pt x="1" y="123"/>
                  </a:cubicBezTo>
                  <a:lnTo>
                    <a:pt x="289" y="610"/>
                  </a:lnTo>
                  <a:lnTo>
                    <a:pt x="710" y="145"/>
                  </a:lnTo>
                  <a:cubicBezTo>
                    <a:pt x="543" y="145"/>
                    <a:pt x="387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451;p35">
              <a:extLst>
                <a:ext uri="{FF2B5EF4-FFF2-40B4-BE49-F238E27FC236}">
                  <a16:creationId xmlns:a16="http://schemas.microsoft.com/office/drawing/2014/main" id="{89BAF823-AF5F-4B05-8686-A980B8D99725}"/>
                </a:ext>
              </a:extLst>
            </p:cNvPr>
            <p:cNvSpPr/>
            <p:nvPr/>
          </p:nvSpPr>
          <p:spPr>
            <a:xfrm>
              <a:off x="6815775" y="4150300"/>
              <a:ext cx="14425" cy="16375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56"/>
                    <a:pt x="45" y="289"/>
                    <a:pt x="67" y="422"/>
                  </a:cubicBezTo>
                  <a:lnTo>
                    <a:pt x="67" y="510"/>
                  </a:lnTo>
                  <a:cubicBezTo>
                    <a:pt x="144" y="599"/>
                    <a:pt x="222" y="654"/>
                    <a:pt x="305" y="654"/>
                  </a:cubicBezTo>
                  <a:cubicBezTo>
                    <a:pt x="388" y="654"/>
                    <a:pt x="477" y="599"/>
                    <a:pt x="576" y="466"/>
                  </a:cubicBezTo>
                  <a:lnTo>
                    <a:pt x="576" y="466"/>
                  </a:lnTo>
                  <a:lnTo>
                    <a:pt x="266" y="488"/>
                  </a:lnTo>
                  <a:lnTo>
                    <a:pt x="4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452;p35">
              <a:extLst>
                <a:ext uri="{FF2B5EF4-FFF2-40B4-BE49-F238E27FC236}">
                  <a16:creationId xmlns:a16="http://schemas.microsoft.com/office/drawing/2014/main" id="{F20AE4E0-2AD3-42AE-AA7E-195DC57ADE87}"/>
                </a:ext>
              </a:extLst>
            </p:cNvPr>
            <p:cNvSpPr/>
            <p:nvPr/>
          </p:nvSpPr>
          <p:spPr>
            <a:xfrm>
              <a:off x="6426375" y="4383500"/>
              <a:ext cx="16075" cy="13325"/>
            </a:xfrm>
            <a:custGeom>
              <a:avLst/>
              <a:gdLst/>
              <a:ahLst/>
              <a:cxnLst/>
              <a:rect l="l" t="t" r="r" b="b"/>
              <a:pathLst>
                <a:path w="643" h="533" extrusionOk="0">
                  <a:moveTo>
                    <a:pt x="443" y="0"/>
                  </a:moveTo>
                  <a:lnTo>
                    <a:pt x="0" y="178"/>
                  </a:lnTo>
                  <a:lnTo>
                    <a:pt x="288" y="532"/>
                  </a:lnTo>
                  <a:lnTo>
                    <a:pt x="643" y="444"/>
                  </a:lnTo>
                  <a:cubicBezTo>
                    <a:pt x="554" y="266"/>
                    <a:pt x="510" y="133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453;p35">
              <a:extLst>
                <a:ext uri="{FF2B5EF4-FFF2-40B4-BE49-F238E27FC236}">
                  <a16:creationId xmlns:a16="http://schemas.microsoft.com/office/drawing/2014/main" id="{9F982943-9272-48C3-B790-33DA4933D967}"/>
                </a:ext>
              </a:extLst>
            </p:cNvPr>
            <p:cNvSpPr/>
            <p:nvPr/>
          </p:nvSpPr>
          <p:spPr>
            <a:xfrm>
              <a:off x="6788075" y="4138675"/>
              <a:ext cx="19975" cy="12750"/>
            </a:xfrm>
            <a:custGeom>
              <a:avLst/>
              <a:gdLst/>
              <a:ahLst/>
              <a:cxnLst/>
              <a:rect l="l" t="t" r="r" b="b"/>
              <a:pathLst>
                <a:path w="799" h="510" extrusionOk="0">
                  <a:moveTo>
                    <a:pt x="333" y="0"/>
                  </a:moveTo>
                  <a:lnTo>
                    <a:pt x="178" y="222"/>
                  </a:lnTo>
                  <a:cubicBezTo>
                    <a:pt x="156" y="355"/>
                    <a:pt x="0" y="510"/>
                    <a:pt x="288" y="510"/>
                  </a:cubicBezTo>
                  <a:cubicBezTo>
                    <a:pt x="316" y="401"/>
                    <a:pt x="351" y="334"/>
                    <a:pt x="405" y="334"/>
                  </a:cubicBezTo>
                  <a:cubicBezTo>
                    <a:pt x="439" y="334"/>
                    <a:pt x="481" y="361"/>
                    <a:pt x="532" y="421"/>
                  </a:cubicBezTo>
                  <a:lnTo>
                    <a:pt x="798" y="26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454;p35">
              <a:extLst>
                <a:ext uri="{FF2B5EF4-FFF2-40B4-BE49-F238E27FC236}">
                  <a16:creationId xmlns:a16="http://schemas.microsoft.com/office/drawing/2014/main" id="{13FD4F7B-D7D6-45E1-B1A3-624FB56CB611}"/>
                </a:ext>
              </a:extLst>
            </p:cNvPr>
            <p:cNvSpPr/>
            <p:nvPr/>
          </p:nvSpPr>
          <p:spPr>
            <a:xfrm>
              <a:off x="6836825" y="4505350"/>
              <a:ext cx="17750" cy="14400"/>
            </a:xfrm>
            <a:custGeom>
              <a:avLst/>
              <a:gdLst/>
              <a:ahLst/>
              <a:cxnLst/>
              <a:rect l="l" t="t" r="r" b="b"/>
              <a:pathLst>
                <a:path w="710" h="576" extrusionOk="0">
                  <a:moveTo>
                    <a:pt x="89" y="1"/>
                  </a:moveTo>
                  <a:lnTo>
                    <a:pt x="0" y="222"/>
                  </a:lnTo>
                  <a:cubicBezTo>
                    <a:pt x="64" y="444"/>
                    <a:pt x="263" y="575"/>
                    <a:pt x="469" y="575"/>
                  </a:cubicBezTo>
                  <a:cubicBezTo>
                    <a:pt x="551" y="575"/>
                    <a:pt x="633" y="555"/>
                    <a:pt x="709" y="510"/>
                  </a:cubicBezTo>
                  <a:lnTo>
                    <a:pt x="643" y="333"/>
                  </a:lnTo>
                  <a:lnTo>
                    <a:pt x="244" y="4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455;p35">
              <a:extLst>
                <a:ext uri="{FF2B5EF4-FFF2-40B4-BE49-F238E27FC236}">
                  <a16:creationId xmlns:a16="http://schemas.microsoft.com/office/drawing/2014/main" id="{D4B6E6CC-89BE-4B71-B77A-2ABAC7EC60E2}"/>
                </a:ext>
              </a:extLst>
            </p:cNvPr>
            <p:cNvSpPr/>
            <p:nvPr/>
          </p:nvSpPr>
          <p:spPr>
            <a:xfrm>
              <a:off x="6987475" y="4462150"/>
              <a:ext cx="27725" cy="10550"/>
            </a:xfrm>
            <a:custGeom>
              <a:avLst/>
              <a:gdLst/>
              <a:ahLst/>
              <a:cxnLst/>
              <a:rect l="l" t="t" r="r" b="b"/>
              <a:pathLst>
                <a:path w="1109" h="422" extrusionOk="0">
                  <a:moveTo>
                    <a:pt x="1" y="1"/>
                  </a:moveTo>
                  <a:lnTo>
                    <a:pt x="112" y="200"/>
                  </a:lnTo>
                  <a:lnTo>
                    <a:pt x="643" y="422"/>
                  </a:lnTo>
                  <a:lnTo>
                    <a:pt x="1109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456;p35">
              <a:extLst>
                <a:ext uri="{FF2B5EF4-FFF2-40B4-BE49-F238E27FC236}">
                  <a16:creationId xmlns:a16="http://schemas.microsoft.com/office/drawing/2014/main" id="{B7EEAC15-FAA5-4DD0-9B73-ECB020D5CBAD}"/>
                </a:ext>
              </a:extLst>
            </p:cNvPr>
            <p:cNvSpPr/>
            <p:nvPr/>
          </p:nvSpPr>
          <p:spPr>
            <a:xfrm>
              <a:off x="6453525" y="4277700"/>
              <a:ext cx="13850" cy="14100"/>
            </a:xfrm>
            <a:custGeom>
              <a:avLst/>
              <a:gdLst/>
              <a:ahLst/>
              <a:cxnLst/>
              <a:rect l="l" t="t" r="r" b="b"/>
              <a:pathLst>
                <a:path w="554" h="564" extrusionOk="0">
                  <a:moveTo>
                    <a:pt x="377" y="1"/>
                  </a:moveTo>
                  <a:lnTo>
                    <a:pt x="0" y="311"/>
                  </a:lnTo>
                  <a:cubicBezTo>
                    <a:pt x="60" y="501"/>
                    <a:pt x="157" y="564"/>
                    <a:pt x="266" y="564"/>
                  </a:cubicBezTo>
                  <a:cubicBezTo>
                    <a:pt x="360" y="564"/>
                    <a:pt x="462" y="517"/>
                    <a:pt x="554" y="466"/>
                  </a:cubicBezTo>
                  <a:cubicBezTo>
                    <a:pt x="487" y="311"/>
                    <a:pt x="421" y="156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457;p35">
              <a:extLst>
                <a:ext uri="{FF2B5EF4-FFF2-40B4-BE49-F238E27FC236}">
                  <a16:creationId xmlns:a16="http://schemas.microsoft.com/office/drawing/2014/main" id="{C2C1EAE1-99BA-42C1-83DE-3D5BDE883B41}"/>
                </a:ext>
              </a:extLst>
            </p:cNvPr>
            <p:cNvSpPr/>
            <p:nvPr/>
          </p:nvSpPr>
          <p:spPr>
            <a:xfrm>
              <a:off x="6624675" y="4377400"/>
              <a:ext cx="19400" cy="13875"/>
            </a:xfrm>
            <a:custGeom>
              <a:avLst/>
              <a:gdLst/>
              <a:ahLst/>
              <a:cxnLst/>
              <a:rect l="l" t="t" r="r" b="b"/>
              <a:pathLst>
                <a:path w="776" h="555" extrusionOk="0">
                  <a:moveTo>
                    <a:pt x="709" y="1"/>
                  </a:moveTo>
                  <a:cubicBezTo>
                    <a:pt x="532" y="67"/>
                    <a:pt x="355" y="156"/>
                    <a:pt x="200" y="267"/>
                  </a:cubicBezTo>
                  <a:cubicBezTo>
                    <a:pt x="67" y="355"/>
                    <a:pt x="0" y="488"/>
                    <a:pt x="244" y="555"/>
                  </a:cubicBezTo>
                  <a:lnTo>
                    <a:pt x="399" y="555"/>
                  </a:lnTo>
                  <a:lnTo>
                    <a:pt x="776" y="89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458;p35">
              <a:extLst>
                <a:ext uri="{FF2B5EF4-FFF2-40B4-BE49-F238E27FC236}">
                  <a16:creationId xmlns:a16="http://schemas.microsoft.com/office/drawing/2014/main" id="{1C98EAAC-9CB6-4ADD-81FF-1B79034ACD35}"/>
                </a:ext>
              </a:extLst>
            </p:cNvPr>
            <p:cNvSpPr/>
            <p:nvPr/>
          </p:nvSpPr>
          <p:spPr>
            <a:xfrm>
              <a:off x="6921575" y="4271050"/>
              <a:ext cx="17175" cy="10550"/>
            </a:xfrm>
            <a:custGeom>
              <a:avLst/>
              <a:gdLst/>
              <a:ahLst/>
              <a:cxnLst/>
              <a:rect l="l" t="t" r="r" b="b"/>
              <a:pathLst>
                <a:path w="687" h="422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11"/>
                    <a:pt x="44" y="222"/>
                    <a:pt x="67" y="333"/>
                  </a:cubicBezTo>
                  <a:lnTo>
                    <a:pt x="598" y="422"/>
                  </a:lnTo>
                  <a:lnTo>
                    <a:pt x="687" y="422"/>
                  </a:lnTo>
                  <a:cubicBezTo>
                    <a:pt x="665" y="399"/>
                    <a:pt x="665" y="377"/>
                    <a:pt x="687" y="355"/>
                  </a:cubicBezTo>
                  <a:lnTo>
                    <a:pt x="687" y="2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7" name="Google Shape;1459;p35">
              <a:extLst>
                <a:ext uri="{FF2B5EF4-FFF2-40B4-BE49-F238E27FC236}">
                  <a16:creationId xmlns:a16="http://schemas.microsoft.com/office/drawing/2014/main" id="{0530C2EC-D4E5-43E3-8EE4-5FFDBEB9611D}"/>
                </a:ext>
              </a:extLst>
            </p:cNvPr>
            <p:cNvSpPr/>
            <p:nvPr/>
          </p:nvSpPr>
          <p:spPr>
            <a:xfrm>
              <a:off x="6981950" y="4558450"/>
              <a:ext cx="14425" cy="13950"/>
            </a:xfrm>
            <a:custGeom>
              <a:avLst/>
              <a:gdLst/>
              <a:ahLst/>
              <a:cxnLst/>
              <a:rect l="l" t="t" r="r" b="b"/>
              <a:pathLst>
                <a:path w="577" h="558" extrusionOk="0">
                  <a:moveTo>
                    <a:pt x="84" y="1"/>
                  </a:moveTo>
                  <a:cubicBezTo>
                    <a:pt x="58" y="1"/>
                    <a:pt x="30" y="2"/>
                    <a:pt x="0" y="4"/>
                  </a:cubicBezTo>
                  <a:lnTo>
                    <a:pt x="133" y="292"/>
                  </a:lnTo>
                  <a:lnTo>
                    <a:pt x="288" y="469"/>
                  </a:lnTo>
                  <a:lnTo>
                    <a:pt x="576" y="558"/>
                  </a:lnTo>
                  <a:cubicBezTo>
                    <a:pt x="455" y="114"/>
                    <a:pt x="353" y="1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8" name="Google Shape;1460;p35">
              <a:extLst>
                <a:ext uri="{FF2B5EF4-FFF2-40B4-BE49-F238E27FC236}">
                  <a16:creationId xmlns:a16="http://schemas.microsoft.com/office/drawing/2014/main" id="{74E456CB-DD64-4BB0-98CB-D29A39B79BB8}"/>
                </a:ext>
              </a:extLst>
            </p:cNvPr>
            <p:cNvSpPr/>
            <p:nvPr/>
          </p:nvSpPr>
          <p:spPr>
            <a:xfrm>
              <a:off x="6651250" y="4451300"/>
              <a:ext cx="15000" cy="11550"/>
            </a:xfrm>
            <a:custGeom>
              <a:avLst/>
              <a:gdLst/>
              <a:ahLst/>
              <a:cxnLst/>
              <a:rect l="l" t="t" r="r" b="b"/>
              <a:pathLst>
                <a:path w="600" h="462" extrusionOk="0">
                  <a:moveTo>
                    <a:pt x="376" y="1"/>
                  </a:moveTo>
                  <a:cubicBezTo>
                    <a:pt x="257" y="1"/>
                    <a:pt x="149" y="85"/>
                    <a:pt x="23" y="169"/>
                  </a:cubicBezTo>
                  <a:cubicBezTo>
                    <a:pt x="1" y="235"/>
                    <a:pt x="1" y="302"/>
                    <a:pt x="1" y="390"/>
                  </a:cubicBezTo>
                  <a:cubicBezTo>
                    <a:pt x="76" y="441"/>
                    <a:pt x="139" y="461"/>
                    <a:pt x="193" y="461"/>
                  </a:cubicBezTo>
                  <a:cubicBezTo>
                    <a:pt x="378" y="461"/>
                    <a:pt x="462" y="222"/>
                    <a:pt x="599" y="102"/>
                  </a:cubicBezTo>
                  <a:cubicBezTo>
                    <a:pt x="518" y="29"/>
                    <a:pt x="445" y="1"/>
                    <a:pt x="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9" name="Google Shape;1461;p35">
              <a:extLst>
                <a:ext uri="{FF2B5EF4-FFF2-40B4-BE49-F238E27FC236}">
                  <a16:creationId xmlns:a16="http://schemas.microsoft.com/office/drawing/2014/main" id="{4517CC21-04D0-4A95-9FD3-9E4CE6443DE9}"/>
                </a:ext>
              </a:extLst>
            </p:cNvPr>
            <p:cNvSpPr/>
            <p:nvPr/>
          </p:nvSpPr>
          <p:spPr>
            <a:xfrm>
              <a:off x="6452950" y="4443875"/>
              <a:ext cx="11675" cy="17750"/>
            </a:xfrm>
            <a:custGeom>
              <a:avLst/>
              <a:gdLst/>
              <a:ahLst/>
              <a:cxnLst/>
              <a:rect l="l" t="t" r="r" b="b"/>
              <a:pathLst>
                <a:path w="467" h="710" extrusionOk="0">
                  <a:moveTo>
                    <a:pt x="466" y="0"/>
                  </a:moveTo>
                  <a:lnTo>
                    <a:pt x="1" y="399"/>
                  </a:lnTo>
                  <a:lnTo>
                    <a:pt x="245" y="709"/>
                  </a:lnTo>
                  <a:cubicBezTo>
                    <a:pt x="289" y="599"/>
                    <a:pt x="333" y="510"/>
                    <a:pt x="378" y="399"/>
                  </a:cubicBezTo>
                  <a:cubicBezTo>
                    <a:pt x="422" y="266"/>
                    <a:pt x="444" y="133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0" name="Google Shape;1462;p35">
              <a:extLst>
                <a:ext uri="{FF2B5EF4-FFF2-40B4-BE49-F238E27FC236}">
                  <a16:creationId xmlns:a16="http://schemas.microsoft.com/office/drawing/2014/main" id="{0AB2A699-FC6C-487E-B534-906AB84AF72C}"/>
                </a:ext>
              </a:extLst>
            </p:cNvPr>
            <p:cNvSpPr/>
            <p:nvPr/>
          </p:nvSpPr>
          <p:spPr>
            <a:xfrm>
              <a:off x="6733800" y="4305400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89" y="0"/>
                  </a:moveTo>
                  <a:lnTo>
                    <a:pt x="0" y="45"/>
                  </a:lnTo>
                  <a:lnTo>
                    <a:pt x="0" y="67"/>
                  </a:lnTo>
                  <a:lnTo>
                    <a:pt x="0" y="200"/>
                  </a:lnTo>
                  <a:lnTo>
                    <a:pt x="244" y="244"/>
                  </a:lnTo>
                  <a:lnTo>
                    <a:pt x="288" y="311"/>
                  </a:lnTo>
                  <a:lnTo>
                    <a:pt x="532" y="443"/>
                  </a:lnTo>
                  <a:cubicBezTo>
                    <a:pt x="598" y="333"/>
                    <a:pt x="643" y="244"/>
                    <a:pt x="709" y="111"/>
                  </a:cubicBezTo>
                  <a:lnTo>
                    <a:pt x="532" y="6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1" name="Google Shape;1463;p35">
              <a:extLst>
                <a:ext uri="{FF2B5EF4-FFF2-40B4-BE49-F238E27FC236}">
                  <a16:creationId xmlns:a16="http://schemas.microsoft.com/office/drawing/2014/main" id="{39CC133E-C0E2-4272-BDD7-F77F35E32178}"/>
                </a:ext>
              </a:extLst>
            </p:cNvPr>
            <p:cNvSpPr/>
            <p:nvPr/>
          </p:nvSpPr>
          <p:spPr>
            <a:xfrm>
              <a:off x="6467925" y="4203475"/>
              <a:ext cx="14425" cy="12225"/>
            </a:xfrm>
            <a:custGeom>
              <a:avLst/>
              <a:gdLst/>
              <a:ahLst/>
              <a:cxnLst/>
              <a:rect l="l" t="t" r="r" b="b"/>
              <a:pathLst>
                <a:path w="577" h="489" extrusionOk="0">
                  <a:moveTo>
                    <a:pt x="22" y="1"/>
                  </a:moveTo>
                  <a:lnTo>
                    <a:pt x="0" y="289"/>
                  </a:lnTo>
                  <a:cubicBezTo>
                    <a:pt x="22" y="355"/>
                    <a:pt x="44" y="422"/>
                    <a:pt x="44" y="488"/>
                  </a:cubicBezTo>
                  <a:lnTo>
                    <a:pt x="576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2" name="Google Shape;1464;p35">
              <a:extLst>
                <a:ext uri="{FF2B5EF4-FFF2-40B4-BE49-F238E27FC236}">
                  <a16:creationId xmlns:a16="http://schemas.microsoft.com/office/drawing/2014/main" id="{036E39F7-7359-45BC-851C-DAF9F45AF87F}"/>
                </a:ext>
              </a:extLst>
            </p:cNvPr>
            <p:cNvSpPr/>
            <p:nvPr/>
          </p:nvSpPr>
          <p:spPr>
            <a:xfrm>
              <a:off x="6507800" y="4502575"/>
              <a:ext cx="7225" cy="23850"/>
            </a:xfrm>
            <a:custGeom>
              <a:avLst/>
              <a:gdLst/>
              <a:ahLst/>
              <a:cxnLst/>
              <a:rect l="l" t="t" r="r" b="b"/>
              <a:pathLst>
                <a:path w="289" h="954" extrusionOk="0">
                  <a:moveTo>
                    <a:pt x="0" y="1"/>
                  </a:moveTo>
                  <a:cubicBezTo>
                    <a:pt x="22" y="289"/>
                    <a:pt x="45" y="599"/>
                    <a:pt x="67" y="887"/>
                  </a:cubicBezTo>
                  <a:cubicBezTo>
                    <a:pt x="67" y="909"/>
                    <a:pt x="133" y="932"/>
                    <a:pt x="155" y="954"/>
                  </a:cubicBezTo>
                  <a:lnTo>
                    <a:pt x="288" y="710"/>
                  </a:lnTo>
                  <a:cubicBezTo>
                    <a:pt x="266" y="533"/>
                    <a:pt x="244" y="378"/>
                    <a:pt x="222" y="223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3" name="Google Shape;1465;p35">
              <a:extLst>
                <a:ext uri="{FF2B5EF4-FFF2-40B4-BE49-F238E27FC236}">
                  <a16:creationId xmlns:a16="http://schemas.microsoft.com/office/drawing/2014/main" id="{F89DD388-2BA1-45CF-96F2-FEE2DA06D44D}"/>
                </a:ext>
              </a:extLst>
            </p:cNvPr>
            <p:cNvSpPr/>
            <p:nvPr/>
          </p:nvSpPr>
          <p:spPr>
            <a:xfrm>
              <a:off x="6563750" y="4314825"/>
              <a:ext cx="16075" cy="15525"/>
            </a:xfrm>
            <a:custGeom>
              <a:avLst/>
              <a:gdLst/>
              <a:ahLst/>
              <a:cxnLst/>
              <a:rect l="l" t="t" r="r" b="b"/>
              <a:pathLst>
                <a:path w="643" h="621" extrusionOk="0">
                  <a:moveTo>
                    <a:pt x="288" y="0"/>
                  </a:moveTo>
                  <a:cubicBezTo>
                    <a:pt x="222" y="266"/>
                    <a:pt x="0" y="421"/>
                    <a:pt x="244" y="620"/>
                  </a:cubicBezTo>
                  <a:lnTo>
                    <a:pt x="643" y="39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4" name="Google Shape;1466;p35">
              <a:extLst>
                <a:ext uri="{FF2B5EF4-FFF2-40B4-BE49-F238E27FC236}">
                  <a16:creationId xmlns:a16="http://schemas.microsoft.com/office/drawing/2014/main" id="{C346C3B9-52C5-4C8E-8C5C-FC43F7427953}"/>
                </a:ext>
              </a:extLst>
            </p:cNvPr>
            <p:cNvSpPr/>
            <p:nvPr/>
          </p:nvSpPr>
          <p:spPr>
            <a:xfrm>
              <a:off x="6497825" y="4334200"/>
              <a:ext cx="16100" cy="12200"/>
            </a:xfrm>
            <a:custGeom>
              <a:avLst/>
              <a:gdLst/>
              <a:ahLst/>
              <a:cxnLst/>
              <a:rect l="l" t="t" r="r" b="b"/>
              <a:pathLst>
                <a:path w="644" h="488" extrusionOk="0">
                  <a:moveTo>
                    <a:pt x="599" y="0"/>
                  </a:moveTo>
                  <a:lnTo>
                    <a:pt x="266" y="111"/>
                  </a:lnTo>
                  <a:lnTo>
                    <a:pt x="1" y="421"/>
                  </a:lnTo>
                  <a:cubicBezTo>
                    <a:pt x="23" y="444"/>
                    <a:pt x="23" y="466"/>
                    <a:pt x="1" y="488"/>
                  </a:cubicBezTo>
                  <a:lnTo>
                    <a:pt x="444" y="466"/>
                  </a:lnTo>
                  <a:lnTo>
                    <a:pt x="643" y="8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5" name="Google Shape;1467;p35">
              <a:extLst>
                <a:ext uri="{FF2B5EF4-FFF2-40B4-BE49-F238E27FC236}">
                  <a16:creationId xmlns:a16="http://schemas.microsoft.com/office/drawing/2014/main" id="{65BC2A7D-6873-409C-AEA9-41F8086D5531}"/>
                </a:ext>
              </a:extLst>
            </p:cNvPr>
            <p:cNvSpPr/>
            <p:nvPr/>
          </p:nvSpPr>
          <p:spPr>
            <a:xfrm>
              <a:off x="6602525" y="4457725"/>
              <a:ext cx="16625" cy="12200"/>
            </a:xfrm>
            <a:custGeom>
              <a:avLst/>
              <a:gdLst/>
              <a:ahLst/>
              <a:cxnLst/>
              <a:rect l="l" t="t" r="r" b="b"/>
              <a:pathLst>
                <a:path w="665" h="488" extrusionOk="0">
                  <a:moveTo>
                    <a:pt x="665" y="0"/>
                  </a:moveTo>
                  <a:lnTo>
                    <a:pt x="155" y="200"/>
                  </a:lnTo>
                  <a:cubicBezTo>
                    <a:pt x="111" y="266"/>
                    <a:pt x="67" y="355"/>
                    <a:pt x="0" y="488"/>
                  </a:cubicBezTo>
                  <a:lnTo>
                    <a:pt x="332" y="466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6" name="Google Shape;1468;p35">
              <a:extLst>
                <a:ext uri="{FF2B5EF4-FFF2-40B4-BE49-F238E27FC236}">
                  <a16:creationId xmlns:a16="http://schemas.microsoft.com/office/drawing/2014/main" id="{8647A8D9-3693-4472-AE5D-235672D36562}"/>
                </a:ext>
              </a:extLst>
            </p:cNvPr>
            <p:cNvSpPr/>
            <p:nvPr/>
          </p:nvSpPr>
          <p:spPr>
            <a:xfrm>
              <a:off x="6671750" y="4449700"/>
              <a:ext cx="12775" cy="19125"/>
            </a:xfrm>
            <a:custGeom>
              <a:avLst/>
              <a:gdLst/>
              <a:ahLst/>
              <a:cxnLst/>
              <a:rect l="l" t="t" r="r" b="b"/>
              <a:pathLst>
                <a:path w="511" h="765" extrusionOk="0">
                  <a:moveTo>
                    <a:pt x="223" y="0"/>
                  </a:moveTo>
                  <a:cubicBezTo>
                    <a:pt x="179" y="0"/>
                    <a:pt x="128" y="40"/>
                    <a:pt x="67" y="144"/>
                  </a:cubicBezTo>
                  <a:cubicBezTo>
                    <a:pt x="333" y="388"/>
                    <a:pt x="89" y="565"/>
                    <a:pt x="1" y="764"/>
                  </a:cubicBezTo>
                  <a:lnTo>
                    <a:pt x="510" y="698"/>
                  </a:lnTo>
                  <a:cubicBezTo>
                    <a:pt x="111" y="587"/>
                    <a:pt x="377" y="366"/>
                    <a:pt x="399" y="188"/>
                  </a:cubicBezTo>
                  <a:cubicBezTo>
                    <a:pt x="346" y="94"/>
                    <a:pt x="292" y="0"/>
                    <a:pt x="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7" name="Google Shape;1469;p35">
              <a:extLst>
                <a:ext uri="{FF2B5EF4-FFF2-40B4-BE49-F238E27FC236}">
                  <a16:creationId xmlns:a16="http://schemas.microsoft.com/office/drawing/2014/main" id="{E8725F6F-773E-48A5-9875-B17BBE3E8CB4}"/>
                </a:ext>
              </a:extLst>
            </p:cNvPr>
            <p:cNvSpPr/>
            <p:nvPr/>
          </p:nvSpPr>
          <p:spPr>
            <a:xfrm>
              <a:off x="7002425" y="4399550"/>
              <a:ext cx="23300" cy="11125"/>
            </a:xfrm>
            <a:custGeom>
              <a:avLst/>
              <a:gdLst/>
              <a:ahLst/>
              <a:cxnLst/>
              <a:rect l="l" t="t" r="r" b="b"/>
              <a:pathLst>
                <a:path w="932" h="445" extrusionOk="0">
                  <a:moveTo>
                    <a:pt x="378" y="1"/>
                  </a:moveTo>
                  <a:cubicBezTo>
                    <a:pt x="333" y="156"/>
                    <a:pt x="1" y="23"/>
                    <a:pt x="112" y="311"/>
                  </a:cubicBezTo>
                  <a:lnTo>
                    <a:pt x="932" y="444"/>
                  </a:lnTo>
                  <a:lnTo>
                    <a:pt x="732" y="156"/>
                  </a:lnTo>
                  <a:lnTo>
                    <a:pt x="511" y="222"/>
                  </a:lnTo>
                  <a:cubicBezTo>
                    <a:pt x="511" y="178"/>
                    <a:pt x="488" y="156"/>
                    <a:pt x="488" y="134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8" name="Google Shape;1470;p35">
              <a:extLst>
                <a:ext uri="{FF2B5EF4-FFF2-40B4-BE49-F238E27FC236}">
                  <a16:creationId xmlns:a16="http://schemas.microsoft.com/office/drawing/2014/main" id="{165A3430-E8E8-4C5F-98F3-2E0DD6E81CF6}"/>
                </a:ext>
              </a:extLst>
            </p:cNvPr>
            <p:cNvSpPr/>
            <p:nvPr/>
          </p:nvSpPr>
          <p:spPr>
            <a:xfrm>
              <a:off x="6817425" y="4503700"/>
              <a:ext cx="21625" cy="8325"/>
            </a:xfrm>
            <a:custGeom>
              <a:avLst/>
              <a:gdLst/>
              <a:ahLst/>
              <a:cxnLst/>
              <a:rect l="l" t="t" r="r" b="b"/>
              <a:pathLst>
                <a:path w="865" h="333" extrusionOk="0">
                  <a:moveTo>
                    <a:pt x="178" y="0"/>
                  </a:moveTo>
                  <a:lnTo>
                    <a:pt x="179" y="3"/>
                  </a:lnTo>
                  <a:lnTo>
                    <a:pt x="179" y="3"/>
                  </a:lnTo>
                  <a:lnTo>
                    <a:pt x="200" y="0"/>
                  </a:lnTo>
                  <a:close/>
                  <a:moveTo>
                    <a:pt x="179" y="3"/>
                  </a:moveTo>
                  <a:lnTo>
                    <a:pt x="1" y="22"/>
                  </a:lnTo>
                  <a:lnTo>
                    <a:pt x="377" y="222"/>
                  </a:lnTo>
                  <a:lnTo>
                    <a:pt x="577" y="333"/>
                  </a:lnTo>
                  <a:lnTo>
                    <a:pt x="776" y="288"/>
                  </a:lnTo>
                  <a:lnTo>
                    <a:pt x="865" y="67"/>
                  </a:lnTo>
                  <a:lnTo>
                    <a:pt x="865" y="45"/>
                  </a:lnTo>
                  <a:lnTo>
                    <a:pt x="222" y="89"/>
                  </a:lnTo>
                  <a:lnTo>
                    <a:pt x="179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471;p35">
              <a:extLst>
                <a:ext uri="{FF2B5EF4-FFF2-40B4-BE49-F238E27FC236}">
                  <a16:creationId xmlns:a16="http://schemas.microsoft.com/office/drawing/2014/main" id="{D48FF9F9-6C8E-4101-910B-6C773D633A98}"/>
                </a:ext>
              </a:extLst>
            </p:cNvPr>
            <p:cNvSpPr/>
            <p:nvPr/>
          </p:nvSpPr>
          <p:spPr>
            <a:xfrm>
              <a:off x="6718275" y="4383500"/>
              <a:ext cx="13325" cy="11375"/>
            </a:xfrm>
            <a:custGeom>
              <a:avLst/>
              <a:gdLst/>
              <a:ahLst/>
              <a:cxnLst/>
              <a:rect l="l" t="t" r="r" b="b"/>
              <a:pathLst>
                <a:path w="533" h="455" extrusionOk="0">
                  <a:moveTo>
                    <a:pt x="89" y="0"/>
                  </a:moveTo>
                  <a:lnTo>
                    <a:pt x="1" y="244"/>
                  </a:lnTo>
                  <a:lnTo>
                    <a:pt x="23" y="311"/>
                  </a:lnTo>
                  <a:cubicBezTo>
                    <a:pt x="80" y="416"/>
                    <a:pt x="133" y="455"/>
                    <a:pt x="186" y="455"/>
                  </a:cubicBezTo>
                  <a:cubicBezTo>
                    <a:pt x="255" y="455"/>
                    <a:pt x="324" y="386"/>
                    <a:pt x="400" y="311"/>
                  </a:cubicBezTo>
                  <a:cubicBezTo>
                    <a:pt x="444" y="200"/>
                    <a:pt x="488" y="111"/>
                    <a:pt x="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472;p35">
              <a:extLst>
                <a:ext uri="{FF2B5EF4-FFF2-40B4-BE49-F238E27FC236}">
                  <a16:creationId xmlns:a16="http://schemas.microsoft.com/office/drawing/2014/main" id="{54811750-DF6D-49F2-98F4-91E0410FA55E}"/>
                </a:ext>
              </a:extLst>
            </p:cNvPr>
            <p:cNvSpPr/>
            <p:nvPr/>
          </p:nvSpPr>
          <p:spPr>
            <a:xfrm>
              <a:off x="6869500" y="4170800"/>
              <a:ext cx="13325" cy="20525"/>
            </a:xfrm>
            <a:custGeom>
              <a:avLst/>
              <a:gdLst/>
              <a:ahLst/>
              <a:cxnLst/>
              <a:rect l="l" t="t" r="r" b="b"/>
              <a:pathLst>
                <a:path w="533" h="821" extrusionOk="0">
                  <a:moveTo>
                    <a:pt x="466" y="0"/>
                  </a:moveTo>
                  <a:lnTo>
                    <a:pt x="288" y="67"/>
                  </a:lnTo>
                  <a:cubicBezTo>
                    <a:pt x="200" y="311"/>
                    <a:pt x="0" y="554"/>
                    <a:pt x="111" y="820"/>
                  </a:cubicBezTo>
                  <a:cubicBezTo>
                    <a:pt x="377" y="643"/>
                    <a:pt x="532" y="333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473;p35">
              <a:extLst>
                <a:ext uri="{FF2B5EF4-FFF2-40B4-BE49-F238E27FC236}">
                  <a16:creationId xmlns:a16="http://schemas.microsoft.com/office/drawing/2014/main" id="{A35A6452-7756-4067-9C3B-77A718E9C816}"/>
                </a:ext>
              </a:extLst>
            </p:cNvPr>
            <p:cNvSpPr/>
            <p:nvPr/>
          </p:nvSpPr>
          <p:spPr>
            <a:xfrm>
              <a:off x="6409750" y="4396800"/>
              <a:ext cx="12225" cy="12200"/>
            </a:xfrm>
            <a:custGeom>
              <a:avLst/>
              <a:gdLst/>
              <a:ahLst/>
              <a:cxnLst/>
              <a:rect l="l" t="t" r="r" b="b"/>
              <a:pathLst>
                <a:path w="489" h="488" extrusionOk="0">
                  <a:moveTo>
                    <a:pt x="355" y="0"/>
                  </a:moveTo>
                  <a:lnTo>
                    <a:pt x="23" y="111"/>
                  </a:lnTo>
                  <a:lnTo>
                    <a:pt x="1" y="244"/>
                  </a:lnTo>
                  <a:lnTo>
                    <a:pt x="488" y="488"/>
                  </a:lnTo>
                  <a:cubicBezTo>
                    <a:pt x="444" y="310"/>
                    <a:pt x="399" y="155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474;p35">
              <a:extLst>
                <a:ext uri="{FF2B5EF4-FFF2-40B4-BE49-F238E27FC236}">
                  <a16:creationId xmlns:a16="http://schemas.microsoft.com/office/drawing/2014/main" id="{DA40E4D2-B668-4609-BB62-74802BBB7516}"/>
                </a:ext>
              </a:extLst>
            </p:cNvPr>
            <p:cNvSpPr/>
            <p:nvPr/>
          </p:nvSpPr>
          <p:spPr>
            <a:xfrm>
              <a:off x="6490075" y="4420600"/>
              <a:ext cx="15525" cy="9450"/>
            </a:xfrm>
            <a:custGeom>
              <a:avLst/>
              <a:gdLst/>
              <a:ahLst/>
              <a:cxnLst/>
              <a:rect l="l" t="t" r="r" b="b"/>
              <a:pathLst>
                <a:path w="621" h="378" extrusionOk="0">
                  <a:moveTo>
                    <a:pt x="554" y="1"/>
                  </a:moveTo>
                  <a:lnTo>
                    <a:pt x="0" y="378"/>
                  </a:lnTo>
                  <a:lnTo>
                    <a:pt x="311" y="378"/>
                  </a:lnTo>
                  <a:cubicBezTo>
                    <a:pt x="311" y="355"/>
                    <a:pt x="311" y="333"/>
                    <a:pt x="311" y="311"/>
                  </a:cubicBezTo>
                  <a:lnTo>
                    <a:pt x="399" y="222"/>
                  </a:lnTo>
                  <a:lnTo>
                    <a:pt x="554" y="311"/>
                  </a:lnTo>
                  <a:lnTo>
                    <a:pt x="621" y="67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475;p35">
              <a:extLst>
                <a:ext uri="{FF2B5EF4-FFF2-40B4-BE49-F238E27FC236}">
                  <a16:creationId xmlns:a16="http://schemas.microsoft.com/office/drawing/2014/main" id="{BEB2A2A5-B575-4D1C-8404-377ADF734FA3}"/>
                </a:ext>
              </a:extLst>
            </p:cNvPr>
            <p:cNvSpPr/>
            <p:nvPr/>
          </p:nvSpPr>
          <p:spPr>
            <a:xfrm>
              <a:off x="6455175" y="4543025"/>
              <a:ext cx="6125" cy="19400"/>
            </a:xfrm>
            <a:custGeom>
              <a:avLst/>
              <a:gdLst/>
              <a:ahLst/>
              <a:cxnLst/>
              <a:rect l="l" t="t" r="r" b="b"/>
              <a:pathLst>
                <a:path w="245" h="776" extrusionOk="0">
                  <a:moveTo>
                    <a:pt x="0" y="0"/>
                  </a:moveTo>
                  <a:lnTo>
                    <a:pt x="0" y="554"/>
                  </a:lnTo>
                  <a:lnTo>
                    <a:pt x="23" y="776"/>
                  </a:lnTo>
                  <a:lnTo>
                    <a:pt x="244" y="709"/>
                  </a:lnTo>
                  <a:lnTo>
                    <a:pt x="244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476;p35">
              <a:extLst>
                <a:ext uri="{FF2B5EF4-FFF2-40B4-BE49-F238E27FC236}">
                  <a16:creationId xmlns:a16="http://schemas.microsoft.com/office/drawing/2014/main" id="{24ABCAE1-81C3-4FEA-B412-E41F9897DC27}"/>
                </a:ext>
              </a:extLst>
            </p:cNvPr>
            <p:cNvSpPr/>
            <p:nvPr/>
          </p:nvSpPr>
          <p:spPr>
            <a:xfrm>
              <a:off x="6850675" y="4164150"/>
              <a:ext cx="22175" cy="8325"/>
            </a:xfrm>
            <a:custGeom>
              <a:avLst/>
              <a:gdLst/>
              <a:ahLst/>
              <a:cxnLst/>
              <a:rect l="l" t="t" r="r" b="b"/>
              <a:pathLst>
                <a:path w="887" h="333" extrusionOk="0">
                  <a:moveTo>
                    <a:pt x="266" y="1"/>
                  </a:moveTo>
                  <a:lnTo>
                    <a:pt x="0" y="200"/>
                  </a:lnTo>
                  <a:cubicBezTo>
                    <a:pt x="0" y="222"/>
                    <a:pt x="0" y="244"/>
                    <a:pt x="0" y="266"/>
                  </a:cubicBezTo>
                  <a:cubicBezTo>
                    <a:pt x="200" y="289"/>
                    <a:pt x="399" y="311"/>
                    <a:pt x="576" y="333"/>
                  </a:cubicBezTo>
                  <a:cubicBezTo>
                    <a:pt x="687" y="311"/>
                    <a:pt x="798" y="266"/>
                    <a:pt x="886" y="222"/>
                  </a:cubicBezTo>
                  <a:lnTo>
                    <a:pt x="709" y="1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477;p35">
              <a:extLst>
                <a:ext uri="{FF2B5EF4-FFF2-40B4-BE49-F238E27FC236}">
                  <a16:creationId xmlns:a16="http://schemas.microsoft.com/office/drawing/2014/main" id="{0B22306D-4F0F-4DE1-80EF-E8027BA33BF2}"/>
                </a:ext>
              </a:extLst>
            </p:cNvPr>
            <p:cNvSpPr/>
            <p:nvPr/>
          </p:nvSpPr>
          <p:spPr>
            <a:xfrm>
              <a:off x="6592000" y="4396600"/>
              <a:ext cx="14975" cy="7975"/>
            </a:xfrm>
            <a:custGeom>
              <a:avLst/>
              <a:gdLst/>
              <a:ahLst/>
              <a:cxnLst/>
              <a:rect l="l" t="t" r="r" b="b"/>
              <a:pathLst>
                <a:path w="599" h="319" extrusionOk="0">
                  <a:moveTo>
                    <a:pt x="363" y="1"/>
                  </a:moveTo>
                  <a:cubicBezTo>
                    <a:pt x="174" y="1"/>
                    <a:pt x="78" y="142"/>
                    <a:pt x="0" y="318"/>
                  </a:cubicBezTo>
                  <a:lnTo>
                    <a:pt x="598" y="163"/>
                  </a:lnTo>
                  <a:cubicBezTo>
                    <a:pt x="554" y="119"/>
                    <a:pt x="488" y="75"/>
                    <a:pt x="443" y="8"/>
                  </a:cubicBezTo>
                  <a:cubicBezTo>
                    <a:pt x="415" y="3"/>
                    <a:pt x="388" y="1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478;p35">
              <a:extLst>
                <a:ext uri="{FF2B5EF4-FFF2-40B4-BE49-F238E27FC236}">
                  <a16:creationId xmlns:a16="http://schemas.microsoft.com/office/drawing/2014/main" id="{D3B1C7E9-72AC-4515-BB8A-1466B09BFA9E}"/>
                </a:ext>
              </a:extLst>
            </p:cNvPr>
            <p:cNvSpPr/>
            <p:nvPr/>
          </p:nvSpPr>
          <p:spPr>
            <a:xfrm>
              <a:off x="7029025" y="4472675"/>
              <a:ext cx="12200" cy="11100"/>
            </a:xfrm>
            <a:custGeom>
              <a:avLst/>
              <a:gdLst/>
              <a:ahLst/>
              <a:cxnLst/>
              <a:rect l="l" t="t" r="r" b="b"/>
              <a:pathLst>
                <a:path w="488" h="444" extrusionOk="0">
                  <a:moveTo>
                    <a:pt x="0" y="1"/>
                  </a:moveTo>
                  <a:lnTo>
                    <a:pt x="0" y="421"/>
                  </a:lnTo>
                  <a:cubicBezTo>
                    <a:pt x="133" y="244"/>
                    <a:pt x="488" y="444"/>
                    <a:pt x="421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479;p35">
              <a:extLst>
                <a:ext uri="{FF2B5EF4-FFF2-40B4-BE49-F238E27FC236}">
                  <a16:creationId xmlns:a16="http://schemas.microsoft.com/office/drawing/2014/main" id="{7B1A1A4A-6FF4-4C55-9215-407825A83047}"/>
                </a:ext>
              </a:extLst>
            </p:cNvPr>
            <p:cNvSpPr/>
            <p:nvPr/>
          </p:nvSpPr>
          <p:spPr>
            <a:xfrm>
              <a:off x="6922675" y="4442200"/>
              <a:ext cx="12200" cy="11125"/>
            </a:xfrm>
            <a:custGeom>
              <a:avLst/>
              <a:gdLst/>
              <a:ahLst/>
              <a:cxnLst/>
              <a:rect l="l" t="t" r="r" b="b"/>
              <a:pathLst>
                <a:path w="488" h="445" extrusionOk="0">
                  <a:moveTo>
                    <a:pt x="0" y="1"/>
                  </a:moveTo>
                  <a:lnTo>
                    <a:pt x="0" y="422"/>
                  </a:lnTo>
                  <a:lnTo>
                    <a:pt x="288" y="444"/>
                  </a:lnTo>
                  <a:cubicBezTo>
                    <a:pt x="269" y="325"/>
                    <a:pt x="196" y="171"/>
                    <a:pt x="370" y="171"/>
                  </a:cubicBezTo>
                  <a:cubicBezTo>
                    <a:pt x="391" y="171"/>
                    <a:pt x="415" y="173"/>
                    <a:pt x="444" y="178"/>
                  </a:cubicBezTo>
                  <a:lnTo>
                    <a:pt x="488" y="134"/>
                  </a:lnTo>
                  <a:cubicBezTo>
                    <a:pt x="488" y="112"/>
                    <a:pt x="488" y="90"/>
                    <a:pt x="488" y="4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480;p35">
              <a:extLst>
                <a:ext uri="{FF2B5EF4-FFF2-40B4-BE49-F238E27FC236}">
                  <a16:creationId xmlns:a16="http://schemas.microsoft.com/office/drawing/2014/main" id="{F8D2828D-0B42-4C14-B675-8BB27458FF87}"/>
                </a:ext>
              </a:extLst>
            </p:cNvPr>
            <p:cNvSpPr/>
            <p:nvPr/>
          </p:nvSpPr>
          <p:spPr>
            <a:xfrm>
              <a:off x="6564300" y="4389025"/>
              <a:ext cx="17750" cy="8350"/>
            </a:xfrm>
            <a:custGeom>
              <a:avLst/>
              <a:gdLst/>
              <a:ahLst/>
              <a:cxnLst/>
              <a:rect l="l" t="t" r="r" b="b"/>
              <a:pathLst>
                <a:path w="710" h="334" extrusionOk="0">
                  <a:moveTo>
                    <a:pt x="333" y="1"/>
                  </a:moveTo>
                  <a:lnTo>
                    <a:pt x="0" y="134"/>
                  </a:lnTo>
                  <a:lnTo>
                    <a:pt x="466" y="333"/>
                  </a:lnTo>
                  <a:lnTo>
                    <a:pt x="443" y="178"/>
                  </a:lnTo>
                  <a:lnTo>
                    <a:pt x="443" y="178"/>
                  </a:lnTo>
                  <a:lnTo>
                    <a:pt x="621" y="200"/>
                  </a:lnTo>
                  <a:lnTo>
                    <a:pt x="709" y="156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481;p35">
              <a:extLst>
                <a:ext uri="{FF2B5EF4-FFF2-40B4-BE49-F238E27FC236}">
                  <a16:creationId xmlns:a16="http://schemas.microsoft.com/office/drawing/2014/main" id="{0B2B9231-62B3-4ACD-AE61-5EFB7226ACE5}"/>
                </a:ext>
              </a:extLst>
            </p:cNvPr>
            <p:cNvSpPr/>
            <p:nvPr/>
          </p:nvSpPr>
          <p:spPr>
            <a:xfrm>
              <a:off x="6473450" y="4180225"/>
              <a:ext cx="10000" cy="14975"/>
            </a:xfrm>
            <a:custGeom>
              <a:avLst/>
              <a:gdLst/>
              <a:ahLst/>
              <a:cxnLst/>
              <a:rect l="l" t="t" r="r" b="b"/>
              <a:pathLst>
                <a:path w="400" h="599" extrusionOk="0">
                  <a:moveTo>
                    <a:pt x="355" y="0"/>
                  </a:moveTo>
                  <a:lnTo>
                    <a:pt x="67" y="288"/>
                  </a:lnTo>
                  <a:cubicBezTo>
                    <a:pt x="1" y="532"/>
                    <a:pt x="156" y="576"/>
                    <a:pt x="333" y="598"/>
                  </a:cubicBezTo>
                  <a:cubicBezTo>
                    <a:pt x="355" y="598"/>
                    <a:pt x="377" y="576"/>
                    <a:pt x="399" y="554"/>
                  </a:cubicBezTo>
                  <a:lnTo>
                    <a:pt x="244" y="421"/>
                  </a:lnTo>
                  <a:cubicBezTo>
                    <a:pt x="289" y="244"/>
                    <a:pt x="333" y="133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482;p35">
              <a:extLst>
                <a:ext uri="{FF2B5EF4-FFF2-40B4-BE49-F238E27FC236}">
                  <a16:creationId xmlns:a16="http://schemas.microsoft.com/office/drawing/2014/main" id="{01BD5B37-6A96-4B5E-84E8-496E935971F3}"/>
                </a:ext>
              </a:extLst>
            </p:cNvPr>
            <p:cNvSpPr/>
            <p:nvPr/>
          </p:nvSpPr>
          <p:spPr>
            <a:xfrm>
              <a:off x="6669525" y="4380925"/>
              <a:ext cx="12225" cy="8900"/>
            </a:xfrm>
            <a:custGeom>
              <a:avLst/>
              <a:gdLst/>
              <a:ahLst/>
              <a:cxnLst/>
              <a:rect l="l" t="t" r="r" b="b"/>
              <a:pathLst>
                <a:path w="489" h="356" extrusionOk="0">
                  <a:moveTo>
                    <a:pt x="197" y="1"/>
                  </a:moveTo>
                  <a:cubicBezTo>
                    <a:pt x="95" y="1"/>
                    <a:pt x="12" y="41"/>
                    <a:pt x="1" y="236"/>
                  </a:cubicBezTo>
                  <a:cubicBezTo>
                    <a:pt x="11" y="233"/>
                    <a:pt x="21" y="232"/>
                    <a:pt x="31" y="232"/>
                  </a:cubicBezTo>
                  <a:cubicBezTo>
                    <a:pt x="130" y="232"/>
                    <a:pt x="237" y="355"/>
                    <a:pt x="340" y="355"/>
                  </a:cubicBezTo>
                  <a:cubicBezTo>
                    <a:pt x="391" y="355"/>
                    <a:pt x="441" y="325"/>
                    <a:pt x="488" y="236"/>
                  </a:cubicBezTo>
                  <a:lnTo>
                    <a:pt x="488" y="15"/>
                  </a:lnTo>
                  <a:cubicBezTo>
                    <a:pt x="469" y="20"/>
                    <a:pt x="447" y="22"/>
                    <a:pt x="425" y="22"/>
                  </a:cubicBezTo>
                  <a:cubicBezTo>
                    <a:pt x="352" y="22"/>
                    <a:pt x="270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483;p35">
              <a:extLst>
                <a:ext uri="{FF2B5EF4-FFF2-40B4-BE49-F238E27FC236}">
                  <a16:creationId xmlns:a16="http://schemas.microsoft.com/office/drawing/2014/main" id="{6F3B0768-6D71-400E-8679-249AD637E849}"/>
                </a:ext>
              </a:extLst>
            </p:cNvPr>
            <p:cNvSpPr/>
            <p:nvPr/>
          </p:nvSpPr>
          <p:spPr>
            <a:xfrm>
              <a:off x="7066700" y="4489000"/>
              <a:ext cx="9975" cy="13200"/>
            </a:xfrm>
            <a:custGeom>
              <a:avLst/>
              <a:gdLst/>
              <a:ahLst/>
              <a:cxnLst/>
              <a:rect l="l" t="t" r="r" b="b"/>
              <a:pathLst>
                <a:path w="399" h="528" extrusionOk="0">
                  <a:moveTo>
                    <a:pt x="274" y="0"/>
                  </a:moveTo>
                  <a:cubicBezTo>
                    <a:pt x="94" y="0"/>
                    <a:pt x="150" y="304"/>
                    <a:pt x="0" y="322"/>
                  </a:cubicBezTo>
                  <a:cubicBezTo>
                    <a:pt x="25" y="460"/>
                    <a:pt x="64" y="527"/>
                    <a:pt x="122" y="527"/>
                  </a:cubicBezTo>
                  <a:cubicBezTo>
                    <a:pt x="166" y="527"/>
                    <a:pt x="221" y="488"/>
                    <a:pt x="288" y="411"/>
                  </a:cubicBezTo>
                  <a:lnTo>
                    <a:pt x="399" y="212"/>
                  </a:lnTo>
                  <a:lnTo>
                    <a:pt x="399" y="34"/>
                  </a:lnTo>
                  <a:cubicBezTo>
                    <a:pt x="347" y="10"/>
                    <a:pt x="30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484;p35">
              <a:extLst>
                <a:ext uri="{FF2B5EF4-FFF2-40B4-BE49-F238E27FC236}">
                  <a16:creationId xmlns:a16="http://schemas.microsoft.com/office/drawing/2014/main" id="{9CC59F5E-88EF-4911-A3CB-8AFC83763B3F}"/>
                </a:ext>
              </a:extLst>
            </p:cNvPr>
            <p:cNvSpPr/>
            <p:nvPr/>
          </p:nvSpPr>
          <p:spPr>
            <a:xfrm>
              <a:off x="6926550" y="4459375"/>
              <a:ext cx="12200" cy="10000"/>
            </a:xfrm>
            <a:custGeom>
              <a:avLst/>
              <a:gdLst/>
              <a:ahLst/>
              <a:cxnLst/>
              <a:rect l="l" t="t" r="r" b="b"/>
              <a:pathLst>
                <a:path w="488" h="400" extrusionOk="0">
                  <a:moveTo>
                    <a:pt x="399" y="1"/>
                  </a:moveTo>
                  <a:lnTo>
                    <a:pt x="1" y="222"/>
                  </a:lnTo>
                  <a:lnTo>
                    <a:pt x="488" y="400"/>
                  </a:lnTo>
                  <a:cubicBezTo>
                    <a:pt x="444" y="267"/>
                    <a:pt x="421" y="134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485;p35">
              <a:extLst>
                <a:ext uri="{FF2B5EF4-FFF2-40B4-BE49-F238E27FC236}">
                  <a16:creationId xmlns:a16="http://schemas.microsoft.com/office/drawing/2014/main" id="{7EFA00F0-8BCB-49A7-8B95-B51174B60B03}"/>
                </a:ext>
              </a:extLst>
            </p:cNvPr>
            <p:cNvSpPr/>
            <p:nvPr/>
          </p:nvSpPr>
          <p:spPr>
            <a:xfrm>
              <a:off x="6459050" y="4188525"/>
              <a:ext cx="11650" cy="15525"/>
            </a:xfrm>
            <a:custGeom>
              <a:avLst/>
              <a:gdLst/>
              <a:ahLst/>
              <a:cxnLst/>
              <a:rect l="l" t="t" r="r" b="b"/>
              <a:pathLst>
                <a:path w="466" h="621" extrusionOk="0">
                  <a:moveTo>
                    <a:pt x="466" y="0"/>
                  </a:moveTo>
                  <a:lnTo>
                    <a:pt x="1" y="466"/>
                  </a:lnTo>
                  <a:lnTo>
                    <a:pt x="89" y="621"/>
                  </a:lnTo>
                  <a:lnTo>
                    <a:pt x="89" y="59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486;p35">
              <a:extLst>
                <a:ext uri="{FF2B5EF4-FFF2-40B4-BE49-F238E27FC236}">
                  <a16:creationId xmlns:a16="http://schemas.microsoft.com/office/drawing/2014/main" id="{C76261C9-7BDC-4B9C-B072-712C074D8D5A}"/>
                </a:ext>
              </a:extLst>
            </p:cNvPr>
            <p:cNvSpPr/>
            <p:nvPr/>
          </p:nvSpPr>
          <p:spPr>
            <a:xfrm>
              <a:off x="6764800" y="4397275"/>
              <a:ext cx="13875" cy="9500"/>
            </a:xfrm>
            <a:custGeom>
              <a:avLst/>
              <a:gdLst/>
              <a:ahLst/>
              <a:cxnLst/>
              <a:rect l="l" t="t" r="r" b="b"/>
              <a:pathLst>
                <a:path w="555" h="380" extrusionOk="0">
                  <a:moveTo>
                    <a:pt x="261" y="0"/>
                  </a:moveTo>
                  <a:cubicBezTo>
                    <a:pt x="161" y="0"/>
                    <a:pt x="69" y="54"/>
                    <a:pt x="1" y="225"/>
                  </a:cubicBezTo>
                  <a:cubicBezTo>
                    <a:pt x="97" y="214"/>
                    <a:pt x="199" y="178"/>
                    <a:pt x="285" y="178"/>
                  </a:cubicBezTo>
                  <a:cubicBezTo>
                    <a:pt x="378" y="178"/>
                    <a:pt x="454" y="220"/>
                    <a:pt x="488" y="380"/>
                  </a:cubicBezTo>
                  <a:cubicBezTo>
                    <a:pt x="510" y="291"/>
                    <a:pt x="533" y="181"/>
                    <a:pt x="555" y="92"/>
                  </a:cubicBezTo>
                  <a:cubicBezTo>
                    <a:pt x="458" y="49"/>
                    <a:pt x="355" y="0"/>
                    <a:pt x="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5" name="Google Shape;1487;p35">
              <a:extLst>
                <a:ext uri="{FF2B5EF4-FFF2-40B4-BE49-F238E27FC236}">
                  <a16:creationId xmlns:a16="http://schemas.microsoft.com/office/drawing/2014/main" id="{F1EF8268-9841-4CD2-96B9-4B5A012E8D6E}"/>
                </a:ext>
              </a:extLst>
            </p:cNvPr>
            <p:cNvSpPr/>
            <p:nvPr/>
          </p:nvSpPr>
          <p:spPr>
            <a:xfrm>
              <a:off x="6650150" y="4381275"/>
              <a:ext cx="9450" cy="10000"/>
            </a:xfrm>
            <a:custGeom>
              <a:avLst/>
              <a:gdLst/>
              <a:ahLst/>
              <a:cxnLst/>
              <a:rect l="l" t="t" r="r" b="b"/>
              <a:pathLst>
                <a:path w="378" h="400" extrusionOk="0">
                  <a:moveTo>
                    <a:pt x="311" y="1"/>
                  </a:moveTo>
                  <a:lnTo>
                    <a:pt x="1" y="156"/>
                  </a:lnTo>
                  <a:lnTo>
                    <a:pt x="133" y="400"/>
                  </a:lnTo>
                  <a:lnTo>
                    <a:pt x="377" y="244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6" name="Google Shape;1488;p35">
              <a:extLst>
                <a:ext uri="{FF2B5EF4-FFF2-40B4-BE49-F238E27FC236}">
                  <a16:creationId xmlns:a16="http://schemas.microsoft.com/office/drawing/2014/main" id="{B677D9FB-81BA-42BE-8C30-3FD34FB3F506}"/>
                </a:ext>
              </a:extLst>
            </p:cNvPr>
            <p:cNvSpPr/>
            <p:nvPr/>
          </p:nvSpPr>
          <p:spPr>
            <a:xfrm>
              <a:off x="6579800" y="4299850"/>
              <a:ext cx="12225" cy="9450"/>
            </a:xfrm>
            <a:custGeom>
              <a:avLst/>
              <a:gdLst/>
              <a:ahLst/>
              <a:cxnLst/>
              <a:rect l="l" t="t" r="r" b="b"/>
              <a:pathLst>
                <a:path w="489" h="378" extrusionOk="0">
                  <a:moveTo>
                    <a:pt x="488" y="1"/>
                  </a:moveTo>
                  <a:lnTo>
                    <a:pt x="1" y="112"/>
                  </a:lnTo>
                  <a:cubicBezTo>
                    <a:pt x="23" y="200"/>
                    <a:pt x="45" y="289"/>
                    <a:pt x="67" y="377"/>
                  </a:cubicBezTo>
                  <a:lnTo>
                    <a:pt x="89" y="377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489;p35">
              <a:extLst>
                <a:ext uri="{FF2B5EF4-FFF2-40B4-BE49-F238E27FC236}">
                  <a16:creationId xmlns:a16="http://schemas.microsoft.com/office/drawing/2014/main" id="{2BCD9FCC-39B6-490B-89C1-83BFB4BE2C14}"/>
                </a:ext>
              </a:extLst>
            </p:cNvPr>
            <p:cNvSpPr/>
            <p:nvPr/>
          </p:nvSpPr>
          <p:spPr>
            <a:xfrm>
              <a:off x="6536600" y="4334200"/>
              <a:ext cx="12200" cy="11400"/>
            </a:xfrm>
            <a:custGeom>
              <a:avLst/>
              <a:gdLst/>
              <a:ahLst/>
              <a:cxnLst/>
              <a:rect l="l" t="t" r="r" b="b"/>
              <a:pathLst>
                <a:path w="488" h="456" extrusionOk="0">
                  <a:moveTo>
                    <a:pt x="399" y="0"/>
                  </a:moveTo>
                  <a:lnTo>
                    <a:pt x="0" y="377"/>
                  </a:lnTo>
                  <a:cubicBezTo>
                    <a:pt x="80" y="432"/>
                    <a:pt x="147" y="455"/>
                    <a:pt x="203" y="455"/>
                  </a:cubicBezTo>
                  <a:cubicBezTo>
                    <a:pt x="348" y="455"/>
                    <a:pt x="424" y="300"/>
                    <a:pt x="488" y="156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490;p35">
              <a:extLst>
                <a:ext uri="{FF2B5EF4-FFF2-40B4-BE49-F238E27FC236}">
                  <a16:creationId xmlns:a16="http://schemas.microsoft.com/office/drawing/2014/main" id="{53AADD20-6B3A-4BF6-A5C0-AEDE02A358CA}"/>
                </a:ext>
              </a:extLst>
            </p:cNvPr>
            <p:cNvSpPr/>
            <p:nvPr/>
          </p:nvSpPr>
          <p:spPr>
            <a:xfrm>
              <a:off x="7022375" y="4555200"/>
              <a:ext cx="12200" cy="10550"/>
            </a:xfrm>
            <a:custGeom>
              <a:avLst/>
              <a:gdLst/>
              <a:ahLst/>
              <a:cxnLst/>
              <a:rect l="l" t="t" r="r" b="b"/>
              <a:pathLst>
                <a:path w="488" h="422" extrusionOk="0">
                  <a:moveTo>
                    <a:pt x="1" y="1"/>
                  </a:moveTo>
                  <a:cubicBezTo>
                    <a:pt x="67" y="134"/>
                    <a:pt x="156" y="245"/>
                    <a:pt x="266" y="422"/>
                  </a:cubicBezTo>
                  <a:lnTo>
                    <a:pt x="488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491;p35">
              <a:extLst>
                <a:ext uri="{FF2B5EF4-FFF2-40B4-BE49-F238E27FC236}">
                  <a16:creationId xmlns:a16="http://schemas.microsoft.com/office/drawing/2014/main" id="{F2C07616-800B-44FC-B5F3-280E6A455460}"/>
                </a:ext>
              </a:extLst>
            </p:cNvPr>
            <p:cNvSpPr/>
            <p:nvPr/>
          </p:nvSpPr>
          <p:spPr>
            <a:xfrm>
              <a:off x="6682825" y="4382400"/>
              <a:ext cx="11100" cy="10350"/>
            </a:xfrm>
            <a:custGeom>
              <a:avLst/>
              <a:gdLst/>
              <a:ahLst/>
              <a:cxnLst/>
              <a:rect l="l" t="t" r="r" b="b"/>
              <a:pathLst>
                <a:path w="444" h="414" extrusionOk="0">
                  <a:moveTo>
                    <a:pt x="289" y="0"/>
                  </a:moveTo>
                  <a:lnTo>
                    <a:pt x="1" y="177"/>
                  </a:lnTo>
                  <a:cubicBezTo>
                    <a:pt x="37" y="357"/>
                    <a:pt x="105" y="414"/>
                    <a:pt x="192" y="414"/>
                  </a:cubicBezTo>
                  <a:cubicBezTo>
                    <a:pt x="266" y="414"/>
                    <a:pt x="352" y="373"/>
                    <a:pt x="444" y="332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492;p35">
              <a:extLst>
                <a:ext uri="{FF2B5EF4-FFF2-40B4-BE49-F238E27FC236}">
                  <a16:creationId xmlns:a16="http://schemas.microsoft.com/office/drawing/2014/main" id="{711B5CEA-CE7D-474F-B065-DA4A5B4D14BC}"/>
                </a:ext>
              </a:extLst>
            </p:cNvPr>
            <p:cNvSpPr/>
            <p:nvPr/>
          </p:nvSpPr>
          <p:spPr>
            <a:xfrm>
              <a:off x="6680625" y="4129800"/>
              <a:ext cx="13850" cy="10000"/>
            </a:xfrm>
            <a:custGeom>
              <a:avLst/>
              <a:gdLst/>
              <a:ahLst/>
              <a:cxnLst/>
              <a:rect l="l" t="t" r="r" b="b"/>
              <a:pathLst>
                <a:path w="554" h="400" extrusionOk="0">
                  <a:moveTo>
                    <a:pt x="155" y="1"/>
                  </a:moveTo>
                  <a:lnTo>
                    <a:pt x="0" y="377"/>
                  </a:lnTo>
                  <a:lnTo>
                    <a:pt x="355" y="400"/>
                  </a:lnTo>
                  <a:lnTo>
                    <a:pt x="554" y="289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493;p35">
              <a:extLst>
                <a:ext uri="{FF2B5EF4-FFF2-40B4-BE49-F238E27FC236}">
                  <a16:creationId xmlns:a16="http://schemas.microsoft.com/office/drawing/2014/main" id="{0E599105-53A4-4E3A-8588-4B7BAC453849}"/>
                </a:ext>
              </a:extLst>
            </p:cNvPr>
            <p:cNvSpPr/>
            <p:nvPr/>
          </p:nvSpPr>
          <p:spPr>
            <a:xfrm>
              <a:off x="6792500" y="4395125"/>
              <a:ext cx="11650" cy="6675"/>
            </a:xfrm>
            <a:custGeom>
              <a:avLst/>
              <a:gdLst/>
              <a:ahLst/>
              <a:cxnLst/>
              <a:rect l="l" t="t" r="r" b="b"/>
              <a:pathLst>
                <a:path w="466" h="267" extrusionOk="0">
                  <a:moveTo>
                    <a:pt x="222" y="1"/>
                  </a:moveTo>
                  <a:lnTo>
                    <a:pt x="1" y="267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494;p35">
              <a:extLst>
                <a:ext uri="{FF2B5EF4-FFF2-40B4-BE49-F238E27FC236}">
                  <a16:creationId xmlns:a16="http://schemas.microsoft.com/office/drawing/2014/main" id="{F749CCCC-5664-4ADD-B43B-778E37607703}"/>
                </a:ext>
              </a:extLst>
            </p:cNvPr>
            <p:cNvSpPr/>
            <p:nvPr/>
          </p:nvSpPr>
          <p:spPr>
            <a:xfrm>
              <a:off x="6730475" y="4219550"/>
              <a:ext cx="14425" cy="9975"/>
            </a:xfrm>
            <a:custGeom>
              <a:avLst/>
              <a:gdLst/>
              <a:ahLst/>
              <a:cxnLst/>
              <a:rect l="l" t="t" r="r" b="b"/>
              <a:pathLst>
                <a:path w="577" h="399" extrusionOk="0">
                  <a:moveTo>
                    <a:pt x="222" y="0"/>
                  </a:moveTo>
                  <a:lnTo>
                    <a:pt x="0" y="377"/>
                  </a:lnTo>
                  <a:lnTo>
                    <a:pt x="244" y="399"/>
                  </a:lnTo>
                  <a:cubicBezTo>
                    <a:pt x="355" y="244"/>
                    <a:pt x="576" y="111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495;p35">
              <a:extLst>
                <a:ext uri="{FF2B5EF4-FFF2-40B4-BE49-F238E27FC236}">
                  <a16:creationId xmlns:a16="http://schemas.microsoft.com/office/drawing/2014/main" id="{EB735DB8-D478-43C3-8219-4C53CABF43F4}"/>
                </a:ext>
              </a:extLst>
            </p:cNvPr>
            <p:cNvSpPr/>
            <p:nvPr/>
          </p:nvSpPr>
          <p:spPr>
            <a:xfrm>
              <a:off x="6974750" y="454357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266" y="1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576" y="13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496;p35">
              <a:extLst>
                <a:ext uri="{FF2B5EF4-FFF2-40B4-BE49-F238E27FC236}">
                  <a16:creationId xmlns:a16="http://schemas.microsoft.com/office/drawing/2014/main" id="{7E36CF15-4FA1-4F23-B75C-078709D0FF61}"/>
                </a:ext>
              </a:extLst>
            </p:cNvPr>
            <p:cNvSpPr/>
            <p:nvPr/>
          </p:nvSpPr>
          <p:spPr>
            <a:xfrm>
              <a:off x="6557100" y="4138125"/>
              <a:ext cx="11100" cy="14975"/>
            </a:xfrm>
            <a:custGeom>
              <a:avLst/>
              <a:gdLst/>
              <a:ahLst/>
              <a:cxnLst/>
              <a:rect l="l" t="t" r="r" b="b"/>
              <a:pathLst>
                <a:path w="444" h="599" extrusionOk="0">
                  <a:moveTo>
                    <a:pt x="443" y="0"/>
                  </a:moveTo>
                  <a:lnTo>
                    <a:pt x="288" y="67"/>
                  </a:lnTo>
                  <a:cubicBezTo>
                    <a:pt x="355" y="244"/>
                    <a:pt x="0" y="465"/>
                    <a:pt x="355" y="598"/>
                  </a:cubicBezTo>
                  <a:cubicBezTo>
                    <a:pt x="377" y="399"/>
                    <a:pt x="421" y="20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497;p35">
              <a:extLst>
                <a:ext uri="{FF2B5EF4-FFF2-40B4-BE49-F238E27FC236}">
                  <a16:creationId xmlns:a16="http://schemas.microsoft.com/office/drawing/2014/main" id="{E933795F-C234-4111-B92B-FA9B53BDCCCA}"/>
                </a:ext>
              </a:extLst>
            </p:cNvPr>
            <p:cNvSpPr/>
            <p:nvPr/>
          </p:nvSpPr>
          <p:spPr>
            <a:xfrm>
              <a:off x="7096050" y="4560750"/>
              <a:ext cx="13875" cy="7775"/>
            </a:xfrm>
            <a:custGeom>
              <a:avLst/>
              <a:gdLst/>
              <a:ahLst/>
              <a:cxnLst/>
              <a:rect l="l" t="t" r="r" b="b"/>
              <a:pathLst>
                <a:path w="555" h="311" extrusionOk="0">
                  <a:moveTo>
                    <a:pt x="0" y="0"/>
                  </a:moveTo>
                  <a:lnTo>
                    <a:pt x="510" y="311"/>
                  </a:lnTo>
                  <a:lnTo>
                    <a:pt x="554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498;p35">
              <a:extLst>
                <a:ext uri="{FF2B5EF4-FFF2-40B4-BE49-F238E27FC236}">
                  <a16:creationId xmlns:a16="http://schemas.microsoft.com/office/drawing/2014/main" id="{CD0283F0-7ED3-4313-A43B-98985174105C}"/>
                </a:ext>
              </a:extLst>
            </p:cNvPr>
            <p:cNvSpPr/>
            <p:nvPr/>
          </p:nvSpPr>
          <p:spPr>
            <a:xfrm>
              <a:off x="6421375" y="4566275"/>
              <a:ext cx="10000" cy="10000"/>
            </a:xfrm>
            <a:custGeom>
              <a:avLst/>
              <a:gdLst/>
              <a:ahLst/>
              <a:cxnLst/>
              <a:rect l="l" t="t" r="r" b="b"/>
              <a:pathLst>
                <a:path w="400" h="400" extrusionOk="0">
                  <a:moveTo>
                    <a:pt x="223" y="1"/>
                  </a:moveTo>
                  <a:lnTo>
                    <a:pt x="1" y="311"/>
                  </a:lnTo>
                  <a:lnTo>
                    <a:pt x="1" y="400"/>
                  </a:lnTo>
                  <a:lnTo>
                    <a:pt x="67" y="400"/>
                  </a:lnTo>
                  <a:lnTo>
                    <a:pt x="400" y="134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499;p35">
              <a:extLst>
                <a:ext uri="{FF2B5EF4-FFF2-40B4-BE49-F238E27FC236}">
                  <a16:creationId xmlns:a16="http://schemas.microsoft.com/office/drawing/2014/main" id="{E57C050A-CA0F-4224-933F-D7E605C29390}"/>
                </a:ext>
              </a:extLst>
            </p:cNvPr>
            <p:cNvSpPr/>
            <p:nvPr/>
          </p:nvSpPr>
          <p:spPr>
            <a:xfrm>
              <a:off x="6876150" y="4523625"/>
              <a:ext cx="10000" cy="7800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399" y="1"/>
                  </a:moveTo>
                  <a:lnTo>
                    <a:pt x="89" y="67"/>
                  </a:lnTo>
                  <a:cubicBezTo>
                    <a:pt x="67" y="112"/>
                    <a:pt x="22" y="178"/>
                    <a:pt x="0" y="222"/>
                  </a:cubicBezTo>
                  <a:lnTo>
                    <a:pt x="399" y="311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500;p35">
              <a:extLst>
                <a:ext uri="{FF2B5EF4-FFF2-40B4-BE49-F238E27FC236}">
                  <a16:creationId xmlns:a16="http://schemas.microsoft.com/office/drawing/2014/main" id="{B00E77A3-AB8C-4789-9248-44B7BC52C109}"/>
                </a:ext>
              </a:extLst>
            </p:cNvPr>
            <p:cNvSpPr/>
            <p:nvPr/>
          </p:nvSpPr>
          <p:spPr>
            <a:xfrm>
              <a:off x="6610825" y="4124275"/>
              <a:ext cx="10550" cy="12200"/>
            </a:xfrm>
            <a:custGeom>
              <a:avLst/>
              <a:gdLst/>
              <a:ahLst/>
              <a:cxnLst/>
              <a:rect l="l" t="t" r="r" b="b"/>
              <a:pathLst>
                <a:path w="422" h="488" extrusionOk="0">
                  <a:moveTo>
                    <a:pt x="178" y="0"/>
                  </a:moveTo>
                  <a:lnTo>
                    <a:pt x="0" y="45"/>
                  </a:lnTo>
                  <a:lnTo>
                    <a:pt x="377" y="488"/>
                  </a:lnTo>
                  <a:lnTo>
                    <a:pt x="421" y="44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501;p35">
              <a:extLst>
                <a:ext uri="{FF2B5EF4-FFF2-40B4-BE49-F238E27FC236}">
                  <a16:creationId xmlns:a16="http://schemas.microsoft.com/office/drawing/2014/main" id="{54C8EB0A-9758-4DA5-857B-E184C59334F9}"/>
                </a:ext>
              </a:extLst>
            </p:cNvPr>
            <p:cNvSpPr/>
            <p:nvPr/>
          </p:nvSpPr>
          <p:spPr>
            <a:xfrm>
              <a:off x="6877250" y="4255000"/>
              <a:ext cx="10550" cy="11650"/>
            </a:xfrm>
            <a:custGeom>
              <a:avLst/>
              <a:gdLst/>
              <a:ahLst/>
              <a:cxnLst/>
              <a:rect l="l" t="t" r="r" b="b"/>
              <a:pathLst>
                <a:path w="422" h="466" extrusionOk="0">
                  <a:moveTo>
                    <a:pt x="1" y="0"/>
                  </a:moveTo>
                  <a:cubicBezTo>
                    <a:pt x="23" y="22"/>
                    <a:pt x="23" y="44"/>
                    <a:pt x="23" y="67"/>
                  </a:cubicBezTo>
                  <a:lnTo>
                    <a:pt x="266" y="465"/>
                  </a:lnTo>
                  <a:lnTo>
                    <a:pt x="422" y="465"/>
                  </a:lnTo>
                  <a:cubicBezTo>
                    <a:pt x="399" y="355"/>
                    <a:pt x="377" y="244"/>
                    <a:pt x="355" y="15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502;p35">
              <a:extLst>
                <a:ext uri="{FF2B5EF4-FFF2-40B4-BE49-F238E27FC236}">
                  <a16:creationId xmlns:a16="http://schemas.microsoft.com/office/drawing/2014/main" id="{27BDC61F-2290-4CA1-9B50-B9D78C37E079}"/>
                </a:ext>
              </a:extLst>
            </p:cNvPr>
            <p:cNvSpPr/>
            <p:nvPr/>
          </p:nvSpPr>
          <p:spPr>
            <a:xfrm>
              <a:off x="6851225" y="4494675"/>
              <a:ext cx="11100" cy="9600"/>
            </a:xfrm>
            <a:custGeom>
              <a:avLst/>
              <a:gdLst/>
              <a:ahLst/>
              <a:cxnLst/>
              <a:rect l="l" t="t" r="r" b="b"/>
              <a:pathLst>
                <a:path w="444" h="384" extrusionOk="0">
                  <a:moveTo>
                    <a:pt x="114" y="0"/>
                  </a:moveTo>
                  <a:cubicBezTo>
                    <a:pt x="78" y="0"/>
                    <a:pt x="40" y="3"/>
                    <a:pt x="0" y="7"/>
                  </a:cubicBezTo>
                  <a:cubicBezTo>
                    <a:pt x="45" y="95"/>
                    <a:pt x="67" y="162"/>
                    <a:pt x="89" y="228"/>
                  </a:cubicBezTo>
                  <a:lnTo>
                    <a:pt x="133" y="383"/>
                  </a:lnTo>
                  <a:lnTo>
                    <a:pt x="443" y="273"/>
                  </a:lnTo>
                  <a:cubicBezTo>
                    <a:pt x="407" y="54"/>
                    <a:pt x="281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503;p35">
              <a:extLst>
                <a:ext uri="{FF2B5EF4-FFF2-40B4-BE49-F238E27FC236}">
                  <a16:creationId xmlns:a16="http://schemas.microsoft.com/office/drawing/2014/main" id="{BA77A538-AC37-491B-B00E-AFF9CBE43498}"/>
                </a:ext>
              </a:extLst>
            </p:cNvPr>
            <p:cNvSpPr/>
            <p:nvPr/>
          </p:nvSpPr>
          <p:spPr>
            <a:xfrm>
              <a:off x="6890000" y="4363000"/>
              <a:ext cx="9425" cy="8900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89" y="1"/>
                  </a:moveTo>
                  <a:lnTo>
                    <a:pt x="0" y="200"/>
                  </a:lnTo>
                  <a:lnTo>
                    <a:pt x="377" y="35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504;p35">
              <a:extLst>
                <a:ext uri="{FF2B5EF4-FFF2-40B4-BE49-F238E27FC236}">
                  <a16:creationId xmlns:a16="http://schemas.microsoft.com/office/drawing/2014/main" id="{EF4D973F-0D52-4934-BE3A-3DE200039236}"/>
                </a:ext>
              </a:extLst>
            </p:cNvPr>
            <p:cNvSpPr/>
            <p:nvPr/>
          </p:nvSpPr>
          <p:spPr>
            <a:xfrm>
              <a:off x="6830725" y="4235050"/>
              <a:ext cx="10550" cy="8875"/>
            </a:xfrm>
            <a:custGeom>
              <a:avLst/>
              <a:gdLst/>
              <a:ahLst/>
              <a:cxnLst/>
              <a:rect l="l" t="t" r="r" b="b"/>
              <a:pathLst>
                <a:path w="422" h="355" extrusionOk="0">
                  <a:moveTo>
                    <a:pt x="178" y="1"/>
                  </a:moveTo>
                  <a:cubicBezTo>
                    <a:pt x="111" y="89"/>
                    <a:pt x="67" y="178"/>
                    <a:pt x="0" y="266"/>
                  </a:cubicBezTo>
                  <a:lnTo>
                    <a:pt x="23" y="355"/>
                  </a:lnTo>
                  <a:lnTo>
                    <a:pt x="421" y="2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3" name="Google Shape;1505;p35">
              <a:extLst>
                <a:ext uri="{FF2B5EF4-FFF2-40B4-BE49-F238E27FC236}">
                  <a16:creationId xmlns:a16="http://schemas.microsoft.com/office/drawing/2014/main" id="{6158AABC-7591-4D9A-9D2F-79A7E21019E3}"/>
                </a:ext>
              </a:extLst>
            </p:cNvPr>
            <p:cNvSpPr/>
            <p:nvPr/>
          </p:nvSpPr>
          <p:spPr>
            <a:xfrm>
              <a:off x="6490075" y="4340850"/>
              <a:ext cx="8325" cy="7775"/>
            </a:xfrm>
            <a:custGeom>
              <a:avLst/>
              <a:gdLst/>
              <a:ahLst/>
              <a:cxnLst/>
              <a:rect l="l" t="t" r="r" b="b"/>
              <a:pathLst>
                <a:path w="333" h="311" extrusionOk="0">
                  <a:moveTo>
                    <a:pt x="333" y="0"/>
                  </a:moveTo>
                  <a:lnTo>
                    <a:pt x="22" y="222"/>
                  </a:lnTo>
                  <a:cubicBezTo>
                    <a:pt x="0" y="244"/>
                    <a:pt x="0" y="266"/>
                    <a:pt x="0" y="288"/>
                  </a:cubicBezTo>
                  <a:lnTo>
                    <a:pt x="22" y="288"/>
                  </a:lnTo>
                  <a:lnTo>
                    <a:pt x="311" y="311"/>
                  </a:lnTo>
                  <a:cubicBezTo>
                    <a:pt x="311" y="288"/>
                    <a:pt x="311" y="244"/>
                    <a:pt x="311" y="222"/>
                  </a:cubicBezTo>
                  <a:cubicBezTo>
                    <a:pt x="333" y="200"/>
                    <a:pt x="333" y="178"/>
                    <a:pt x="311" y="155"/>
                  </a:cubicBezTo>
                  <a:cubicBezTo>
                    <a:pt x="311" y="111"/>
                    <a:pt x="311" y="45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4" name="Google Shape;1506;p35">
              <a:extLst>
                <a:ext uri="{FF2B5EF4-FFF2-40B4-BE49-F238E27FC236}">
                  <a16:creationId xmlns:a16="http://schemas.microsoft.com/office/drawing/2014/main" id="{23D9A9DB-B7F1-4BC9-8385-A4F072CF5FE9}"/>
                </a:ext>
              </a:extLst>
            </p:cNvPr>
            <p:cNvSpPr/>
            <p:nvPr/>
          </p:nvSpPr>
          <p:spPr>
            <a:xfrm>
              <a:off x="6708875" y="4220975"/>
              <a:ext cx="11650" cy="6350"/>
            </a:xfrm>
            <a:custGeom>
              <a:avLst/>
              <a:gdLst/>
              <a:ahLst/>
              <a:cxnLst/>
              <a:rect l="l" t="t" r="r" b="b"/>
              <a:pathLst>
                <a:path w="466" h="254" extrusionOk="0">
                  <a:moveTo>
                    <a:pt x="264" y="0"/>
                  </a:moveTo>
                  <a:cubicBezTo>
                    <a:pt x="185" y="0"/>
                    <a:pt x="92" y="47"/>
                    <a:pt x="0" y="98"/>
                  </a:cubicBezTo>
                  <a:lnTo>
                    <a:pt x="465" y="253"/>
                  </a:lnTo>
                  <a:cubicBezTo>
                    <a:pt x="430" y="63"/>
                    <a:pt x="356" y="0"/>
                    <a:pt x="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507;p35">
              <a:extLst>
                <a:ext uri="{FF2B5EF4-FFF2-40B4-BE49-F238E27FC236}">
                  <a16:creationId xmlns:a16="http://schemas.microsoft.com/office/drawing/2014/main" id="{505B3C28-78CF-40D0-9E78-7D82B89D2ADE}"/>
                </a:ext>
              </a:extLst>
            </p:cNvPr>
            <p:cNvSpPr/>
            <p:nvPr/>
          </p:nvSpPr>
          <p:spPr>
            <a:xfrm>
              <a:off x="6767025" y="4148650"/>
              <a:ext cx="11100" cy="8325"/>
            </a:xfrm>
            <a:custGeom>
              <a:avLst/>
              <a:gdLst/>
              <a:ahLst/>
              <a:cxnLst/>
              <a:rect l="l" t="t" r="r" b="b"/>
              <a:pathLst>
                <a:path w="444" h="333" extrusionOk="0">
                  <a:moveTo>
                    <a:pt x="1" y="0"/>
                  </a:moveTo>
                  <a:lnTo>
                    <a:pt x="67" y="244"/>
                  </a:lnTo>
                  <a:lnTo>
                    <a:pt x="333" y="332"/>
                  </a:lnTo>
                  <a:lnTo>
                    <a:pt x="444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508;p35">
              <a:extLst>
                <a:ext uri="{FF2B5EF4-FFF2-40B4-BE49-F238E27FC236}">
                  <a16:creationId xmlns:a16="http://schemas.microsoft.com/office/drawing/2014/main" id="{9AC0CEDC-63F2-4131-B38B-AFB55B3B8807}"/>
                </a:ext>
              </a:extLst>
            </p:cNvPr>
            <p:cNvSpPr/>
            <p:nvPr/>
          </p:nvSpPr>
          <p:spPr>
            <a:xfrm>
              <a:off x="6957575" y="4200700"/>
              <a:ext cx="8875" cy="9450"/>
            </a:xfrm>
            <a:custGeom>
              <a:avLst/>
              <a:gdLst/>
              <a:ahLst/>
              <a:cxnLst/>
              <a:rect l="l" t="t" r="r" b="b"/>
              <a:pathLst>
                <a:path w="355" h="378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67"/>
                    <a:pt x="45" y="156"/>
                    <a:pt x="89" y="245"/>
                  </a:cubicBezTo>
                  <a:cubicBezTo>
                    <a:pt x="111" y="311"/>
                    <a:pt x="200" y="333"/>
                    <a:pt x="266" y="377"/>
                  </a:cubicBezTo>
                  <a:lnTo>
                    <a:pt x="355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509;p35">
              <a:extLst>
                <a:ext uri="{FF2B5EF4-FFF2-40B4-BE49-F238E27FC236}">
                  <a16:creationId xmlns:a16="http://schemas.microsoft.com/office/drawing/2014/main" id="{6D56CEA0-8DFF-4181-9B2F-BB411AF99E46}"/>
                </a:ext>
              </a:extLst>
            </p:cNvPr>
            <p:cNvSpPr/>
            <p:nvPr/>
          </p:nvSpPr>
          <p:spPr>
            <a:xfrm>
              <a:off x="6421950" y="4387925"/>
              <a:ext cx="11100" cy="8900"/>
            </a:xfrm>
            <a:custGeom>
              <a:avLst/>
              <a:gdLst/>
              <a:ahLst/>
              <a:cxnLst/>
              <a:rect l="l" t="t" r="r" b="b"/>
              <a:pathLst>
                <a:path w="444" h="356" extrusionOk="0">
                  <a:moveTo>
                    <a:pt x="177" y="1"/>
                  </a:moveTo>
                  <a:lnTo>
                    <a:pt x="0" y="134"/>
                  </a:lnTo>
                  <a:lnTo>
                    <a:pt x="399" y="355"/>
                  </a:lnTo>
                  <a:lnTo>
                    <a:pt x="443" y="355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510;p35">
              <a:extLst>
                <a:ext uri="{FF2B5EF4-FFF2-40B4-BE49-F238E27FC236}">
                  <a16:creationId xmlns:a16="http://schemas.microsoft.com/office/drawing/2014/main" id="{2530B033-0D54-4C95-8726-DB1224DCD6FE}"/>
                </a:ext>
              </a:extLst>
            </p:cNvPr>
            <p:cNvSpPr/>
            <p:nvPr/>
          </p:nvSpPr>
          <p:spPr>
            <a:xfrm>
              <a:off x="7052300" y="4225075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0" y="1"/>
                  </a:moveTo>
                  <a:cubicBezTo>
                    <a:pt x="0" y="134"/>
                    <a:pt x="22" y="267"/>
                    <a:pt x="22" y="444"/>
                  </a:cubicBezTo>
                  <a:lnTo>
                    <a:pt x="310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511;p35">
              <a:extLst>
                <a:ext uri="{FF2B5EF4-FFF2-40B4-BE49-F238E27FC236}">
                  <a16:creationId xmlns:a16="http://schemas.microsoft.com/office/drawing/2014/main" id="{8E800752-E99E-4053-B496-B670784DC5BE}"/>
                </a:ext>
              </a:extLst>
            </p:cNvPr>
            <p:cNvSpPr/>
            <p:nvPr/>
          </p:nvSpPr>
          <p:spPr>
            <a:xfrm>
              <a:off x="6986375" y="4210125"/>
              <a:ext cx="14975" cy="6400"/>
            </a:xfrm>
            <a:custGeom>
              <a:avLst/>
              <a:gdLst/>
              <a:ahLst/>
              <a:cxnLst/>
              <a:rect l="l" t="t" r="r" b="b"/>
              <a:pathLst>
                <a:path w="599" h="256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199"/>
                    <a:pt x="154" y="256"/>
                    <a:pt x="266" y="256"/>
                  </a:cubicBezTo>
                  <a:cubicBezTo>
                    <a:pt x="368" y="256"/>
                    <a:pt x="483" y="209"/>
                    <a:pt x="599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512;p35">
              <a:extLst>
                <a:ext uri="{FF2B5EF4-FFF2-40B4-BE49-F238E27FC236}">
                  <a16:creationId xmlns:a16="http://schemas.microsoft.com/office/drawing/2014/main" id="{6D82644C-F312-4AB3-A31C-A3EAFFF74E71}"/>
                </a:ext>
              </a:extLst>
            </p:cNvPr>
            <p:cNvSpPr/>
            <p:nvPr/>
          </p:nvSpPr>
          <p:spPr>
            <a:xfrm>
              <a:off x="6503925" y="4250550"/>
              <a:ext cx="7775" cy="12225"/>
            </a:xfrm>
            <a:custGeom>
              <a:avLst/>
              <a:gdLst/>
              <a:ahLst/>
              <a:cxnLst/>
              <a:rect l="l" t="t" r="r" b="b"/>
              <a:pathLst>
                <a:path w="311" h="489" extrusionOk="0">
                  <a:moveTo>
                    <a:pt x="155" y="1"/>
                  </a:moveTo>
                  <a:lnTo>
                    <a:pt x="0" y="156"/>
                  </a:lnTo>
                  <a:cubicBezTo>
                    <a:pt x="45" y="267"/>
                    <a:pt x="89" y="378"/>
                    <a:pt x="155" y="466"/>
                  </a:cubicBezTo>
                  <a:lnTo>
                    <a:pt x="310" y="488"/>
                  </a:lnTo>
                  <a:lnTo>
                    <a:pt x="310" y="31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513;p35">
              <a:extLst>
                <a:ext uri="{FF2B5EF4-FFF2-40B4-BE49-F238E27FC236}">
                  <a16:creationId xmlns:a16="http://schemas.microsoft.com/office/drawing/2014/main" id="{EF3952B5-F9AB-43B7-8491-5FE0890E8B6C}"/>
                </a:ext>
              </a:extLst>
            </p:cNvPr>
            <p:cNvSpPr/>
            <p:nvPr/>
          </p:nvSpPr>
          <p:spPr>
            <a:xfrm>
              <a:off x="6865825" y="4354075"/>
              <a:ext cx="11025" cy="5925"/>
            </a:xfrm>
            <a:custGeom>
              <a:avLst/>
              <a:gdLst/>
              <a:ahLst/>
              <a:cxnLst/>
              <a:rect l="l" t="t" r="r" b="b"/>
              <a:pathLst>
                <a:path w="441" h="237" extrusionOk="0">
                  <a:moveTo>
                    <a:pt x="242" y="0"/>
                  </a:moveTo>
                  <a:cubicBezTo>
                    <a:pt x="204" y="0"/>
                    <a:pt x="164" y="3"/>
                    <a:pt x="125" y="3"/>
                  </a:cubicBezTo>
                  <a:lnTo>
                    <a:pt x="14" y="3"/>
                  </a:lnTo>
                  <a:cubicBezTo>
                    <a:pt x="0" y="200"/>
                    <a:pt x="94" y="236"/>
                    <a:pt x="204" y="236"/>
                  </a:cubicBezTo>
                  <a:cubicBezTo>
                    <a:pt x="267" y="236"/>
                    <a:pt x="335" y="225"/>
                    <a:pt x="391" y="225"/>
                  </a:cubicBezTo>
                  <a:cubicBezTo>
                    <a:pt x="441" y="25"/>
                    <a:pt x="354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514;p35">
              <a:extLst>
                <a:ext uri="{FF2B5EF4-FFF2-40B4-BE49-F238E27FC236}">
                  <a16:creationId xmlns:a16="http://schemas.microsoft.com/office/drawing/2014/main" id="{A8A66298-B599-4570-9988-78A5B4B7B187}"/>
                </a:ext>
              </a:extLst>
            </p:cNvPr>
            <p:cNvSpPr/>
            <p:nvPr/>
          </p:nvSpPr>
          <p:spPr>
            <a:xfrm>
              <a:off x="6583675" y="4395675"/>
              <a:ext cx="6125" cy="12775"/>
            </a:xfrm>
            <a:custGeom>
              <a:avLst/>
              <a:gdLst/>
              <a:ahLst/>
              <a:cxnLst/>
              <a:rect l="l" t="t" r="r" b="b"/>
              <a:pathLst>
                <a:path w="245" h="511" extrusionOk="0">
                  <a:moveTo>
                    <a:pt x="156" y="1"/>
                  </a:moveTo>
                  <a:cubicBezTo>
                    <a:pt x="112" y="134"/>
                    <a:pt x="67" y="245"/>
                    <a:pt x="1" y="355"/>
                  </a:cubicBezTo>
                  <a:lnTo>
                    <a:pt x="45" y="510"/>
                  </a:lnTo>
                  <a:lnTo>
                    <a:pt x="244" y="333"/>
                  </a:lnTo>
                  <a:cubicBezTo>
                    <a:pt x="222" y="222"/>
                    <a:pt x="200" y="112"/>
                    <a:pt x="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515;p35">
              <a:extLst>
                <a:ext uri="{FF2B5EF4-FFF2-40B4-BE49-F238E27FC236}">
                  <a16:creationId xmlns:a16="http://schemas.microsoft.com/office/drawing/2014/main" id="{8B9E7D73-9B12-4144-A073-BC2DFE3B2E02}"/>
                </a:ext>
              </a:extLst>
            </p:cNvPr>
            <p:cNvSpPr/>
            <p:nvPr/>
          </p:nvSpPr>
          <p:spPr>
            <a:xfrm>
              <a:off x="6484525" y="4512000"/>
              <a:ext cx="9450" cy="9450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377" y="1"/>
                  </a:moveTo>
                  <a:lnTo>
                    <a:pt x="1" y="222"/>
                  </a:lnTo>
                  <a:lnTo>
                    <a:pt x="67" y="37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516;p35">
              <a:extLst>
                <a:ext uri="{FF2B5EF4-FFF2-40B4-BE49-F238E27FC236}">
                  <a16:creationId xmlns:a16="http://schemas.microsoft.com/office/drawing/2014/main" id="{2E62C475-76F5-4549-9E3B-164FA533C10B}"/>
                </a:ext>
              </a:extLst>
            </p:cNvPr>
            <p:cNvSpPr/>
            <p:nvPr/>
          </p:nvSpPr>
          <p:spPr>
            <a:xfrm>
              <a:off x="6703325" y="4386275"/>
              <a:ext cx="9450" cy="6675"/>
            </a:xfrm>
            <a:custGeom>
              <a:avLst/>
              <a:gdLst/>
              <a:ahLst/>
              <a:cxnLst/>
              <a:rect l="l" t="t" r="r" b="b"/>
              <a:pathLst>
                <a:path w="378" h="267" extrusionOk="0">
                  <a:moveTo>
                    <a:pt x="289" y="0"/>
                  </a:moveTo>
                  <a:lnTo>
                    <a:pt x="1" y="244"/>
                  </a:lnTo>
                  <a:lnTo>
                    <a:pt x="377" y="266"/>
                  </a:lnTo>
                  <a:cubicBezTo>
                    <a:pt x="355" y="177"/>
                    <a:pt x="333" y="89"/>
                    <a:pt x="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517;p35">
              <a:extLst>
                <a:ext uri="{FF2B5EF4-FFF2-40B4-BE49-F238E27FC236}">
                  <a16:creationId xmlns:a16="http://schemas.microsoft.com/office/drawing/2014/main" id="{BB459D69-4C1F-433D-AB90-7B068B03D3F1}"/>
                </a:ext>
              </a:extLst>
            </p:cNvPr>
            <p:cNvSpPr/>
            <p:nvPr/>
          </p:nvSpPr>
          <p:spPr>
            <a:xfrm>
              <a:off x="6564300" y="41536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67" y="1"/>
                  </a:moveTo>
                  <a:lnTo>
                    <a:pt x="0" y="222"/>
                  </a:lnTo>
                  <a:lnTo>
                    <a:pt x="288" y="355"/>
                  </a:lnTo>
                  <a:lnTo>
                    <a:pt x="488" y="22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518;p35">
              <a:extLst>
                <a:ext uri="{FF2B5EF4-FFF2-40B4-BE49-F238E27FC236}">
                  <a16:creationId xmlns:a16="http://schemas.microsoft.com/office/drawing/2014/main" id="{C5266250-D73F-456C-9909-BBCE52B77362}"/>
                </a:ext>
              </a:extLst>
            </p:cNvPr>
            <p:cNvSpPr/>
            <p:nvPr/>
          </p:nvSpPr>
          <p:spPr>
            <a:xfrm>
              <a:off x="6911600" y="4456050"/>
              <a:ext cx="9425" cy="6675"/>
            </a:xfrm>
            <a:custGeom>
              <a:avLst/>
              <a:gdLst/>
              <a:ahLst/>
              <a:cxnLst/>
              <a:rect l="l" t="t" r="r" b="b"/>
              <a:pathLst>
                <a:path w="377" h="267" extrusionOk="0">
                  <a:moveTo>
                    <a:pt x="377" y="1"/>
                  </a:moveTo>
                  <a:lnTo>
                    <a:pt x="0" y="23"/>
                  </a:lnTo>
                  <a:lnTo>
                    <a:pt x="310" y="267"/>
                  </a:lnTo>
                  <a:cubicBezTo>
                    <a:pt x="333" y="200"/>
                    <a:pt x="333" y="112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519;p35">
              <a:extLst>
                <a:ext uri="{FF2B5EF4-FFF2-40B4-BE49-F238E27FC236}">
                  <a16:creationId xmlns:a16="http://schemas.microsoft.com/office/drawing/2014/main" id="{5ABD42F4-5B1C-482C-AC66-077EB4BECA18}"/>
                </a:ext>
              </a:extLst>
            </p:cNvPr>
            <p:cNvSpPr/>
            <p:nvPr/>
          </p:nvSpPr>
          <p:spPr>
            <a:xfrm>
              <a:off x="6777000" y="4320900"/>
              <a:ext cx="11650" cy="6125"/>
            </a:xfrm>
            <a:custGeom>
              <a:avLst/>
              <a:gdLst/>
              <a:ahLst/>
              <a:cxnLst/>
              <a:rect l="l" t="t" r="r" b="b"/>
              <a:pathLst>
                <a:path w="466" h="245" extrusionOk="0">
                  <a:moveTo>
                    <a:pt x="0" y="1"/>
                  </a:moveTo>
                  <a:cubicBezTo>
                    <a:pt x="16" y="224"/>
                    <a:pt x="147" y="241"/>
                    <a:pt x="294" y="241"/>
                  </a:cubicBezTo>
                  <a:cubicBezTo>
                    <a:pt x="319" y="241"/>
                    <a:pt x="345" y="240"/>
                    <a:pt x="370" y="240"/>
                  </a:cubicBezTo>
                  <a:cubicBezTo>
                    <a:pt x="402" y="240"/>
                    <a:pt x="435" y="241"/>
                    <a:pt x="466" y="24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520;p35">
              <a:extLst>
                <a:ext uri="{FF2B5EF4-FFF2-40B4-BE49-F238E27FC236}">
                  <a16:creationId xmlns:a16="http://schemas.microsoft.com/office/drawing/2014/main" id="{D3784D8C-1714-4940-9FB7-D2120B6A6974}"/>
                </a:ext>
              </a:extLst>
            </p:cNvPr>
            <p:cNvSpPr/>
            <p:nvPr/>
          </p:nvSpPr>
          <p:spPr>
            <a:xfrm>
              <a:off x="7001325" y="4483750"/>
              <a:ext cx="10550" cy="6675"/>
            </a:xfrm>
            <a:custGeom>
              <a:avLst/>
              <a:gdLst/>
              <a:ahLst/>
              <a:cxnLst/>
              <a:rect l="l" t="t" r="r" b="b"/>
              <a:pathLst>
                <a:path w="422" h="267" extrusionOk="0">
                  <a:moveTo>
                    <a:pt x="377" y="1"/>
                  </a:moveTo>
                  <a:lnTo>
                    <a:pt x="1" y="200"/>
                  </a:lnTo>
                  <a:lnTo>
                    <a:pt x="67" y="200"/>
                  </a:lnTo>
                  <a:lnTo>
                    <a:pt x="222" y="267"/>
                  </a:lnTo>
                  <a:lnTo>
                    <a:pt x="289" y="267"/>
                  </a:lnTo>
                  <a:lnTo>
                    <a:pt x="422" y="11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521;p35">
              <a:extLst>
                <a:ext uri="{FF2B5EF4-FFF2-40B4-BE49-F238E27FC236}">
                  <a16:creationId xmlns:a16="http://schemas.microsoft.com/office/drawing/2014/main" id="{F9EA5435-1E25-4A21-B991-C0FA70A315FC}"/>
                </a:ext>
              </a:extLst>
            </p:cNvPr>
            <p:cNvSpPr/>
            <p:nvPr/>
          </p:nvSpPr>
          <p:spPr>
            <a:xfrm>
              <a:off x="6788625" y="4137575"/>
              <a:ext cx="7225" cy="6650"/>
            </a:xfrm>
            <a:custGeom>
              <a:avLst/>
              <a:gdLst/>
              <a:ahLst/>
              <a:cxnLst/>
              <a:rect l="l" t="t" r="r" b="b"/>
              <a:pathLst>
                <a:path w="289" h="266" extrusionOk="0">
                  <a:moveTo>
                    <a:pt x="1" y="0"/>
                  </a:moveTo>
                  <a:lnTo>
                    <a:pt x="156" y="266"/>
                  </a:lnTo>
                  <a:lnTo>
                    <a:pt x="2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522;p35">
              <a:extLst>
                <a:ext uri="{FF2B5EF4-FFF2-40B4-BE49-F238E27FC236}">
                  <a16:creationId xmlns:a16="http://schemas.microsoft.com/office/drawing/2014/main" id="{230CECEE-DC5A-461E-BE50-A519F5AA9AD5}"/>
                </a:ext>
              </a:extLst>
            </p:cNvPr>
            <p:cNvSpPr/>
            <p:nvPr/>
          </p:nvSpPr>
          <p:spPr>
            <a:xfrm>
              <a:off x="6640175" y="4135375"/>
              <a:ext cx="11650" cy="6100"/>
            </a:xfrm>
            <a:custGeom>
              <a:avLst/>
              <a:gdLst/>
              <a:ahLst/>
              <a:cxnLst/>
              <a:rect l="l" t="t" r="r" b="b"/>
              <a:pathLst>
                <a:path w="466" h="244" extrusionOk="0">
                  <a:moveTo>
                    <a:pt x="173" y="1"/>
                  </a:moveTo>
                  <a:cubicBezTo>
                    <a:pt x="112" y="1"/>
                    <a:pt x="53" y="61"/>
                    <a:pt x="1" y="243"/>
                  </a:cubicBezTo>
                  <a:lnTo>
                    <a:pt x="466" y="199"/>
                  </a:lnTo>
                  <a:cubicBezTo>
                    <a:pt x="372" y="145"/>
                    <a:pt x="269" y="1"/>
                    <a:pt x="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1" name="Google Shape;1523;p35">
              <a:extLst>
                <a:ext uri="{FF2B5EF4-FFF2-40B4-BE49-F238E27FC236}">
                  <a16:creationId xmlns:a16="http://schemas.microsoft.com/office/drawing/2014/main" id="{C4FCB5A6-1AC5-471A-91C0-298831B2C9BF}"/>
                </a:ext>
              </a:extLst>
            </p:cNvPr>
            <p:cNvSpPr/>
            <p:nvPr/>
          </p:nvSpPr>
          <p:spPr>
            <a:xfrm>
              <a:off x="6942625" y="4217775"/>
              <a:ext cx="9975" cy="5675"/>
            </a:xfrm>
            <a:custGeom>
              <a:avLst/>
              <a:gdLst/>
              <a:ahLst/>
              <a:cxnLst/>
              <a:rect l="l" t="t" r="r" b="b"/>
              <a:pathLst>
                <a:path w="399" h="227" extrusionOk="0">
                  <a:moveTo>
                    <a:pt x="266" y="1"/>
                  </a:moveTo>
                  <a:cubicBezTo>
                    <a:pt x="186" y="1"/>
                    <a:pt x="83" y="69"/>
                    <a:pt x="0" y="93"/>
                  </a:cubicBezTo>
                  <a:lnTo>
                    <a:pt x="399" y="226"/>
                  </a:lnTo>
                  <a:cubicBezTo>
                    <a:pt x="389" y="52"/>
                    <a:pt x="33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2" name="Google Shape;1524;p35">
              <a:extLst>
                <a:ext uri="{FF2B5EF4-FFF2-40B4-BE49-F238E27FC236}">
                  <a16:creationId xmlns:a16="http://schemas.microsoft.com/office/drawing/2014/main" id="{5898055B-5701-4001-9A6B-CD40EC7CA530}"/>
                </a:ext>
              </a:extLst>
            </p:cNvPr>
            <p:cNvSpPr/>
            <p:nvPr/>
          </p:nvSpPr>
          <p:spPr>
            <a:xfrm>
              <a:off x="6713850" y="4369650"/>
              <a:ext cx="13325" cy="6125"/>
            </a:xfrm>
            <a:custGeom>
              <a:avLst/>
              <a:gdLst/>
              <a:ahLst/>
              <a:cxnLst/>
              <a:rect l="l" t="t" r="r" b="b"/>
              <a:pathLst>
                <a:path w="533" h="245" extrusionOk="0">
                  <a:moveTo>
                    <a:pt x="0" y="0"/>
                  </a:moveTo>
                  <a:lnTo>
                    <a:pt x="244" y="244"/>
                  </a:lnTo>
                  <a:lnTo>
                    <a:pt x="532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3" name="Google Shape;1525;p35">
              <a:extLst>
                <a:ext uri="{FF2B5EF4-FFF2-40B4-BE49-F238E27FC236}">
                  <a16:creationId xmlns:a16="http://schemas.microsoft.com/office/drawing/2014/main" id="{044928EB-8048-447E-BC83-80F5DD416011}"/>
                </a:ext>
              </a:extLst>
            </p:cNvPr>
            <p:cNvSpPr/>
            <p:nvPr/>
          </p:nvSpPr>
          <p:spPr>
            <a:xfrm>
              <a:off x="6820200" y="4483200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33"/>
                    <a:pt x="67" y="266"/>
                    <a:pt x="111" y="444"/>
                  </a:cubicBezTo>
                  <a:lnTo>
                    <a:pt x="311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4" name="Google Shape;1526;p35">
              <a:extLst>
                <a:ext uri="{FF2B5EF4-FFF2-40B4-BE49-F238E27FC236}">
                  <a16:creationId xmlns:a16="http://schemas.microsoft.com/office/drawing/2014/main" id="{4A48DF07-F9F8-4164-8448-F96997D8DF94}"/>
                </a:ext>
              </a:extLst>
            </p:cNvPr>
            <p:cNvSpPr/>
            <p:nvPr/>
          </p:nvSpPr>
          <p:spPr>
            <a:xfrm>
              <a:off x="6572600" y="4482650"/>
              <a:ext cx="7225" cy="13325"/>
            </a:xfrm>
            <a:custGeom>
              <a:avLst/>
              <a:gdLst/>
              <a:ahLst/>
              <a:cxnLst/>
              <a:rect l="l" t="t" r="r" b="b"/>
              <a:pathLst>
                <a:path w="289" h="533" extrusionOk="0">
                  <a:moveTo>
                    <a:pt x="222" y="0"/>
                  </a:moveTo>
                  <a:cubicBezTo>
                    <a:pt x="111" y="266"/>
                    <a:pt x="67" y="399"/>
                    <a:pt x="1" y="532"/>
                  </a:cubicBezTo>
                  <a:lnTo>
                    <a:pt x="289" y="377"/>
                  </a:lnTo>
                  <a:cubicBezTo>
                    <a:pt x="267" y="288"/>
                    <a:pt x="244" y="178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5" name="Google Shape;1527;p35">
              <a:extLst>
                <a:ext uri="{FF2B5EF4-FFF2-40B4-BE49-F238E27FC236}">
                  <a16:creationId xmlns:a16="http://schemas.microsoft.com/office/drawing/2014/main" id="{5B699001-26E2-4BAE-8405-62AE84A4036B}"/>
                </a:ext>
              </a:extLst>
            </p:cNvPr>
            <p:cNvSpPr/>
            <p:nvPr/>
          </p:nvSpPr>
          <p:spPr>
            <a:xfrm>
              <a:off x="6515000" y="424280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333" y="1"/>
                  </a:moveTo>
                  <a:lnTo>
                    <a:pt x="0" y="244"/>
                  </a:lnTo>
                  <a:lnTo>
                    <a:pt x="200" y="244"/>
                  </a:lnTo>
                  <a:cubicBezTo>
                    <a:pt x="244" y="156"/>
                    <a:pt x="288" y="89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6" name="Google Shape;1528;p35">
              <a:extLst>
                <a:ext uri="{FF2B5EF4-FFF2-40B4-BE49-F238E27FC236}">
                  <a16:creationId xmlns:a16="http://schemas.microsoft.com/office/drawing/2014/main" id="{1C76A7BC-200B-403D-8CCE-FE043534E33E}"/>
                </a:ext>
              </a:extLst>
            </p:cNvPr>
            <p:cNvSpPr/>
            <p:nvPr/>
          </p:nvSpPr>
          <p:spPr>
            <a:xfrm>
              <a:off x="6651800" y="4286000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333" y="1"/>
                  </a:moveTo>
                  <a:lnTo>
                    <a:pt x="1" y="23"/>
                  </a:lnTo>
                  <a:lnTo>
                    <a:pt x="289" y="333"/>
                  </a:lnTo>
                  <a:cubicBezTo>
                    <a:pt x="311" y="156"/>
                    <a:pt x="333" y="67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7" name="Google Shape;1529;p35">
              <a:extLst>
                <a:ext uri="{FF2B5EF4-FFF2-40B4-BE49-F238E27FC236}">
                  <a16:creationId xmlns:a16="http://schemas.microsoft.com/office/drawing/2014/main" id="{65655654-9D01-43F1-ABA7-8ADF7A77A428}"/>
                </a:ext>
              </a:extLst>
            </p:cNvPr>
            <p:cNvSpPr/>
            <p:nvPr/>
          </p:nvSpPr>
          <p:spPr>
            <a:xfrm>
              <a:off x="6450750" y="42184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9" y="112"/>
                    <a:pt x="0" y="67"/>
                    <a:pt x="244" y="355"/>
                  </a:cubicBezTo>
                  <a:lnTo>
                    <a:pt x="443" y="245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8" name="Google Shape;1530;p35">
              <a:extLst>
                <a:ext uri="{FF2B5EF4-FFF2-40B4-BE49-F238E27FC236}">
                  <a16:creationId xmlns:a16="http://schemas.microsoft.com/office/drawing/2014/main" id="{B796DC66-04F5-4D3B-BF7E-72A180A872F8}"/>
                </a:ext>
              </a:extLst>
            </p:cNvPr>
            <p:cNvSpPr/>
            <p:nvPr/>
          </p:nvSpPr>
          <p:spPr>
            <a:xfrm>
              <a:off x="6408650" y="4480975"/>
              <a:ext cx="9450" cy="5575"/>
            </a:xfrm>
            <a:custGeom>
              <a:avLst/>
              <a:gdLst/>
              <a:ahLst/>
              <a:cxnLst/>
              <a:rect l="l" t="t" r="r" b="b"/>
              <a:pathLst>
                <a:path w="378" h="223" extrusionOk="0">
                  <a:moveTo>
                    <a:pt x="377" y="1"/>
                  </a:moveTo>
                  <a:lnTo>
                    <a:pt x="0" y="89"/>
                  </a:lnTo>
                  <a:lnTo>
                    <a:pt x="23" y="200"/>
                  </a:lnTo>
                  <a:lnTo>
                    <a:pt x="266" y="222"/>
                  </a:lnTo>
                  <a:cubicBezTo>
                    <a:pt x="311" y="156"/>
                    <a:pt x="333" y="67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9" name="Google Shape;1531;p35">
              <a:extLst>
                <a:ext uri="{FF2B5EF4-FFF2-40B4-BE49-F238E27FC236}">
                  <a16:creationId xmlns:a16="http://schemas.microsoft.com/office/drawing/2014/main" id="{6D260003-991E-4CA4-A16A-1C350BDFA9E7}"/>
                </a:ext>
              </a:extLst>
            </p:cNvPr>
            <p:cNvSpPr/>
            <p:nvPr/>
          </p:nvSpPr>
          <p:spPr>
            <a:xfrm>
              <a:off x="6654025" y="4368000"/>
              <a:ext cx="7775" cy="5500"/>
            </a:xfrm>
            <a:custGeom>
              <a:avLst/>
              <a:gdLst/>
              <a:ahLst/>
              <a:cxnLst/>
              <a:rect l="l" t="t" r="r" b="b"/>
              <a:pathLst>
                <a:path w="31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65"/>
                    <a:pt x="45" y="219"/>
                    <a:pt x="93" y="219"/>
                  </a:cubicBezTo>
                  <a:cubicBezTo>
                    <a:pt x="154" y="219"/>
                    <a:pt x="236" y="129"/>
                    <a:pt x="311" y="6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0" name="Google Shape;1532;p35">
              <a:extLst>
                <a:ext uri="{FF2B5EF4-FFF2-40B4-BE49-F238E27FC236}">
                  <a16:creationId xmlns:a16="http://schemas.microsoft.com/office/drawing/2014/main" id="{C73C9A3C-6C7D-4A8B-9D2C-AD3163A3F2F9}"/>
                </a:ext>
              </a:extLst>
            </p:cNvPr>
            <p:cNvSpPr/>
            <p:nvPr/>
          </p:nvSpPr>
          <p:spPr>
            <a:xfrm>
              <a:off x="6623575" y="4473225"/>
              <a:ext cx="11100" cy="7225"/>
            </a:xfrm>
            <a:custGeom>
              <a:avLst/>
              <a:gdLst/>
              <a:ahLst/>
              <a:cxnLst/>
              <a:rect l="l" t="t" r="r" b="b"/>
              <a:pathLst>
                <a:path w="444" h="289" extrusionOk="0">
                  <a:moveTo>
                    <a:pt x="133" y="1"/>
                  </a:moveTo>
                  <a:lnTo>
                    <a:pt x="0" y="289"/>
                  </a:lnTo>
                  <a:lnTo>
                    <a:pt x="0" y="289"/>
                  </a:lnTo>
                  <a:lnTo>
                    <a:pt x="443" y="13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1" name="Google Shape;1533;p35">
              <a:extLst>
                <a:ext uri="{FF2B5EF4-FFF2-40B4-BE49-F238E27FC236}">
                  <a16:creationId xmlns:a16="http://schemas.microsoft.com/office/drawing/2014/main" id="{98733083-7F46-46CB-BB5E-B5A7959698A5}"/>
                </a:ext>
              </a:extLst>
            </p:cNvPr>
            <p:cNvSpPr/>
            <p:nvPr/>
          </p:nvSpPr>
          <p:spPr>
            <a:xfrm>
              <a:off x="6988025" y="4293775"/>
              <a:ext cx="7225" cy="10550"/>
            </a:xfrm>
            <a:custGeom>
              <a:avLst/>
              <a:gdLst/>
              <a:ahLst/>
              <a:cxnLst/>
              <a:rect l="l" t="t" r="r" b="b"/>
              <a:pathLst>
                <a:path w="289" h="422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55"/>
                    <a:pt x="90" y="288"/>
                    <a:pt x="134" y="421"/>
                  </a:cubicBezTo>
                  <a:cubicBezTo>
                    <a:pt x="178" y="332"/>
                    <a:pt x="245" y="266"/>
                    <a:pt x="289" y="1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534;p35">
              <a:extLst>
                <a:ext uri="{FF2B5EF4-FFF2-40B4-BE49-F238E27FC236}">
                  <a16:creationId xmlns:a16="http://schemas.microsoft.com/office/drawing/2014/main" id="{8FB0D1C4-E8DF-4412-ACFD-64416E23BFA9}"/>
                </a:ext>
              </a:extLst>
            </p:cNvPr>
            <p:cNvSpPr/>
            <p:nvPr/>
          </p:nvSpPr>
          <p:spPr>
            <a:xfrm>
              <a:off x="6955900" y="4303350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0" y="0"/>
                  </a:moveTo>
                  <a:cubicBezTo>
                    <a:pt x="123" y="0"/>
                    <a:pt x="72" y="18"/>
                    <a:pt x="1" y="60"/>
                  </a:cubicBezTo>
                  <a:cubicBezTo>
                    <a:pt x="112" y="149"/>
                    <a:pt x="222" y="237"/>
                    <a:pt x="333" y="304"/>
                  </a:cubicBezTo>
                  <a:cubicBezTo>
                    <a:pt x="246" y="234"/>
                    <a:pt x="296" y="0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535;p35">
              <a:extLst>
                <a:ext uri="{FF2B5EF4-FFF2-40B4-BE49-F238E27FC236}">
                  <a16:creationId xmlns:a16="http://schemas.microsoft.com/office/drawing/2014/main" id="{D9E6E0EC-0C3C-4CA5-A44A-4075E30B9372}"/>
                </a:ext>
              </a:extLst>
            </p:cNvPr>
            <p:cNvSpPr/>
            <p:nvPr/>
          </p:nvSpPr>
          <p:spPr>
            <a:xfrm>
              <a:off x="6686150" y="4471025"/>
              <a:ext cx="8900" cy="3900"/>
            </a:xfrm>
            <a:custGeom>
              <a:avLst/>
              <a:gdLst/>
              <a:ahLst/>
              <a:cxnLst/>
              <a:rect l="l" t="t" r="r" b="b"/>
              <a:pathLst>
                <a:path w="356" h="156" extrusionOk="0">
                  <a:moveTo>
                    <a:pt x="355" y="0"/>
                  </a:moveTo>
                  <a:lnTo>
                    <a:pt x="1" y="133"/>
                  </a:lnTo>
                  <a:lnTo>
                    <a:pt x="355" y="15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536;p35">
              <a:extLst>
                <a:ext uri="{FF2B5EF4-FFF2-40B4-BE49-F238E27FC236}">
                  <a16:creationId xmlns:a16="http://schemas.microsoft.com/office/drawing/2014/main" id="{D5446251-52A2-44DE-B80F-98831C82C56B}"/>
                </a:ext>
              </a:extLst>
            </p:cNvPr>
            <p:cNvSpPr/>
            <p:nvPr/>
          </p:nvSpPr>
          <p:spPr>
            <a:xfrm>
              <a:off x="7056725" y="4238375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133" y="0"/>
                  </a:moveTo>
                  <a:lnTo>
                    <a:pt x="0" y="399"/>
                  </a:lnTo>
                  <a:lnTo>
                    <a:pt x="288" y="399"/>
                  </a:lnTo>
                  <a:cubicBezTo>
                    <a:pt x="244" y="288"/>
                    <a:pt x="200" y="20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537;p35">
              <a:extLst>
                <a:ext uri="{FF2B5EF4-FFF2-40B4-BE49-F238E27FC236}">
                  <a16:creationId xmlns:a16="http://schemas.microsoft.com/office/drawing/2014/main" id="{CFF7C7FE-3526-4285-B4F3-900345402993}"/>
                </a:ext>
              </a:extLst>
            </p:cNvPr>
            <p:cNvSpPr/>
            <p:nvPr/>
          </p:nvSpPr>
          <p:spPr>
            <a:xfrm>
              <a:off x="6634650" y="4302625"/>
              <a:ext cx="5550" cy="6125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33" y="1"/>
                  </a:moveTo>
                  <a:lnTo>
                    <a:pt x="0" y="222"/>
                  </a:lnTo>
                  <a:lnTo>
                    <a:pt x="222" y="244"/>
                  </a:lnTo>
                  <a:cubicBezTo>
                    <a:pt x="200" y="178"/>
                    <a:pt x="177" y="89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538;p35">
              <a:extLst>
                <a:ext uri="{FF2B5EF4-FFF2-40B4-BE49-F238E27FC236}">
                  <a16:creationId xmlns:a16="http://schemas.microsoft.com/office/drawing/2014/main" id="{B13439E6-4B73-45B4-A3CA-ED2B26F044A9}"/>
                </a:ext>
              </a:extLst>
            </p:cNvPr>
            <p:cNvSpPr/>
            <p:nvPr/>
          </p:nvSpPr>
          <p:spPr>
            <a:xfrm>
              <a:off x="6680050" y="4367425"/>
              <a:ext cx="6125" cy="7800"/>
            </a:xfrm>
            <a:custGeom>
              <a:avLst/>
              <a:gdLst/>
              <a:ahLst/>
              <a:cxnLst/>
              <a:rect l="l" t="t" r="r" b="b"/>
              <a:pathLst>
                <a:path w="245" h="312" extrusionOk="0">
                  <a:moveTo>
                    <a:pt x="45" y="1"/>
                  </a:moveTo>
                  <a:cubicBezTo>
                    <a:pt x="23" y="112"/>
                    <a:pt x="23" y="200"/>
                    <a:pt x="1" y="311"/>
                  </a:cubicBezTo>
                  <a:lnTo>
                    <a:pt x="245" y="311"/>
                  </a:lnTo>
                  <a:lnTo>
                    <a:pt x="223" y="112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539;p35">
              <a:extLst>
                <a:ext uri="{FF2B5EF4-FFF2-40B4-BE49-F238E27FC236}">
                  <a16:creationId xmlns:a16="http://schemas.microsoft.com/office/drawing/2014/main" id="{BCF8A69C-494D-446B-A27A-0EB08EE27F1C}"/>
                </a:ext>
              </a:extLst>
            </p:cNvPr>
            <p:cNvSpPr/>
            <p:nvPr/>
          </p:nvSpPr>
          <p:spPr>
            <a:xfrm>
              <a:off x="6624675" y="4454950"/>
              <a:ext cx="7775" cy="667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311" y="1"/>
                  </a:moveTo>
                  <a:lnTo>
                    <a:pt x="0" y="111"/>
                  </a:lnTo>
                  <a:cubicBezTo>
                    <a:pt x="45" y="156"/>
                    <a:pt x="89" y="200"/>
                    <a:pt x="133" y="266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540;p35">
              <a:extLst>
                <a:ext uri="{FF2B5EF4-FFF2-40B4-BE49-F238E27FC236}">
                  <a16:creationId xmlns:a16="http://schemas.microsoft.com/office/drawing/2014/main" id="{F5F19A1F-62D8-4E45-A301-20ED3B2A84BC}"/>
                </a:ext>
              </a:extLst>
            </p:cNvPr>
            <p:cNvSpPr/>
            <p:nvPr/>
          </p:nvSpPr>
          <p:spPr>
            <a:xfrm>
              <a:off x="6441325" y="4314825"/>
              <a:ext cx="3900" cy="8325"/>
            </a:xfrm>
            <a:custGeom>
              <a:avLst/>
              <a:gdLst/>
              <a:ahLst/>
              <a:cxnLst/>
              <a:rect l="l" t="t" r="r" b="b"/>
              <a:pathLst>
                <a:path w="156" h="333" extrusionOk="0">
                  <a:moveTo>
                    <a:pt x="1" y="0"/>
                  </a:moveTo>
                  <a:lnTo>
                    <a:pt x="23" y="332"/>
                  </a:lnTo>
                  <a:lnTo>
                    <a:pt x="156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541;p35">
              <a:extLst>
                <a:ext uri="{FF2B5EF4-FFF2-40B4-BE49-F238E27FC236}">
                  <a16:creationId xmlns:a16="http://schemas.microsoft.com/office/drawing/2014/main" id="{30B12E14-B296-4873-836F-70D830FC8EBF}"/>
                </a:ext>
              </a:extLst>
            </p:cNvPr>
            <p:cNvSpPr/>
            <p:nvPr/>
          </p:nvSpPr>
          <p:spPr>
            <a:xfrm>
              <a:off x="7078875" y="4242250"/>
              <a:ext cx="9450" cy="8325"/>
            </a:xfrm>
            <a:custGeom>
              <a:avLst/>
              <a:gdLst/>
              <a:ahLst/>
              <a:cxnLst/>
              <a:rect l="l" t="t" r="r" b="b"/>
              <a:pathLst>
                <a:path w="378" h="333" extrusionOk="0">
                  <a:moveTo>
                    <a:pt x="156" y="1"/>
                  </a:moveTo>
                  <a:lnTo>
                    <a:pt x="1" y="244"/>
                  </a:lnTo>
                  <a:lnTo>
                    <a:pt x="377" y="333"/>
                  </a:lnTo>
                  <a:lnTo>
                    <a:pt x="377" y="33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542;p35">
              <a:extLst>
                <a:ext uri="{FF2B5EF4-FFF2-40B4-BE49-F238E27FC236}">
                  <a16:creationId xmlns:a16="http://schemas.microsoft.com/office/drawing/2014/main" id="{02663865-2966-40D0-B575-2487D7FCC9B0}"/>
                </a:ext>
              </a:extLst>
            </p:cNvPr>
            <p:cNvSpPr/>
            <p:nvPr/>
          </p:nvSpPr>
          <p:spPr>
            <a:xfrm>
              <a:off x="6908825" y="4203425"/>
              <a:ext cx="10000" cy="5050"/>
            </a:xfrm>
            <a:custGeom>
              <a:avLst/>
              <a:gdLst/>
              <a:ahLst/>
              <a:cxnLst/>
              <a:rect l="l" t="t" r="r" b="b"/>
              <a:pathLst>
                <a:path w="400" h="202" extrusionOk="0">
                  <a:moveTo>
                    <a:pt x="131" y="1"/>
                  </a:moveTo>
                  <a:cubicBezTo>
                    <a:pt x="80" y="1"/>
                    <a:pt x="34" y="46"/>
                    <a:pt x="1" y="180"/>
                  </a:cubicBezTo>
                  <a:lnTo>
                    <a:pt x="111" y="202"/>
                  </a:lnTo>
                  <a:lnTo>
                    <a:pt x="399" y="180"/>
                  </a:lnTo>
                  <a:cubicBezTo>
                    <a:pt x="317" y="125"/>
                    <a:pt x="217" y="1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543;p35">
              <a:extLst>
                <a:ext uri="{FF2B5EF4-FFF2-40B4-BE49-F238E27FC236}">
                  <a16:creationId xmlns:a16="http://schemas.microsoft.com/office/drawing/2014/main" id="{FDA5F1F1-A42D-4E60-B1E8-5D5CF90EE662}"/>
                </a:ext>
              </a:extLst>
            </p:cNvPr>
            <p:cNvSpPr/>
            <p:nvPr/>
          </p:nvSpPr>
          <p:spPr>
            <a:xfrm>
              <a:off x="6685050" y="4200150"/>
              <a:ext cx="6125" cy="3900"/>
            </a:xfrm>
            <a:custGeom>
              <a:avLst/>
              <a:gdLst/>
              <a:ahLst/>
              <a:cxnLst/>
              <a:rect l="l" t="t" r="r" b="b"/>
              <a:pathLst>
                <a:path w="245" h="156" extrusionOk="0">
                  <a:moveTo>
                    <a:pt x="0" y="1"/>
                  </a:moveTo>
                  <a:lnTo>
                    <a:pt x="178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544;p35">
              <a:extLst>
                <a:ext uri="{FF2B5EF4-FFF2-40B4-BE49-F238E27FC236}">
                  <a16:creationId xmlns:a16="http://schemas.microsoft.com/office/drawing/2014/main" id="{D0A222F8-D3BA-4533-8DC1-D19DE7E981A4}"/>
                </a:ext>
              </a:extLst>
            </p:cNvPr>
            <p:cNvSpPr/>
            <p:nvPr/>
          </p:nvSpPr>
          <p:spPr>
            <a:xfrm>
              <a:off x="6451300" y="4199600"/>
              <a:ext cx="9450" cy="7225"/>
            </a:xfrm>
            <a:custGeom>
              <a:avLst/>
              <a:gdLst/>
              <a:ahLst/>
              <a:cxnLst/>
              <a:rect l="l" t="t" r="r" b="b"/>
              <a:pathLst>
                <a:path w="378" h="289" extrusionOk="0">
                  <a:moveTo>
                    <a:pt x="311" y="1"/>
                  </a:moveTo>
                  <a:lnTo>
                    <a:pt x="155" y="67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377" y="178"/>
                  </a:lnTo>
                  <a:cubicBezTo>
                    <a:pt x="355" y="111"/>
                    <a:pt x="333" y="67"/>
                    <a:pt x="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545;p35">
              <a:extLst>
                <a:ext uri="{FF2B5EF4-FFF2-40B4-BE49-F238E27FC236}">
                  <a16:creationId xmlns:a16="http://schemas.microsoft.com/office/drawing/2014/main" id="{85656F9C-A8BA-4899-B732-52DD5CF75C1F}"/>
                </a:ext>
              </a:extLst>
            </p:cNvPr>
            <p:cNvSpPr/>
            <p:nvPr/>
          </p:nvSpPr>
          <p:spPr>
            <a:xfrm>
              <a:off x="6587550" y="4484850"/>
              <a:ext cx="8350" cy="2800"/>
            </a:xfrm>
            <a:custGeom>
              <a:avLst/>
              <a:gdLst/>
              <a:ahLst/>
              <a:cxnLst/>
              <a:rect l="l" t="t" r="r" b="b"/>
              <a:pathLst>
                <a:path w="334" h="112" extrusionOk="0">
                  <a:moveTo>
                    <a:pt x="134" y="1"/>
                  </a:moveTo>
                  <a:lnTo>
                    <a:pt x="1" y="112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546;p35">
              <a:extLst>
                <a:ext uri="{FF2B5EF4-FFF2-40B4-BE49-F238E27FC236}">
                  <a16:creationId xmlns:a16="http://schemas.microsoft.com/office/drawing/2014/main" id="{DF29BA8E-3ABA-40BB-B725-0A36B02B1CC2}"/>
                </a:ext>
              </a:extLst>
            </p:cNvPr>
            <p:cNvSpPr/>
            <p:nvPr/>
          </p:nvSpPr>
          <p:spPr>
            <a:xfrm>
              <a:off x="6687250" y="4301525"/>
              <a:ext cx="7225" cy="5550"/>
            </a:xfrm>
            <a:custGeom>
              <a:avLst/>
              <a:gdLst/>
              <a:ahLst/>
              <a:cxnLst/>
              <a:rect l="l" t="t" r="r" b="b"/>
              <a:pathLst>
                <a:path w="289" h="222" extrusionOk="0">
                  <a:moveTo>
                    <a:pt x="1" y="0"/>
                  </a:moveTo>
                  <a:lnTo>
                    <a:pt x="90" y="222"/>
                  </a:lnTo>
                  <a:lnTo>
                    <a:pt x="289" y="22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547;p35">
              <a:extLst>
                <a:ext uri="{FF2B5EF4-FFF2-40B4-BE49-F238E27FC236}">
                  <a16:creationId xmlns:a16="http://schemas.microsoft.com/office/drawing/2014/main" id="{4811172F-3842-48E0-B4EB-62598F7A9341}"/>
                </a:ext>
              </a:extLst>
            </p:cNvPr>
            <p:cNvSpPr/>
            <p:nvPr/>
          </p:nvSpPr>
          <p:spPr>
            <a:xfrm>
              <a:off x="6783650" y="44893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0" y="0"/>
                  </a:moveTo>
                  <a:lnTo>
                    <a:pt x="222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548;p35">
              <a:extLst>
                <a:ext uri="{FF2B5EF4-FFF2-40B4-BE49-F238E27FC236}">
                  <a16:creationId xmlns:a16="http://schemas.microsoft.com/office/drawing/2014/main" id="{DDED21B0-17B0-4330-891A-0AA008B6AF8F}"/>
                </a:ext>
              </a:extLst>
            </p:cNvPr>
            <p:cNvSpPr/>
            <p:nvPr/>
          </p:nvSpPr>
          <p:spPr>
            <a:xfrm>
              <a:off x="7013525" y="4217875"/>
              <a:ext cx="9425" cy="5850"/>
            </a:xfrm>
            <a:custGeom>
              <a:avLst/>
              <a:gdLst/>
              <a:ahLst/>
              <a:cxnLst/>
              <a:rect l="l" t="t" r="r" b="b"/>
              <a:pathLst>
                <a:path w="377" h="234" extrusionOk="0">
                  <a:moveTo>
                    <a:pt x="0" y="1"/>
                  </a:moveTo>
                  <a:lnTo>
                    <a:pt x="0" y="1"/>
                  </a:lnTo>
                  <a:cubicBezTo>
                    <a:pt x="161" y="162"/>
                    <a:pt x="232" y="233"/>
                    <a:pt x="279" y="233"/>
                  </a:cubicBezTo>
                  <a:cubicBezTo>
                    <a:pt x="316" y="233"/>
                    <a:pt x="338" y="189"/>
                    <a:pt x="377" y="1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549;p35">
              <a:extLst>
                <a:ext uri="{FF2B5EF4-FFF2-40B4-BE49-F238E27FC236}">
                  <a16:creationId xmlns:a16="http://schemas.microsoft.com/office/drawing/2014/main" id="{B30425A6-7ABA-4B2A-ABB6-EDBED1009905}"/>
                </a:ext>
              </a:extLst>
            </p:cNvPr>
            <p:cNvSpPr/>
            <p:nvPr/>
          </p:nvSpPr>
          <p:spPr>
            <a:xfrm>
              <a:off x="6834600" y="4490400"/>
              <a:ext cx="7225" cy="7775"/>
            </a:xfrm>
            <a:custGeom>
              <a:avLst/>
              <a:gdLst/>
              <a:ahLst/>
              <a:cxnLst/>
              <a:rect l="l" t="t" r="r" b="b"/>
              <a:pathLst>
                <a:path w="289" h="311" extrusionOk="0">
                  <a:moveTo>
                    <a:pt x="1" y="1"/>
                  </a:moveTo>
                  <a:lnTo>
                    <a:pt x="178" y="311"/>
                  </a:lnTo>
                  <a:lnTo>
                    <a:pt x="266" y="266"/>
                  </a:lnTo>
                  <a:lnTo>
                    <a:pt x="289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550;p35">
              <a:extLst>
                <a:ext uri="{FF2B5EF4-FFF2-40B4-BE49-F238E27FC236}">
                  <a16:creationId xmlns:a16="http://schemas.microsoft.com/office/drawing/2014/main" id="{4550C5D4-EB0C-4F69-ADD3-71B87AE4080B}"/>
                </a:ext>
              </a:extLst>
            </p:cNvPr>
            <p:cNvSpPr/>
            <p:nvPr/>
          </p:nvSpPr>
          <p:spPr>
            <a:xfrm>
              <a:off x="6447425" y="4201250"/>
              <a:ext cx="7775" cy="5575"/>
            </a:xfrm>
            <a:custGeom>
              <a:avLst/>
              <a:gdLst/>
              <a:ahLst/>
              <a:cxnLst/>
              <a:rect l="l" t="t" r="r" b="b"/>
              <a:pathLst>
                <a:path w="311" h="223" extrusionOk="0">
                  <a:moveTo>
                    <a:pt x="310" y="1"/>
                  </a:moveTo>
                  <a:lnTo>
                    <a:pt x="0" y="134"/>
                  </a:lnTo>
                  <a:lnTo>
                    <a:pt x="0" y="223"/>
                  </a:lnTo>
                  <a:lnTo>
                    <a:pt x="155" y="2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551;p35">
              <a:extLst>
                <a:ext uri="{FF2B5EF4-FFF2-40B4-BE49-F238E27FC236}">
                  <a16:creationId xmlns:a16="http://schemas.microsoft.com/office/drawing/2014/main" id="{707EE4BD-6CCD-4CA7-827A-FBB6CAAE133F}"/>
                </a:ext>
              </a:extLst>
            </p:cNvPr>
            <p:cNvSpPr/>
            <p:nvPr/>
          </p:nvSpPr>
          <p:spPr>
            <a:xfrm>
              <a:off x="6449625" y="4312050"/>
              <a:ext cx="7225" cy="5000"/>
            </a:xfrm>
            <a:custGeom>
              <a:avLst/>
              <a:gdLst/>
              <a:ahLst/>
              <a:cxnLst/>
              <a:rect l="l" t="t" r="r" b="b"/>
              <a:pathLst>
                <a:path w="289" h="200" extrusionOk="0">
                  <a:moveTo>
                    <a:pt x="1" y="200"/>
                  </a:move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552;p35">
              <a:extLst>
                <a:ext uri="{FF2B5EF4-FFF2-40B4-BE49-F238E27FC236}">
                  <a16:creationId xmlns:a16="http://schemas.microsoft.com/office/drawing/2014/main" id="{391741D4-26F4-46CA-9D1D-D522D8D0DB91}"/>
                </a:ext>
              </a:extLst>
            </p:cNvPr>
            <p:cNvSpPr/>
            <p:nvPr/>
          </p:nvSpPr>
          <p:spPr>
            <a:xfrm>
              <a:off x="6680050" y="4301525"/>
              <a:ext cx="9450" cy="5550"/>
            </a:xfrm>
            <a:custGeom>
              <a:avLst/>
              <a:gdLst/>
              <a:ahLst/>
              <a:cxnLst/>
              <a:rect l="l" t="t" r="r" b="b"/>
              <a:pathLst>
                <a:path w="378" h="222" extrusionOk="0">
                  <a:moveTo>
                    <a:pt x="289" y="0"/>
                  </a:moveTo>
                  <a:lnTo>
                    <a:pt x="1" y="222"/>
                  </a:lnTo>
                  <a:lnTo>
                    <a:pt x="378" y="22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553;p35">
              <a:extLst>
                <a:ext uri="{FF2B5EF4-FFF2-40B4-BE49-F238E27FC236}">
                  <a16:creationId xmlns:a16="http://schemas.microsoft.com/office/drawing/2014/main" id="{AFAC884E-965F-4160-8D6F-3697015B0B67}"/>
                </a:ext>
              </a:extLst>
            </p:cNvPr>
            <p:cNvSpPr/>
            <p:nvPr/>
          </p:nvSpPr>
          <p:spPr>
            <a:xfrm>
              <a:off x="6557100" y="4160825"/>
              <a:ext cx="5000" cy="6675"/>
            </a:xfrm>
            <a:custGeom>
              <a:avLst/>
              <a:gdLst/>
              <a:ahLst/>
              <a:cxnLst/>
              <a:rect l="l" t="t" r="r" b="b"/>
              <a:pathLst>
                <a:path w="200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20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554;p35">
              <a:extLst>
                <a:ext uri="{FF2B5EF4-FFF2-40B4-BE49-F238E27FC236}">
                  <a16:creationId xmlns:a16="http://schemas.microsoft.com/office/drawing/2014/main" id="{624D59DA-8819-4D81-AD3E-F44C9CE1B659}"/>
                </a:ext>
              </a:extLst>
            </p:cNvPr>
            <p:cNvSpPr/>
            <p:nvPr/>
          </p:nvSpPr>
          <p:spPr>
            <a:xfrm>
              <a:off x="6614150" y="4472675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266" y="1"/>
                  </a:moveTo>
                  <a:lnTo>
                    <a:pt x="0" y="23"/>
                  </a:lnTo>
                  <a:lnTo>
                    <a:pt x="133" y="311"/>
                  </a:lnTo>
                  <a:lnTo>
                    <a:pt x="311" y="3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555;p35">
              <a:extLst>
                <a:ext uri="{FF2B5EF4-FFF2-40B4-BE49-F238E27FC236}">
                  <a16:creationId xmlns:a16="http://schemas.microsoft.com/office/drawing/2014/main" id="{DF3DF20A-0F63-4D8F-B1C9-D4150E8E474B}"/>
                </a:ext>
              </a:extLst>
            </p:cNvPr>
            <p:cNvSpPr/>
            <p:nvPr/>
          </p:nvSpPr>
          <p:spPr>
            <a:xfrm>
              <a:off x="6497825" y="4336975"/>
              <a:ext cx="6675" cy="7775"/>
            </a:xfrm>
            <a:custGeom>
              <a:avLst/>
              <a:gdLst/>
              <a:ahLst/>
              <a:cxnLst/>
              <a:rect l="l" t="t" r="r" b="b"/>
              <a:pathLst>
                <a:path w="267" h="311" extrusionOk="0">
                  <a:moveTo>
                    <a:pt x="266" y="0"/>
                  </a:moveTo>
                  <a:lnTo>
                    <a:pt x="1" y="133"/>
                  </a:lnTo>
                  <a:lnTo>
                    <a:pt x="1" y="31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556;p35">
              <a:extLst>
                <a:ext uri="{FF2B5EF4-FFF2-40B4-BE49-F238E27FC236}">
                  <a16:creationId xmlns:a16="http://schemas.microsoft.com/office/drawing/2014/main" id="{F77138D4-63AF-48E0-B23F-99554E22059B}"/>
                </a:ext>
              </a:extLst>
            </p:cNvPr>
            <p:cNvSpPr/>
            <p:nvPr/>
          </p:nvSpPr>
          <p:spPr>
            <a:xfrm>
              <a:off x="6872275" y="4521975"/>
              <a:ext cx="6100" cy="7225"/>
            </a:xfrm>
            <a:custGeom>
              <a:avLst/>
              <a:gdLst/>
              <a:ahLst/>
              <a:cxnLst/>
              <a:rect l="l" t="t" r="r" b="b"/>
              <a:pathLst>
                <a:path w="244" h="289" extrusionOk="0">
                  <a:moveTo>
                    <a:pt x="155" y="0"/>
                  </a:moveTo>
                  <a:lnTo>
                    <a:pt x="0" y="222"/>
                  </a:lnTo>
                  <a:lnTo>
                    <a:pt x="133" y="288"/>
                  </a:lnTo>
                  <a:cubicBezTo>
                    <a:pt x="177" y="244"/>
                    <a:pt x="200" y="178"/>
                    <a:pt x="244" y="133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557;p35">
              <a:extLst>
                <a:ext uri="{FF2B5EF4-FFF2-40B4-BE49-F238E27FC236}">
                  <a16:creationId xmlns:a16="http://schemas.microsoft.com/office/drawing/2014/main" id="{C7E75F6F-FC61-43A6-99A3-F365D9A5B245}"/>
                </a:ext>
              </a:extLst>
            </p:cNvPr>
            <p:cNvSpPr/>
            <p:nvPr/>
          </p:nvSpPr>
          <p:spPr>
            <a:xfrm>
              <a:off x="6497275" y="4527500"/>
              <a:ext cx="8325" cy="5575"/>
            </a:xfrm>
            <a:custGeom>
              <a:avLst/>
              <a:gdLst/>
              <a:ahLst/>
              <a:cxnLst/>
              <a:rect l="l" t="t" r="r" b="b"/>
              <a:pathLst>
                <a:path w="333" h="223" extrusionOk="0">
                  <a:moveTo>
                    <a:pt x="266" y="1"/>
                  </a:moveTo>
                  <a:lnTo>
                    <a:pt x="0" y="223"/>
                  </a:lnTo>
                  <a:lnTo>
                    <a:pt x="333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558;p35">
              <a:extLst>
                <a:ext uri="{FF2B5EF4-FFF2-40B4-BE49-F238E27FC236}">
                  <a16:creationId xmlns:a16="http://schemas.microsoft.com/office/drawing/2014/main" id="{F5F4B8AF-74C2-45A9-9340-AE70C0FE76BA}"/>
                </a:ext>
              </a:extLst>
            </p:cNvPr>
            <p:cNvSpPr/>
            <p:nvPr/>
          </p:nvSpPr>
          <p:spPr>
            <a:xfrm>
              <a:off x="6505575" y="4416725"/>
              <a:ext cx="6900" cy="5675"/>
            </a:xfrm>
            <a:custGeom>
              <a:avLst/>
              <a:gdLst/>
              <a:ahLst/>
              <a:cxnLst/>
              <a:rect l="l" t="t" r="r" b="b"/>
              <a:pathLst>
                <a:path w="276" h="227" extrusionOk="0">
                  <a:moveTo>
                    <a:pt x="178" y="1"/>
                  </a:moveTo>
                  <a:lnTo>
                    <a:pt x="1" y="156"/>
                  </a:lnTo>
                  <a:cubicBezTo>
                    <a:pt x="1" y="178"/>
                    <a:pt x="1" y="200"/>
                    <a:pt x="1" y="222"/>
                  </a:cubicBezTo>
                  <a:cubicBezTo>
                    <a:pt x="25" y="225"/>
                    <a:pt x="48" y="226"/>
                    <a:pt x="69" y="226"/>
                  </a:cubicBezTo>
                  <a:cubicBezTo>
                    <a:pt x="219" y="226"/>
                    <a:pt x="275" y="156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559;p35">
              <a:extLst>
                <a:ext uri="{FF2B5EF4-FFF2-40B4-BE49-F238E27FC236}">
                  <a16:creationId xmlns:a16="http://schemas.microsoft.com/office/drawing/2014/main" id="{8E02A660-EA14-47A9-8753-EB8114F83E6F}"/>
                </a:ext>
              </a:extLst>
            </p:cNvPr>
            <p:cNvSpPr/>
            <p:nvPr/>
          </p:nvSpPr>
          <p:spPr>
            <a:xfrm>
              <a:off x="6811900" y="4229500"/>
              <a:ext cx="6100" cy="5025"/>
            </a:xfrm>
            <a:custGeom>
              <a:avLst/>
              <a:gdLst/>
              <a:ahLst/>
              <a:cxnLst/>
              <a:rect l="l" t="t" r="r" b="b"/>
              <a:pathLst>
                <a:path w="244" h="201" extrusionOk="0">
                  <a:moveTo>
                    <a:pt x="0" y="1"/>
                  </a:moveTo>
                  <a:cubicBezTo>
                    <a:pt x="44" y="67"/>
                    <a:pt x="89" y="134"/>
                    <a:pt x="133" y="200"/>
                  </a:cubicBezTo>
                  <a:cubicBezTo>
                    <a:pt x="155" y="134"/>
                    <a:pt x="200" y="67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560;p35">
              <a:extLst>
                <a:ext uri="{FF2B5EF4-FFF2-40B4-BE49-F238E27FC236}">
                  <a16:creationId xmlns:a16="http://schemas.microsoft.com/office/drawing/2014/main" id="{A540216E-B493-449A-9FAE-C4554094ED3C}"/>
                </a:ext>
              </a:extLst>
            </p:cNvPr>
            <p:cNvSpPr/>
            <p:nvPr/>
          </p:nvSpPr>
          <p:spPr>
            <a:xfrm>
              <a:off x="7062800" y="4309825"/>
              <a:ext cx="3925" cy="6125"/>
            </a:xfrm>
            <a:custGeom>
              <a:avLst/>
              <a:gdLst/>
              <a:ahLst/>
              <a:cxnLst/>
              <a:rect l="l" t="t" r="r" b="b"/>
              <a:pathLst>
                <a:path w="157" h="245" extrusionOk="0">
                  <a:moveTo>
                    <a:pt x="1" y="1"/>
                  </a:moveTo>
                  <a:cubicBezTo>
                    <a:pt x="23" y="89"/>
                    <a:pt x="45" y="156"/>
                    <a:pt x="90" y="244"/>
                  </a:cubicBez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561;p35">
              <a:extLst>
                <a:ext uri="{FF2B5EF4-FFF2-40B4-BE49-F238E27FC236}">
                  <a16:creationId xmlns:a16="http://schemas.microsoft.com/office/drawing/2014/main" id="{A3C13887-6DE1-4C81-9DDF-22FFF60221EB}"/>
                </a:ext>
              </a:extLst>
            </p:cNvPr>
            <p:cNvSpPr/>
            <p:nvPr/>
          </p:nvSpPr>
          <p:spPr>
            <a:xfrm>
              <a:off x="7024600" y="4327000"/>
              <a:ext cx="8325" cy="1675"/>
            </a:xfrm>
            <a:custGeom>
              <a:avLst/>
              <a:gdLst/>
              <a:ahLst/>
              <a:cxnLst/>
              <a:rect l="l" t="t" r="r" b="b"/>
              <a:pathLst>
                <a:path w="333" h="67" extrusionOk="0">
                  <a:moveTo>
                    <a:pt x="0" y="0"/>
                  </a:moveTo>
                  <a:lnTo>
                    <a:pt x="333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562;p35">
              <a:extLst>
                <a:ext uri="{FF2B5EF4-FFF2-40B4-BE49-F238E27FC236}">
                  <a16:creationId xmlns:a16="http://schemas.microsoft.com/office/drawing/2014/main" id="{6E82E4AE-2344-410C-8F48-E02DE2E5CA99}"/>
                </a:ext>
              </a:extLst>
            </p:cNvPr>
            <p:cNvSpPr/>
            <p:nvPr/>
          </p:nvSpPr>
          <p:spPr>
            <a:xfrm>
              <a:off x="6651250" y="4200700"/>
              <a:ext cx="7225" cy="3950"/>
            </a:xfrm>
            <a:custGeom>
              <a:avLst/>
              <a:gdLst/>
              <a:ahLst/>
              <a:cxnLst/>
              <a:rect l="l" t="t" r="r" b="b"/>
              <a:pathLst>
                <a:path w="289" h="158" extrusionOk="0">
                  <a:moveTo>
                    <a:pt x="1" y="1"/>
                  </a:moveTo>
                  <a:cubicBezTo>
                    <a:pt x="54" y="67"/>
                    <a:pt x="107" y="157"/>
                    <a:pt x="165" y="157"/>
                  </a:cubicBezTo>
                  <a:cubicBezTo>
                    <a:pt x="203" y="157"/>
                    <a:pt x="244" y="117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563;p35">
              <a:extLst>
                <a:ext uri="{FF2B5EF4-FFF2-40B4-BE49-F238E27FC236}">
                  <a16:creationId xmlns:a16="http://schemas.microsoft.com/office/drawing/2014/main" id="{82C94542-0AD1-42CE-9053-EE9DEC6B13DE}"/>
                </a:ext>
              </a:extLst>
            </p:cNvPr>
            <p:cNvSpPr/>
            <p:nvPr/>
          </p:nvSpPr>
          <p:spPr>
            <a:xfrm>
              <a:off x="7007425" y="432035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133" y="1"/>
                  </a:moveTo>
                  <a:lnTo>
                    <a:pt x="0" y="156"/>
                  </a:lnTo>
                  <a:lnTo>
                    <a:pt x="333" y="24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564;p35">
              <a:extLst>
                <a:ext uri="{FF2B5EF4-FFF2-40B4-BE49-F238E27FC236}">
                  <a16:creationId xmlns:a16="http://schemas.microsoft.com/office/drawing/2014/main" id="{EDC7AB62-70D0-482D-8041-F492C085AA6D}"/>
                </a:ext>
              </a:extLst>
            </p:cNvPr>
            <p:cNvSpPr/>
            <p:nvPr/>
          </p:nvSpPr>
          <p:spPr>
            <a:xfrm>
              <a:off x="6636300" y="4369650"/>
              <a:ext cx="6125" cy="7225"/>
            </a:xfrm>
            <a:custGeom>
              <a:avLst/>
              <a:gdLst/>
              <a:ahLst/>
              <a:cxnLst/>
              <a:rect l="l" t="t" r="r" b="b"/>
              <a:pathLst>
                <a:path w="245" h="289" extrusionOk="0">
                  <a:moveTo>
                    <a:pt x="1" y="0"/>
                  </a:moveTo>
                  <a:cubicBezTo>
                    <a:pt x="23" y="67"/>
                    <a:pt x="23" y="133"/>
                    <a:pt x="67" y="289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565;p35">
              <a:extLst>
                <a:ext uri="{FF2B5EF4-FFF2-40B4-BE49-F238E27FC236}">
                  <a16:creationId xmlns:a16="http://schemas.microsoft.com/office/drawing/2014/main" id="{C2B33591-9766-416B-94AC-837C1750D464}"/>
                </a:ext>
              </a:extLst>
            </p:cNvPr>
            <p:cNvSpPr/>
            <p:nvPr/>
          </p:nvSpPr>
          <p:spPr>
            <a:xfrm>
              <a:off x="6505575" y="4357475"/>
              <a:ext cx="6125" cy="6100"/>
            </a:xfrm>
            <a:custGeom>
              <a:avLst/>
              <a:gdLst/>
              <a:ahLst/>
              <a:cxnLst/>
              <a:rect l="l" t="t" r="r" b="b"/>
              <a:pathLst>
                <a:path w="245" h="244" extrusionOk="0">
                  <a:moveTo>
                    <a:pt x="156" y="0"/>
                  </a:moveTo>
                  <a:cubicBezTo>
                    <a:pt x="89" y="89"/>
                    <a:pt x="45" y="177"/>
                    <a:pt x="1" y="244"/>
                  </a:cubicBezTo>
                  <a:lnTo>
                    <a:pt x="244" y="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566;p35">
              <a:extLst>
                <a:ext uri="{FF2B5EF4-FFF2-40B4-BE49-F238E27FC236}">
                  <a16:creationId xmlns:a16="http://schemas.microsoft.com/office/drawing/2014/main" id="{B70601AB-D0E4-4BEB-B51C-3E4DB46D7A0B}"/>
                </a:ext>
              </a:extLst>
            </p:cNvPr>
            <p:cNvSpPr/>
            <p:nvPr/>
          </p:nvSpPr>
          <p:spPr>
            <a:xfrm>
              <a:off x="6438550" y="4484850"/>
              <a:ext cx="8900" cy="3925"/>
            </a:xfrm>
            <a:custGeom>
              <a:avLst/>
              <a:gdLst/>
              <a:ahLst/>
              <a:cxnLst/>
              <a:rect l="l" t="t" r="r" b="b"/>
              <a:pathLst>
                <a:path w="356" h="157" extrusionOk="0">
                  <a:moveTo>
                    <a:pt x="1" y="1"/>
                  </a:moveTo>
                  <a:lnTo>
                    <a:pt x="200" y="156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567;p35">
              <a:extLst>
                <a:ext uri="{FF2B5EF4-FFF2-40B4-BE49-F238E27FC236}">
                  <a16:creationId xmlns:a16="http://schemas.microsoft.com/office/drawing/2014/main" id="{FB4024B7-B3D8-4E43-9367-D608966F616B}"/>
                </a:ext>
              </a:extLst>
            </p:cNvPr>
            <p:cNvSpPr/>
            <p:nvPr/>
          </p:nvSpPr>
          <p:spPr>
            <a:xfrm>
              <a:off x="7027925" y="4493025"/>
              <a:ext cx="6100" cy="2950"/>
            </a:xfrm>
            <a:custGeom>
              <a:avLst/>
              <a:gdLst/>
              <a:ahLst/>
              <a:cxnLst/>
              <a:rect l="l" t="t" r="r" b="b"/>
              <a:pathLst>
                <a:path w="244" h="118" extrusionOk="0">
                  <a:moveTo>
                    <a:pt x="121" y="0"/>
                  </a:moveTo>
                  <a:cubicBezTo>
                    <a:pt x="83" y="0"/>
                    <a:pt x="41" y="35"/>
                    <a:pt x="0" y="117"/>
                  </a:cubicBezTo>
                  <a:lnTo>
                    <a:pt x="244" y="117"/>
                  </a:lnTo>
                  <a:cubicBezTo>
                    <a:pt x="208" y="4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568;p35">
              <a:extLst>
                <a:ext uri="{FF2B5EF4-FFF2-40B4-BE49-F238E27FC236}">
                  <a16:creationId xmlns:a16="http://schemas.microsoft.com/office/drawing/2014/main" id="{DD75E3EA-D259-437B-98E7-E0F9A9EFFF06}"/>
                </a:ext>
              </a:extLst>
            </p:cNvPr>
            <p:cNvSpPr/>
            <p:nvPr/>
          </p:nvSpPr>
          <p:spPr>
            <a:xfrm>
              <a:off x="6663450" y="4283800"/>
              <a:ext cx="6675" cy="7225"/>
            </a:xfrm>
            <a:custGeom>
              <a:avLst/>
              <a:gdLst/>
              <a:ahLst/>
              <a:cxnLst/>
              <a:rect l="l" t="t" r="r" b="b"/>
              <a:pathLst>
                <a:path w="267" h="289" extrusionOk="0">
                  <a:moveTo>
                    <a:pt x="266" y="0"/>
                  </a:moveTo>
                  <a:lnTo>
                    <a:pt x="0" y="89"/>
                  </a:lnTo>
                  <a:lnTo>
                    <a:pt x="200" y="288"/>
                  </a:lnTo>
                  <a:lnTo>
                    <a:pt x="266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569;p35">
              <a:extLst>
                <a:ext uri="{FF2B5EF4-FFF2-40B4-BE49-F238E27FC236}">
                  <a16:creationId xmlns:a16="http://schemas.microsoft.com/office/drawing/2014/main" id="{AC3C4429-B502-4233-815F-8C580049DCAE}"/>
                </a:ext>
              </a:extLst>
            </p:cNvPr>
            <p:cNvSpPr/>
            <p:nvPr/>
          </p:nvSpPr>
          <p:spPr>
            <a:xfrm>
              <a:off x="6509450" y="4500375"/>
              <a:ext cx="4475" cy="7775"/>
            </a:xfrm>
            <a:custGeom>
              <a:avLst/>
              <a:gdLst/>
              <a:ahLst/>
              <a:cxnLst/>
              <a:rect l="l" t="t" r="r" b="b"/>
              <a:pathLst>
                <a:path w="179" h="311" extrusionOk="0">
                  <a:moveTo>
                    <a:pt x="178" y="0"/>
                  </a:moveTo>
                  <a:lnTo>
                    <a:pt x="1" y="89"/>
                  </a:lnTo>
                  <a:lnTo>
                    <a:pt x="156" y="311"/>
                  </a:lnTo>
                  <a:cubicBezTo>
                    <a:pt x="178" y="200"/>
                    <a:pt x="178" y="111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570;p35">
              <a:extLst>
                <a:ext uri="{FF2B5EF4-FFF2-40B4-BE49-F238E27FC236}">
                  <a16:creationId xmlns:a16="http://schemas.microsoft.com/office/drawing/2014/main" id="{26DD01CB-B6A3-4836-9E33-88FF623192EC}"/>
                </a:ext>
              </a:extLst>
            </p:cNvPr>
            <p:cNvSpPr/>
            <p:nvPr/>
          </p:nvSpPr>
          <p:spPr>
            <a:xfrm>
              <a:off x="6856200" y="4514225"/>
              <a:ext cx="5025" cy="7225"/>
            </a:xfrm>
            <a:custGeom>
              <a:avLst/>
              <a:gdLst/>
              <a:ahLst/>
              <a:cxnLst/>
              <a:rect l="l" t="t" r="r" b="b"/>
              <a:pathLst>
                <a:path w="201" h="289" extrusionOk="0">
                  <a:moveTo>
                    <a:pt x="67" y="0"/>
                  </a:moveTo>
                  <a:lnTo>
                    <a:pt x="1" y="133"/>
                  </a:lnTo>
                  <a:lnTo>
                    <a:pt x="200" y="288"/>
                  </a:lnTo>
                  <a:lnTo>
                    <a:pt x="200" y="28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571;p35">
              <a:extLst>
                <a:ext uri="{FF2B5EF4-FFF2-40B4-BE49-F238E27FC236}">
                  <a16:creationId xmlns:a16="http://schemas.microsoft.com/office/drawing/2014/main" id="{D6F64636-4F63-40DF-B744-55D1BB04AFBD}"/>
                </a:ext>
              </a:extLst>
            </p:cNvPr>
            <p:cNvSpPr/>
            <p:nvPr/>
          </p:nvSpPr>
          <p:spPr>
            <a:xfrm>
              <a:off x="6817425" y="4399000"/>
              <a:ext cx="6125" cy="5575"/>
            </a:xfrm>
            <a:custGeom>
              <a:avLst/>
              <a:gdLst/>
              <a:ahLst/>
              <a:cxnLst/>
              <a:rect l="l" t="t" r="r" b="b"/>
              <a:pathLst>
                <a:path w="245" h="223" extrusionOk="0">
                  <a:moveTo>
                    <a:pt x="1" y="1"/>
                  </a:moveTo>
                  <a:lnTo>
                    <a:pt x="1" y="222"/>
                  </a:lnTo>
                  <a:lnTo>
                    <a:pt x="244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572;p35">
              <a:extLst>
                <a:ext uri="{FF2B5EF4-FFF2-40B4-BE49-F238E27FC236}">
                  <a16:creationId xmlns:a16="http://schemas.microsoft.com/office/drawing/2014/main" id="{359A6804-3FFB-498F-BB4C-2DA0A70EBF00}"/>
                </a:ext>
              </a:extLst>
            </p:cNvPr>
            <p:cNvSpPr/>
            <p:nvPr/>
          </p:nvSpPr>
          <p:spPr>
            <a:xfrm>
              <a:off x="6748750" y="4226750"/>
              <a:ext cx="7225" cy="3900"/>
            </a:xfrm>
            <a:custGeom>
              <a:avLst/>
              <a:gdLst/>
              <a:ahLst/>
              <a:cxnLst/>
              <a:rect l="l" t="t" r="r" b="b"/>
              <a:pathLst>
                <a:path w="289" h="156" extrusionOk="0">
                  <a:moveTo>
                    <a:pt x="67" y="0"/>
                  </a:moveTo>
                  <a:lnTo>
                    <a:pt x="23" y="44"/>
                  </a:lnTo>
                  <a:cubicBezTo>
                    <a:pt x="0" y="89"/>
                    <a:pt x="0" y="111"/>
                    <a:pt x="0" y="155"/>
                  </a:cubicBezTo>
                  <a:lnTo>
                    <a:pt x="288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573;p35">
              <a:extLst>
                <a:ext uri="{FF2B5EF4-FFF2-40B4-BE49-F238E27FC236}">
                  <a16:creationId xmlns:a16="http://schemas.microsoft.com/office/drawing/2014/main" id="{D268254A-AC84-4B89-9C4D-7A141484DDCB}"/>
                </a:ext>
              </a:extLst>
            </p:cNvPr>
            <p:cNvSpPr/>
            <p:nvPr/>
          </p:nvSpPr>
          <p:spPr>
            <a:xfrm>
              <a:off x="6796375" y="4329225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134" y="0"/>
                  </a:moveTo>
                  <a:lnTo>
                    <a:pt x="1" y="133"/>
                  </a:lnTo>
                  <a:lnTo>
                    <a:pt x="222" y="13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1574;p35">
              <a:extLst>
                <a:ext uri="{FF2B5EF4-FFF2-40B4-BE49-F238E27FC236}">
                  <a16:creationId xmlns:a16="http://schemas.microsoft.com/office/drawing/2014/main" id="{F4E552DE-A153-49B5-AEEB-FFF61AB9259E}"/>
                </a:ext>
              </a:extLst>
            </p:cNvPr>
            <p:cNvSpPr/>
            <p:nvPr/>
          </p:nvSpPr>
          <p:spPr>
            <a:xfrm>
              <a:off x="6675075" y="4213450"/>
              <a:ext cx="4450" cy="7775"/>
            </a:xfrm>
            <a:custGeom>
              <a:avLst/>
              <a:gdLst/>
              <a:ahLst/>
              <a:cxnLst/>
              <a:rect l="l" t="t" r="r" b="b"/>
              <a:pathLst>
                <a:path w="178" h="311" extrusionOk="0">
                  <a:moveTo>
                    <a:pt x="67" y="0"/>
                  </a:moveTo>
                  <a:lnTo>
                    <a:pt x="1" y="311"/>
                  </a:lnTo>
                  <a:lnTo>
                    <a:pt x="178" y="26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575;p35">
              <a:extLst>
                <a:ext uri="{FF2B5EF4-FFF2-40B4-BE49-F238E27FC236}">
                  <a16:creationId xmlns:a16="http://schemas.microsoft.com/office/drawing/2014/main" id="{621522A2-9079-48F1-99FB-E1BE779F62DE}"/>
                </a:ext>
              </a:extLst>
            </p:cNvPr>
            <p:cNvSpPr/>
            <p:nvPr/>
          </p:nvSpPr>
          <p:spPr>
            <a:xfrm>
              <a:off x="6689475" y="4200150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67" y="1"/>
                  </a:moveTo>
                  <a:lnTo>
                    <a:pt x="1" y="156"/>
                  </a:lnTo>
                  <a:lnTo>
                    <a:pt x="134" y="267"/>
                  </a:lnTo>
                  <a:cubicBezTo>
                    <a:pt x="156" y="178"/>
                    <a:pt x="200" y="89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576;p35">
              <a:extLst>
                <a:ext uri="{FF2B5EF4-FFF2-40B4-BE49-F238E27FC236}">
                  <a16:creationId xmlns:a16="http://schemas.microsoft.com/office/drawing/2014/main" id="{77FDE84E-0AE0-47C3-8D59-95996D206EC0}"/>
                </a:ext>
              </a:extLst>
            </p:cNvPr>
            <p:cNvSpPr/>
            <p:nvPr/>
          </p:nvSpPr>
          <p:spPr>
            <a:xfrm>
              <a:off x="6719950" y="4457175"/>
              <a:ext cx="3900" cy="6675"/>
            </a:xfrm>
            <a:custGeom>
              <a:avLst/>
              <a:gdLst/>
              <a:ahLst/>
              <a:cxnLst/>
              <a:rect l="l" t="t" r="r" b="b"/>
              <a:pathLst>
                <a:path w="156" h="267" extrusionOk="0">
                  <a:moveTo>
                    <a:pt x="0" y="0"/>
                  </a:moveTo>
                  <a:cubicBezTo>
                    <a:pt x="22" y="67"/>
                    <a:pt x="22" y="133"/>
                    <a:pt x="22" y="266"/>
                  </a:cubicBezTo>
                  <a:lnTo>
                    <a:pt x="155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577;p35">
              <a:extLst>
                <a:ext uri="{FF2B5EF4-FFF2-40B4-BE49-F238E27FC236}">
                  <a16:creationId xmlns:a16="http://schemas.microsoft.com/office/drawing/2014/main" id="{D6FCF069-B48E-4ED0-9FFD-36A9AAA33472}"/>
                </a:ext>
              </a:extLst>
            </p:cNvPr>
            <p:cNvSpPr/>
            <p:nvPr/>
          </p:nvSpPr>
          <p:spPr>
            <a:xfrm>
              <a:off x="6647925" y="4455500"/>
              <a:ext cx="3900" cy="5575"/>
            </a:xfrm>
            <a:custGeom>
              <a:avLst/>
              <a:gdLst/>
              <a:ahLst/>
              <a:cxnLst/>
              <a:rect l="l" t="t" r="r" b="b"/>
              <a:pathLst>
                <a:path w="156" h="223" extrusionOk="0">
                  <a:moveTo>
                    <a:pt x="1" y="1"/>
                  </a:moveTo>
                  <a:lnTo>
                    <a:pt x="134" y="222"/>
                  </a:lnTo>
                  <a:cubicBezTo>
                    <a:pt x="134" y="156"/>
                    <a:pt x="156" y="67"/>
                    <a:pt x="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578;p35">
              <a:extLst>
                <a:ext uri="{FF2B5EF4-FFF2-40B4-BE49-F238E27FC236}">
                  <a16:creationId xmlns:a16="http://schemas.microsoft.com/office/drawing/2014/main" id="{894AE330-209B-40CB-ADB6-5EEA0FD800E4}"/>
                </a:ext>
              </a:extLst>
            </p:cNvPr>
            <p:cNvSpPr/>
            <p:nvPr/>
          </p:nvSpPr>
          <p:spPr>
            <a:xfrm>
              <a:off x="6757050" y="4293775"/>
              <a:ext cx="6125" cy="1675"/>
            </a:xfrm>
            <a:custGeom>
              <a:avLst/>
              <a:gdLst/>
              <a:ahLst/>
              <a:cxnLst/>
              <a:rect l="l" t="t" r="r" b="b"/>
              <a:pathLst>
                <a:path w="245" h="67" extrusionOk="0">
                  <a:moveTo>
                    <a:pt x="244" y="6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579;p35">
              <a:extLst>
                <a:ext uri="{FF2B5EF4-FFF2-40B4-BE49-F238E27FC236}">
                  <a16:creationId xmlns:a16="http://schemas.microsoft.com/office/drawing/2014/main" id="{5FDD1412-8A8F-48E9-BE9D-5474A82E5DEF}"/>
                </a:ext>
              </a:extLst>
            </p:cNvPr>
            <p:cNvSpPr/>
            <p:nvPr/>
          </p:nvSpPr>
          <p:spPr>
            <a:xfrm>
              <a:off x="6975850" y="4289875"/>
              <a:ext cx="5550" cy="3350"/>
            </a:xfrm>
            <a:custGeom>
              <a:avLst/>
              <a:gdLst/>
              <a:ahLst/>
              <a:cxnLst/>
              <a:rect l="l" t="t" r="r" b="b"/>
              <a:pathLst>
                <a:path w="222" h="134" extrusionOk="0">
                  <a:moveTo>
                    <a:pt x="222" y="13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580;p35">
              <a:extLst>
                <a:ext uri="{FF2B5EF4-FFF2-40B4-BE49-F238E27FC236}">
                  <a16:creationId xmlns:a16="http://schemas.microsoft.com/office/drawing/2014/main" id="{F2051396-F144-4E93-A328-A033E60D63BC}"/>
                </a:ext>
              </a:extLst>
            </p:cNvPr>
            <p:cNvSpPr/>
            <p:nvPr/>
          </p:nvSpPr>
          <p:spPr>
            <a:xfrm>
              <a:off x="6893875" y="4196275"/>
              <a:ext cx="3350" cy="5575"/>
            </a:xfrm>
            <a:custGeom>
              <a:avLst/>
              <a:gdLst/>
              <a:ahLst/>
              <a:cxnLst/>
              <a:rect l="l" t="t" r="r" b="b"/>
              <a:pathLst>
                <a:path w="134" h="223" extrusionOk="0">
                  <a:moveTo>
                    <a:pt x="111" y="1"/>
                  </a:moveTo>
                  <a:lnTo>
                    <a:pt x="0" y="134"/>
                  </a:lnTo>
                  <a:lnTo>
                    <a:pt x="133" y="222"/>
                  </a:lnTo>
                  <a:cubicBezTo>
                    <a:pt x="133" y="156"/>
                    <a:pt x="111" y="67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581;p35">
              <a:extLst>
                <a:ext uri="{FF2B5EF4-FFF2-40B4-BE49-F238E27FC236}">
                  <a16:creationId xmlns:a16="http://schemas.microsoft.com/office/drawing/2014/main" id="{4630F586-AB91-46CB-A578-BF248BDB8257}"/>
                </a:ext>
              </a:extLst>
            </p:cNvPr>
            <p:cNvSpPr/>
            <p:nvPr/>
          </p:nvSpPr>
          <p:spPr>
            <a:xfrm>
              <a:off x="6862850" y="4184650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244" y="0"/>
                  </a:moveTo>
                  <a:lnTo>
                    <a:pt x="1" y="67"/>
                  </a:lnTo>
                  <a:lnTo>
                    <a:pt x="156" y="22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582;p35">
              <a:extLst>
                <a:ext uri="{FF2B5EF4-FFF2-40B4-BE49-F238E27FC236}">
                  <a16:creationId xmlns:a16="http://schemas.microsoft.com/office/drawing/2014/main" id="{31EC4AE5-7A9C-4D11-8F04-B142C3878F0A}"/>
                </a:ext>
              </a:extLst>
            </p:cNvPr>
            <p:cNvSpPr/>
            <p:nvPr/>
          </p:nvSpPr>
          <p:spPr>
            <a:xfrm>
              <a:off x="6926100" y="4525300"/>
              <a:ext cx="6575" cy="4450"/>
            </a:xfrm>
            <a:custGeom>
              <a:avLst/>
              <a:gdLst/>
              <a:ahLst/>
              <a:cxnLst/>
              <a:rect l="l" t="t" r="r" b="b"/>
              <a:pathLst>
                <a:path w="263" h="178" extrusionOk="0">
                  <a:moveTo>
                    <a:pt x="85" y="0"/>
                  </a:moveTo>
                  <a:cubicBezTo>
                    <a:pt x="0" y="156"/>
                    <a:pt x="60" y="176"/>
                    <a:pt x="137" y="176"/>
                  </a:cubicBezTo>
                  <a:cubicBezTo>
                    <a:pt x="164" y="176"/>
                    <a:pt x="193" y="174"/>
                    <a:pt x="219" y="174"/>
                  </a:cubicBezTo>
                  <a:cubicBezTo>
                    <a:pt x="235" y="174"/>
                    <a:pt x="250" y="175"/>
                    <a:pt x="262" y="178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583;p35">
              <a:extLst>
                <a:ext uri="{FF2B5EF4-FFF2-40B4-BE49-F238E27FC236}">
                  <a16:creationId xmlns:a16="http://schemas.microsoft.com/office/drawing/2014/main" id="{83E7C8B0-6E48-4672-9478-57C4E670F9B9}"/>
                </a:ext>
              </a:extLst>
            </p:cNvPr>
            <p:cNvSpPr/>
            <p:nvPr/>
          </p:nvSpPr>
          <p:spPr>
            <a:xfrm>
              <a:off x="6527175" y="4262200"/>
              <a:ext cx="5575" cy="3900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155"/>
                  </a:move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2" name="Google Shape;1584;p35">
              <a:extLst>
                <a:ext uri="{FF2B5EF4-FFF2-40B4-BE49-F238E27FC236}">
                  <a16:creationId xmlns:a16="http://schemas.microsoft.com/office/drawing/2014/main" id="{65883CDD-A58D-4FAF-9DBE-5E9821C4F57D}"/>
                </a:ext>
              </a:extLst>
            </p:cNvPr>
            <p:cNvSpPr/>
            <p:nvPr/>
          </p:nvSpPr>
          <p:spPr>
            <a:xfrm>
              <a:off x="6508900" y="4354150"/>
              <a:ext cx="6675" cy="3900"/>
            </a:xfrm>
            <a:custGeom>
              <a:avLst/>
              <a:gdLst/>
              <a:ahLst/>
              <a:cxnLst/>
              <a:rect l="l" t="t" r="r" b="b"/>
              <a:pathLst>
                <a:path w="267" h="156" extrusionOk="0">
                  <a:moveTo>
                    <a:pt x="45" y="0"/>
                  </a:moveTo>
                  <a:cubicBezTo>
                    <a:pt x="23" y="44"/>
                    <a:pt x="1" y="89"/>
                    <a:pt x="1" y="133"/>
                  </a:cubicBezTo>
                  <a:lnTo>
                    <a:pt x="111" y="155"/>
                  </a:lnTo>
                  <a:lnTo>
                    <a:pt x="267" y="15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3" name="Google Shape;1585;p35">
              <a:extLst>
                <a:ext uri="{FF2B5EF4-FFF2-40B4-BE49-F238E27FC236}">
                  <a16:creationId xmlns:a16="http://schemas.microsoft.com/office/drawing/2014/main" id="{3E0EB81D-7BC2-4E2E-9B16-0E5D86A34F47}"/>
                </a:ext>
              </a:extLst>
            </p:cNvPr>
            <p:cNvSpPr/>
            <p:nvPr/>
          </p:nvSpPr>
          <p:spPr>
            <a:xfrm>
              <a:off x="6657900" y="4381275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1" y="1"/>
                  </a:moveTo>
                  <a:lnTo>
                    <a:pt x="67" y="244"/>
                  </a:ln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586;p35">
              <a:extLst>
                <a:ext uri="{FF2B5EF4-FFF2-40B4-BE49-F238E27FC236}">
                  <a16:creationId xmlns:a16="http://schemas.microsoft.com/office/drawing/2014/main" id="{543A4DF7-1592-422D-8447-E1F7DC9F0DFC}"/>
                </a:ext>
              </a:extLst>
            </p:cNvPr>
            <p:cNvSpPr/>
            <p:nvPr/>
          </p:nvSpPr>
          <p:spPr>
            <a:xfrm>
              <a:off x="6483975" y="4349700"/>
              <a:ext cx="1700" cy="6125"/>
            </a:xfrm>
            <a:custGeom>
              <a:avLst/>
              <a:gdLst/>
              <a:ahLst/>
              <a:cxnLst/>
              <a:rect l="l" t="t" r="r" b="b"/>
              <a:pathLst>
                <a:path w="68" h="245" extrusionOk="0">
                  <a:moveTo>
                    <a:pt x="1" y="1"/>
                  </a:moveTo>
                  <a:lnTo>
                    <a:pt x="1" y="2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587;p35">
              <a:extLst>
                <a:ext uri="{FF2B5EF4-FFF2-40B4-BE49-F238E27FC236}">
                  <a16:creationId xmlns:a16="http://schemas.microsoft.com/office/drawing/2014/main" id="{E8C8A83E-07F5-4668-A4B9-B795CC679BD8}"/>
                </a:ext>
              </a:extLst>
            </p:cNvPr>
            <p:cNvSpPr/>
            <p:nvPr/>
          </p:nvSpPr>
          <p:spPr>
            <a:xfrm>
              <a:off x="7079425" y="43109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" y="1"/>
                  </a:moveTo>
                  <a:lnTo>
                    <a:pt x="134" y="2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588;p35">
              <a:extLst>
                <a:ext uri="{FF2B5EF4-FFF2-40B4-BE49-F238E27FC236}">
                  <a16:creationId xmlns:a16="http://schemas.microsoft.com/office/drawing/2014/main" id="{FE0D80FD-9032-4D41-A0BE-538EFDE24E29}"/>
                </a:ext>
              </a:extLst>
            </p:cNvPr>
            <p:cNvSpPr/>
            <p:nvPr/>
          </p:nvSpPr>
          <p:spPr>
            <a:xfrm>
              <a:off x="6474550" y="4523075"/>
              <a:ext cx="3925" cy="7225"/>
            </a:xfrm>
            <a:custGeom>
              <a:avLst/>
              <a:gdLst/>
              <a:ahLst/>
              <a:cxnLst/>
              <a:rect l="l" t="t" r="r" b="b"/>
              <a:pathLst>
                <a:path w="157" h="289" extrusionOk="0">
                  <a:moveTo>
                    <a:pt x="1" y="1"/>
                  </a:moveTo>
                  <a:lnTo>
                    <a:pt x="112" y="289"/>
                  </a:lnTo>
                  <a:lnTo>
                    <a:pt x="156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589;p35">
              <a:extLst>
                <a:ext uri="{FF2B5EF4-FFF2-40B4-BE49-F238E27FC236}">
                  <a16:creationId xmlns:a16="http://schemas.microsoft.com/office/drawing/2014/main" id="{240CA3ED-EA56-48F1-8D42-03E64D308E9E}"/>
                </a:ext>
              </a:extLst>
            </p:cNvPr>
            <p:cNvSpPr/>
            <p:nvPr/>
          </p:nvSpPr>
          <p:spPr>
            <a:xfrm>
              <a:off x="6792500" y="41547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89" y="1"/>
                  </a:moveTo>
                  <a:lnTo>
                    <a:pt x="1" y="178"/>
                  </a:lnTo>
                  <a:cubicBezTo>
                    <a:pt x="45" y="200"/>
                    <a:pt x="89" y="222"/>
                    <a:pt x="134" y="245"/>
                  </a:cubicBezTo>
                  <a:cubicBezTo>
                    <a:pt x="111" y="178"/>
                    <a:pt x="89" y="89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590;p35">
              <a:extLst>
                <a:ext uri="{FF2B5EF4-FFF2-40B4-BE49-F238E27FC236}">
                  <a16:creationId xmlns:a16="http://schemas.microsoft.com/office/drawing/2014/main" id="{71FA5DE7-79EE-45CF-A1DE-C04CC641C6E3}"/>
                </a:ext>
              </a:extLst>
            </p:cNvPr>
            <p:cNvSpPr/>
            <p:nvPr/>
          </p:nvSpPr>
          <p:spPr>
            <a:xfrm>
              <a:off x="6564300" y="415917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0" y="0"/>
                  </a:moveTo>
                  <a:lnTo>
                    <a:pt x="67" y="67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591;p35">
              <a:extLst>
                <a:ext uri="{FF2B5EF4-FFF2-40B4-BE49-F238E27FC236}">
                  <a16:creationId xmlns:a16="http://schemas.microsoft.com/office/drawing/2014/main" id="{A4546FAE-B6E5-4435-98DE-76ADD171599F}"/>
                </a:ext>
              </a:extLst>
            </p:cNvPr>
            <p:cNvSpPr/>
            <p:nvPr/>
          </p:nvSpPr>
          <p:spPr>
            <a:xfrm>
              <a:off x="6755950" y="423062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23" y="133"/>
                  </a:lnTo>
                  <a:lnTo>
                    <a:pt x="133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592;p35">
              <a:extLst>
                <a:ext uri="{FF2B5EF4-FFF2-40B4-BE49-F238E27FC236}">
                  <a16:creationId xmlns:a16="http://schemas.microsoft.com/office/drawing/2014/main" id="{5A5E1951-BBE9-4B0E-9D6C-608E0D36BD43}"/>
                </a:ext>
              </a:extLst>
            </p:cNvPr>
            <p:cNvSpPr/>
            <p:nvPr/>
          </p:nvSpPr>
          <p:spPr>
            <a:xfrm>
              <a:off x="6515550" y="42716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1" y="112"/>
                  </a:move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593;p35">
              <a:extLst>
                <a:ext uri="{FF2B5EF4-FFF2-40B4-BE49-F238E27FC236}">
                  <a16:creationId xmlns:a16="http://schemas.microsoft.com/office/drawing/2014/main" id="{4F83FDF4-66A1-4246-884C-8C1C7D710408}"/>
                </a:ext>
              </a:extLst>
            </p:cNvPr>
            <p:cNvSpPr/>
            <p:nvPr/>
          </p:nvSpPr>
          <p:spPr>
            <a:xfrm>
              <a:off x="6470675" y="4272150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134" y="1"/>
                  </a:moveTo>
                  <a:lnTo>
                    <a:pt x="1" y="90"/>
                  </a:lnTo>
                  <a:lnTo>
                    <a:pt x="67" y="15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594;p35">
              <a:extLst>
                <a:ext uri="{FF2B5EF4-FFF2-40B4-BE49-F238E27FC236}">
                  <a16:creationId xmlns:a16="http://schemas.microsoft.com/office/drawing/2014/main" id="{00F23203-52B7-445D-BAFD-CCD87A559C5F}"/>
                </a:ext>
              </a:extLst>
            </p:cNvPr>
            <p:cNvSpPr/>
            <p:nvPr/>
          </p:nvSpPr>
          <p:spPr>
            <a:xfrm>
              <a:off x="6433025" y="432477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0" y="156"/>
                  </a:move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595;p35">
              <a:extLst>
                <a:ext uri="{FF2B5EF4-FFF2-40B4-BE49-F238E27FC236}">
                  <a16:creationId xmlns:a16="http://schemas.microsoft.com/office/drawing/2014/main" id="{2A897C09-A7A7-493A-8ABE-AFA45895FB75}"/>
                </a:ext>
              </a:extLst>
            </p:cNvPr>
            <p:cNvSpPr/>
            <p:nvPr/>
          </p:nvSpPr>
          <p:spPr>
            <a:xfrm>
              <a:off x="6470675" y="43790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7" y="0"/>
                  </a:moveTo>
                  <a:lnTo>
                    <a:pt x="1" y="155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596;p35">
              <a:extLst>
                <a:ext uri="{FF2B5EF4-FFF2-40B4-BE49-F238E27FC236}">
                  <a16:creationId xmlns:a16="http://schemas.microsoft.com/office/drawing/2014/main" id="{2DFDFCE1-600B-461D-8422-36E954EFAD57}"/>
                </a:ext>
              </a:extLst>
            </p:cNvPr>
            <p:cNvSpPr/>
            <p:nvPr/>
          </p:nvSpPr>
          <p:spPr>
            <a:xfrm>
              <a:off x="6591425" y="4380175"/>
              <a:ext cx="5025" cy="1675"/>
            </a:xfrm>
            <a:custGeom>
              <a:avLst/>
              <a:gdLst/>
              <a:ahLst/>
              <a:cxnLst/>
              <a:rect l="l" t="t" r="r" b="b"/>
              <a:pathLst>
                <a:path w="201" h="67" extrusionOk="0">
                  <a:moveTo>
                    <a:pt x="200" y="0"/>
                  </a:moveTo>
                  <a:lnTo>
                    <a:pt x="1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597;p35">
              <a:extLst>
                <a:ext uri="{FF2B5EF4-FFF2-40B4-BE49-F238E27FC236}">
                  <a16:creationId xmlns:a16="http://schemas.microsoft.com/office/drawing/2014/main" id="{167F3296-6BDE-416F-AAAD-9F052B0F693C}"/>
                </a:ext>
              </a:extLst>
            </p:cNvPr>
            <p:cNvSpPr/>
            <p:nvPr/>
          </p:nvSpPr>
          <p:spPr>
            <a:xfrm>
              <a:off x="7106025" y="439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598;p35">
              <a:extLst>
                <a:ext uri="{FF2B5EF4-FFF2-40B4-BE49-F238E27FC236}">
                  <a16:creationId xmlns:a16="http://schemas.microsoft.com/office/drawing/2014/main" id="{70422A27-B8B2-4C2C-8366-9B82E3E944A4}"/>
                </a:ext>
              </a:extLst>
            </p:cNvPr>
            <p:cNvSpPr/>
            <p:nvPr/>
          </p:nvSpPr>
          <p:spPr>
            <a:xfrm>
              <a:off x="6741550" y="4396800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0" y="0"/>
                  </a:moveTo>
                  <a:lnTo>
                    <a:pt x="89" y="133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599;p35">
              <a:extLst>
                <a:ext uri="{FF2B5EF4-FFF2-40B4-BE49-F238E27FC236}">
                  <a16:creationId xmlns:a16="http://schemas.microsoft.com/office/drawing/2014/main" id="{57CAE48E-8EDA-4192-8BCC-7BE7877BB8F5}"/>
                </a:ext>
              </a:extLst>
            </p:cNvPr>
            <p:cNvSpPr/>
            <p:nvPr/>
          </p:nvSpPr>
          <p:spPr>
            <a:xfrm>
              <a:off x="6582025" y="4404550"/>
              <a:ext cx="2800" cy="3900"/>
            </a:xfrm>
            <a:custGeom>
              <a:avLst/>
              <a:gdLst/>
              <a:ahLst/>
              <a:cxnLst/>
              <a:rect l="l" t="t" r="r" b="b"/>
              <a:pathLst>
                <a:path w="112" h="156" extrusionOk="0">
                  <a:moveTo>
                    <a:pt x="67" y="0"/>
                  </a:moveTo>
                  <a:lnTo>
                    <a:pt x="0" y="155"/>
                  </a:lnTo>
                  <a:lnTo>
                    <a:pt x="111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600;p35">
              <a:extLst>
                <a:ext uri="{FF2B5EF4-FFF2-40B4-BE49-F238E27FC236}">
                  <a16:creationId xmlns:a16="http://schemas.microsoft.com/office/drawing/2014/main" id="{30983EFC-D0E7-4779-86FE-754AE76C18DA}"/>
                </a:ext>
              </a:extLst>
            </p:cNvPr>
            <p:cNvSpPr/>
            <p:nvPr/>
          </p:nvSpPr>
          <p:spPr>
            <a:xfrm>
              <a:off x="6880025" y="4445525"/>
              <a:ext cx="4450" cy="1700"/>
            </a:xfrm>
            <a:custGeom>
              <a:avLst/>
              <a:gdLst/>
              <a:ahLst/>
              <a:cxnLst/>
              <a:rect l="l" t="t" r="r" b="b"/>
              <a:pathLst>
                <a:path w="178" h="68" extrusionOk="0">
                  <a:moveTo>
                    <a:pt x="0" y="1"/>
                  </a:moveTo>
                  <a:lnTo>
                    <a:pt x="17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601;p35">
              <a:extLst>
                <a:ext uri="{FF2B5EF4-FFF2-40B4-BE49-F238E27FC236}">
                  <a16:creationId xmlns:a16="http://schemas.microsoft.com/office/drawing/2014/main" id="{DEA2347E-F2D2-44D3-88CC-BEB1D4CF04ED}"/>
                </a:ext>
              </a:extLst>
            </p:cNvPr>
            <p:cNvSpPr/>
            <p:nvPr/>
          </p:nvSpPr>
          <p:spPr>
            <a:xfrm>
              <a:off x="6483975" y="4453850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178" y="0"/>
                  </a:moveTo>
                  <a:lnTo>
                    <a:pt x="1" y="45"/>
                  </a:lnTo>
                  <a:lnTo>
                    <a:pt x="45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0" name="Google Shape;1602;p35">
              <a:extLst>
                <a:ext uri="{FF2B5EF4-FFF2-40B4-BE49-F238E27FC236}">
                  <a16:creationId xmlns:a16="http://schemas.microsoft.com/office/drawing/2014/main" id="{3867497D-55B7-4DC3-A6BB-C4A09677FD6C}"/>
                </a:ext>
              </a:extLst>
            </p:cNvPr>
            <p:cNvSpPr/>
            <p:nvPr/>
          </p:nvSpPr>
          <p:spPr>
            <a:xfrm>
              <a:off x="7072225" y="447932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1" y="0"/>
                  </a:moveTo>
                  <a:lnTo>
                    <a:pt x="134" y="13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1" name="Google Shape;1603;p35">
              <a:extLst>
                <a:ext uri="{FF2B5EF4-FFF2-40B4-BE49-F238E27FC236}">
                  <a16:creationId xmlns:a16="http://schemas.microsoft.com/office/drawing/2014/main" id="{AFD8CBD0-A0AC-45FE-B40C-9753D73E3ED3}"/>
                </a:ext>
              </a:extLst>
            </p:cNvPr>
            <p:cNvSpPr/>
            <p:nvPr/>
          </p:nvSpPr>
          <p:spPr>
            <a:xfrm>
              <a:off x="7003000" y="4488750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0" y="0"/>
                  </a:moveTo>
                  <a:lnTo>
                    <a:pt x="155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604;p35">
              <a:extLst>
                <a:ext uri="{FF2B5EF4-FFF2-40B4-BE49-F238E27FC236}">
                  <a16:creationId xmlns:a16="http://schemas.microsoft.com/office/drawing/2014/main" id="{670E6AF4-894E-4CDE-BA16-325A6C6D8367}"/>
                </a:ext>
              </a:extLst>
            </p:cNvPr>
            <p:cNvSpPr/>
            <p:nvPr/>
          </p:nvSpPr>
          <p:spPr>
            <a:xfrm>
              <a:off x="6826850" y="4509225"/>
              <a:ext cx="5000" cy="2800"/>
            </a:xfrm>
            <a:custGeom>
              <a:avLst/>
              <a:gdLst/>
              <a:ahLst/>
              <a:cxnLst/>
              <a:rect l="l" t="t" r="r" b="b"/>
              <a:pathLst>
                <a:path w="200" h="112" extrusionOk="0">
                  <a:moveTo>
                    <a:pt x="0" y="1"/>
                  </a:moveTo>
                  <a:lnTo>
                    <a:pt x="200" y="1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3" name="Google Shape;1605;p35">
              <a:extLst>
                <a:ext uri="{FF2B5EF4-FFF2-40B4-BE49-F238E27FC236}">
                  <a16:creationId xmlns:a16="http://schemas.microsoft.com/office/drawing/2014/main" id="{2D80CE22-0417-419D-9968-52B87B54E0F5}"/>
                </a:ext>
              </a:extLst>
            </p:cNvPr>
            <p:cNvSpPr/>
            <p:nvPr/>
          </p:nvSpPr>
          <p:spPr>
            <a:xfrm>
              <a:off x="6485075" y="45402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23" y="1"/>
                  </a:moveTo>
                  <a:lnTo>
                    <a:pt x="1" y="134"/>
                  </a:lnTo>
                  <a:lnTo>
                    <a:pt x="134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4" name="Google Shape;1606;p35">
              <a:extLst>
                <a:ext uri="{FF2B5EF4-FFF2-40B4-BE49-F238E27FC236}">
                  <a16:creationId xmlns:a16="http://schemas.microsoft.com/office/drawing/2014/main" id="{16CC1E3D-28EE-4B7B-9190-7EE9307FBA8F}"/>
                </a:ext>
              </a:extLst>
            </p:cNvPr>
            <p:cNvSpPr/>
            <p:nvPr/>
          </p:nvSpPr>
          <p:spPr>
            <a:xfrm>
              <a:off x="6957575" y="455742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89" y="0"/>
                  </a:moveTo>
                  <a:lnTo>
                    <a:pt x="0" y="133"/>
                  </a:lnTo>
                  <a:lnTo>
                    <a:pt x="178" y="156"/>
                  </a:lnTo>
                  <a:cubicBezTo>
                    <a:pt x="155" y="111"/>
                    <a:pt x="133" y="45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5" name="Google Shape;1607;p35">
              <a:extLst>
                <a:ext uri="{FF2B5EF4-FFF2-40B4-BE49-F238E27FC236}">
                  <a16:creationId xmlns:a16="http://schemas.microsoft.com/office/drawing/2014/main" id="{8BF96196-17DC-41C5-8904-90983F44040E}"/>
                </a:ext>
              </a:extLst>
            </p:cNvPr>
            <p:cNvSpPr/>
            <p:nvPr/>
          </p:nvSpPr>
          <p:spPr>
            <a:xfrm>
              <a:off x="7087175" y="456075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156" y="0"/>
                  </a:moveTo>
                  <a:lnTo>
                    <a:pt x="1" y="67"/>
                  </a:lnTo>
                  <a:lnTo>
                    <a:pt x="134" y="17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608;p35">
              <a:extLst>
                <a:ext uri="{FF2B5EF4-FFF2-40B4-BE49-F238E27FC236}">
                  <a16:creationId xmlns:a16="http://schemas.microsoft.com/office/drawing/2014/main" id="{E1FC11C7-DAAE-43FE-841D-4E180FD5964A}"/>
                </a:ext>
              </a:extLst>
            </p:cNvPr>
            <p:cNvSpPr/>
            <p:nvPr/>
          </p:nvSpPr>
          <p:spPr>
            <a:xfrm>
              <a:off x="6852875" y="4266625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1" y="0"/>
                  </a:moveTo>
                  <a:lnTo>
                    <a:pt x="156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609;p35">
              <a:extLst>
                <a:ext uri="{FF2B5EF4-FFF2-40B4-BE49-F238E27FC236}">
                  <a16:creationId xmlns:a16="http://schemas.microsoft.com/office/drawing/2014/main" id="{E6CBE089-E0AD-4E39-84C9-573AD1E7EBC0}"/>
                </a:ext>
              </a:extLst>
            </p:cNvPr>
            <p:cNvSpPr/>
            <p:nvPr/>
          </p:nvSpPr>
          <p:spPr>
            <a:xfrm>
              <a:off x="6661775" y="4381275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1" y="1"/>
                  </a:moveTo>
                  <a:lnTo>
                    <a:pt x="1" y="244"/>
                  </a:lnTo>
                  <a:lnTo>
                    <a:pt x="89" y="2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610;p35">
              <a:extLst>
                <a:ext uri="{FF2B5EF4-FFF2-40B4-BE49-F238E27FC236}">
                  <a16:creationId xmlns:a16="http://schemas.microsoft.com/office/drawing/2014/main" id="{FFA1BB95-98F9-491F-A3E4-F47A57C8E545}"/>
                </a:ext>
              </a:extLst>
            </p:cNvPr>
            <p:cNvSpPr/>
            <p:nvPr/>
          </p:nvSpPr>
          <p:spPr>
            <a:xfrm>
              <a:off x="6887775" y="4449400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" y="1"/>
                  </a:moveTo>
                  <a:lnTo>
                    <a:pt x="156" y="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9" name="Google Shape;1611;p35">
              <a:extLst>
                <a:ext uri="{FF2B5EF4-FFF2-40B4-BE49-F238E27FC236}">
                  <a16:creationId xmlns:a16="http://schemas.microsoft.com/office/drawing/2014/main" id="{D8ADE25C-0965-4FD7-89B8-7A17C1918E9E}"/>
                </a:ext>
              </a:extLst>
            </p:cNvPr>
            <p:cNvSpPr/>
            <p:nvPr/>
          </p:nvSpPr>
          <p:spPr>
            <a:xfrm>
              <a:off x="6985275" y="4565725"/>
              <a:ext cx="3350" cy="4475"/>
            </a:xfrm>
            <a:custGeom>
              <a:avLst/>
              <a:gdLst/>
              <a:ahLst/>
              <a:cxnLst/>
              <a:rect l="l" t="t" r="r" b="b"/>
              <a:pathLst>
                <a:path w="134" h="179" extrusionOk="0">
                  <a:moveTo>
                    <a:pt x="0" y="1"/>
                  </a:moveTo>
                  <a:cubicBezTo>
                    <a:pt x="0" y="45"/>
                    <a:pt x="0" y="67"/>
                    <a:pt x="0" y="112"/>
                  </a:cubicBezTo>
                  <a:lnTo>
                    <a:pt x="133" y="178"/>
                  </a:lnTo>
                  <a:lnTo>
                    <a:pt x="133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0" name="Google Shape;1612;p35">
              <a:extLst>
                <a:ext uri="{FF2B5EF4-FFF2-40B4-BE49-F238E27FC236}">
                  <a16:creationId xmlns:a16="http://schemas.microsoft.com/office/drawing/2014/main" id="{D7DB1B9C-E615-42E5-BD0B-9E6D9C5F272D}"/>
                </a:ext>
              </a:extLst>
            </p:cNvPr>
            <p:cNvSpPr/>
            <p:nvPr/>
          </p:nvSpPr>
          <p:spPr>
            <a:xfrm>
              <a:off x="6733800" y="445772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cubicBezTo>
                    <a:pt x="0" y="22"/>
                    <a:pt x="22" y="45"/>
                    <a:pt x="22" y="89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1" name="Google Shape;1613;p35">
              <a:extLst>
                <a:ext uri="{FF2B5EF4-FFF2-40B4-BE49-F238E27FC236}">
                  <a16:creationId xmlns:a16="http://schemas.microsoft.com/office/drawing/2014/main" id="{2FCB4C61-29F9-4D2D-9A12-A11887AD348D}"/>
                </a:ext>
              </a:extLst>
            </p:cNvPr>
            <p:cNvSpPr/>
            <p:nvPr/>
          </p:nvSpPr>
          <p:spPr>
            <a:xfrm>
              <a:off x="6661775" y="4218425"/>
              <a:ext cx="2800" cy="3350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1" y="1"/>
                  </a:moveTo>
                  <a:lnTo>
                    <a:pt x="112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2" name="Google Shape;1614;p35">
              <a:extLst>
                <a:ext uri="{FF2B5EF4-FFF2-40B4-BE49-F238E27FC236}">
                  <a16:creationId xmlns:a16="http://schemas.microsoft.com/office/drawing/2014/main" id="{B4D19D6F-E52E-421D-BF39-E1BFD1AA2593}"/>
                </a:ext>
              </a:extLst>
            </p:cNvPr>
            <p:cNvSpPr/>
            <p:nvPr/>
          </p:nvSpPr>
          <p:spPr>
            <a:xfrm>
              <a:off x="6782525" y="4136450"/>
              <a:ext cx="1150" cy="3350"/>
            </a:xfrm>
            <a:custGeom>
              <a:avLst/>
              <a:gdLst/>
              <a:ahLst/>
              <a:cxnLst/>
              <a:rect l="l" t="t" r="r" b="b"/>
              <a:pathLst>
                <a:path w="46" h="134" extrusionOk="0">
                  <a:moveTo>
                    <a:pt x="45" y="1"/>
                  </a:moveTo>
                  <a:lnTo>
                    <a:pt x="1" y="134"/>
                  </a:lnTo>
                  <a:lnTo>
                    <a:pt x="45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3" name="Google Shape;1615;p35">
              <a:extLst>
                <a:ext uri="{FF2B5EF4-FFF2-40B4-BE49-F238E27FC236}">
                  <a16:creationId xmlns:a16="http://schemas.microsoft.com/office/drawing/2014/main" id="{F6F5D651-961F-4BAF-AB64-C4C4D02C179D}"/>
                </a:ext>
              </a:extLst>
            </p:cNvPr>
            <p:cNvSpPr/>
            <p:nvPr/>
          </p:nvSpPr>
          <p:spPr>
            <a:xfrm>
              <a:off x="6437450" y="4379625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0" y="0"/>
                  </a:moveTo>
                  <a:lnTo>
                    <a:pt x="0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4" name="Google Shape;1616;p35">
              <a:extLst>
                <a:ext uri="{FF2B5EF4-FFF2-40B4-BE49-F238E27FC236}">
                  <a16:creationId xmlns:a16="http://schemas.microsoft.com/office/drawing/2014/main" id="{23A13EAF-7CBA-4867-94E7-3C766AD611CB}"/>
                </a:ext>
              </a:extLst>
            </p:cNvPr>
            <p:cNvSpPr/>
            <p:nvPr/>
          </p:nvSpPr>
          <p:spPr>
            <a:xfrm>
              <a:off x="6544900" y="450425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1" y="0"/>
                  </a:moveTo>
                  <a:lnTo>
                    <a:pt x="1" y="156"/>
                  </a:lnTo>
                  <a:lnTo>
                    <a:pt x="89" y="1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5" name="Google Shape;1617;p35">
              <a:extLst>
                <a:ext uri="{FF2B5EF4-FFF2-40B4-BE49-F238E27FC236}">
                  <a16:creationId xmlns:a16="http://schemas.microsoft.com/office/drawing/2014/main" id="{7BA818F4-8053-4848-9231-B9BF0C132235}"/>
                </a:ext>
              </a:extLst>
            </p:cNvPr>
            <p:cNvSpPr/>
            <p:nvPr/>
          </p:nvSpPr>
          <p:spPr>
            <a:xfrm>
              <a:off x="6900525" y="419795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89" y="0"/>
                  </a:moveTo>
                  <a:lnTo>
                    <a:pt x="0" y="155"/>
                  </a:lnTo>
                  <a:lnTo>
                    <a:pt x="133" y="155"/>
                  </a:lnTo>
                  <a:cubicBezTo>
                    <a:pt x="111" y="111"/>
                    <a:pt x="111" y="67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618;p35">
              <a:extLst>
                <a:ext uri="{FF2B5EF4-FFF2-40B4-BE49-F238E27FC236}">
                  <a16:creationId xmlns:a16="http://schemas.microsoft.com/office/drawing/2014/main" id="{3CCD324E-C628-48D4-8816-33FDA756DBB4}"/>
                </a:ext>
              </a:extLst>
            </p:cNvPr>
            <p:cNvSpPr/>
            <p:nvPr/>
          </p:nvSpPr>
          <p:spPr>
            <a:xfrm>
              <a:off x="7038450" y="4223425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0" y="0"/>
                  </a:moveTo>
                  <a:lnTo>
                    <a:pt x="44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619;p35">
              <a:extLst>
                <a:ext uri="{FF2B5EF4-FFF2-40B4-BE49-F238E27FC236}">
                  <a16:creationId xmlns:a16="http://schemas.microsoft.com/office/drawing/2014/main" id="{C704D92A-2B60-423F-B1C0-496F58BAC37B}"/>
                </a:ext>
              </a:extLst>
            </p:cNvPr>
            <p:cNvSpPr/>
            <p:nvPr/>
          </p:nvSpPr>
          <p:spPr>
            <a:xfrm>
              <a:off x="6981375" y="439680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90" y="0"/>
                  </a:moveTo>
                  <a:lnTo>
                    <a:pt x="1" y="155"/>
                  </a:lnTo>
                  <a:lnTo>
                    <a:pt x="1" y="155"/>
                  </a:lnTo>
                  <a:lnTo>
                    <a:pt x="90" y="67"/>
                  </a:lnTo>
                  <a:cubicBezTo>
                    <a:pt x="90" y="44"/>
                    <a:pt x="90" y="22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8" name="Google Shape;1620;p35">
              <a:extLst>
                <a:ext uri="{FF2B5EF4-FFF2-40B4-BE49-F238E27FC236}">
                  <a16:creationId xmlns:a16="http://schemas.microsoft.com/office/drawing/2014/main" id="{77438273-1257-4A20-B5C1-D117A8000DC5}"/>
                </a:ext>
              </a:extLst>
            </p:cNvPr>
            <p:cNvSpPr/>
            <p:nvPr/>
          </p:nvSpPr>
          <p:spPr>
            <a:xfrm>
              <a:off x="6781425" y="4238375"/>
              <a:ext cx="1700" cy="2800"/>
            </a:xfrm>
            <a:custGeom>
              <a:avLst/>
              <a:gdLst/>
              <a:ahLst/>
              <a:cxnLst/>
              <a:rect l="l" t="t" r="r" b="b"/>
              <a:pathLst>
                <a:path w="68" h="112" extrusionOk="0">
                  <a:moveTo>
                    <a:pt x="45" y="0"/>
                  </a:moveTo>
                  <a:lnTo>
                    <a:pt x="1" y="111"/>
                  </a:lnTo>
                  <a:lnTo>
                    <a:pt x="67" y="111"/>
                  </a:lnTo>
                  <a:cubicBezTo>
                    <a:pt x="45" y="67"/>
                    <a:pt x="45" y="45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9" name="Google Shape;1621;p35">
              <a:extLst>
                <a:ext uri="{FF2B5EF4-FFF2-40B4-BE49-F238E27FC236}">
                  <a16:creationId xmlns:a16="http://schemas.microsoft.com/office/drawing/2014/main" id="{81F89258-3DCB-4AD6-BDB5-2F09BBC62223}"/>
                </a:ext>
              </a:extLst>
            </p:cNvPr>
            <p:cNvSpPr/>
            <p:nvPr/>
          </p:nvSpPr>
          <p:spPr>
            <a:xfrm>
              <a:off x="6854000" y="4350825"/>
              <a:ext cx="2775" cy="3350"/>
            </a:xfrm>
            <a:custGeom>
              <a:avLst/>
              <a:gdLst/>
              <a:ahLst/>
              <a:cxnLst/>
              <a:rect l="l" t="t" r="r" b="b"/>
              <a:pathLst>
                <a:path w="111" h="134" extrusionOk="0">
                  <a:moveTo>
                    <a:pt x="0" y="133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622;p35">
              <a:extLst>
                <a:ext uri="{FF2B5EF4-FFF2-40B4-BE49-F238E27FC236}">
                  <a16:creationId xmlns:a16="http://schemas.microsoft.com/office/drawing/2014/main" id="{1BD29F98-4143-4E20-B04F-5CC761716D92}"/>
                </a:ext>
              </a:extLst>
            </p:cNvPr>
            <p:cNvSpPr/>
            <p:nvPr/>
          </p:nvSpPr>
          <p:spPr>
            <a:xfrm>
              <a:off x="6624675" y="437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623;p35">
              <a:extLst>
                <a:ext uri="{FF2B5EF4-FFF2-40B4-BE49-F238E27FC236}">
                  <a16:creationId xmlns:a16="http://schemas.microsoft.com/office/drawing/2014/main" id="{EF21A6CF-7AF0-4DE4-99BE-CBC36D5980BA}"/>
                </a:ext>
              </a:extLst>
            </p:cNvPr>
            <p:cNvSpPr/>
            <p:nvPr/>
          </p:nvSpPr>
          <p:spPr>
            <a:xfrm>
              <a:off x="6938725" y="438350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1" y="0"/>
                  </a:moveTo>
                  <a:lnTo>
                    <a:pt x="67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624;p35">
              <a:extLst>
                <a:ext uri="{FF2B5EF4-FFF2-40B4-BE49-F238E27FC236}">
                  <a16:creationId xmlns:a16="http://schemas.microsoft.com/office/drawing/2014/main" id="{B246B2D9-0A30-496C-9104-9081BBC744E3}"/>
                </a:ext>
              </a:extLst>
            </p:cNvPr>
            <p:cNvSpPr/>
            <p:nvPr/>
          </p:nvSpPr>
          <p:spPr>
            <a:xfrm>
              <a:off x="6953150" y="4389025"/>
              <a:ext cx="2775" cy="2250"/>
            </a:xfrm>
            <a:custGeom>
              <a:avLst/>
              <a:gdLst/>
              <a:ahLst/>
              <a:cxnLst/>
              <a:rect l="l" t="t" r="r" b="b"/>
              <a:pathLst>
                <a:path w="111" h="90" extrusionOk="0">
                  <a:moveTo>
                    <a:pt x="111" y="1"/>
                  </a:moveTo>
                  <a:cubicBezTo>
                    <a:pt x="89" y="23"/>
                    <a:pt x="44" y="45"/>
                    <a:pt x="0" y="67"/>
                  </a:cubicBezTo>
                  <a:lnTo>
                    <a:pt x="111" y="9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625;p35">
              <a:extLst>
                <a:ext uri="{FF2B5EF4-FFF2-40B4-BE49-F238E27FC236}">
                  <a16:creationId xmlns:a16="http://schemas.microsoft.com/office/drawing/2014/main" id="{6DF91160-4BC8-40CE-A41C-2352023503B4}"/>
                </a:ext>
              </a:extLst>
            </p:cNvPr>
            <p:cNvSpPr/>
            <p:nvPr/>
          </p:nvSpPr>
          <p:spPr>
            <a:xfrm>
              <a:off x="6437450" y="44084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0" y="89"/>
                  </a:move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626;p35">
              <a:extLst>
                <a:ext uri="{FF2B5EF4-FFF2-40B4-BE49-F238E27FC236}">
                  <a16:creationId xmlns:a16="http://schemas.microsoft.com/office/drawing/2014/main" id="{E767442E-62CE-4843-A3A8-77945C315775}"/>
                </a:ext>
              </a:extLst>
            </p:cNvPr>
            <p:cNvSpPr/>
            <p:nvPr/>
          </p:nvSpPr>
          <p:spPr>
            <a:xfrm>
              <a:off x="6912150" y="4182975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0" y="1"/>
                  </a:moveTo>
                  <a:cubicBezTo>
                    <a:pt x="0" y="23"/>
                    <a:pt x="23" y="45"/>
                    <a:pt x="23" y="67"/>
                  </a:cubicBezTo>
                  <a:lnTo>
                    <a:pt x="67" y="89"/>
                  </a:lnTo>
                  <a:lnTo>
                    <a:pt x="111" y="89"/>
                  </a:lnTo>
                  <a:lnTo>
                    <a:pt x="133" y="67"/>
                  </a:lnTo>
                  <a:cubicBezTo>
                    <a:pt x="89" y="67"/>
                    <a:pt x="45" y="2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627;p35">
              <a:extLst>
                <a:ext uri="{FF2B5EF4-FFF2-40B4-BE49-F238E27FC236}">
                  <a16:creationId xmlns:a16="http://schemas.microsoft.com/office/drawing/2014/main" id="{FBDCBACA-C6FA-4297-8741-41B90DDAF884}"/>
                </a:ext>
              </a:extLst>
            </p:cNvPr>
            <p:cNvSpPr/>
            <p:nvPr/>
          </p:nvSpPr>
          <p:spPr>
            <a:xfrm>
              <a:off x="6503925" y="4420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1"/>
                  </a:move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628;p35">
              <a:extLst>
                <a:ext uri="{FF2B5EF4-FFF2-40B4-BE49-F238E27FC236}">
                  <a16:creationId xmlns:a16="http://schemas.microsoft.com/office/drawing/2014/main" id="{0BDA02A0-F3F7-4CAC-89D4-06E47CB7BB44}"/>
                </a:ext>
              </a:extLst>
            </p:cNvPr>
            <p:cNvSpPr/>
            <p:nvPr/>
          </p:nvSpPr>
          <p:spPr>
            <a:xfrm>
              <a:off x="6613050" y="4206250"/>
              <a:ext cx="3325" cy="1125"/>
            </a:xfrm>
            <a:custGeom>
              <a:avLst/>
              <a:gdLst/>
              <a:ahLst/>
              <a:cxnLst/>
              <a:rect l="l" t="t" r="r" b="b"/>
              <a:pathLst>
                <a:path w="133" h="45" extrusionOk="0">
                  <a:moveTo>
                    <a:pt x="133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629;p35">
              <a:extLst>
                <a:ext uri="{FF2B5EF4-FFF2-40B4-BE49-F238E27FC236}">
                  <a16:creationId xmlns:a16="http://schemas.microsoft.com/office/drawing/2014/main" id="{9CCBC9B9-EB37-493D-BA36-6FFA68FC6BD7}"/>
                </a:ext>
              </a:extLst>
            </p:cNvPr>
            <p:cNvSpPr/>
            <p:nvPr/>
          </p:nvSpPr>
          <p:spPr>
            <a:xfrm>
              <a:off x="6521650" y="443667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0" y="45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630;p35">
              <a:extLst>
                <a:ext uri="{FF2B5EF4-FFF2-40B4-BE49-F238E27FC236}">
                  <a16:creationId xmlns:a16="http://schemas.microsoft.com/office/drawing/2014/main" id="{F39B6100-D745-4257-A5AA-D69CFEE6EB62}"/>
                </a:ext>
              </a:extLst>
            </p:cNvPr>
            <p:cNvSpPr/>
            <p:nvPr/>
          </p:nvSpPr>
          <p:spPr>
            <a:xfrm>
              <a:off x="6601400" y="42311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89"/>
                  </a:lnTo>
                  <a:lnTo>
                    <a:pt x="89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631;p35">
              <a:extLst>
                <a:ext uri="{FF2B5EF4-FFF2-40B4-BE49-F238E27FC236}">
                  <a16:creationId xmlns:a16="http://schemas.microsoft.com/office/drawing/2014/main" id="{A7F47F27-BE77-4E2F-A2BB-7AE1735F7E0F}"/>
                </a:ext>
              </a:extLst>
            </p:cNvPr>
            <p:cNvSpPr/>
            <p:nvPr/>
          </p:nvSpPr>
          <p:spPr>
            <a:xfrm>
              <a:off x="6841250" y="4241150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89" y="6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632;p35">
              <a:extLst>
                <a:ext uri="{FF2B5EF4-FFF2-40B4-BE49-F238E27FC236}">
                  <a16:creationId xmlns:a16="http://schemas.microsoft.com/office/drawing/2014/main" id="{3F0CAC17-2C65-4FFE-8B97-39001465DC74}"/>
                </a:ext>
              </a:extLst>
            </p:cNvPr>
            <p:cNvSpPr/>
            <p:nvPr/>
          </p:nvSpPr>
          <p:spPr>
            <a:xfrm>
              <a:off x="6851775" y="42466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5" y="1"/>
                  </a:moveTo>
                  <a:lnTo>
                    <a:pt x="0" y="67"/>
                  </a:lnTo>
                  <a:lnTo>
                    <a:pt x="45" y="67"/>
                  </a:lnTo>
                  <a:cubicBezTo>
                    <a:pt x="45" y="45"/>
                    <a:pt x="45" y="23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633;p35">
              <a:extLst>
                <a:ext uri="{FF2B5EF4-FFF2-40B4-BE49-F238E27FC236}">
                  <a16:creationId xmlns:a16="http://schemas.microsoft.com/office/drawing/2014/main" id="{F06DBFF9-BCD0-4CF5-BFEB-89F5E68C4866}"/>
                </a:ext>
              </a:extLst>
            </p:cNvPr>
            <p:cNvSpPr/>
            <p:nvPr/>
          </p:nvSpPr>
          <p:spPr>
            <a:xfrm>
              <a:off x="6532725" y="4260525"/>
              <a:ext cx="2225" cy="1700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0" y="67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634;p35">
              <a:extLst>
                <a:ext uri="{FF2B5EF4-FFF2-40B4-BE49-F238E27FC236}">
                  <a16:creationId xmlns:a16="http://schemas.microsoft.com/office/drawing/2014/main" id="{175EB484-CC61-4F2C-9A50-505F6AB3DD64}"/>
                </a:ext>
              </a:extLst>
            </p:cNvPr>
            <p:cNvSpPr/>
            <p:nvPr/>
          </p:nvSpPr>
          <p:spPr>
            <a:xfrm>
              <a:off x="6784750" y="4473225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1" y="1"/>
                  </a:moveTo>
                  <a:lnTo>
                    <a:pt x="1" y="89"/>
                  </a:lnTo>
                  <a:lnTo>
                    <a:pt x="67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635;p35">
              <a:extLst>
                <a:ext uri="{FF2B5EF4-FFF2-40B4-BE49-F238E27FC236}">
                  <a16:creationId xmlns:a16="http://schemas.microsoft.com/office/drawing/2014/main" id="{47603E92-CE1E-48D6-B91C-1424E010B760}"/>
                </a:ext>
              </a:extLst>
            </p:cNvPr>
            <p:cNvSpPr/>
            <p:nvPr/>
          </p:nvSpPr>
          <p:spPr>
            <a:xfrm>
              <a:off x="6872275" y="42743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636;p35">
              <a:extLst>
                <a:ext uri="{FF2B5EF4-FFF2-40B4-BE49-F238E27FC236}">
                  <a16:creationId xmlns:a16="http://schemas.microsoft.com/office/drawing/2014/main" id="{2DED1AA3-652E-4F51-9F1C-4AD2C086A6DE}"/>
                </a:ext>
              </a:extLst>
            </p:cNvPr>
            <p:cNvSpPr/>
            <p:nvPr/>
          </p:nvSpPr>
          <p:spPr>
            <a:xfrm>
              <a:off x="6938725" y="4277700"/>
              <a:ext cx="25" cy="2250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1" y="89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637;p35">
              <a:extLst>
                <a:ext uri="{FF2B5EF4-FFF2-40B4-BE49-F238E27FC236}">
                  <a16:creationId xmlns:a16="http://schemas.microsoft.com/office/drawing/2014/main" id="{A58F6BD3-F7F7-4B5D-BFEE-5913ED36624F}"/>
                </a:ext>
              </a:extLst>
            </p:cNvPr>
            <p:cNvSpPr/>
            <p:nvPr/>
          </p:nvSpPr>
          <p:spPr>
            <a:xfrm>
              <a:off x="6940400" y="4280475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111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1638;p35">
              <a:extLst>
                <a:ext uri="{FF2B5EF4-FFF2-40B4-BE49-F238E27FC236}">
                  <a16:creationId xmlns:a16="http://schemas.microsoft.com/office/drawing/2014/main" id="{B486A786-71B9-47E0-9049-9EFC145E57CC}"/>
                </a:ext>
              </a:extLst>
            </p:cNvPr>
            <p:cNvSpPr/>
            <p:nvPr/>
          </p:nvSpPr>
          <p:spPr>
            <a:xfrm>
              <a:off x="6558200" y="44992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cubicBezTo>
                    <a:pt x="23" y="44"/>
                    <a:pt x="23" y="66"/>
                    <a:pt x="23" y="111"/>
                  </a:cubicBezTo>
                  <a:lnTo>
                    <a:pt x="89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1639;p35">
              <a:extLst>
                <a:ext uri="{FF2B5EF4-FFF2-40B4-BE49-F238E27FC236}">
                  <a16:creationId xmlns:a16="http://schemas.microsoft.com/office/drawing/2014/main" id="{FDDB437B-CCD0-4782-9B43-D737702CECE8}"/>
                </a:ext>
              </a:extLst>
            </p:cNvPr>
            <p:cNvSpPr/>
            <p:nvPr/>
          </p:nvSpPr>
          <p:spPr>
            <a:xfrm>
              <a:off x="6537700" y="451035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23" y="0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1640;p35">
              <a:extLst>
                <a:ext uri="{FF2B5EF4-FFF2-40B4-BE49-F238E27FC236}">
                  <a16:creationId xmlns:a16="http://schemas.microsoft.com/office/drawing/2014/main" id="{90950CCF-5963-4E23-A612-5EE2A58AF89D}"/>
                </a:ext>
              </a:extLst>
            </p:cNvPr>
            <p:cNvSpPr/>
            <p:nvPr/>
          </p:nvSpPr>
          <p:spPr>
            <a:xfrm>
              <a:off x="6920450" y="4523625"/>
              <a:ext cx="3350" cy="25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13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1641;p35">
              <a:extLst>
                <a:ext uri="{FF2B5EF4-FFF2-40B4-BE49-F238E27FC236}">
                  <a16:creationId xmlns:a16="http://schemas.microsoft.com/office/drawing/2014/main" id="{4C7255B5-7061-4EF5-99C8-E81A02A40844}"/>
                </a:ext>
              </a:extLst>
            </p:cNvPr>
            <p:cNvSpPr/>
            <p:nvPr/>
          </p:nvSpPr>
          <p:spPr>
            <a:xfrm>
              <a:off x="6630775" y="4307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cubicBezTo>
                    <a:pt x="44" y="23"/>
                    <a:pt x="22" y="45"/>
                    <a:pt x="0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1642;p35">
              <a:extLst>
                <a:ext uri="{FF2B5EF4-FFF2-40B4-BE49-F238E27FC236}">
                  <a16:creationId xmlns:a16="http://schemas.microsoft.com/office/drawing/2014/main" id="{6B58A57D-0340-4B96-B427-281100EAC1FE}"/>
                </a:ext>
              </a:extLst>
            </p:cNvPr>
            <p:cNvSpPr/>
            <p:nvPr/>
          </p:nvSpPr>
          <p:spPr>
            <a:xfrm>
              <a:off x="6948150" y="4533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1643;p35">
              <a:extLst>
                <a:ext uri="{FF2B5EF4-FFF2-40B4-BE49-F238E27FC236}">
                  <a16:creationId xmlns:a16="http://schemas.microsoft.com/office/drawing/2014/main" id="{8699DD78-9832-475A-8878-7B77503871B5}"/>
                </a:ext>
              </a:extLst>
            </p:cNvPr>
            <p:cNvSpPr/>
            <p:nvPr/>
          </p:nvSpPr>
          <p:spPr>
            <a:xfrm>
              <a:off x="6492275" y="4535275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89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1644;p35">
              <a:extLst>
                <a:ext uri="{FF2B5EF4-FFF2-40B4-BE49-F238E27FC236}">
                  <a16:creationId xmlns:a16="http://schemas.microsoft.com/office/drawing/2014/main" id="{04DCB116-3FF8-4BBF-905F-7595A90BCF53}"/>
                </a:ext>
              </a:extLst>
            </p:cNvPr>
            <p:cNvSpPr/>
            <p:nvPr/>
          </p:nvSpPr>
          <p:spPr>
            <a:xfrm>
              <a:off x="6798600" y="4309275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0" y="0"/>
                  </a:moveTo>
                  <a:lnTo>
                    <a:pt x="89" y="67"/>
                  </a:lnTo>
                  <a:cubicBezTo>
                    <a:pt x="89" y="45"/>
                    <a:pt x="89" y="23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1645;p35">
              <a:extLst>
                <a:ext uri="{FF2B5EF4-FFF2-40B4-BE49-F238E27FC236}">
                  <a16:creationId xmlns:a16="http://schemas.microsoft.com/office/drawing/2014/main" id="{F5FCDCA2-4A65-4182-B932-23808861F3F2}"/>
                </a:ext>
              </a:extLst>
            </p:cNvPr>
            <p:cNvSpPr/>
            <p:nvPr/>
          </p:nvSpPr>
          <p:spPr>
            <a:xfrm>
              <a:off x="7108225" y="431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1646;p35">
              <a:extLst>
                <a:ext uri="{FF2B5EF4-FFF2-40B4-BE49-F238E27FC236}">
                  <a16:creationId xmlns:a16="http://schemas.microsoft.com/office/drawing/2014/main" id="{DEEF236B-CF11-488E-8876-C231CF051589}"/>
                </a:ext>
              </a:extLst>
            </p:cNvPr>
            <p:cNvSpPr/>
            <p:nvPr/>
          </p:nvSpPr>
          <p:spPr>
            <a:xfrm>
              <a:off x="6739875" y="4311500"/>
              <a:ext cx="1150" cy="1675"/>
            </a:xfrm>
            <a:custGeom>
              <a:avLst/>
              <a:gdLst/>
              <a:ahLst/>
              <a:cxnLst/>
              <a:rect l="l" t="t" r="r" b="b"/>
              <a:pathLst>
                <a:path w="46" h="67" extrusionOk="0">
                  <a:moveTo>
                    <a:pt x="1" y="0"/>
                  </a:moveTo>
                  <a:lnTo>
                    <a:pt x="45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647;p35">
              <a:extLst>
                <a:ext uri="{FF2B5EF4-FFF2-40B4-BE49-F238E27FC236}">
                  <a16:creationId xmlns:a16="http://schemas.microsoft.com/office/drawing/2014/main" id="{88984BF2-51CE-4AE9-A33D-93D337BDE37F}"/>
                </a:ext>
              </a:extLst>
            </p:cNvPr>
            <p:cNvSpPr/>
            <p:nvPr/>
          </p:nvSpPr>
          <p:spPr>
            <a:xfrm>
              <a:off x="6750950" y="431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648;p35">
              <a:extLst>
                <a:ext uri="{FF2B5EF4-FFF2-40B4-BE49-F238E27FC236}">
                  <a16:creationId xmlns:a16="http://schemas.microsoft.com/office/drawing/2014/main" id="{6F56C246-926B-449E-B992-DA70A66A0457}"/>
                </a:ext>
              </a:extLst>
            </p:cNvPr>
            <p:cNvSpPr/>
            <p:nvPr/>
          </p:nvSpPr>
          <p:spPr>
            <a:xfrm>
              <a:off x="6435800" y="4574050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66" y="0"/>
                  </a:moveTo>
                  <a:lnTo>
                    <a:pt x="0" y="22"/>
                  </a:lnTo>
                  <a:lnTo>
                    <a:pt x="66" y="8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649;p35">
              <a:extLst>
                <a:ext uri="{FF2B5EF4-FFF2-40B4-BE49-F238E27FC236}">
                  <a16:creationId xmlns:a16="http://schemas.microsoft.com/office/drawing/2014/main" id="{330CD1EC-60A5-45F2-9A8E-1118548DE774}"/>
                </a:ext>
              </a:extLst>
            </p:cNvPr>
            <p:cNvSpPr/>
            <p:nvPr/>
          </p:nvSpPr>
          <p:spPr>
            <a:xfrm>
              <a:off x="6489525" y="43463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4" y="1"/>
                  </a:moveTo>
                  <a:lnTo>
                    <a:pt x="44" y="1"/>
                  </a:lnTo>
                  <a:cubicBezTo>
                    <a:pt x="22" y="23"/>
                    <a:pt x="0" y="45"/>
                    <a:pt x="22" y="67"/>
                  </a:cubicBezTo>
                  <a:cubicBezTo>
                    <a:pt x="22" y="45"/>
                    <a:pt x="44" y="23"/>
                    <a:pt x="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650;p35">
              <a:extLst>
                <a:ext uri="{FF2B5EF4-FFF2-40B4-BE49-F238E27FC236}">
                  <a16:creationId xmlns:a16="http://schemas.microsoft.com/office/drawing/2014/main" id="{EC6F9074-80FB-4A5B-91A8-08036BA6207D}"/>
                </a:ext>
              </a:extLst>
            </p:cNvPr>
            <p:cNvSpPr/>
            <p:nvPr/>
          </p:nvSpPr>
          <p:spPr>
            <a:xfrm>
              <a:off x="6474550" y="4279925"/>
              <a:ext cx="14450" cy="6100"/>
            </a:xfrm>
            <a:custGeom>
              <a:avLst/>
              <a:gdLst/>
              <a:ahLst/>
              <a:cxnLst/>
              <a:rect l="l" t="t" r="r" b="b"/>
              <a:pathLst>
                <a:path w="578" h="244" extrusionOk="0">
                  <a:moveTo>
                    <a:pt x="577" y="0"/>
                  </a:moveTo>
                  <a:cubicBezTo>
                    <a:pt x="400" y="22"/>
                    <a:pt x="245" y="44"/>
                    <a:pt x="67" y="67"/>
                  </a:cubicBezTo>
                  <a:cubicBezTo>
                    <a:pt x="45" y="89"/>
                    <a:pt x="23" y="133"/>
                    <a:pt x="1" y="155"/>
                  </a:cubicBezTo>
                  <a:lnTo>
                    <a:pt x="1" y="244"/>
                  </a:lnTo>
                  <a:cubicBezTo>
                    <a:pt x="200" y="244"/>
                    <a:pt x="400" y="222"/>
                    <a:pt x="577" y="200"/>
                  </a:cubicBezTo>
                  <a:cubicBezTo>
                    <a:pt x="577" y="133"/>
                    <a:pt x="577" y="67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651;p35">
              <a:extLst>
                <a:ext uri="{FF2B5EF4-FFF2-40B4-BE49-F238E27FC236}">
                  <a16:creationId xmlns:a16="http://schemas.microsoft.com/office/drawing/2014/main" id="{CB671AFB-F591-4949-8E54-B9E74409E15F}"/>
                </a:ext>
              </a:extLst>
            </p:cNvPr>
            <p:cNvSpPr/>
            <p:nvPr/>
          </p:nvSpPr>
          <p:spPr>
            <a:xfrm>
              <a:off x="6664550" y="4204025"/>
              <a:ext cx="14425" cy="13875"/>
            </a:xfrm>
            <a:custGeom>
              <a:avLst/>
              <a:gdLst/>
              <a:ahLst/>
              <a:cxnLst/>
              <a:rect l="l" t="t" r="r" b="b"/>
              <a:pathLst>
                <a:path w="577" h="555" extrusionOk="0">
                  <a:moveTo>
                    <a:pt x="222" y="1"/>
                  </a:moveTo>
                  <a:lnTo>
                    <a:pt x="1" y="267"/>
                  </a:lnTo>
                  <a:lnTo>
                    <a:pt x="111" y="555"/>
                  </a:lnTo>
                  <a:lnTo>
                    <a:pt x="200" y="555"/>
                  </a:lnTo>
                  <a:cubicBezTo>
                    <a:pt x="200" y="377"/>
                    <a:pt x="577" y="200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652;p35">
              <a:extLst>
                <a:ext uri="{FF2B5EF4-FFF2-40B4-BE49-F238E27FC236}">
                  <a16:creationId xmlns:a16="http://schemas.microsoft.com/office/drawing/2014/main" id="{452F9674-E2B7-4131-91D8-79FE49A3FEEE}"/>
                </a:ext>
              </a:extLst>
            </p:cNvPr>
            <p:cNvSpPr/>
            <p:nvPr/>
          </p:nvSpPr>
          <p:spPr>
            <a:xfrm>
              <a:off x="6444650" y="4291550"/>
              <a:ext cx="8900" cy="9450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244" y="0"/>
                  </a:moveTo>
                  <a:lnTo>
                    <a:pt x="1" y="266"/>
                  </a:lnTo>
                  <a:lnTo>
                    <a:pt x="111" y="377"/>
                  </a:lnTo>
                  <a:lnTo>
                    <a:pt x="35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653;p35">
              <a:extLst>
                <a:ext uri="{FF2B5EF4-FFF2-40B4-BE49-F238E27FC236}">
                  <a16:creationId xmlns:a16="http://schemas.microsoft.com/office/drawing/2014/main" id="{0117D616-C7BC-4273-9B60-A1DF62A97FE3}"/>
                </a:ext>
              </a:extLst>
            </p:cNvPr>
            <p:cNvSpPr/>
            <p:nvPr/>
          </p:nvSpPr>
          <p:spPr>
            <a:xfrm>
              <a:off x="6513325" y="4258875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90" y="0"/>
                  </a:moveTo>
                  <a:lnTo>
                    <a:pt x="1" y="222"/>
                  </a:lnTo>
                  <a:lnTo>
                    <a:pt x="245" y="6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654;p35">
              <a:extLst>
                <a:ext uri="{FF2B5EF4-FFF2-40B4-BE49-F238E27FC236}">
                  <a16:creationId xmlns:a16="http://schemas.microsoft.com/office/drawing/2014/main" id="{1AF5CFA0-70BB-4C25-AA4B-EF67CFB1FFA6}"/>
                </a:ext>
              </a:extLst>
            </p:cNvPr>
            <p:cNvSpPr/>
            <p:nvPr/>
          </p:nvSpPr>
          <p:spPr>
            <a:xfrm>
              <a:off x="6433250" y="4313225"/>
              <a:ext cx="8100" cy="6050"/>
            </a:xfrm>
            <a:custGeom>
              <a:avLst/>
              <a:gdLst/>
              <a:ahLst/>
              <a:cxnLst/>
              <a:rect l="l" t="t" r="r" b="b"/>
              <a:pathLst>
                <a:path w="324" h="242" extrusionOk="0">
                  <a:moveTo>
                    <a:pt x="82" y="0"/>
                  </a:moveTo>
                  <a:cubicBezTo>
                    <a:pt x="11" y="0"/>
                    <a:pt x="0" y="70"/>
                    <a:pt x="13" y="241"/>
                  </a:cubicBezTo>
                  <a:lnTo>
                    <a:pt x="302" y="76"/>
                  </a:lnTo>
                  <a:lnTo>
                    <a:pt x="302" y="76"/>
                  </a:lnTo>
                  <a:cubicBezTo>
                    <a:pt x="309" y="79"/>
                    <a:pt x="316" y="83"/>
                    <a:pt x="324" y="86"/>
                  </a:cubicBezTo>
                  <a:lnTo>
                    <a:pt x="324" y="64"/>
                  </a:lnTo>
                  <a:lnTo>
                    <a:pt x="302" y="76"/>
                  </a:lnTo>
                  <a:lnTo>
                    <a:pt x="302" y="76"/>
                  </a:lnTo>
                  <a:cubicBezTo>
                    <a:pt x="198" y="28"/>
                    <a:pt x="12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655;p35">
              <a:extLst>
                <a:ext uri="{FF2B5EF4-FFF2-40B4-BE49-F238E27FC236}">
                  <a16:creationId xmlns:a16="http://schemas.microsoft.com/office/drawing/2014/main" id="{BFBA3DB2-A52B-4DE6-93DA-81536FD88733}"/>
                </a:ext>
              </a:extLst>
            </p:cNvPr>
            <p:cNvSpPr/>
            <p:nvPr/>
          </p:nvSpPr>
          <p:spPr>
            <a:xfrm>
              <a:off x="6499475" y="4267725"/>
              <a:ext cx="6675" cy="5575"/>
            </a:xfrm>
            <a:custGeom>
              <a:avLst/>
              <a:gdLst/>
              <a:ahLst/>
              <a:cxnLst/>
              <a:rect l="l" t="t" r="r" b="b"/>
              <a:pathLst>
                <a:path w="267" h="223" extrusionOk="0">
                  <a:moveTo>
                    <a:pt x="156" y="1"/>
                  </a:moveTo>
                  <a:lnTo>
                    <a:pt x="1" y="156"/>
                  </a:lnTo>
                  <a:lnTo>
                    <a:pt x="67" y="222"/>
                  </a:lnTo>
                  <a:lnTo>
                    <a:pt x="267" y="11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1656;p35">
              <a:extLst>
                <a:ext uri="{FF2B5EF4-FFF2-40B4-BE49-F238E27FC236}">
                  <a16:creationId xmlns:a16="http://schemas.microsoft.com/office/drawing/2014/main" id="{A0D2D90C-B8A1-4DAF-BAE0-8BD3CFCD4902}"/>
                </a:ext>
              </a:extLst>
            </p:cNvPr>
            <p:cNvSpPr/>
            <p:nvPr/>
          </p:nvSpPr>
          <p:spPr>
            <a:xfrm>
              <a:off x="6511675" y="4258325"/>
              <a:ext cx="3900" cy="6100"/>
            </a:xfrm>
            <a:custGeom>
              <a:avLst/>
              <a:gdLst/>
              <a:ahLst/>
              <a:cxnLst/>
              <a:rect l="l" t="t" r="r" b="b"/>
              <a:pathLst>
                <a:path w="156" h="244" extrusionOk="0">
                  <a:moveTo>
                    <a:pt x="0" y="0"/>
                  </a:moveTo>
                  <a:lnTo>
                    <a:pt x="0" y="177"/>
                  </a:lnTo>
                  <a:lnTo>
                    <a:pt x="67" y="244"/>
                  </a:lnTo>
                  <a:lnTo>
                    <a:pt x="156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1657;p35">
              <a:extLst>
                <a:ext uri="{FF2B5EF4-FFF2-40B4-BE49-F238E27FC236}">
                  <a16:creationId xmlns:a16="http://schemas.microsoft.com/office/drawing/2014/main" id="{7C61525C-CA29-42F5-BEE4-09A7A5EFBDF6}"/>
                </a:ext>
              </a:extLst>
            </p:cNvPr>
            <p:cNvSpPr/>
            <p:nvPr/>
          </p:nvSpPr>
          <p:spPr>
            <a:xfrm>
              <a:off x="6600850" y="4223975"/>
              <a:ext cx="5000" cy="5550"/>
            </a:xfrm>
            <a:custGeom>
              <a:avLst/>
              <a:gdLst/>
              <a:ahLst/>
              <a:cxnLst/>
              <a:rect l="l" t="t" r="r" b="b"/>
              <a:pathLst>
                <a:path w="200" h="222" extrusionOk="0">
                  <a:moveTo>
                    <a:pt x="67" y="0"/>
                  </a:moveTo>
                  <a:cubicBezTo>
                    <a:pt x="45" y="45"/>
                    <a:pt x="1" y="67"/>
                    <a:pt x="1" y="111"/>
                  </a:cubicBezTo>
                  <a:cubicBezTo>
                    <a:pt x="1" y="133"/>
                    <a:pt x="45" y="178"/>
                    <a:pt x="89" y="222"/>
                  </a:cubicBezTo>
                  <a:cubicBezTo>
                    <a:pt x="134" y="155"/>
                    <a:pt x="200" y="133"/>
                    <a:pt x="178" y="89"/>
                  </a:cubicBezTo>
                  <a:cubicBezTo>
                    <a:pt x="156" y="45"/>
                    <a:pt x="111" y="23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658;p35">
              <a:extLst>
                <a:ext uri="{FF2B5EF4-FFF2-40B4-BE49-F238E27FC236}">
                  <a16:creationId xmlns:a16="http://schemas.microsoft.com/office/drawing/2014/main" id="{A0314517-7FB9-4DB9-9602-383D07A4BEEC}"/>
                </a:ext>
              </a:extLst>
            </p:cNvPr>
            <p:cNvSpPr/>
            <p:nvPr/>
          </p:nvSpPr>
          <p:spPr>
            <a:xfrm>
              <a:off x="6607500" y="4220650"/>
              <a:ext cx="1675" cy="4450"/>
            </a:xfrm>
            <a:custGeom>
              <a:avLst/>
              <a:gdLst/>
              <a:ahLst/>
              <a:cxnLst/>
              <a:rect l="l" t="t" r="r" b="b"/>
              <a:pathLst>
                <a:path w="67" h="178" extrusionOk="0">
                  <a:moveTo>
                    <a:pt x="0" y="0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659;p35">
              <a:extLst>
                <a:ext uri="{FF2B5EF4-FFF2-40B4-BE49-F238E27FC236}">
                  <a16:creationId xmlns:a16="http://schemas.microsoft.com/office/drawing/2014/main" id="{A87DBEAE-335F-431C-857F-F52B66326D42}"/>
                </a:ext>
              </a:extLst>
            </p:cNvPr>
            <p:cNvSpPr/>
            <p:nvPr/>
          </p:nvSpPr>
          <p:spPr>
            <a:xfrm>
              <a:off x="6657350" y="42156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23" y="0"/>
                  </a:moveTo>
                  <a:lnTo>
                    <a:pt x="1" y="22"/>
                  </a:lnTo>
                  <a:lnTo>
                    <a:pt x="89" y="155"/>
                  </a:lnTo>
                  <a:lnTo>
                    <a:pt x="156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660;p35">
              <a:extLst>
                <a:ext uri="{FF2B5EF4-FFF2-40B4-BE49-F238E27FC236}">
                  <a16:creationId xmlns:a16="http://schemas.microsoft.com/office/drawing/2014/main" id="{98145320-E1DF-4F16-8E21-3E1F9D9479A8}"/>
                </a:ext>
              </a:extLst>
            </p:cNvPr>
            <p:cNvSpPr/>
            <p:nvPr/>
          </p:nvSpPr>
          <p:spPr>
            <a:xfrm>
              <a:off x="6656800" y="4214550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0" y="1"/>
                  </a:moveTo>
                  <a:lnTo>
                    <a:pt x="23" y="67"/>
                  </a:lnTo>
                  <a:lnTo>
                    <a:pt x="4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661;p35">
              <a:extLst>
                <a:ext uri="{FF2B5EF4-FFF2-40B4-BE49-F238E27FC236}">
                  <a16:creationId xmlns:a16="http://schemas.microsoft.com/office/drawing/2014/main" id="{4587BB4F-C192-4F8D-8EBB-1E7595D0D818}"/>
                </a:ext>
              </a:extLst>
            </p:cNvPr>
            <p:cNvSpPr/>
            <p:nvPr/>
          </p:nvSpPr>
          <p:spPr>
            <a:xfrm>
              <a:off x="6667325" y="4217875"/>
              <a:ext cx="2225" cy="25"/>
            </a:xfrm>
            <a:custGeom>
              <a:avLst/>
              <a:gdLst/>
              <a:ahLst/>
              <a:cxnLst/>
              <a:rect l="l" t="t" r="r" b="b"/>
              <a:pathLst>
                <a:path w="89" h="1" extrusionOk="0">
                  <a:moveTo>
                    <a:pt x="0" y="1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662;p35">
              <a:extLst>
                <a:ext uri="{FF2B5EF4-FFF2-40B4-BE49-F238E27FC236}">
                  <a16:creationId xmlns:a16="http://schemas.microsoft.com/office/drawing/2014/main" id="{DD6BE7C0-9ED5-4CFE-99AC-51ECCDCF6006}"/>
                </a:ext>
              </a:extLst>
            </p:cNvPr>
            <p:cNvSpPr/>
            <p:nvPr/>
          </p:nvSpPr>
          <p:spPr>
            <a:xfrm>
              <a:off x="6492850" y="428047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lnTo>
                    <a:pt x="0" y="22"/>
                  </a:lnTo>
                  <a:lnTo>
                    <a:pt x="2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663;p35">
              <a:extLst>
                <a:ext uri="{FF2B5EF4-FFF2-40B4-BE49-F238E27FC236}">
                  <a16:creationId xmlns:a16="http://schemas.microsoft.com/office/drawing/2014/main" id="{4AB20F02-A187-4EF7-A188-1ADD7473913B}"/>
                </a:ext>
              </a:extLst>
            </p:cNvPr>
            <p:cNvSpPr/>
            <p:nvPr/>
          </p:nvSpPr>
          <p:spPr>
            <a:xfrm>
              <a:off x="7060050" y="4229500"/>
              <a:ext cx="14975" cy="7800"/>
            </a:xfrm>
            <a:custGeom>
              <a:avLst/>
              <a:gdLst/>
              <a:ahLst/>
              <a:cxnLst/>
              <a:rect l="l" t="t" r="r" b="b"/>
              <a:pathLst>
                <a:path w="599" h="312" extrusionOk="0">
                  <a:moveTo>
                    <a:pt x="111" y="1"/>
                  </a:moveTo>
                  <a:cubicBezTo>
                    <a:pt x="89" y="67"/>
                    <a:pt x="45" y="134"/>
                    <a:pt x="0" y="200"/>
                  </a:cubicBezTo>
                  <a:lnTo>
                    <a:pt x="554" y="311"/>
                  </a:lnTo>
                  <a:lnTo>
                    <a:pt x="598" y="200"/>
                  </a:lnTo>
                  <a:cubicBezTo>
                    <a:pt x="443" y="134"/>
                    <a:pt x="288" y="67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664;p35">
              <a:extLst>
                <a:ext uri="{FF2B5EF4-FFF2-40B4-BE49-F238E27FC236}">
                  <a16:creationId xmlns:a16="http://schemas.microsoft.com/office/drawing/2014/main" id="{A21A1F1E-2D74-4C04-9AF7-C5449A7ADD44}"/>
                </a:ext>
              </a:extLst>
            </p:cNvPr>
            <p:cNvSpPr/>
            <p:nvPr/>
          </p:nvSpPr>
          <p:spPr>
            <a:xfrm>
              <a:off x="7076650" y="4484850"/>
              <a:ext cx="24400" cy="10225"/>
            </a:xfrm>
            <a:custGeom>
              <a:avLst/>
              <a:gdLst/>
              <a:ahLst/>
              <a:cxnLst/>
              <a:rect l="l" t="t" r="r" b="b"/>
              <a:pathLst>
                <a:path w="976" h="409" extrusionOk="0">
                  <a:moveTo>
                    <a:pt x="510" y="1"/>
                  </a:moveTo>
                  <a:cubicBezTo>
                    <a:pt x="464" y="164"/>
                    <a:pt x="375" y="192"/>
                    <a:pt x="275" y="192"/>
                  </a:cubicBezTo>
                  <a:cubicBezTo>
                    <a:pt x="221" y="192"/>
                    <a:pt x="164" y="184"/>
                    <a:pt x="108" y="184"/>
                  </a:cubicBezTo>
                  <a:cubicBezTo>
                    <a:pt x="71" y="184"/>
                    <a:pt x="35" y="188"/>
                    <a:pt x="1" y="200"/>
                  </a:cubicBezTo>
                  <a:lnTo>
                    <a:pt x="1" y="378"/>
                  </a:lnTo>
                  <a:cubicBezTo>
                    <a:pt x="90" y="400"/>
                    <a:pt x="200" y="400"/>
                    <a:pt x="289" y="400"/>
                  </a:cubicBezTo>
                  <a:cubicBezTo>
                    <a:pt x="325" y="406"/>
                    <a:pt x="362" y="408"/>
                    <a:pt x="400" y="408"/>
                  </a:cubicBezTo>
                  <a:cubicBezTo>
                    <a:pt x="503" y="408"/>
                    <a:pt x="613" y="388"/>
                    <a:pt x="710" y="355"/>
                  </a:cubicBezTo>
                  <a:cubicBezTo>
                    <a:pt x="821" y="311"/>
                    <a:pt x="887" y="178"/>
                    <a:pt x="976" y="67"/>
                  </a:cubicBezTo>
                  <a:cubicBezTo>
                    <a:pt x="821" y="23"/>
                    <a:pt x="666" y="23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665;p35">
              <a:extLst>
                <a:ext uri="{FF2B5EF4-FFF2-40B4-BE49-F238E27FC236}">
                  <a16:creationId xmlns:a16="http://schemas.microsoft.com/office/drawing/2014/main" id="{4D5C8A77-5FBD-41A4-BC1D-F9D36B881437}"/>
                </a:ext>
              </a:extLst>
            </p:cNvPr>
            <p:cNvSpPr/>
            <p:nvPr/>
          </p:nvSpPr>
          <p:spPr>
            <a:xfrm>
              <a:off x="6961450" y="4212900"/>
              <a:ext cx="16650" cy="9825"/>
            </a:xfrm>
            <a:custGeom>
              <a:avLst/>
              <a:gdLst/>
              <a:ahLst/>
              <a:cxnLst/>
              <a:rect l="l" t="t" r="r" b="b"/>
              <a:pathLst>
                <a:path w="666" h="393" extrusionOk="0">
                  <a:moveTo>
                    <a:pt x="23" y="0"/>
                  </a:moveTo>
                  <a:lnTo>
                    <a:pt x="0" y="67"/>
                  </a:lnTo>
                  <a:cubicBezTo>
                    <a:pt x="133" y="178"/>
                    <a:pt x="244" y="288"/>
                    <a:pt x="399" y="377"/>
                  </a:cubicBezTo>
                  <a:cubicBezTo>
                    <a:pt x="416" y="388"/>
                    <a:pt x="435" y="392"/>
                    <a:pt x="456" y="392"/>
                  </a:cubicBezTo>
                  <a:cubicBezTo>
                    <a:pt x="520" y="392"/>
                    <a:pt x="599" y="355"/>
                    <a:pt x="665" y="355"/>
                  </a:cubicBezTo>
                  <a:cubicBezTo>
                    <a:pt x="643" y="288"/>
                    <a:pt x="643" y="133"/>
                    <a:pt x="599" y="111"/>
                  </a:cubicBezTo>
                  <a:cubicBezTo>
                    <a:pt x="399" y="67"/>
                    <a:pt x="200" y="22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666;p35">
              <a:extLst>
                <a:ext uri="{FF2B5EF4-FFF2-40B4-BE49-F238E27FC236}">
                  <a16:creationId xmlns:a16="http://schemas.microsoft.com/office/drawing/2014/main" id="{9B06B4A2-286E-4C7A-A9C2-4269BFE99B4E}"/>
                </a:ext>
              </a:extLst>
            </p:cNvPr>
            <p:cNvSpPr/>
            <p:nvPr/>
          </p:nvSpPr>
          <p:spPr>
            <a:xfrm>
              <a:off x="6891650" y="4185200"/>
              <a:ext cx="11650" cy="8325"/>
            </a:xfrm>
            <a:custGeom>
              <a:avLst/>
              <a:gdLst/>
              <a:ahLst/>
              <a:cxnLst/>
              <a:rect l="l" t="t" r="r" b="b"/>
              <a:pathLst>
                <a:path w="466" h="333" extrusionOk="0">
                  <a:moveTo>
                    <a:pt x="466" y="0"/>
                  </a:moveTo>
                  <a:cubicBezTo>
                    <a:pt x="289" y="45"/>
                    <a:pt x="1" y="23"/>
                    <a:pt x="289" y="244"/>
                  </a:cubicBezTo>
                  <a:lnTo>
                    <a:pt x="355" y="333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5" name="Google Shape;1667;p35">
              <a:extLst>
                <a:ext uri="{FF2B5EF4-FFF2-40B4-BE49-F238E27FC236}">
                  <a16:creationId xmlns:a16="http://schemas.microsoft.com/office/drawing/2014/main" id="{199E29AA-F956-4087-9F6F-4D6BA2B03AC3}"/>
                </a:ext>
              </a:extLst>
            </p:cNvPr>
            <p:cNvSpPr/>
            <p:nvPr/>
          </p:nvSpPr>
          <p:spPr>
            <a:xfrm>
              <a:off x="6907175" y="4184650"/>
              <a:ext cx="6650" cy="6125"/>
            </a:xfrm>
            <a:custGeom>
              <a:avLst/>
              <a:gdLst/>
              <a:ahLst/>
              <a:cxnLst/>
              <a:rect l="l" t="t" r="r" b="b"/>
              <a:pathLst>
                <a:path w="266" h="245" extrusionOk="0">
                  <a:moveTo>
                    <a:pt x="222" y="0"/>
                  </a:moveTo>
                  <a:lnTo>
                    <a:pt x="0" y="133"/>
                  </a:lnTo>
                  <a:lnTo>
                    <a:pt x="111" y="244"/>
                  </a:lnTo>
                  <a:lnTo>
                    <a:pt x="266" y="22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6" name="Google Shape;1668;p35">
              <a:extLst>
                <a:ext uri="{FF2B5EF4-FFF2-40B4-BE49-F238E27FC236}">
                  <a16:creationId xmlns:a16="http://schemas.microsoft.com/office/drawing/2014/main" id="{7D5EF9A4-C5EE-4E5B-A0CE-C8285C75EDE5}"/>
                </a:ext>
              </a:extLst>
            </p:cNvPr>
            <p:cNvSpPr/>
            <p:nvPr/>
          </p:nvSpPr>
          <p:spPr>
            <a:xfrm>
              <a:off x="6931525" y="4206250"/>
              <a:ext cx="5025" cy="4450"/>
            </a:xfrm>
            <a:custGeom>
              <a:avLst/>
              <a:gdLst/>
              <a:ahLst/>
              <a:cxnLst/>
              <a:rect l="l" t="t" r="r" b="b"/>
              <a:pathLst>
                <a:path w="201" h="178" extrusionOk="0">
                  <a:moveTo>
                    <a:pt x="134" y="0"/>
                  </a:moveTo>
                  <a:cubicBezTo>
                    <a:pt x="90" y="23"/>
                    <a:pt x="45" y="67"/>
                    <a:pt x="1" y="111"/>
                  </a:cubicBezTo>
                  <a:lnTo>
                    <a:pt x="67" y="178"/>
                  </a:lnTo>
                  <a:lnTo>
                    <a:pt x="200" y="67"/>
                  </a:lnTo>
                  <a:cubicBezTo>
                    <a:pt x="178" y="45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7" name="Google Shape;1669;p35">
              <a:extLst>
                <a:ext uri="{FF2B5EF4-FFF2-40B4-BE49-F238E27FC236}">
                  <a16:creationId xmlns:a16="http://schemas.microsoft.com/office/drawing/2014/main" id="{23F2158D-1432-4A7C-9DE0-C7CF7DCB48B5}"/>
                </a:ext>
              </a:extLst>
            </p:cNvPr>
            <p:cNvSpPr/>
            <p:nvPr/>
          </p:nvSpPr>
          <p:spPr>
            <a:xfrm>
              <a:off x="6894425" y="4191300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178" y="0"/>
                  </a:moveTo>
                  <a:lnTo>
                    <a:pt x="0" y="67"/>
                  </a:lnTo>
                  <a:lnTo>
                    <a:pt x="23" y="133"/>
                  </a:lnTo>
                  <a:lnTo>
                    <a:pt x="244" y="6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8" name="Google Shape;1670;p35">
              <a:extLst>
                <a:ext uri="{FF2B5EF4-FFF2-40B4-BE49-F238E27FC236}">
                  <a16:creationId xmlns:a16="http://schemas.microsoft.com/office/drawing/2014/main" id="{2EFB37C8-B26D-4742-A736-2860BFE78298}"/>
                </a:ext>
              </a:extLst>
            </p:cNvPr>
            <p:cNvSpPr/>
            <p:nvPr/>
          </p:nvSpPr>
          <p:spPr>
            <a:xfrm>
              <a:off x="6930975" y="4209025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23" y="0"/>
                  </a:moveTo>
                  <a:lnTo>
                    <a:pt x="1" y="89"/>
                  </a:lnTo>
                  <a:lnTo>
                    <a:pt x="1" y="89"/>
                  </a:lnTo>
                  <a:lnTo>
                    <a:pt x="112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671;p35">
              <a:extLst>
                <a:ext uri="{FF2B5EF4-FFF2-40B4-BE49-F238E27FC236}">
                  <a16:creationId xmlns:a16="http://schemas.microsoft.com/office/drawing/2014/main" id="{F20A579A-C2CF-4906-AB5F-BA0C1072FC66}"/>
                </a:ext>
              </a:extLst>
            </p:cNvPr>
            <p:cNvSpPr/>
            <p:nvPr/>
          </p:nvSpPr>
          <p:spPr>
            <a:xfrm>
              <a:off x="7082750" y="4317025"/>
              <a:ext cx="7225" cy="4450"/>
            </a:xfrm>
            <a:custGeom>
              <a:avLst/>
              <a:gdLst/>
              <a:ahLst/>
              <a:cxnLst/>
              <a:rect l="l" t="t" r="r" b="b"/>
              <a:pathLst>
                <a:path w="289" h="178" extrusionOk="0">
                  <a:moveTo>
                    <a:pt x="1" y="1"/>
                  </a:moveTo>
                  <a:lnTo>
                    <a:pt x="34" y="11"/>
                  </a:lnTo>
                  <a:lnTo>
                    <a:pt x="23" y="1"/>
                  </a:lnTo>
                  <a:close/>
                  <a:moveTo>
                    <a:pt x="34" y="11"/>
                  </a:moveTo>
                  <a:lnTo>
                    <a:pt x="222" y="178"/>
                  </a:lnTo>
                  <a:lnTo>
                    <a:pt x="289" y="89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672;p35">
              <a:extLst>
                <a:ext uri="{FF2B5EF4-FFF2-40B4-BE49-F238E27FC236}">
                  <a16:creationId xmlns:a16="http://schemas.microsoft.com/office/drawing/2014/main" id="{072E6989-9878-4CE9-B8CC-2256AF93C186}"/>
                </a:ext>
              </a:extLst>
            </p:cNvPr>
            <p:cNvSpPr/>
            <p:nvPr/>
          </p:nvSpPr>
          <p:spPr>
            <a:xfrm>
              <a:off x="6985825" y="4304300"/>
              <a:ext cx="5550" cy="5000"/>
            </a:xfrm>
            <a:custGeom>
              <a:avLst/>
              <a:gdLst/>
              <a:ahLst/>
              <a:cxnLst/>
              <a:rect l="l" t="t" r="r" b="b"/>
              <a:pathLst>
                <a:path w="222" h="200" extrusionOk="0">
                  <a:moveTo>
                    <a:pt x="222" y="0"/>
                  </a:moveTo>
                  <a:lnTo>
                    <a:pt x="0" y="67"/>
                  </a:lnTo>
                  <a:lnTo>
                    <a:pt x="222" y="1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1" name="Google Shape;1673;p35">
              <a:extLst>
                <a:ext uri="{FF2B5EF4-FFF2-40B4-BE49-F238E27FC236}">
                  <a16:creationId xmlns:a16="http://schemas.microsoft.com/office/drawing/2014/main" id="{2A91396E-4490-4FA1-A3F4-3328C605E955}"/>
                </a:ext>
              </a:extLst>
            </p:cNvPr>
            <p:cNvSpPr/>
            <p:nvPr/>
          </p:nvSpPr>
          <p:spPr>
            <a:xfrm>
              <a:off x="6736000" y="4128150"/>
              <a:ext cx="14975" cy="11650"/>
            </a:xfrm>
            <a:custGeom>
              <a:avLst/>
              <a:gdLst/>
              <a:ahLst/>
              <a:cxnLst/>
              <a:rect l="l" t="t" r="r" b="b"/>
              <a:pathLst>
                <a:path w="599" h="466" extrusionOk="0">
                  <a:moveTo>
                    <a:pt x="23" y="0"/>
                  </a:moveTo>
                  <a:cubicBezTo>
                    <a:pt x="1" y="466"/>
                    <a:pt x="444" y="222"/>
                    <a:pt x="599" y="421"/>
                  </a:cubicBezTo>
                  <a:cubicBezTo>
                    <a:pt x="555" y="288"/>
                    <a:pt x="488" y="178"/>
                    <a:pt x="377" y="89"/>
                  </a:cubicBezTo>
                  <a:cubicBezTo>
                    <a:pt x="267" y="45"/>
                    <a:pt x="156" y="23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2" name="Google Shape;1674;p35">
              <a:extLst>
                <a:ext uri="{FF2B5EF4-FFF2-40B4-BE49-F238E27FC236}">
                  <a16:creationId xmlns:a16="http://schemas.microsoft.com/office/drawing/2014/main" id="{59727FB2-0522-4639-AEF7-AD3D416B9FA5}"/>
                </a:ext>
              </a:extLst>
            </p:cNvPr>
            <p:cNvSpPr/>
            <p:nvPr/>
          </p:nvSpPr>
          <p:spPr>
            <a:xfrm>
              <a:off x="6795275" y="4147025"/>
              <a:ext cx="5575" cy="6625"/>
            </a:xfrm>
            <a:custGeom>
              <a:avLst/>
              <a:gdLst/>
              <a:ahLst/>
              <a:cxnLst/>
              <a:rect l="l" t="t" r="r" b="b"/>
              <a:pathLst>
                <a:path w="223" h="265" extrusionOk="0">
                  <a:moveTo>
                    <a:pt x="96" y="0"/>
                  </a:moveTo>
                  <a:cubicBezTo>
                    <a:pt x="44" y="0"/>
                    <a:pt x="14" y="67"/>
                    <a:pt x="0" y="176"/>
                  </a:cubicBezTo>
                  <a:lnTo>
                    <a:pt x="23" y="265"/>
                  </a:lnTo>
                  <a:lnTo>
                    <a:pt x="111" y="265"/>
                  </a:lnTo>
                  <a:lnTo>
                    <a:pt x="222" y="87"/>
                  </a:lnTo>
                  <a:cubicBezTo>
                    <a:pt x="171" y="27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3" name="Google Shape;1675;p35">
              <a:extLst>
                <a:ext uri="{FF2B5EF4-FFF2-40B4-BE49-F238E27FC236}">
                  <a16:creationId xmlns:a16="http://schemas.microsoft.com/office/drawing/2014/main" id="{E4FF0D02-0111-4EB4-BE23-B29BEA42242D}"/>
                </a:ext>
              </a:extLst>
            </p:cNvPr>
            <p:cNvSpPr/>
            <p:nvPr/>
          </p:nvSpPr>
          <p:spPr>
            <a:xfrm>
              <a:off x="6687250" y="4126475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cubicBezTo>
                    <a:pt x="1" y="23"/>
                    <a:pt x="23" y="45"/>
                    <a:pt x="23" y="45"/>
                  </a:cubicBezTo>
                  <a:cubicBezTo>
                    <a:pt x="23" y="45"/>
                    <a:pt x="45" y="23"/>
                    <a:pt x="45" y="23"/>
                  </a:cubicBezTo>
                  <a:cubicBezTo>
                    <a:pt x="45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4" name="Google Shape;1676;p35">
              <a:extLst>
                <a:ext uri="{FF2B5EF4-FFF2-40B4-BE49-F238E27FC236}">
                  <a16:creationId xmlns:a16="http://schemas.microsoft.com/office/drawing/2014/main" id="{7B39775B-A3A5-4DF1-A78A-80AAEC1F4EA9}"/>
                </a:ext>
              </a:extLst>
            </p:cNvPr>
            <p:cNvSpPr/>
            <p:nvPr/>
          </p:nvSpPr>
          <p:spPr>
            <a:xfrm>
              <a:off x="6619675" y="4135350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67" y="0"/>
                  </a:moveTo>
                  <a:lnTo>
                    <a:pt x="1" y="45"/>
                  </a:lnTo>
                  <a:lnTo>
                    <a:pt x="112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5" name="Google Shape;1677;p35">
              <a:extLst>
                <a:ext uri="{FF2B5EF4-FFF2-40B4-BE49-F238E27FC236}">
                  <a16:creationId xmlns:a16="http://schemas.microsoft.com/office/drawing/2014/main" id="{AD8F7A82-055B-4F4F-9451-79BFB9D94CBC}"/>
                </a:ext>
              </a:extLst>
            </p:cNvPr>
            <p:cNvSpPr/>
            <p:nvPr/>
          </p:nvSpPr>
          <p:spPr>
            <a:xfrm>
              <a:off x="6447425" y="4202925"/>
              <a:ext cx="21075" cy="11625"/>
            </a:xfrm>
            <a:custGeom>
              <a:avLst/>
              <a:gdLst/>
              <a:ahLst/>
              <a:cxnLst/>
              <a:rect l="l" t="t" r="r" b="b"/>
              <a:pathLst>
                <a:path w="843" h="465" extrusionOk="0">
                  <a:moveTo>
                    <a:pt x="532" y="0"/>
                  </a:moveTo>
                  <a:lnTo>
                    <a:pt x="532" y="23"/>
                  </a:lnTo>
                  <a:lnTo>
                    <a:pt x="155" y="133"/>
                  </a:lnTo>
                  <a:lnTo>
                    <a:pt x="0" y="133"/>
                  </a:lnTo>
                  <a:cubicBezTo>
                    <a:pt x="48" y="338"/>
                    <a:pt x="117" y="465"/>
                    <a:pt x="249" y="465"/>
                  </a:cubicBezTo>
                  <a:cubicBezTo>
                    <a:pt x="303" y="465"/>
                    <a:pt x="367" y="444"/>
                    <a:pt x="443" y="399"/>
                  </a:cubicBezTo>
                  <a:cubicBezTo>
                    <a:pt x="554" y="355"/>
                    <a:pt x="687" y="311"/>
                    <a:pt x="798" y="288"/>
                  </a:cubicBezTo>
                  <a:lnTo>
                    <a:pt x="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6" name="Google Shape;1678;p35">
              <a:extLst>
                <a:ext uri="{FF2B5EF4-FFF2-40B4-BE49-F238E27FC236}">
                  <a16:creationId xmlns:a16="http://schemas.microsoft.com/office/drawing/2014/main" id="{1A9D69E7-AA57-4E4A-A3B5-2468BDA05AFE}"/>
                </a:ext>
              </a:extLst>
            </p:cNvPr>
            <p:cNvSpPr/>
            <p:nvPr/>
          </p:nvSpPr>
          <p:spPr>
            <a:xfrm>
              <a:off x="6468475" y="4199600"/>
              <a:ext cx="5550" cy="3900"/>
            </a:xfrm>
            <a:custGeom>
              <a:avLst/>
              <a:gdLst/>
              <a:ahLst/>
              <a:cxnLst/>
              <a:rect l="l" t="t" r="r" b="b"/>
              <a:pathLst>
                <a:path w="222" h="156" extrusionOk="0">
                  <a:moveTo>
                    <a:pt x="155" y="1"/>
                  </a:moveTo>
                  <a:lnTo>
                    <a:pt x="0" y="156"/>
                  </a:lnTo>
                  <a:lnTo>
                    <a:pt x="222" y="156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7" name="Google Shape;1679;p35">
              <a:extLst>
                <a:ext uri="{FF2B5EF4-FFF2-40B4-BE49-F238E27FC236}">
                  <a16:creationId xmlns:a16="http://schemas.microsoft.com/office/drawing/2014/main" id="{AC5776BD-E238-4AFF-A09A-5018B325610A}"/>
                </a:ext>
              </a:extLst>
            </p:cNvPr>
            <p:cNvSpPr/>
            <p:nvPr/>
          </p:nvSpPr>
          <p:spPr>
            <a:xfrm>
              <a:off x="7013525" y="4558525"/>
              <a:ext cx="3325" cy="3900"/>
            </a:xfrm>
            <a:custGeom>
              <a:avLst/>
              <a:gdLst/>
              <a:ahLst/>
              <a:cxnLst/>
              <a:rect l="l" t="t" r="r" b="b"/>
              <a:pathLst>
                <a:path w="133" h="156" extrusionOk="0">
                  <a:moveTo>
                    <a:pt x="22" y="1"/>
                  </a:moveTo>
                  <a:lnTo>
                    <a:pt x="0" y="156"/>
                  </a:lnTo>
                  <a:lnTo>
                    <a:pt x="133" y="1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8" name="Google Shape;1680;p35">
              <a:extLst>
                <a:ext uri="{FF2B5EF4-FFF2-40B4-BE49-F238E27FC236}">
                  <a16:creationId xmlns:a16="http://schemas.microsoft.com/office/drawing/2014/main" id="{795E928A-E70D-4108-8439-FA073A3D73CE}"/>
                </a:ext>
              </a:extLst>
            </p:cNvPr>
            <p:cNvSpPr/>
            <p:nvPr/>
          </p:nvSpPr>
          <p:spPr>
            <a:xfrm>
              <a:off x="6657900" y="43785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89" y="1"/>
                  </a:moveTo>
                  <a:lnTo>
                    <a:pt x="1" y="112"/>
                  </a:lnTo>
                  <a:lnTo>
                    <a:pt x="156" y="112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9" name="Google Shape;1681;p35">
              <a:extLst>
                <a:ext uri="{FF2B5EF4-FFF2-40B4-BE49-F238E27FC236}">
                  <a16:creationId xmlns:a16="http://schemas.microsoft.com/office/drawing/2014/main" id="{57990307-FFA5-4D4B-81A7-087AACBB1A5F}"/>
                </a:ext>
              </a:extLst>
            </p:cNvPr>
            <p:cNvSpPr/>
            <p:nvPr/>
          </p:nvSpPr>
          <p:spPr>
            <a:xfrm>
              <a:off x="6590325" y="4299300"/>
              <a:ext cx="18850" cy="12225"/>
            </a:xfrm>
            <a:custGeom>
              <a:avLst/>
              <a:gdLst/>
              <a:ahLst/>
              <a:cxnLst/>
              <a:rect l="l" t="t" r="r" b="b"/>
              <a:pathLst>
                <a:path w="754" h="489" extrusionOk="0">
                  <a:moveTo>
                    <a:pt x="289" y="1"/>
                  </a:moveTo>
                  <a:lnTo>
                    <a:pt x="1" y="488"/>
                  </a:lnTo>
                  <a:lnTo>
                    <a:pt x="754" y="333"/>
                  </a:lnTo>
                  <a:cubicBezTo>
                    <a:pt x="754" y="1"/>
                    <a:pt x="488" y="45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682;p35">
              <a:extLst>
                <a:ext uri="{FF2B5EF4-FFF2-40B4-BE49-F238E27FC236}">
                  <a16:creationId xmlns:a16="http://schemas.microsoft.com/office/drawing/2014/main" id="{FC2E206C-47F8-4EFD-9F13-B65364D5E74C}"/>
                </a:ext>
              </a:extLst>
            </p:cNvPr>
            <p:cNvSpPr/>
            <p:nvPr/>
          </p:nvSpPr>
          <p:spPr>
            <a:xfrm>
              <a:off x="6581475" y="4309275"/>
              <a:ext cx="9975" cy="10000"/>
            </a:xfrm>
            <a:custGeom>
              <a:avLst/>
              <a:gdLst/>
              <a:ahLst/>
              <a:cxnLst/>
              <a:rect l="l" t="t" r="r" b="b"/>
              <a:pathLst>
                <a:path w="399" h="400" extrusionOk="0">
                  <a:moveTo>
                    <a:pt x="0" y="0"/>
                  </a:moveTo>
                  <a:lnTo>
                    <a:pt x="44" y="399"/>
                  </a:lnTo>
                  <a:cubicBezTo>
                    <a:pt x="155" y="266"/>
                    <a:pt x="399" y="8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683;p35">
              <a:extLst>
                <a:ext uri="{FF2B5EF4-FFF2-40B4-BE49-F238E27FC236}">
                  <a16:creationId xmlns:a16="http://schemas.microsoft.com/office/drawing/2014/main" id="{1A96455E-9CEA-4D20-A932-A34018A8C6DF}"/>
                </a:ext>
              </a:extLst>
            </p:cNvPr>
            <p:cNvSpPr/>
            <p:nvPr/>
          </p:nvSpPr>
          <p:spPr>
            <a:xfrm>
              <a:off x="6434675" y="421787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22" y="1"/>
                  </a:moveTo>
                  <a:lnTo>
                    <a:pt x="1" y="89"/>
                  </a:lnTo>
                  <a:lnTo>
                    <a:pt x="222" y="599"/>
                  </a:lnTo>
                  <a:lnTo>
                    <a:pt x="422" y="510"/>
                  </a:lnTo>
                  <a:cubicBezTo>
                    <a:pt x="355" y="333"/>
                    <a:pt x="289" y="178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684;p35">
              <a:extLst>
                <a:ext uri="{FF2B5EF4-FFF2-40B4-BE49-F238E27FC236}">
                  <a16:creationId xmlns:a16="http://schemas.microsoft.com/office/drawing/2014/main" id="{33ED9A3F-B920-4546-98F3-9FD46508EECE}"/>
                </a:ext>
              </a:extLst>
            </p:cNvPr>
            <p:cNvSpPr/>
            <p:nvPr/>
          </p:nvSpPr>
          <p:spPr>
            <a:xfrm>
              <a:off x="6842575" y="4500200"/>
              <a:ext cx="12000" cy="13500"/>
            </a:xfrm>
            <a:custGeom>
              <a:avLst/>
              <a:gdLst/>
              <a:ahLst/>
              <a:cxnLst/>
              <a:rect l="l" t="t" r="r" b="b"/>
              <a:pathLst>
                <a:path w="480" h="540" extrusionOk="0">
                  <a:moveTo>
                    <a:pt x="216" y="1"/>
                  </a:moveTo>
                  <a:cubicBezTo>
                    <a:pt x="100" y="1"/>
                    <a:pt x="1" y="37"/>
                    <a:pt x="14" y="251"/>
                  </a:cubicBezTo>
                  <a:lnTo>
                    <a:pt x="413" y="539"/>
                  </a:lnTo>
                  <a:lnTo>
                    <a:pt x="479" y="162"/>
                  </a:lnTo>
                  <a:lnTo>
                    <a:pt x="435" y="7"/>
                  </a:lnTo>
                  <a:cubicBezTo>
                    <a:pt x="421" y="9"/>
                    <a:pt x="407" y="10"/>
                    <a:pt x="392" y="10"/>
                  </a:cubicBezTo>
                  <a:cubicBezTo>
                    <a:pt x="338" y="10"/>
                    <a:pt x="275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685;p35">
              <a:extLst>
                <a:ext uri="{FF2B5EF4-FFF2-40B4-BE49-F238E27FC236}">
                  <a16:creationId xmlns:a16="http://schemas.microsoft.com/office/drawing/2014/main" id="{6AE301E6-FB96-4F8A-B0E6-1B95C0F14FB1}"/>
                </a:ext>
              </a:extLst>
            </p:cNvPr>
            <p:cNvSpPr/>
            <p:nvPr/>
          </p:nvSpPr>
          <p:spPr>
            <a:xfrm>
              <a:off x="6821850" y="4494825"/>
              <a:ext cx="17200" cy="11675"/>
            </a:xfrm>
            <a:custGeom>
              <a:avLst/>
              <a:gdLst/>
              <a:ahLst/>
              <a:cxnLst/>
              <a:rect l="l" t="t" r="r" b="b"/>
              <a:pathLst>
                <a:path w="688" h="467" extrusionOk="0">
                  <a:moveTo>
                    <a:pt x="178" y="1"/>
                  </a:moveTo>
                  <a:lnTo>
                    <a:pt x="23" y="355"/>
                  </a:lnTo>
                  <a:lnTo>
                    <a:pt x="1" y="355"/>
                  </a:lnTo>
                  <a:lnTo>
                    <a:pt x="45" y="466"/>
                  </a:lnTo>
                  <a:lnTo>
                    <a:pt x="688" y="4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686;p35">
              <a:extLst>
                <a:ext uri="{FF2B5EF4-FFF2-40B4-BE49-F238E27FC236}">
                  <a16:creationId xmlns:a16="http://schemas.microsoft.com/office/drawing/2014/main" id="{2ADA9DFF-2A91-4C33-A2C4-3E419D3AF6EE}"/>
                </a:ext>
              </a:extLst>
            </p:cNvPr>
            <p:cNvSpPr/>
            <p:nvPr/>
          </p:nvSpPr>
          <p:spPr>
            <a:xfrm>
              <a:off x="6774300" y="4474850"/>
              <a:ext cx="14900" cy="10025"/>
            </a:xfrm>
            <a:custGeom>
              <a:avLst/>
              <a:gdLst/>
              <a:ahLst/>
              <a:cxnLst/>
              <a:rect l="l" t="t" r="r" b="b"/>
              <a:pathLst>
                <a:path w="596" h="401" extrusionOk="0">
                  <a:moveTo>
                    <a:pt x="373" y="1"/>
                  </a:moveTo>
                  <a:cubicBezTo>
                    <a:pt x="1" y="1"/>
                    <a:pt x="327" y="273"/>
                    <a:pt x="263" y="401"/>
                  </a:cubicBezTo>
                  <a:cubicBezTo>
                    <a:pt x="596" y="379"/>
                    <a:pt x="330" y="135"/>
                    <a:pt x="419" y="2"/>
                  </a:cubicBezTo>
                  <a:cubicBezTo>
                    <a:pt x="402" y="1"/>
                    <a:pt x="387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687;p35">
              <a:extLst>
                <a:ext uri="{FF2B5EF4-FFF2-40B4-BE49-F238E27FC236}">
                  <a16:creationId xmlns:a16="http://schemas.microsoft.com/office/drawing/2014/main" id="{37764874-F25C-4C58-9C91-BB7FF6E9501B}"/>
                </a:ext>
              </a:extLst>
            </p:cNvPr>
            <p:cNvSpPr/>
            <p:nvPr/>
          </p:nvSpPr>
          <p:spPr>
            <a:xfrm>
              <a:off x="6789175" y="4489300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45" y="0"/>
                  </a:moveTo>
                  <a:lnTo>
                    <a:pt x="1" y="200"/>
                  </a:lnTo>
                  <a:lnTo>
                    <a:pt x="156" y="17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688;p35">
              <a:extLst>
                <a:ext uri="{FF2B5EF4-FFF2-40B4-BE49-F238E27FC236}">
                  <a16:creationId xmlns:a16="http://schemas.microsoft.com/office/drawing/2014/main" id="{A7C58E08-2431-4C70-A614-6D412422AAC8}"/>
                </a:ext>
              </a:extLst>
            </p:cNvPr>
            <p:cNvSpPr/>
            <p:nvPr/>
          </p:nvSpPr>
          <p:spPr>
            <a:xfrm>
              <a:off x="6929875" y="4363550"/>
              <a:ext cx="7225" cy="8350"/>
            </a:xfrm>
            <a:custGeom>
              <a:avLst/>
              <a:gdLst/>
              <a:ahLst/>
              <a:cxnLst/>
              <a:rect l="l" t="t" r="r" b="b"/>
              <a:pathLst>
                <a:path w="289" h="334" extrusionOk="0">
                  <a:moveTo>
                    <a:pt x="67" y="1"/>
                  </a:moveTo>
                  <a:lnTo>
                    <a:pt x="0" y="244"/>
                  </a:lnTo>
                  <a:lnTo>
                    <a:pt x="288" y="333"/>
                  </a:lnTo>
                  <a:cubicBezTo>
                    <a:pt x="244" y="222"/>
                    <a:pt x="200" y="112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1689;p35">
              <a:extLst>
                <a:ext uri="{FF2B5EF4-FFF2-40B4-BE49-F238E27FC236}">
                  <a16:creationId xmlns:a16="http://schemas.microsoft.com/office/drawing/2014/main" id="{5125949A-3AF6-4293-9C59-BB94B32D42C8}"/>
                </a:ext>
              </a:extLst>
            </p:cNvPr>
            <p:cNvSpPr/>
            <p:nvPr/>
          </p:nvSpPr>
          <p:spPr>
            <a:xfrm>
              <a:off x="6977500" y="4381825"/>
              <a:ext cx="2250" cy="280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45" y="1"/>
                  </a:moveTo>
                  <a:cubicBezTo>
                    <a:pt x="23" y="23"/>
                    <a:pt x="1" y="45"/>
                    <a:pt x="1" y="67"/>
                  </a:cubicBezTo>
                  <a:cubicBezTo>
                    <a:pt x="1" y="67"/>
                    <a:pt x="23" y="90"/>
                    <a:pt x="45" y="112"/>
                  </a:cubicBezTo>
                  <a:lnTo>
                    <a:pt x="90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1690;p35">
              <a:extLst>
                <a:ext uri="{FF2B5EF4-FFF2-40B4-BE49-F238E27FC236}">
                  <a16:creationId xmlns:a16="http://schemas.microsoft.com/office/drawing/2014/main" id="{6F930431-B6E0-480F-9FE4-8060F23125E8}"/>
                </a:ext>
              </a:extLst>
            </p:cNvPr>
            <p:cNvSpPr/>
            <p:nvPr/>
          </p:nvSpPr>
          <p:spPr>
            <a:xfrm>
              <a:off x="6692800" y="4287675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466" y="0"/>
                  </a:moveTo>
                  <a:lnTo>
                    <a:pt x="1" y="311"/>
                  </a:lnTo>
                  <a:lnTo>
                    <a:pt x="1" y="443"/>
                  </a:lnTo>
                  <a:cubicBezTo>
                    <a:pt x="111" y="421"/>
                    <a:pt x="222" y="399"/>
                    <a:pt x="333" y="399"/>
                  </a:cubicBezTo>
                  <a:cubicBezTo>
                    <a:pt x="710" y="377"/>
                    <a:pt x="643" y="200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691;p35">
              <a:extLst>
                <a:ext uri="{FF2B5EF4-FFF2-40B4-BE49-F238E27FC236}">
                  <a16:creationId xmlns:a16="http://schemas.microsoft.com/office/drawing/2014/main" id="{4A0A84BE-103D-45CC-A3FF-B91192E820DA}"/>
                </a:ext>
              </a:extLst>
            </p:cNvPr>
            <p:cNvSpPr/>
            <p:nvPr/>
          </p:nvSpPr>
          <p:spPr>
            <a:xfrm>
              <a:off x="6668425" y="4288775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89" y="1"/>
                  </a:moveTo>
                  <a:lnTo>
                    <a:pt x="1" y="89"/>
                  </a:lnTo>
                  <a:cubicBezTo>
                    <a:pt x="45" y="134"/>
                    <a:pt x="111" y="156"/>
                    <a:pt x="200" y="200"/>
                  </a:cubicBezTo>
                  <a:cubicBezTo>
                    <a:pt x="200" y="200"/>
                    <a:pt x="244" y="134"/>
                    <a:pt x="267" y="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692;p35">
              <a:extLst>
                <a:ext uri="{FF2B5EF4-FFF2-40B4-BE49-F238E27FC236}">
                  <a16:creationId xmlns:a16="http://schemas.microsoft.com/office/drawing/2014/main" id="{B74AD82C-2065-4D4A-9F3B-1E8395098BF9}"/>
                </a:ext>
              </a:extLst>
            </p:cNvPr>
            <p:cNvSpPr/>
            <p:nvPr/>
          </p:nvSpPr>
          <p:spPr>
            <a:xfrm>
              <a:off x="6641300" y="429100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89" y="0"/>
                  </a:moveTo>
                  <a:lnTo>
                    <a:pt x="0" y="22"/>
                  </a:lnTo>
                  <a:lnTo>
                    <a:pt x="22" y="178"/>
                  </a:lnTo>
                  <a:lnTo>
                    <a:pt x="155" y="6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1693;p35">
              <a:extLst>
                <a:ext uri="{FF2B5EF4-FFF2-40B4-BE49-F238E27FC236}">
                  <a16:creationId xmlns:a16="http://schemas.microsoft.com/office/drawing/2014/main" id="{03E9DD20-228A-420A-B061-FF70D3F78123}"/>
                </a:ext>
              </a:extLst>
            </p:cNvPr>
            <p:cNvSpPr/>
            <p:nvPr/>
          </p:nvSpPr>
          <p:spPr>
            <a:xfrm>
              <a:off x="6643500" y="4290450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89" y="0"/>
                  </a:moveTo>
                  <a:lnTo>
                    <a:pt x="1" y="22"/>
                  </a:lnTo>
                  <a:lnTo>
                    <a:pt x="67" y="89"/>
                  </a:lnTo>
                  <a:cubicBezTo>
                    <a:pt x="67" y="67"/>
                    <a:pt x="89" y="2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1694;p35">
              <a:extLst>
                <a:ext uri="{FF2B5EF4-FFF2-40B4-BE49-F238E27FC236}">
                  <a16:creationId xmlns:a16="http://schemas.microsoft.com/office/drawing/2014/main" id="{A6C879D2-507E-4A30-B22F-ECC793572C07}"/>
                </a:ext>
              </a:extLst>
            </p:cNvPr>
            <p:cNvSpPr/>
            <p:nvPr/>
          </p:nvSpPr>
          <p:spPr>
            <a:xfrm>
              <a:off x="6665650" y="4299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lnTo>
                    <a:pt x="45" y="45"/>
                  </a:lnTo>
                  <a:lnTo>
                    <a:pt x="67" y="23"/>
                  </a:lnTo>
                  <a:cubicBezTo>
                    <a:pt x="67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695;p35">
              <a:extLst>
                <a:ext uri="{FF2B5EF4-FFF2-40B4-BE49-F238E27FC236}">
                  <a16:creationId xmlns:a16="http://schemas.microsoft.com/office/drawing/2014/main" id="{1D8B7702-6344-43B4-9702-C77926A306D1}"/>
                </a:ext>
              </a:extLst>
            </p:cNvPr>
            <p:cNvSpPr/>
            <p:nvPr/>
          </p:nvSpPr>
          <p:spPr>
            <a:xfrm>
              <a:off x="7077775" y="4575150"/>
              <a:ext cx="3350" cy="1125"/>
            </a:xfrm>
            <a:custGeom>
              <a:avLst/>
              <a:gdLst/>
              <a:ahLst/>
              <a:cxnLst/>
              <a:rect l="l" t="t" r="r" b="b"/>
              <a:pathLst>
                <a:path w="134" h="45" extrusionOk="0">
                  <a:moveTo>
                    <a:pt x="0" y="0"/>
                  </a:moveTo>
                  <a:cubicBezTo>
                    <a:pt x="45" y="23"/>
                    <a:pt x="67" y="45"/>
                    <a:pt x="89" y="45"/>
                  </a:cubicBezTo>
                  <a:cubicBezTo>
                    <a:pt x="111" y="45"/>
                    <a:pt x="133" y="23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696;p35">
              <a:extLst>
                <a:ext uri="{FF2B5EF4-FFF2-40B4-BE49-F238E27FC236}">
                  <a16:creationId xmlns:a16="http://schemas.microsoft.com/office/drawing/2014/main" id="{94F76B53-81A0-4E91-A4F2-795EBA2322C6}"/>
                </a:ext>
              </a:extLst>
            </p:cNvPr>
            <p:cNvSpPr/>
            <p:nvPr/>
          </p:nvSpPr>
          <p:spPr>
            <a:xfrm>
              <a:off x="7062800" y="4566275"/>
              <a:ext cx="1700" cy="170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45" y="1"/>
                  </a:moveTo>
                  <a:lnTo>
                    <a:pt x="1" y="45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697;p35">
              <a:extLst>
                <a:ext uri="{FF2B5EF4-FFF2-40B4-BE49-F238E27FC236}">
                  <a16:creationId xmlns:a16="http://schemas.microsoft.com/office/drawing/2014/main" id="{28144FB0-5216-4323-8E6B-8730D1860750}"/>
                </a:ext>
              </a:extLst>
            </p:cNvPr>
            <p:cNvSpPr/>
            <p:nvPr/>
          </p:nvSpPr>
          <p:spPr>
            <a:xfrm>
              <a:off x="6736000" y="4464925"/>
              <a:ext cx="14975" cy="16150"/>
            </a:xfrm>
            <a:custGeom>
              <a:avLst/>
              <a:gdLst/>
              <a:ahLst/>
              <a:cxnLst/>
              <a:rect l="l" t="t" r="r" b="b"/>
              <a:pathLst>
                <a:path w="599" h="646" extrusionOk="0">
                  <a:moveTo>
                    <a:pt x="67" y="0"/>
                  </a:moveTo>
                  <a:cubicBezTo>
                    <a:pt x="45" y="67"/>
                    <a:pt x="23" y="111"/>
                    <a:pt x="1" y="155"/>
                  </a:cubicBezTo>
                  <a:lnTo>
                    <a:pt x="311" y="643"/>
                  </a:lnTo>
                  <a:cubicBezTo>
                    <a:pt x="327" y="644"/>
                    <a:pt x="342" y="645"/>
                    <a:pt x="357" y="645"/>
                  </a:cubicBezTo>
                  <a:cubicBezTo>
                    <a:pt x="539" y="645"/>
                    <a:pt x="575" y="519"/>
                    <a:pt x="555" y="355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698;p35">
              <a:extLst>
                <a:ext uri="{FF2B5EF4-FFF2-40B4-BE49-F238E27FC236}">
                  <a16:creationId xmlns:a16="http://schemas.microsoft.com/office/drawing/2014/main" id="{7C3F3B54-3B01-48FB-AB5C-36F2D9E224C8}"/>
                </a:ext>
              </a:extLst>
            </p:cNvPr>
            <p:cNvSpPr/>
            <p:nvPr/>
          </p:nvSpPr>
          <p:spPr>
            <a:xfrm>
              <a:off x="6694475" y="4466575"/>
              <a:ext cx="6475" cy="4575"/>
            </a:xfrm>
            <a:custGeom>
              <a:avLst/>
              <a:gdLst/>
              <a:ahLst/>
              <a:cxnLst/>
              <a:rect l="l" t="t" r="r" b="b"/>
              <a:pathLst>
                <a:path w="259" h="183" extrusionOk="0">
                  <a:moveTo>
                    <a:pt x="155" y="1"/>
                  </a:moveTo>
                  <a:lnTo>
                    <a:pt x="0" y="178"/>
                  </a:lnTo>
                  <a:cubicBezTo>
                    <a:pt x="9" y="176"/>
                    <a:pt x="20" y="175"/>
                    <a:pt x="32" y="175"/>
                  </a:cubicBezTo>
                  <a:cubicBezTo>
                    <a:pt x="68" y="175"/>
                    <a:pt x="113" y="183"/>
                    <a:pt x="150" y="183"/>
                  </a:cubicBezTo>
                  <a:cubicBezTo>
                    <a:pt x="219" y="183"/>
                    <a:pt x="258" y="156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699;p35">
              <a:extLst>
                <a:ext uri="{FF2B5EF4-FFF2-40B4-BE49-F238E27FC236}">
                  <a16:creationId xmlns:a16="http://schemas.microsoft.com/office/drawing/2014/main" id="{84D0E387-2359-4479-9FF5-B85AB5A7ADBD}"/>
                </a:ext>
              </a:extLst>
            </p:cNvPr>
            <p:cNvSpPr/>
            <p:nvPr/>
          </p:nvSpPr>
          <p:spPr>
            <a:xfrm>
              <a:off x="6498375" y="4426150"/>
              <a:ext cx="25500" cy="6675"/>
            </a:xfrm>
            <a:custGeom>
              <a:avLst/>
              <a:gdLst/>
              <a:ahLst/>
              <a:cxnLst/>
              <a:rect l="l" t="t" r="r" b="b"/>
              <a:pathLst>
                <a:path w="1020" h="267" extrusionOk="0">
                  <a:moveTo>
                    <a:pt x="67" y="0"/>
                  </a:moveTo>
                  <a:lnTo>
                    <a:pt x="1" y="89"/>
                  </a:lnTo>
                  <a:cubicBezTo>
                    <a:pt x="1" y="111"/>
                    <a:pt x="1" y="133"/>
                    <a:pt x="1" y="156"/>
                  </a:cubicBezTo>
                  <a:lnTo>
                    <a:pt x="532" y="266"/>
                  </a:lnTo>
                  <a:lnTo>
                    <a:pt x="599" y="178"/>
                  </a:lnTo>
                  <a:lnTo>
                    <a:pt x="688" y="266"/>
                  </a:lnTo>
                  <a:lnTo>
                    <a:pt x="1020" y="156"/>
                  </a:lnTo>
                  <a:lnTo>
                    <a:pt x="931" y="89"/>
                  </a:lnTo>
                  <a:lnTo>
                    <a:pt x="377" y="89"/>
                  </a:lnTo>
                  <a:lnTo>
                    <a:pt x="267" y="200"/>
                  </a:lnTo>
                  <a:lnTo>
                    <a:pt x="222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700;p35">
              <a:extLst>
                <a:ext uri="{FF2B5EF4-FFF2-40B4-BE49-F238E27FC236}">
                  <a16:creationId xmlns:a16="http://schemas.microsoft.com/office/drawing/2014/main" id="{D5F2AF94-D0E8-45D1-BCBF-D7A0183DD6BF}"/>
                </a:ext>
              </a:extLst>
            </p:cNvPr>
            <p:cNvSpPr/>
            <p:nvPr/>
          </p:nvSpPr>
          <p:spPr>
            <a:xfrm>
              <a:off x="6456275" y="4461600"/>
              <a:ext cx="16650" cy="12200"/>
            </a:xfrm>
            <a:custGeom>
              <a:avLst/>
              <a:gdLst/>
              <a:ahLst/>
              <a:cxnLst/>
              <a:rect l="l" t="t" r="r" b="b"/>
              <a:pathLst>
                <a:path w="666" h="488" extrusionOk="0">
                  <a:moveTo>
                    <a:pt x="89" y="0"/>
                  </a:moveTo>
                  <a:cubicBezTo>
                    <a:pt x="67" y="133"/>
                    <a:pt x="45" y="288"/>
                    <a:pt x="1" y="488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701;p35">
              <a:extLst>
                <a:ext uri="{FF2B5EF4-FFF2-40B4-BE49-F238E27FC236}">
                  <a16:creationId xmlns:a16="http://schemas.microsoft.com/office/drawing/2014/main" id="{002B6015-41E2-4026-800B-02F36C39B908}"/>
                </a:ext>
              </a:extLst>
            </p:cNvPr>
            <p:cNvSpPr/>
            <p:nvPr/>
          </p:nvSpPr>
          <p:spPr>
            <a:xfrm>
              <a:off x="6511675" y="4430575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67" y="1"/>
                  </a:moveTo>
                  <a:lnTo>
                    <a:pt x="0" y="89"/>
                  </a:lnTo>
                  <a:lnTo>
                    <a:pt x="156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702;p35">
              <a:extLst>
                <a:ext uri="{FF2B5EF4-FFF2-40B4-BE49-F238E27FC236}">
                  <a16:creationId xmlns:a16="http://schemas.microsoft.com/office/drawing/2014/main" id="{ACFE178A-E6A8-4EE0-80FC-6AC67367A861}"/>
                </a:ext>
              </a:extLst>
            </p:cNvPr>
            <p:cNvSpPr/>
            <p:nvPr/>
          </p:nvSpPr>
          <p:spPr>
            <a:xfrm>
              <a:off x="6718275" y="4383500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89" y="0"/>
                  </a:moveTo>
                  <a:lnTo>
                    <a:pt x="1" y="2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703;p35">
              <a:extLst>
                <a:ext uri="{FF2B5EF4-FFF2-40B4-BE49-F238E27FC236}">
                  <a16:creationId xmlns:a16="http://schemas.microsoft.com/office/drawing/2014/main" id="{90225F4A-44C2-48B2-BD8D-FEDD5C78AEB2}"/>
                </a:ext>
              </a:extLst>
            </p:cNvPr>
            <p:cNvSpPr/>
            <p:nvPr/>
          </p:nvSpPr>
          <p:spPr>
            <a:xfrm>
              <a:off x="7014075" y="4402325"/>
              <a:ext cx="575" cy="2250"/>
            </a:xfrm>
            <a:custGeom>
              <a:avLst/>
              <a:gdLst/>
              <a:ahLst/>
              <a:cxnLst/>
              <a:rect l="l" t="t" r="r" b="b"/>
              <a:pathLst>
                <a:path w="23" h="90" extrusionOk="0">
                  <a:moveTo>
                    <a:pt x="22" y="89"/>
                  </a:moveTo>
                  <a:cubicBezTo>
                    <a:pt x="22" y="67"/>
                    <a:pt x="0" y="45"/>
                    <a:pt x="0" y="1"/>
                  </a:cubicBezTo>
                  <a:cubicBezTo>
                    <a:pt x="0" y="45"/>
                    <a:pt x="22" y="67"/>
                    <a:pt x="22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704;p35">
              <a:extLst>
                <a:ext uri="{FF2B5EF4-FFF2-40B4-BE49-F238E27FC236}">
                  <a16:creationId xmlns:a16="http://schemas.microsoft.com/office/drawing/2014/main" id="{2157E3CA-0B27-43DC-B676-437C9894E438}"/>
                </a:ext>
              </a:extLst>
            </p:cNvPr>
            <p:cNvSpPr/>
            <p:nvPr/>
          </p:nvSpPr>
          <p:spPr>
            <a:xfrm>
              <a:off x="6761475" y="4228950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" y="1"/>
                  </a:moveTo>
                  <a:lnTo>
                    <a:pt x="134" y="8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705;p35">
              <a:extLst>
                <a:ext uri="{FF2B5EF4-FFF2-40B4-BE49-F238E27FC236}">
                  <a16:creationId xmlns:a16="http://schemas.microsoft.com/office/drawing/2014/main" id="{1238E4D6-BAD1-4332-9DAF-0B559AFD1A9C}"/>
                </a:ext>
              </a:extLst>
            </p:cNvPr>
            <p:cNvSpPr/>
            <p:nvPr/>
          </p:nvSpPr>
          <p:spPr>
            <a:xfrm>
              <a:off x="6748200" y="4226200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0" y="0"/>
                  </a:moveTo>
                  <a:lnTo>
                    <a:pt x="22" y="66"/>
                  </a:lnTo>
                  <a:lnTo>
                    <a:pt x="8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706;p35">
              <a:extLst>
                <a:ext uri="{FF2B5EF4-FFF2-40B4-BE49-F238E27FC236}">
                  <a16:creationId xmlns:a16="http://schemas.microsoft.com/office/drawing/2014/main" id="{473446F1-7E7C-4C07-A5F4-4298D9355E17}"/>
                </a:ext>
              </a:extLst>
            </p:cNvPr>
            <p:cNvSpPr/>
            <p:nvPr/>
          </p:nvSpPr>
          <p:spPr>
            <a:xfrm>
              <a:off x="7023475" y="4571275"/>
              <a:ext cx="3900" cy="2225"/>
            </a:xfrm>
            <a:custGeom>
              <a:avLst/>
              <a:gdLst/>
              <a:ahLst/>
              <a:cxnLst/>
              <a:rect l="l" t="t" r="r" b="b"/>
              <a:pathLst>
                <a:path w="156" h="89" extrusionOk="0">
                  <a:moveTo>
                    <a:pt x="67" y="0"/>
                  </a:moveTo>
                  <a:lnTo>
                    <a:pt x="1" y="67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707;p35">
              <a:extLst>
                <a:ext uri="{FF2B5EF4-FFF2-40B4-BE49-F238E27FC236}">
                  <a16:creationId xmlns:a16="http://schemas.microsoft.com/office/drawing/2014/main" id="{0BB6A293-9CD9-4E85-9846-9F3525C27474}"/>
                </a:ext>
              </a:extLst>
            </p:cNvPr>
            <p:cNvSpPr/>
            <p:nvPr/>
          </p:nvSpPr>
          <p:spPr>
            <a:xfrm>
              <a:off x="7022925" y="45701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lnTo>
                    <a:pt x="23" y="111"/>
                  </a:lnTo>
                  <a:lnTo>
                    <a:pt x="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708;p35">
              <a:extLst>
                <a:ext uri="{FF2B5EF4-FFF2-40B4-BE49-F238E27FC236}">
                  <a16:creationId xmlns:a16="http://schemas.microsoft.com/office/drawing/2014/main" id="{4778A788-E262-4B69-89F0-DEAFDDC6EE1C}"/>
                </a:ext>
              </a:extLst>
            </p:cNvPr>
            <p:cNvSpPr/>
            <p:nvPr/>
          </p:nvSpPr>
          <p:spPr>
            <a:xfrm>
              <a:off x="7032350" y="4572925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3" y="1"/>
                  </a:moveTo>
                  <a:cubicBezTo>
                    <a:pt x="0" y="1"/>
                    <a:pt x="0" y="23"/>
                    <a:pt x="0" y="23"/>
                  </a:cubicBezTo>
                  <a:lnTo>
                    <a:pt x="45" y="23"/>
                  </a:lnTo>
                  <a:cubicBezTo>
                    <a:pt x="45" y="23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709;p35">
              <a:extLst>
                <a:ext uri="{FF2B5EF4-FFF2-40B4-BE49-F238E27FC236}">
                  <a16:creationId xmlns:a16="http://schemas.microsoft.com/office/drawing/2014/main" id="{24908666-4873-4FA2-8BD4-A649C4D56653}"/>
                </a:ext>
              </a:extLst>
            </p:cNvPr>
            <p:cNvSpPr/>
            <p:nvPr/>
          </p:nvSpPr>
          <p:spPr>
            <a:xfrm>
              <a:off x="6778650" y="4223425"/>
              <a:ext cx="8350" cy="3900"/>
            </a:xfrm>
            <a:custGeom>
              <a:avLst/>
              <a:gdLst/>
              <a:ahLst/>
              <a:cxnLst/>
              <a:rect l="l" t="t" r="r" b="b"/>
              <a:pathLst>
                <a:path w="334" h="156" extrusionOk="0">
                  <a:moveTo>
                    <a:pt x="23" y="0"/>
                  </a:moveTo>
                  <a:lnTo>
                    <a:pt x="1" y="133"/>
                  </a:lnTo>
                  <a:lnTo>
                    <a:pt x="245" y="155"/>
                  </a:lnTo>
                  <a:lnTo>
                    <a:pt x="333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710;p35">
              <a:extLst>
                <a:ext uri="{FF2B5EF4-FFF2-40B4-BE49-F238E27FC236}">
                  <a16:creationId xmlns:a16="http://schemas.microsoft.com/office/drawing/2014/main" id="{9576EE66-90F5-47AE-9CB8-4930AAD71835}"/>
                </a:ext>
              </a:extLst>
            </p:cNvPr>
            <p:cNvSpPr/>
            <p:nvPr/>
          </p:nvSpPr>
          <p:spPr>
            <a:xfrm>
              <a:off x="6481200" y="435580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12" y="1"/>
                  </a:moveTo>
                  <a:lnTo>
                    <a:pt x="106" y="19"/>
                  </a:lnTo>
                  <a:lnTo>
                    <a:pt x="134" y="1"/>
                  </a:lnTo>
                  <a:close/>
                  <a:moveTo>
                    <a:pt x="106" y="19"/>
                  </a:moveTo>
                  <a:lnTo>
                    <a:pt x="1" y="89"/>
                  </a:lnTo>
                  <a:lnTo>
                    <a:pt x="67" y="15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1711;p35">
              <a:extLst>
                <a:ext uri="{FF2B5EF4-FFF2-40B4-BE49-F238E27FC236}">
                  <a16:creationId xmlns:a16="http://schemas.microsoft.com/office/drawing/2014/main" id="{31241313-280D-4ABA-9E25-90A6F85B0ABA}"/>
                </a:ext>
              </a:extLst>
            </p:cNvPr>
            <p:cNvSpPr/>
            <p:nvPr/>
          </p:nvSpPr>
          <p:spPr>
            <a:xfrm>
              <a:off x="6481200" y="4369100"/>
              <a:ext cx="3350" cy="2225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4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1712;p35">
              <a:extLst>
                <a:ext uri="{FF2B5EF4-FFF2-40B4-BE49-F238E27FC236}">
                  <a16:creationId xmlns:a16="http://schemas.microsoft.com/office/drawing/2014/main" id="{B9362166-8FE3-4EA5-9C28-99EF17FED6DE}"/>
                </a:ext>
              </a:extLst>
            </p:cNvPr>
            <p:cNvSpPr/>
            <p:nvPr/>
          </p:nvSpPr>
          <p:spPr>
            <a:xfrm>
              <a:off x="6484525" y="43702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7" y="1"/>
                  </a:moveTo>
                  <a:lnTo>
                    <a:pt x="1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713;p35">
              <a:extLst>
                <a:ext uri="{FF2B5EF4-FFF2-40B4-BE49-F238E27FC236}">
                  <a16:creationId xmlns:a16="http://schemas.microsoft.com/office/drawing/2014/main" id="{FE339628-D5E6-4019-AECE-EB7125A18654}"/>
                </a:ext>
              </a:extLst>
            </p:cNvPr>
            <p:cNvSpPr/>
            <p:nvPr/>
          </p:nvSpPr>
          <p:spPr>
            <a:xfrm>
              <a:off x="6875600" y="4515875"/>
              <a:ext cx="9975" cy="9450"/>
            </a:xfrm>
            <a:custGeom>
              <a:avLst/>
              <a:gdLst/>
              <a:ahLst/>
              <a:cxnLst/>
              <a:rect l="l" t="t" r="r" b="b"/>
              <a:pathLst>
                <a:path w="399" h="378" extrusionOk="0">
                  <a:moveTo>
                    <a:pt x="44" y="1"/>
                  </a:moveTo>
                  <a:cubicBezTo>
                    <a:pt x="0" y="89"/>
                    <a:pt x="0" y="156"/>
                    <a:pt x="0" y="244"/>
                  </a:cubicBezTo>
                  <a:lnTo>
                    <a:pt x="111" y="377"/>
                  </a:lnTo>
                  <a:lnTo>
                    <a:pt x="399" y="311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714;p35">
              <a:extLst>
                <a:ext uri="{FF2B5EF4-FFF2-40B4-BE49-F238E27FC236}">
                  <a16:creationId xmlns:a16="http://schemas.microsoft.com/office/drawing/2014/main" id="{9791CB1D-106B-4F83-B0D0-78AC4851937F}"/>
                </a:ext>
              </a:extLst>
            </p:cNvPr>
            <p:cNvSpPr/>
            <p:nvPr/>
          </p:nvSpPr>
          <p:spPr>
            <a:xfrm>
              <a:off x="7039550" y="447932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0" y="222"/>
                    <a:pt x="23" y="444"/>
                    <a:pt x="333" y="599"/>
                  </a:cubicBezTo>
                  <a:cubicBezTo>
                    <a:pt x="355" y="466"/>
                    <a:pt x="377" y="333"/>
                    <a:pt x="399" y="222"/>
                  </a:cubicBezTo>
                  <a:lnTo>
                    <a:pt x="421" y="133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715;p35">
              <a:extLst>
                <a:ext uri="{FF2B5EF4-FFF2-40B4-BE49-F238E27FC236}">
                  <a16:creationId xmlns:a16="http://schemas.microsoft.com/office/drawing/2014/main" id="{9C1F57D0-A193-4B3F-A060-2B6A5CB97072}"/>
                </a:ext>
              </a:extLst>
            </p:cNvPr>
            <p:cNvSpPr/>
            <p:nvPr/>
          </p:nvSpPr>
          <p:spPr>
            <a:xfrm>
              <a:off x="6549900" y="4149750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22" y="0"/>
                  </a:moveTo>
                  <a:cubicBezTo>
                    <a:pt x="22" y="23"/>
                    <a:pt x="0" y="45"/>
                    <a:pt x="0" y="45"/>
                  </a:cubicBezTo>
                  <a:cubicBezTo>
                    <a:pt x="0" y="67"/>
                    <a:pt x="22" y="89"/>
                    <a:pt x="22" y="89"/>
                  </a:cubicBezTo>
                  <a:lnTo>
                    <a:pt x="89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716;p35">
              <a:extLst>
                <a:ext uri="{FF2B5EF4-FFF2-40B4-BE49-F238E27FC236}">
                  <a16:creationId xmlns:a16="http://schemas.microsoft.com/office/drawing/2014/main" id="{86312AF8-D906-42E0-B90D-54E903512BCA}"/>
                </a:ext>
              </a:extLst>
            </p:cNvPr>
            <p:cNvSpPr/>
            <p:nvPr/>
          </p:nvSpPr>
          <p:spPr>
            <a:xfrm>
              <a:off x="6557100" y="416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717;p35">
              <a:extLst>
                <a:ext uri="{FF2B5EF4-FFF2-40B4-BE49-F238E27FC236}">
                  <a16:creationId xmlns:a16="http://schemas.microsoft.com/office/drawing/2014/main" id="{6264F613-A81A-4CF8-93F1-CFC99E279FD9}"/>
                </a:ext>
              </a:extLst>
            </p:cNvPr>
            <p:cNvSpPr/>
            <p:nvPr/>
          </p:nvSpPr>
          <p:spPr>
            <a:xfrm>
              <a:off x="6870050" y="42682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90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718;p35">
              <a:extLst>
                <a:ext uri="{FF2B5EF4-FFF2-40B4-BE49-F238E27FC236}">
                  <a16:creationId xmlns:a16="http://schemas.microsoft.com/office/drawing/2014/main" id="{6E872D0F-B876-4137-A268-85AA09A5C481}"/>
                </a:ext>
              </a:extLst>
            </p:cNvPr>
            <p:cNvSpPr/>
            <p:nvPr/>
          </p:nvSpPr>
          <p:spPr>
            <a:xfrm>
              <a:off x="6897200" y="4359125"/>
              <a:ext cx="9425" cy="6125"/>
            </a:xfrm>
            <a:custGeom>
              <a:avLst/>
              <a:gdLst/>
              <a:ahLst/>
              <a:cxnLst/>
              <a:rect l="l" t="t" r="r" b="b"/>
              <a:pathLst>
                <a:path w="377" h="245" extrusionOk="0">
                  <a:moveTo>
                    <a:pt x="67" y="1"/>
                  </a:moveTo>
                  <a:lnTo>
                    <a:pt x="0" y="156"/>
                  </a:lnTo>
                  <a:lnTo>
                    <a:pt x="355" y="244"/>
                  </a:lnTo>
                  <a:lnTo>
                    <a:pt x="377" y="11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719;p35">
              <a:extLst>
                <a:ext uri="{FF2B5EF4-FFF2-40B4-BE49-F238E27FC236}">
                  <a16:creationId xmlns:a16="http://schemas.microsoft.com/office/drawing/2014/main" id="{57CE5BDD-F48A-4BFB-8861-74648F081128}"/>
                </a:ext>
              </a:extLst>
            </p:cNvPr>
            <p:cNvSpPr/>
            <p:nvPr/>
          </p:nvSpPr>
          <p:spPr>
            <a:xfrm>
              <a:off x="6899400" y="4350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67" y="0"/>
                  </a:moveTo>
                  <a:lnTo>
                    <a:pt x="1" y="89"/>
                  </a:lnTo>
                  <a:lnTo>
                    <a:pt x="200" y="288"/>
                  </a:lnTo>
                  <a:lnTo>
                    <a:pt x="289" y="19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720;p35">
              <a:extLst>
                <a:ext uri="{FF2B5EF4-FFF2-40B4-BE49-F238E27FC236}">
                  <a16:creationId xmlns:a16="http://schemas.microsoft.com/office/drawing/2014/main" id="{1D136A5E-D730-48AF-9BD9-5AD05BA9A1B6}"/>
                </a:ext>
              </a:extLst>
            </p:cNvPr>
            <p:cNvSpPr/>
            <p:nvPr/>
          </p:nvSpPr>
          <p:spPr>
            <a:xfrm>
              <a:off x="6508900" y="4336425"/>
              <a:ext cx="18300" cy="12775"/>
            </a:xfrm>
            <a:custGeom>
              <a:avLst/>
              <a:gdLst/>
              <a:ahLst/>
              <a:cxnLst/>
              <a:rect l="l" t="t" r="r" b="b"/>
              <a:pathLst>
                <a:path w="732" h="511" extrusionOk="0">
                  <a:moveTo>
                    <a:pt x="200" y="0"/>
                  </a:moveTo>
                  <a:lnTo>
                    <a:pt x="1" y="377"/>
                  </a:lnTo>
                  <a:lnTo>
                    <a:pt x="156" y="510"/>
                  </a:lnTo>
                  <a:cubicBezTo>
                    <a:pt x="160" y="510"/>
                    <a:pt x="165" y="510"/>
                    <a:pt x="170" y="510"/>
                  </a:cubicBezTo>
                  <a:cubicBezTo>
                    <a:pt x="325" y="510"/>
                    <a:pt x="330" y="232"/>
                    <a:pt x="456" y="232"/>
                  </a:cubicBezTo>
                  <a:cubicBezTo>
                    <a:pt x="496" y="232"/>
                    <a:pt x="548" y="260"/>
                    <a:pt x="621" y="332"/>
                  </a:cubicBezTo>
                  <a:lnTo>
                    <a:pt x="732" y="24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721;p35">
              <a:extLst>
                <a:ext uri="{FF2B5EF4-FFF2-40B4-BE49-F238E27FC236}">
                  <a16:creationId xmlns:a16="http://schemas.microsoft.com/office/drawing/2014/main" id="{A94A88E1-DA72-46AB-97A6-BF5870073E91}"/>
                </a:ext>
              </a:extLst>
            </p:cNvPr>
            <p:cNvSpPr/>
            <p:nvPr/>
          </p:nvSpPr>
          <p:spPr>
            <a:xfrm>
              <a:off x="6898300" y="44389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200" y="0"/>
                  </a:moveTo>
                  <a:lnTo>
                    <a:pt x="1" y="133"/>
                  </a:lnTo>
                  <a:lnTo>
                    <a:pt x="45" y="199"/>
                  </a:lnTo>
                  <a:lnTo>
                    <a:pt x="266" y="6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722;p35">
              <a:extLst>
                <a:ext uri="{FF2B5EF4-FFF2-40B4-BE49-F238E27FC236}">
                  <a16:creationId xmlns:a16="http://schemas.microsoft.com/office/drawing/2014/main" id="{79378249-AF2C-403A-A8F5-E26542C63C14}"/>
                </a:ext>
              </a:extLst>
            </p:cNvPr>
            <p:cNvSpPr/>
            <p:nvPr/>
          </p:nvSpPr>
          <p:spPr>
            <a:xfrm>
              <a:off x="6888325" y="4432250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67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723;p35">
              <a:extLst>
                <a:ext uri="{FF2B5EF4-FFF2-40B4-BE49-F238E27FC236}">
                  <a16:creationId xmlns:a16="http://schemas.microsoft.com/office/drawing/2014/main" id="{76C32673-B950-4F34-9162-76F9162C563A}"/>
                </a:ext>
              </a:extLst>
            </p:cNvPr>
            <p:cNvSpPr/>
            <p:nvPr/>
          </p:nvSpPr>
          <p:spPr>
            <a:xfrm>
              <a:off x="6507250" y="4424475"/>
              <a:ext cx="13875" cy="3925"/>
            </a:xfrm>
            <a:custGeom>
              <a:avLst/>
              <a:gdLst/>
              <a:ahLst/>
              <a:cxnLst/>
              <a:rect l="l" t="t" r="r" b="b"/>
              <a:pathLst>
                <a:path w="555" h="157" extrusionOk="0">
                  <a:moveTo>
                    <a:pt x="554" y="1"/>
                  </a:moveTo>
                  <a:lnTo>
                    <a:pt x="0" y="156"/>
                  </a:lnTo>
                  <a:lnTo>
                    <a:pt x="554" y="1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724;p35">
              <a:extLst>
                <a:ext uri="{FF2B5EF4-FFF2-40B4-BE49-F238E27FC236}">
                  <a16:creationId xmlns:a16="http://schemas.microsoft.com/office/drawing/2014/main" id="{54ADB7B4-D530-4DAD-999F-8C1BC9C4E623}"/>
                </a:ext>
              </a:extLst>
            </p:cNvPr>
            <p:cNvSpPr/>
            <p:nvPr/>
          </p:nvSpPr>
          <p:spPr>
            <a:xfrm>
              <a:off x="6531050" y="4411200"/>
              <a:ext cx="7800" cy="9425"/>
            </a:xfrm>
            <a:custGeom>
              <a:avLst/>
              <a:gdLst/>
              <a:ahLst/>
              <a:cxnLst/>
              <a:rect l="l" t="t" r="r" b="b"/>
              <a:pathLst>
                <a:path w="312" h="377" extrusionOk="0">
                  <a:moveTo>
                    <a:pt x="311" y="0"/>
                  </a:moveTo>
                  <a:lnTo>
                    <a:pt x="1" y="133"/>
                  </a:lnTo>
                  <a:cubicBezTo>
                    <a:pt x="43" y="246"/>
                    <a:pt x="86" y="377"/>
                    <a:pt x="157" y="377"/>
                  </a:cubicBezTo>
                  <a:cubicBezTo>
                    <a:pt x="197" y="377"/>
                    <a:pt x="247" y="334"/>
                    <a:pt x="311" y="222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725;p35">
              <a:extLst>
                <a:ext uri="{FF2B5EF4-FFF2-40B4-BE49-F238E27FC236}">
                  <a16:creationId xmlns:a16="http://schemas.microsoft.com/office/drawing/2014/main" id="{90716F97-8E10-4B86-9CD4-17A8D391BB23}"/>
                </a:ext>
              </a:extLst>
            </p:cNvPr>
            <p:cNvSpPr/>
            <p:nvPr/>
          </p:nvSpPr>
          <p:spPr>
            <a:xfrm>
              <a:off x="6528850" y="4411750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89" y="0"/>
                  </a:moveTo>
                  <a:lnTo>
                    <a:pt x="0" y="45"/>
                  </a:lnTo>
                  <a:lnTo>
                    <a:pt x="89" y="13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726;p35">
              <a:extLst>
                <a:ext uri="{FF2B5EF4-FFF2-40B4-BE49-F238E27FC236}">
                  <a16:creationId xmlns:a16="http://schemas.microsoft.com/office/drawing/2014/main" id="{1A89B58E-0E02-4E09-A02E-AF35099D4720}"/>
                </a:ext>
              </a:extLst>
            </p:cNvPr>
            <p:cNvSpPr/>
            <p:nvPr/>
          </p:nvSpPr>
          <p:spPr>
            <a:xfrm>
              <a:off x="6899400" y="42738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727;p35">
              <a:extLst>
                <a:ext uri="{FF2B5EF4-FFF2-40B4-BE49-F238E27FC236}">
                  <a16:creationId xmlns:a16="http://schemas.microsoft.com/office/drawing/2014/main" id="{40BBB9A7-1FE2-46F0-A326-C5485D26405E}"/>
                </a:ext>
              </a:extLst>
            </p:cNvPr>
            <p:cNvSpPr/>
            <p:nvPr/>
          </p:nvSpPr>
          <p:spPr>
            <a:xfrm>
              <a:off x="6497275" y="4272150"/>
              <a:ext cx="1125" cy="600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23" y="1"/>
                  </a:moveTo>
                  <a:lnTo>
                    <a:pt x="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728;p35">
              <a:extLst>
                <a:ext uri="{FF2B5EF4-FFF2-40B4-BE49-F238E27FC236}">
                  <a16:creationId xmlns:a16="http://schemas.microsoft.com/office/drawing/2014/main" id="{DCB341F9-EFAF-408D-80C6-AB270C60EC90}"/>
                </a:ext>
              </a:extLst>
            </p:cNvPr>
            <p:cNvSpPr/>
            <p:nvPr/>
          </p:nvSpPr>
          <p:spPr>
            <a:xfrm>
              <a:off x="6855650" y="4339175"/>
              <a:ext cx="6675" cy="1700"/>
            </a:xfrm>
            <a:custGeom>
              <a:avLst/>
              <a:gdLst/>
              <a:ahLst/>
              <a:cxnLst/>
              <a:rect l="l" t="t" r="r" b="b"/>
              <a:pathLst>
                <a:path w="267" h="68" extrusionOk="0">
                  <a:moveTo>
                    <a:pt x="1" y="1"/>
                  </a:moveTo>
                  <a:lnTo>
                    <a:pt x="1" y="67"/>
                  </a:lnTo>
                  <a:lnTo>
                    <a:pt x="266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1729;p35">
              <a:extLst>
                <a:ext uri="{FF2B5EF4-FFF2-40B4-BE49-F238E27FC236}">
                  <a16:creationId xmlns:a16="http://schemas.microsoft.com/office/drawing/2014/main" id="{D06DA118-7D98-467D-BD18-274093E7F0BF}"/>
                </a:ext>
              </a:extLst>
            </p:cNvPr>
            <p:cNvSpPr/>
            <p:nvPr/>
          </p:nvSpPr>
          <p:spPr>
            <a:xfrm>
              <a:off x="6539925" y="440732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266" y="0"/>
                  </a:moveTo>
                  <a:lnTo>
                    <a:pt x="0" y="133"/>
                  </a:lnTo>
                  <a:lnTo>
                    <a:pt x="200" y="13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1730;p35">
              <a:extLst>
                <a:ext uri="{FF2B5EF4-FFF2-40B4-BE49-F238E27FC236}">
                  <a16:creationId xmlns:a16="http://schemas.microsoft.com/office/drawing/2014/main" id="{8DA05628-F41B-42C3-9F2E-DAE33CA7F58D}"/>
                </a:ext>
              </a:extLst>
            </p:cNvPr>
            <p:cNvSpPr/>
            <p:nvPr/>
          </p:nvSpPr>
          <p:spPr>
            <a:xfrm>
              <a:off x="6733800" y="4301525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0" y="0"/>
                  </a:moveTo>
                  <a:lnTo>
                    <a:pt x="0" y="178"/>
                  </a:lnTo>
                  <a:lnTo>
                    <a:pt x="89" y="155"/>
                  </a:lnTo>
                  <a:lnTo>
                    <a:pt x="155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731;p35">
              <a:extLst>
                <a:ext uri="{FF2B5EF4-FFF2-40B4-BE49-F238E27FC236}">
                  <a16:creationId xmlns:a16="http://schemas.microsoft.com/office/drawing/2014/main" id="{C80EAE14-E4B6-400C-BF2E-0F723F4B92C1}"/>
                </a:ext>
              </a:extLst>
            </p:cNvPr>
            <p:cNvSpPr/>
            <p:nvPr/>
          </p:nvSpPr>
          <p:spPr>
            <a:xfrm>
              <a:off x="6733225" y="4300975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22"/>
                  </a:moveTo>
                  <a:lnTo>
                    <a:pt x="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732;p35">
              <a:extLst>
                <a:ext uri="{FF2B5EF4-FFF2-40B4-BE49-F238E27FC236}">
                  <a16:creationId xmlns:a16="http://schemas.microsoft.com/office/drawing/2014/main" id="{0A0D0A10-EA34-474F-B4A0-A23F4A7C360A}"/>
                </a:ext>
              </a:extLst>
            </p:cNvPr>
            <p:cNvSpPr/>
            <p:nvPr/>
          </p:nvSpPr>
          <p:spPr>
            <a:xfrm>
              <a:off x="6733800" y="4305400"/>
              <a:ext cx="2225" cy="1125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3"/>
                  </a:lnTo>
                  <a:cubicBezTo>
                    <a:pt x="0" y="23"/>
                    <a:pt x="0" y="45"/>
                    <a:pt x="0" y="45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733;p35">
              <a:extLst>
                <a:ext uri="{FF2B5EF4-FFF2-40B4-BE49-F238E27FC236}">
                  <a16:creationId xmlns:a16="http://schemas.microsoft.com/office/drawing/2014/main" id="{C39E3A7E-C111-4FB2-BBF5-B3AF8909EB05}"/>
                </a:ext>
              </a:extLst>
            </p:cNvPr>
            <p:cNvSpPr/>
            <p:nvPr/>
          </p:nvSpPr>
          <p:spPr>
            <a:xfrm>
              <a:off x="6986925" y="4467125"/>
              <a:ext cx="16100" cy="15550"/>
            </a:xfrm>
            <a:custGeom>
              <a:avLst/>
              <a:gdLst/>
              <a:ahLst/>
              <a:cxnLst/>
              <a:rect l="l" t="t" r="r" b="b"/>
              <a:pathLst>
                <a:path w="644" h="622" extrusionOk="0">
                  <a:moveTo>
                    <a:pt x="134" y="1"/>
                  </a:moveTo>
                  <a:lnTo>
                    <a:pt x="1" y="400"/>
                  </a:lnTo>
                  <a:lnTo>
                    <a:pt x="488" y="621"/>
                  </a:lnTo>
                  <a:cubicBezTo>
                    <a:pt x="554" y="488"/>
                    <a:pt x="599" y="355"/>
                    <a:pt x="643" y="223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734;p35">
              <a:extLst>
                <a:ext uri="{FF2B5EF4-FFF2-40B4-BE49-F238E27FC236}">
                  <a16:creationId xmlns:a16="http://schemas.microsoft.com/office/drawing/2014/main" id="{464EA492-D403-4C45-BD4E-91607F4E4AFB}"/>
                </a:ext>
              </a:extLst>
            </p:cNvPr>
            <p:cNvSpPr/>
            <p:nvPr/>
          </p:nvSpPr>
          <p:spPr>
            <a:xfrm>
              <a:off x="6763700" y="4301525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222" y="0"/>
                  </a:moveTo>
                  <a:lnTo>
                    <a:pt x="1" y="45"/>
                  </a:lnTo>
                  <a:lnTo>
                    <a:pt x="23" y="133"/>
                  </a:lnTo>
                  <a:lnTo>
                    <a:pt x="244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735;p35">
              <a:extLst>
                <a:ext uri="{FF2B5EF4-FFF2-40B4-BE49-F238E27FC236}">
                  <a16:creationId xmlns:a16="http://schemas.microsoft.com/office/drawing/2014/main" id="{DE17F6CE-2BE2-468D-81DE-CC9EC155EF2B}"/>
                </a:ext>
              </a:extLst>
            </p:cNvPr>
            <p:cNvSpPr/>
            <p:nvPr/>
          </p:nvSpPr>
          <p:spPr>
            <a:xfrm>
              <a:off x="6714400" y="4211225"/>
              <a:ext cx="7225" cy="6125"/>
            </a:xfrm>
            <a:custGeom>
              <a:avLst/>
              <a:gdLst/>
              <a:ahLst/>
              <a:cxnLst/>
              <a:rect l="l" t="t" r="r" b="b"/>
              <a:pathLst>
                <a:path w="289" h="245" extrusionOk="0">
                  <a:moveTo>
                    <a:pt x="1" y="1"/>
                  </a:moveTo>
                  <a:lnTo>
                    <a:pt x="289" y="2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736;p35">
              <a:extLst>
                <a:ext uri="{FF2B5EF4-FFF2-40B4-BE49-F238E27FC236}">
                  <a16:creationId xmlns:a16="http://schemas.microsoft.com/office/drawing/2014/main" id="{EADC0BF5-46D3-480C-AD2E-C2F1458258FF}"/>
                </a:ext>
              </a:extLst>
            </p:cNvPr>
            <p:cNvSpPr/>
            <p:nvPr/>
          </p:nvSpPr>
          <p:spPr>
            <a:xfrm>
              <a:off x="6851225" y="4161375"/>
              <a:ext cx="4450" cy="2800"/>
            </a:xfrm>
            <a:custGeom>
              <a:avLst/>
              <a:gdLst/>
              <a:ahLst/>
              <a:cxnLst/>
              <a:rect l="l" t="t" r="r" b="b"/>
              <a:pathLst>
                <a:path w="178" h="112" extrusionOk="0">
                  <a:moveTo>
                    <a:pt x="67" y="1"/>
                  </a:moveTo>
                  <a:cubicBezTo>
                    <a:pt x="45" y="1"/>
                    <a:pt x="22" y="45"/>
                    <a:pt x="0" y="67"/>
                  </a:cubicBezTo>
                  <a:cubicBezTo>
                    <a:pt x="22" y="89"/>
                    <a:pt x="45" y="112"/>
                    <a:pt x="89" y="112"/>
                  </a:cubicBezTo>
                  <a:cubicBezTo>
                    <a:pt x="111" y="112"/>
                    <a:pt x="133" y="89"/>
                    <a:pt x="178" y="45"/>
                  </a:cubicBezTo>
                  <a:cubicBezTo>
                    <a:pt x="111" y="23"/>
                    <a:pt x="89" y="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737;p35">
              <a:extLst>
                <a:ext uri="{FF2B5EF4-FFF2-40B4-BE49-F238E27FC236}">
                  <a16:creationId xmlns:a16="http://schemas.microsoft.com/office/drawing/2014/main" id="{AF1A9ACB-94F3-450E-8468-A1D8C03C1170}"/>
                </a:ext>
              </a:extLst>
            </p:cNvPr>
            <p:cNvSpPr/>
            <p:nvPr/>
          </p:nvSpPr>
          <p:spPr>
            <a:xfrm>
              <a:off x="6833500" y="41685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738;p35">
              <a:extLst>
                <a:ext uri="{FF2B5EF4-FFF2-40B4-BE49-F238E27FC236}">
                  <a16:creationId xmlns:a16="http://schemas.microsoft.com/office/drawing/2014/main" id="{E0566F19-FEA2-431D-9EE6-9B079D614A20}"/>
                </a:ext>
              </a:extLst>
            </p:cNvPr>
            <p:cNvSpPr/>
            <p:nvPr/>
          </p:nvSpPr>
          <p:spPr>
            <a:xfrm>
              <a:off x="6575375" y="4393475"/>
              <a:ext cx="4450" cy="4450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0" y="0"/>
                  </a:moveTo>
                  <a:lnTo>
                    <a:pt x="23" y="155"/>
                  </a:lnTo>
                  <a:lnTo>
                    <a:pt x="23" y="177"/>
                  </a:lnTo>
                  <a:lnTo>
                    <a:pt x="178" y="177"/>
                  </a:lnTo>
                  <a:lnTo>
                    <a:pt x="178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739;p35">
              <a:extLst>
                <a:ext uri="{FF2B5EF4-FFF2-40B4-BE49-F238E27FC236}">
                  <a16:creationId xmlns:a16="http://schemas.microsoft.com/office/drawing/2014/main" id="{3B3FD739-05C8-49FD-AA7F-E17C616B5725}"/>
                </a:ext>
              </a:extLst>
            </p:cNvPr>
            <p:cNvSpPr/>
            <p:nvPr/>
          </p:nvSpPr>
          <p:spPr>
            <a:xfrm>
              <a:off x="6575925" y="439790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0"/>
                  </a:moveTo>
                  <a:cubicBezTo>
                    <a:pt x="23" y="45"/>
                    <a:pt x="67" y="111"/>
                    <a:pt x="111" y="156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1740;p35">
              <a:extLst>
                <a:ext uri="{FF2B5EF4-FFF2-40B4-BE49-F238E27FC236}">
                  <a16:creationId xmlns:a16="http://schemas.microsoft.com/office/drawing/2014/main" id="{59753580-A7E1-4C02-BB62-F657AEAE2F3E}"/>
                </a:ext>
              </a:extLst>
            </p:cNvPr>
            <p:cNvSpPr/>
            <p:nvPr/>
          </p:nvSpPr>
          <p:spPr>
            <a:xfrm>
              <a:off x="6570400" y="4401775"/>
              <a:ext cx="1675" cy="6675"/>
            </a:xfrm>
            <a:custGeom>
              <a:avLst/>
              <a:gdLst/>
              <a:ahLst/>
              <a:cxnLst/>
              <a:rect l="l" t="t" r="r" b="b"/>
              <a:pathLst>
                <a:path w="67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1741;p35">
              <a:extLst>
                <a:ext uri="{FF2B5EF4-FFF2-40B4-BE49-F238E27FC236}">
                  <a16:creationId xmlns:a16="http://schemas.microsoft.com/office/drawing/2014/main" id="{EF5167FB-4F27-401E-8C53-4614AC849739}"/>
                </a:ext>
              </a:extLst>
            </p:cNvPr>
            <p:cNvSpPr/>
            <p:nvPr/>
          </p:nvSpPr>
          <p:spPr>
            <a:xfrm>
              <a:off x="6948150" y="4453300"/>
              <a:ext cx="6125" cy="4450"/>
            </a:xfrm>
            <a:custGeom>
              <a:avLst/>
              <a:gdLst/>
              <a:ahLst/>
              <a:cxnLst/>
              <a:rect l="l" t="t" r="r" b="b"/>
              <a:pathLst>
                <a:path w="245" h="178" extrusionOk="0">
                  <a:moveTo>
                    <a:pt x="1" y="0"/>
                  </a:moveTo>
                  <a:lnTo>
                    <a:pt x="67" y="17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742;p35">
              <a:extLst>
                <a:ext uri="{FF2B5EF4-FFF2-40B4-BE49-F238E27FC236}">
                  <a16:creationId xmlns:a16="http://schemas.microsoft.com/office/drawing/2014/main" id="{806FB041-506F-423C-B70B-36025E374F61}"/>
                </a:ext>
              </a:extLst>
            </p:cNvPr>
            <p:cNvSpPr/>
            <p:nvPr/>
          </p:nvSpPr>
          <p:spPr>
            <a:xfrm>
              <a:off x="6911050" y="4447200"/>
              <a:ext cx="8875" cy="5000"/>
            </a:xfrm>
            <a:custGeom>
              <a:avLst/>
              <a:gdLst/>
              <a:ahLst/>
              <a:cxnLst/>
              <a:rect l="l" t="t" r="r" b="b"/>
              <a:pathLst>
                <a:path w="355" h="200" extrusionOk="0">
                  <a:moveTo>
                    <a:pt x="155" y="0"/>
                  </a:moveTo>
                  <a:lnTo>
                    <a:pt x="0" y="200"/>
                  </a:lnTo>
                  <a:lnTo>
                    <a:pt x="355" y="15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743;p35">
              <a:extLst>
                <a:ext uri="{FF2B5EF4-FFF2-40B4-BE49-F238E27FC236}">
                  <a16:creationId xmlns:a16="http://schemas.microsoft.com/office/drawing/2014/main" id="{7CDF8B40-D5D7-4829-8EBA-97DF3ECDF0A3}"/>
                </a:ext>
              </a:extLst>
            </p:cNvPr>
            <p:cNvSpPr/>
            <p:nvPr/>
          </p:nvSpPr>
          <p:spPr>
            <a:xfrm>
              <a:off x="6802475" y="4406750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33" y="1"/>
                  </a:moveTo>
                  <a:lnTo>
                    <a:pt x="1" y="90"/>
                  </a:lnTo>
                  <a:lnTo>
                    <a:pt x="133" y="2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744;p35">
              <a:extLst>
                <a:ext uri="{FF2B5EF4-FFF2-40B4-BE49-F238E27FC236}">
                  <a16:creationId xmlns:a16="http://schemas.microsoft.com/office/drawing/2014/main" id="{9CF56B4D-C0BE-4246-B2E5-D0BCB8B339C4}"/>
                </a:ext>
              </a:extLst>
            </p:cNvPr>
            <p:cNvSpPr/>
            <p:nvPr/>
          </p:nvSpPr>
          <p:spPr>
            <a:xfrm>
              <a:off x="7049525" y="4484850"/>
              <a:ext cx="7775" cy="7225"/>
            </a:xfrm>
            <a:custGeom>
              <a:avLst/>
              <a:gdLst/>
              <a:ahLst/>
              <a:cxnLst/>
              <a:rect l="l" t="t" r="r" b="b"/>
              <a:pathLst>
                <a:path w="311" h="289" extrusionOk="0">
                  <a:moveTo>
                    <a:pt x="0" y="1"/>
                  </a:moveTo>
                  <a:lnTo>
                    <a:pt x="222" y="289"/>
                  </a:lnTo>
                  <a:lnTo>
                    <a:pt x="310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745;p35">
              <a:extLst>
                <a:ext uri="{FF2B5EF4-FFF2-40B4-BE49-F238E27FC236}">
                  <a16:creationId xmlns:a16="http://schemas.microsoft.com/office/drawing/2014/main" id="{45315636-5735-49D0-A65D-64AD1F7B347F}"/>
                </a:ext>
              </a:extLst>
            </p:cNvPr>
            <p:cNvSpPr/>
            <p:nvPr/>
          </p:nvSpPr>
          <p:spPr>
            <a:xfrm>
              <a:off x="6874475" y="4429475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134" y="0"/>
                  </a:moveTo>
                  <a:cubicBezTo>
                    <a:pt x="89" y="45"/>
                    <a:pt x="45" y="111"/>
                    <a:pt x="1" y="178"/>
                  </a:cubicBezTo>
                  <a:lnTo>
                    <a:pt x="156" y="266"/>
                  </a:lnTo>
                  <a:lnTo>
                    <a:pt x="222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746;p35">
              <a:extLst>
                <a:ext uri="{FF2B5EF4-FFF2-40B4-BE49-F238E27FC236}">
                  <a16:creationId xmlns:a16="http://schemas.microsoft.com/office/drawing/2014/main" id="{58FBF5F1-58B8-446C-8EAE-A79208BE10D4}"/>
                </a:ext>
              </a:extLst>
            </p:cNvPr>
            <p:cNvSpPr/>
            <p:nvPr/>
          </p:nvSpPr>
          <p:spPr>
            <a:xfrm>
              <a:off x="6503925" y="4428375"/>
              <a:ext cx="3900" cy="2775"/>
            </a:xfrm>
            <a:custGeom>
              <a:avLst/>
              <a:gdLst/>
              <a:ahLst/>
              <a:cxnLst/>
              <a:rect l="l" t="t" r="r" b="b"/>
              <a:pathLst>
                <a:path w="156" h="111" extrusionOk="0">
                  <a:moveTo>
                    <a:pt x="0" y="0"/>
                  </a:moveTo>
                  <a:lnTo>
                    <a:pt x="45" y="11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747;p35">
              <a:extLst>
                <a:ext uri="{FF2B5EF4-FFF2-40B4-BE49-F238E27FC236}">
                  <a16:creationId xmlns:a16="http://schemas.microsoft.com/office/drawing/2014/main" id="{A1FBDF57-756E-43BD-AD79-C9DFCC0A9183}"/>
                </a:ext>
              </a:extLst>
            </p:cNvPr>
            <p:cNvSpPr/>
            <p:nvPr/>
          </p:nvSpPr>
          <p:spPr>
            <a:xfrm>
              <a:off x="6933750" y="4445525"/>
              <a:ext cx="2250" cy="1150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45" y="1"/>
                  </a:moveTo>
                  <a:lnTo>
                    <a:pt x="1" y="45"/>
                  </a:lnTo>
                  <a:lnTo>
                    <a:pt x="89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748;p35">
              <a:extLst>
                <a:ext uri="{FF2B5EF4-FFF2-40B4-BE49-F238E27FC236}">
                  <a16:creationId xmlns:a16="http://schemas.microsoft.com/office/drawing/2014/main" id="{523C1A16-3D21-4743-A627-3C0EDA84DAB8}"/>
                </a:ext>
              </a:extLst>
            </p:cNvPr>
            <p:cNvSpPr/>
            <p:nvPr/>
          </p:nvSpPr>
          <p:spPr>
            <a:xfrm>
              <a:off x="6821850" y="4503700"/>
              <a:ext cx="1150" cy="2800"/>
            </a:xfrm>
            <a:custGeom>
              <a:avLst/>
              <a:gdLst/>
              <a:ahLst/>
              <a:cxnLst/>
              <a:rect l="l" t="t" r="r" b="b"/>
              <a:pathLst>
                <a:path w="46" h="112" extrusionOk="0">
                  <a:moveTo>
                    <a:pt x="1" y="0"/>
                  </a:moveTo>
                  <a:lnTo>
                    <a:pt x="45" y="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749;p35">
              <a:extLst>
                <a:ext uri="{FF2B5EF4-FFF2-40B4-BE49-F238E27FC236}">
                  <a16:creationId xmlns:a16="http://schemas.microsoft.com/office/drawing/2014/main" id="{C5AD074D-54C2-4B63-B0C5-7F6F9B583639}"/>
                </a:ext>
              </a:extLst>
            </p:cNvPr>
            <p:cNvSpPr/>
            <p:nvPr/>
          </p:nvSpPr>
          <p:spPr>
            <a:xfrm>
              <a:off x="6497825" y="44261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38" name="Google Shape;7186;p67">
            <a:extLst>
              <a:ext uri="{FF2B5EF4-FFF2-40B4-BE49-F238E27FC236}">
                <a16:creationId xmlns:a16="http://schemas.microsoft.com/office/drawing/2014/main" id="{6D5037A1-A5DE-4F7F-BD6B-6163AA0E2B3B}"/>
              </a:ext>
            </a:extLst>
          </p:cNvPr>
          <p:cNvGrpSpPr/>
          <p:nvPr/>
        </p:nvGrpSpPr>
        <p:grpSpPr>
          <a:xfrm>
            <a:off x="7031704" y="1126263"/>
            <a:ext cx="1107175" cy="1654000"/>
            <a:chOff x="5032400" y="2015550"/>
            <a:chExt cx="1107175" cy="1654000"/>
          </a:xfrm>
        </p:grpSpPr>
        <p:sp>
          <p:nvSpPr>
            <p:cNvPr id="1439" name="Google Shape;7187;p67">
              <a:extLst>
                <a:ext uri="{FF2B5EF4-FFF2-40B4-BE49-F238E27FC236}">
                  <a16:creationId xmlns:a16="http://schemas.microsoft.com/office/drawing/2014/main" id="{89211653-44BA-4D34-A328-2356A5239616}"/>
                </a:ext>
              </a:extLst>
            </p:cNvPr>
            <p:cNvSpPr/>
            <p:nvPr/>
          </p:nvSpPr>
          <p:spPr>
            <a:xfrm>
              <a:off x="5032400" y="2015550"/>
              <a:ext cx="1107175" cy="1654000"/>
            </a:xfrm>
            <a:custGeom>
              <a:avLst/>
              <a:gdLst/>
              <a:ahLst/>
              <a:cxnLst/>
              <a:rect l="l" t="t" r="r" b="b"/>
              <a:pathLst>
                <a:path w="44287" h="66160" extrusionOk="0">
                  <a:moveTo>
                    <a:pt x="656" y="0"/>
                  </a:moveTo>
                  <a:cubicBezTo>
                    <a:pt x="656" y="425"/>
                    <a:pt x="386" y="810"/>
                    <a:pt x="0" y="1003"/>
                  </a:cubicBezTo>
                  <a:lnTo>
                    <a:pt x="0" y="2624"/>
                  </a:lnTo>
                  <a:cubicBezTo>
                    <a:pt x="1157" y="2894"/>
                    <a:pt x="1157" y="4552"/>
                    <a:pt x="0" y="4822"/>
                  </a:cubicBezTo>
                  <a:lnTo>
                    <a:pt x="0" y="6057"/>
                  </a:lnTo>
                  <a:cubicBezTo>
                    <a:pt x="1157" y="6327"/>
                    <a:pt x="1157" y="7986"/>
                    <a:pt x="0" y="8256"/>
                  </a:cubicBezTo>
                  <a:lnTo>
                    <a:pt x="0" y="9529"/>
                  </a:lnTo>
                  <a:cubicBezTo>
                    <a:pt x="1157" y="9799"/>
                    <a:pt x="1157" y="11419"/>
                    <a:pt x="0" y="11728"/>
                  </a:cubicBezTo>
                  <a:lnTo>
                    <a:pt x="0" y="12962"/>
                  </a:lnTo>
                  <a:cubicBezTo>
                    <a:pt x="1157" y="13271"/>
                    <a:pt x="1157" y="14891"/>
                    <a:pt x="0" y="15161"/>
                  </a:cubicBezTo>
                  <a:lnTo>
                    <a:pt x="0" y="16434"/>
                  </a:lnTo>
                  <a:cubicBezTo>
                    <a:pt x="1157" y="16704"/>
                    <a:pt x="1157" y="18324"/>
                    <a:pt x="0" y="18633"/>
                  </a:cubicBezTo>
                  <a:lnTo>
                    <a:pt x="0" y="19867"/>
                  </a:lnTo>
                  <a:cubicBezTo>
                    <a:pt x="1157" y="20176"/>
                    <a:pt x="1157" y="21796"/>
                    <a:pt x="0" y="22066"/>
                  </a:cubicBezTo>
                  <a:lnTo>
                    <a:pt x="0" y="23339"/>
                  </a:lnTo>
                  <a:cubicBezTo>
                    <a:pt x="1157" y="23609"/>
                    <a:pt x="1157" y="25230"/>
                    <a:pt x="0" y="25538"/>
                  </a:cubicBezTo>
                  <a:lnTo>
                    <a:pt x="0" y="26811"/>
                  </a:lnTo>
                  <a:cubicBezTo>
                    <a:pt x="1157" y="27081"/>
                    <a:pt x="1157" y="28702"/>
                    <a:pt x="0" y="29010"/>
                  </a:cubicBezTo>
                  <a:lnTo>
                    <a:pt x="0" y="30245"/>
                  </a:lnTo>
                  <a:cubicBezTo>
                    <a:pt x="1157" y="30553"/>
                    <a:pt x="1157" y="32174"/>
                    <a:pt x="0" y="32444"/>
                  </a:cubicBezTo>
                  <a:lnTo>
                    <a:pt x="0" y="33717"/>
                  </a:lnTo>
                  <a:cubicBezTo>
                    <a:pt x="1157" y="33987"/>
                    <a:pt x="1157" y="35607"/>
                    <a:pt x="0" y="35915"/>
                  </a:cubicBezTo>
                  <a:lnTo>
                    <a:pt x="0" y="37150"/>
                  </a:lnTo>
                  <a:cubicBezTo>
                    <a:pt x="1157" y="37459"/>
                    <a:pt x="1157" y="39079"/>
                    <a:pt x="0" y="39349"/>
                  </a:cubicBezTo>
                  <a:lnTo>
                    <a:pt x="0" y="40622"/>
                  </a:lnTo>
                  <a:cubicBezTo>
                    <a:pt x="1157" y="40892"/>
                    <a:pt x="1157" y="42512"/>
                    <a:pt x="0" y="42821"/>
                  </a:cubicBezTo>
                  <a:lnTo>
                    <a:pt x="0" y="44055"/>
                  </a:lnTo>
                  <a:cubicBezTo>
                    <a:pt x="1157" y="44364"/>
                    <a:pt x="1157" y="45984"/>
                    <a:pt x="0" y="46254"/>
                  </a:cubicBezTo>
                  <a:lnTo>
                    <a:pt x="0" y="47527"/>
                  </a:lnTo>
                  <a:cubicBezTo>
                    <a:pt x="1157" y="47797"/>
                    <a:pt x="1157" y="49417"/>
                    <a:pt x="0" y="49726"/>
                  </a:cubicBezTo>
                  <a:lnTo>
                    <a:pt x="0" y="50960"/>
                  </a:lnTo>
                  <a:cubicBezTo>
                    <a:pt x="1157" y="51269"/>
                    <a:pt x="1157" y="52889"/>
                    <a:pt x="0" y="53198"/>
                  </a:cubicBezTo>
                  <a:lnTo>
                    <a:pt x="0" y="54432"/>
                  </a:lnTo>
                  <a:cubicBezTo>
                    <a:pt x="1157" y="54702"/>
                    <a:pt x="1157" y="56323"/>
                    <a:pt x="0" y="56631"/>
                  </a:cubicBezTo>
                  <a:lnTo>
                    <a:pt x="0" y="57866"/>
                  </a:lnTo>
                  <a:cubicBezTo>
                    <a:pt x="1157" y="58174"/>
                    <a:pt x="1157" y="59795"/>
                    <a:pt x="0" y="60103"/>
                  </a:cubicBezTo>
                  <a:lnTo>
                    <a:pt x="0" y="61338"/>
                  </a:lnTo>
                  <a:cubicBezTo>
                    <a:pt x="1157" y="61608"/>
                    <a:pt x="1157" y="63267"/>
                    <a:pt x="0" y="63537"/>
                  </a:cubicBezTo>
                  <a:lnTo>
                    <a:pt x="0" y="64848"/>
                  </a:lnTo>
                  <a:cubicBezTo>
                    <a:pt x="386" y="65041"/>
                    <a:pt x="656" y="65465"/>
                    <a:pt x="656" y="65890"/>
                  </a:cubicBezTo>
                  <a:cubicBezTo>
                    <a:pt x="656" y="65967"/>
                    <a:pt x="617" y="66083"/>
                    <a:pt x="617" y="66160"/>
                  </a:cubicBezTo>
                  <a:lnTo>
                    <a:pt x="1852" y="66160"/>
                  </a:lnTo>
                  <a:cubicBezTo>
                    <a:pt x="1626" y="65445"/>
                    <a:pt x="2170" y="64731"/>
                    <a:pt x="2877" y="64731"/>
                  </a:cubicBezTo>
                  <a:cubicBezTo>
                    <a:pt x="2895" y="64731"/>
                    <a:pt x="2913" y="64731"/>
                    <a:pt x="2932" y="64732"/>
                  </a:cubicBezTo>
                  <a:cubicBezTo>
                    <a:pt x="3588" y="64732"/>
                    <a:pt x="4089" y="65234"/>
                    <a:pt x="4089" y="65851"/>
                  </a:cubicBezTo>
                  <a:cubicBezTo>
                    <a:pt x="4089" y="65967"/>
                    <a:pt x="4089" y="66044"/>
                    <a:pt x="4051" y="66160"/>
                  </a:cubicBezTo>
                  <a:lnTo>
                    <a:pt x="5285" y="66160"/>
                  </a:lnTo>
                  <a:cubicBezTo>
                    <a:pt x="5285" y="66044"/>
                    <a:pt x="5247" y="65967"/>
                    <a:pt x="5247" y="65851"/>
                  </a:cubicBezTo>
                  <a:cubicBezTo>
                    <a:pt x="5304" y="65138"/>
                    <a:pt x="5854" y="64781"/>
                    <a:pt x="6404" y="64781"/>
                  </a:cubicBezTo>
                  <a:cubicBezTo>
                    <a:pt x="6954" y="64781"/>
                    <a:pt x="7503" y="65138"/>
                    <a:pt x="7561" y="65851"/>
                  </a:cubicBezTo>
                  <a:cubicBezTo>
                    <a:pt x="7561" y="65967"/>
                    <a:pt x="7523" y="66044"/>
                    <a:pt x="7523" y="66160"/>
                  </a:cubicBezTo>
                  <a:lnTo>
                    <a:pt x="8719" y="66160"/>
                  </a:lnTo>
                  <a:cubicBezTo>
                    <a:pt x="8502" y="65388"/>
                    <a:pt x="9102" y="64714"/>
                    <a:pt x="9806" y="64714"/>
                  </a:cubicBezTo>
                  <a:cubicBezTo>
                    <a:pt x="9981" y="64714"/>
                    <a:pt x="10162" y="64756"/>
                    <a:pt x="10339" y="64848"/>
                  </a:cubicBezTo>
                  <a:cubicBezTo>
                    <a:pt x="10609" y="65002"/>
                    <a:pt x="10802" y="65234"/>
                    <a:pt x="10917" y="65543"/>
                  </a:cubicBezTo>
                  <a:cubicBezTo>
                    <a:pt x="10917" y="65581"/>
                    <a:pt x="10917" y="65658"/>
                    <a:pt x="10956" y="65697"/>
                  </a:cubicBezTo>
                  <a:cubicBezTo>
                    <a:pt x="10956" y="65697"/>
                    <a:pt x="10956" y="65697"/>
                    <a:pt x="10956" y="65735"/>
                  </a:cubicBezTo>
                  <a:cubicBezTo>
                    <a:pt x="10956" y="65774"/>
                    <a:pt x="10956" y="65813"/>
                    <a:pt x="10956" y="65851"/>
                  </a:cubicBezTo>
                  <a:cubicBezTo>
                    <a:pt x="10956" y="65967"/>
                    <a:pt x="10917" y="66044"/>
                    <a:pt x="10879" y="66160"/>
                  </a:cubicBezTo>
                  <a:lnTo>
                    <a:pt x="12152" y="66160"/>
                  </a:lnTo>
                  <a:cubicBezTo>
                    <a:pt x="11959" y="65427"/>
                    <a:pt x="12499" y="64694"/>
                    <a:pt x="13232" y="64694"/>
                  </a:cubicBezTo>
                  <a:cubicBezTo>
                    <a:pt x="14004" y="64694"/>
                    <a:pt x="14544" y="65427"/>
                    <a:pt x="14351" y="66160"/>
                  </a:cubicBezTo>
                  <a:lnTo>
                    <a:pt x="15624" y="66160"/>
                  </a:lnTo>
                  <a:cubicBezTo>
                    <a:pt x="15585" y="66044"/>
                    <a:pt x="15547" y="65967"/>
                    <a:pt x="15547" y="65851"/>
                  </a:cubicBezTo>
                  <a:cubicBezTo>
                    <a:pt x="15547" y="65277"/>
                    <a:pt x="16049" y="65021"/>
                    <a:pt x="16585" y="65021"/>
                  </a:cubicBezTo>
                  <a:cubicBezTo>
                    <a:pt x="17274" y="65021"/>
                    <a:pt x="18018" y="65444"/>
                    <a:pt x="17823" y="66160"/>
                  </a:cubicBezTo>
                  <a:lnTo>
                    <a:pt x="19057" y="66160"/>
                  </a:lnTo>
                  <a:cubicBezTo>
                    <a:pt x="18864" y="65427"/>
                    <a:pt x="19404" y="64694"/>
                    <a:pt x="20176" y="64694"/>
                  </a:cubicBezTo>
                  <a:cubicBezTo>
                    <a:pt x="20909" y="64694"/>
                    <a:pt x="21449" y="65427"/>
                    <a:pt x="21256" y="66160"/>
                  </a:cubicBezTo>
                  <a:lnTo>
                    <a:pt x="22529" y="66160"/>
                  </a:lnTo>
                  <a:cubicBezTo>
                    <a:pt x="22298" y="65427"/>
                    <a:pt x="22838" y="64694"/>
                    <a:pt x="23609" y="64694"/>
                  </a:cubicBezTo>
                  <a:cubicBezTo>
                    <a:pt x="24381" y="64694"/>
                    <a:pt x="24921" y="65427"/>
                    <a:pt x="24728" y="66160"/>
                  </a:cubicBezTo>
                  <a:lnTo>
                    <a:pt x="25962" y="66160"/>
                  </a:lnTo>
                  <a:cubicBezTo>
                    <a:pt x="25769" y="65427"/>
                    <a:pt x="26310" y="64694"/>
                    <a:pt x="27081" y="64694"/>
                  </a:cubicBezTo>
                  <a:cubicBezTo>
                    <a:pt x="27814" y="64694"/>
                    <a:pt x="28354" y="65427"/>
                    <a:pt x="28161" y="66160"/>
                  </a:cubicBezTo>
                  <a:lnTo>
                    <a:pt x="29473" y="66160"/>
                  </a:lnTo>
                  <a:cubicBezTo>
                    <a:pt x="29240" y="65250"/>
                    <a:pt x="29924" y="64735"/>
                    <a:pt x="30595" y="64735"/>
                  </a:cubicBezTo>
                  <a:cubicBezTo>
                    <a:pt x="31148" y="64735"/>
                    <a:pt x="31693" y="65085"/>
                    <a:pt x="31710" y="65851"/>
                  </a:cubicBezTo>
                  <a:cubicBezTo>
                    <a:pt x="31710" y="65967"/>
                    <a:pt x="31672" y="66044"/>
                    <a:pt x="31672" y="66160"/>
                  </a:cubicBezTo>
                  <a:lnTo>
                    <a:pt x="32906" y="66160"/>
                  </a:lnTo>
                  <a:cubicBezTo>
                    <a:pt x="32713" y="65465"/>
                    <a:pt x="33215" y="64771"/>
                    <a:pt x="33909" y="64694"/>
                  </a:cubicBezTo>
                  <a:lnTo>
                    <a:pt x="34025" y="64694"/>
                  </a:lnTo>
                  <a:cubicBezTo>
                    <a:pt x="34758" y="64694"/>
                    <a:pt x="35298" y="65427"/>
                    <a:pt x="35105" y="66160"/>
                  </a:cubicBezTo>
                  <a:lnTo>
                    <a:pt x="36378" y="66160"/>
                  </a:lnTo>
                  <a:cubicBezTo>
                    <a:pt x="36147" y="65427"/>
                    <a:pt x="36687" y="64694"/>
                    <a:pt x="37458" y="64694"/>
                  </a:cubicBezTo>
                  <a:cubicBezTo>
                    <a:pt x="38230" y="64694"/>
                    <a:pt x="38770" y="65427"/>
                    <a:pt x="38577" y="66160"/>
                  </a:cubicBezTo>
                  <a:lnTo>
                    <a:pt x="39811" y="66160"/>
                  </a:lnTo>
                  <a:cubicBezTo>
                    <a:pt x="39580" y="65427"/>
                    <a:pt x="40159" y="64694"/>
                    <a:pt x="40930" y="64694"/>
                  </a:cubicBezTo>
                  <a:cubicBezTo>
                    <a:pt x="41547" y="64694"/>
                    <a:pt x="42049" y="65195"/>
                    <a:pt x="42049" y="65851"/>
                  </a:cubicBezTo>
                  <a:cubicBezTo>
                    <a:pt x="42049" y="65928"/>
                    <a:pt x="42049" y="66044"/>
                    <a:pt x="42010" y="66121"/>
                  </a:cubicBezTo>
                  <a:lnTo>
                    <a:pt x="43283" y="66121"/>
                  </a:lnTo>
                  <a:cubicBezTo>
                    <a:pt x="43052" y="65427"/>
                    <a:pt x="43553" y="64732"/>
                    <a:pt x="44286" y="64694"/>
                  </a:cubicBezTo>
                  <a:lnTo>
                    <a:pt x="44286" y="63537"/>
                  </a:lnTo>
                  <a:cubicBezTo>
                    <a:pt x="42743" y="63537"/>
                    <a:pt x="42743" y="61261"/>
                    <a:pt x="44286" y="61261"/>
                  </a:cubicBezTo>
                  <a:lnTo>
                    <a:pt x="44286" y="60065"/>
                  </a:lnTo>
                  <a:cubicBezTo>
                    <a:pt x="44250" y="60067"/>
                    <a:pt x="44214" y="60069"/>
                    <a:pt x="44179" y="60069"/>
                  </a:cubicBezTo>
                  <a:cubicBezTo>
                    <a:pt x="42702" y="60069"/>
                    <a:pt x="42702" y="57785"/>
                    <a:pt x="44179" y="57785"/>
                  </a:cubicBezTo>
                  <a:cubicBezTo>
                    <a:pt x="44214" y="57785"/>
                    <a:pt x="44250" y="57786"/>
                    <a:pt x="44286" y="57789"/>
                  </a:cubicBezTo>
                  <a:lnTo>
                    <a:pt x="44286" y="56631"/>
                  </a:lnTo>
                  <a:cubicBezTo>
                    <a:pt x="44261" y="56632"/>
                    <a:pt x="44237" y="56633"/>
                    <a:pt x="44213" y="56633"/>
                  </a:cubicBezTo>
                  <a:cubicBezTo>
                    <a:pt x="42691" y="56633"/>
                    <a:pt x="42691" y="54315"/>
                    <a:pt x="44213" y="54315"/>
                  </a:cubicBezTo>
                  <a:cubicBezTo>
                    <a:pt x="44237" y="54315"/>
                    <a:pt x="44261" y="54315"/>
                    <a:pt x="44286" y="54317"/>
                  </a:cubicBezTo>
                  <a:lnTo>
                    <a:pt x="44286" y="53159"/>
                  </a:lnTo>
                  <a:cubicBezTo>
                    <a:pt x="44250" y="53162"/>
                    <a:pt x="44214" y="53163"/>
                    <a:pt x="44179" y="53163"/>
                  </a:cubicBezTo>
                  <a:cubicBezTo>
                    <a:pt x="42702" y="53163"/>
                    <a:pt x="42702" y="50879"/>
                    <a:pt x="44179" y="50879"/>
                  </a:cubicBezTo>
                  <a:cubicBezTo>
                    <a:pt x="44214" y="50879"/>
                    <a:pt x="44250" y="50881"/>
                    <a:pt x="44286" y="50883"/>
                  </a:cubicBezTo>
                  <a:lnTo>
                    <a:pt x="44286" y="49765"/>
                  </a:lnTo>
                  <a:cubicBezTo>
                    <a:pt x="42743" y="49765"/>
                    <a:pt x="42743" y="47450"/>
                    <a:pt x="44286" y="47450"/>
                  </a:cubicBezTo>
                  <a:lnTo>
                    <a:pt x="44286" y="46293"/>
                  </a:lnTo>
                  <a:cubicBezTo>
                    <a:pt x="42743" y="46293"/>
                    <a:pt x="42743" y="44017"/>
                    <a:pt x="44286" y="44017"/>
                  </a:cubicBezTo>
                  <a:lnTo>
                    <a:pt x="44286" y="42859"/>
                  </a:lnTo>
                  <a:cubicBezTo>
                    <a:pt x="42743" y="42859"/>
                    <a:pt x="42743" y="40545"/>
                    <a:pt x="44286" y="40545"/>
                  </a:cubicBezTo>
                  <a:lnTo>
                    <a:pt x="44286" y="39387"/>
                  </a:lnTo>
                  <a:cubicBezTo>
                    <a:pt x="44250" y="39390"/>
                    <a:pt x="44214" y="39391"/>
                    <a:pt x="44179" y="39391"/>
                  </a:cubicBezTo>
                  <a:cubicBezTo>
                    <a:pt x="42702" y="39391"/>
                    <a:pt x="42702" y="37107"/>
                    <a:pt x="44179" y="37107"/>
                  </a:cubicBezTo>
                  <a:cubicBezTo>
                    <a:pt x="44214" y="37107"/>
                    <a:pt x="44250" y="37109"/>
                    <a:pt x="44286" y="37111"/>
                  </a:cubicBezTo>
                  <a:lnTo>
                    <a:pt x="44286" y="35954"/>
                  </a:lnTo>
                  <a:cubicBezTo>
                    <a:pt x="44250" y="35957"/>
                    <a:pt x="44214" y="35958"/>
                    <a:pt x="44179" y="35958"/>
                  </a:cubicBezTo>
                  <a:cubicBezTo>
                    <a:pt x="42702" y="35958"/>
                    <a:pt x="42702" y="33674"/>
                    <a:pt x="44179" y="33674"/>
                  </a:cubicBezTo>
                  <a:cubicBezTo>
                    <a:pt x="44214" y="33674"/>
                    <a:pt x="44250" y="33675"/>
                    <a:pt x="44286" y="33678"/>
                  </a:cubicBezTo>
                  <a:lnTo>
                    <a:pt x="44286" y="32482"/>
                  </a:lnTo>
                  <a:cubicBezTo>
                    <a:pt x="44250" y="32485"/>
                    <a:pt x="44214" y="32486"/>
                    <a:pt x="44179" y="32486"/>
                  </a:cubicBezTo>
                  <a:cubicBezTo>
                    <a:pt x="42702" y="32486"/>
                    <a:pt x="42702" y="30202"/>
                    <a:pt x="44179" y="30202"/>
                  </a:cubicBezTo>
                  <a:cubicBezTo>
                    <a:pt x="44214" y="30202"/>
                    <a:pt x="44250" y="30203"/>
                    <a:pt x="44286" y="30206"/>
                  </a:cubicBezTo>
                  <a:lnTo>
                    <a:pt x="44286" y="29010"/>
                  </a:lnTo>
                  <a:cubicBezTo>
                    <a:pt x="42743" y="29010"/>
                    <a:pt x="42743" y="26734"/>
                    <a:pt x="44286" y="26734"/>
                  </a:cubicBezTo>
                  <a:lnTo>
                    <a:pt x="44286" y="25577"/>
                  </a:lnTo>
                  <a:cubicBezTo>
                    <a:pt x="42743" y="25577"/>
                    <a:pt x="42743" y="23301"/>
                    <a:pt x="44286" y="23301"/>
                  </a:cubicBezTo>
                  <a:lnTo>
                    <a:pt x="44286" y="22105"/>
                  </a:lnTo>
                  <a:cubicBezTo>
                    <a:pt x="42743" y="22105"/>
                    <a:pt x="42743" y="19829"/>
                    <a:pt x="44286" y="19829"/>
                  </a:cubicBezTo>
                  <a:lnTo>
                    <a:pt x="44286" y="18672"/>
                  </a:lnTo>
                  <a:cubicBezTo>
                    <a:pt x="42743" y="18672"/>
                    <a:pt x="42743" y="16396"/>
                    <a:pt x="44286" y="16396"/>
                  </a:cubicBezTo>
                  <a:lnTo>
                    <a:pt x="44286" y="15238"/>
                  </a:lnTo>
                  <a:cubicBezTo>
                    <a:pt x="44262" y="15239"/>
                    <a:pt x="44238" y="15240"/>
                    <a:pt x="44214" y="15240"/>
                  </a:cubicBezTo>
                  <a:cubicBezTo>
                    <a:pt x="42702" y="15240"/>
                    <a:pt x="42690" y="12920"/>
                    <a:pt x="44179" y="12920"/>
                  </a:cubicBezTo>
                  <a:cubicBezTo>
                    <a:pt x="44214" y="12920"/>
                    <a:pt x="44250" y="12921"/>
                    <a:pt x="44286" y="12924"/>
                  </a:cubicBezTo>
                  <a:lnTo>
                    <a:pt x="44286" y="11766"/>
                  </a:lnTo>
                  <a:cubicBezTo>
                    <a:pt x="44250" y="11769"/>
                    <a:pt x="44214" y="11770"/>
                    <a:pt x="44179" y="11770"/>
                  </a:cubicBezTo>
                  <a:cubicBezTo>
                    <a:pt x="42702" y="11770"/>
                    <a:pt x="42702" y="9486"/>
                    <a:pt x="44179" y="9486"/>
                  </a:cubicBezTo>
                  <a:cubicBezTo>
                    <a:pt x="44214" y="9486"/>
                    <a:pt x="44250" y="9488"/>
                    <a:pt x="44286" y="9490"/>
                  </a:cubicBezTo>
                  <a:lnTo>
                    <a:pt x="44286" y="8333"/>
                  </a:lnTo>
                  <a:cubicBezTo>
                    <a:pt x="44262" y="8334"/>
                    <a:pt x="44238" y="8335"/>
                    <a:pt x="44214" y="8335"/>
                  </a:cubicBezTo>
                  <a:cubicBezTo>
                    <a:pt x="42702" y="8335"/>
                    <a:pt x="42690" y="6014"/>
                    <a:pt x="44179" y="6014"/>
                  </a:cubicBezTo>
                  <a:cubicBezTo>
                    <a:pt x="44214" y="6014"/>
                    <a:pt x="44250" y="6016"/>
                    <a:pt x="44286" y="6018"/>
                  </a:cubicBezTo>
                  <a:lnTo>
                    <a:pt x="44286" y="4861"/>
                  </a:lnTo>
                  <a:cubicBezTo>
                    <a:pt x="42743" y="4861"/>
                    <a:pt x="42743" y="2585"/>
                    <a:pt x="44286" y="2585"/>
                  </a:cubicBezTo>
                  <a:lnTo>
                    <a:pt x="44286" y="1119"/>
                  </a:lnTo>
                  <a:cubicBezTo>
                    <a:pt x="43708" y="1080"/>
                    <a:pt x="43245" y="579"/>
                    <a:pt x="43245" y="0"/>
                  </a:cubicBezTo>
                  <a:lnTo>
                    <a:pt x="42049" y="0"/>
                  </a:lnTo>
                  <a:cubicBezTo>
                    <a:pt x="42010" y="714"/>
                    <a:pt x="41461" y="1071"/>
                    <a:pt x="40911" y="1071"/>
                  </a:cubicBezTo>
                  <a:cubicBezTo>
                    <a:pt x="40361" y="1071"/>
                    <a:pt x="39811" y="714"/>
                    <a:pt x="39773" y="0"/>
                  </a:cubicBezTo>
                  <a:lnTo>
                    <a:pt x="38616" y="0"/>
                  </a:lnTo>
                  <a:cubicBezTo>
                    <a:pt x="38616" y="753"/>
                    <a:pt x="38047" y="1129"/>
                    <a:pt x="37478" y="1129"/>
                  </a:cubicBezTo>
                  <a:cubicBezTo>
                    <a:pt x="36909" y="1129"/>
                    <a:pt x="36340" y="753"/>
                    <a:pt x="36340" y="0"/>
                  </a:cubicBezTo>
                  <a:lnTo>
                    <a:pt x="35182" y="0"/>
                  </a:lnTo>
                  <a:cubicBezTo>
                    <a:pt x="35182" y="618"/>
                    <a:pt x="34642" y="1119"/>
                    <a:pt x="34025" y="1119"/>
                  </a:cubicBezTo>
                  <a:lnTo>
                    <a:pt x="33948" y="1119"/>
                  </a:lnTo>
                  <a:cubicBezTo>
                    <a:pt x="33331" y="1080"/>
                    <a:pt x="32868" y="579"/>
                    <a:pt x="32868" y="0"/>
                  </a:cubicBezTo>
                  <a:lnTo>
                    <a:pt x="31710" y="0"/>
                  </a:lnTo>
                  <a:cubicBezTo>
                    <a:pt x="31710" y="753"/>
                    <a:pt x="31141" y="1129"/>
                    <a:pt x="30572" y="1129"/>
                  </a:cubicBezTo>
                  <a:cubicBezTo>
                    <a:pt x="30003" y="1129"/>
                    <a:pt x="29434" y="753"/>
                    <a:pt x="29434" y="0"/>
                  </a:cubicBezTo>
                  <a:lnTo>
                    <a:pt x="28238" y="0"/>
                  </a:lnTo>
                  <a:cubicBezTo>
                    <a:pt x="28238" y="753"/>
                    <a:pt x="27669" y="1129"/>
                    <a:pt x="27100" y="1129"/>
                  </a:cubicBezTo>
                  <a:cubicBezTo>
                    <a:pt x="26531" y="1129"/>
                    <a:pt x="25962" y="753"/>
                    <a:pt x="25962" y="0"/>
                  </a:cubicBezTo>
                  <a:lnTo>
                    <a:pt x="24805" y="0"/>
                  </a:lnTo>
                  <a:cubicBezTo>
                    <a:pt x="24805" y="753"/>
                    <a:pt x="24236" y="1129"/>
                    <a:pt x="23667" y="1129"/>
                  </a:cubicBezTo>
                  <a:cubicBezTo>
                    <a:pt x="23098" y="1129"/>
                    <a:pt x="22529" y="753"/>
                    <a:pt x="22529" y="0"/>
                  </a:cubicBezTo>
                  <a:lnTo>
                    <a:pt x="21333" y="0"/>
                  </a:lnTo>
                  <a:cubicBezTo>
                    <a:pt x="21333" y="753"/>
                    <a:pt x="20764" y="1129"/>
                    <a:pt x="20195" y="1129"/>
                  </a:cubicBezTo>
                  <a:cubicBezTo>
                    <a:pt x="19626" y="1129"/>
                    <a:pt x="19057" y="753"/>
                    <a:pt x="19057" y="0"/>
                  </a:cubicBezTo>
                  <a:lnTo>
                    <a:pt x="17900" y="0"/>
                  </a:lnTo>
                  <a:cubicBezTo>
                    <a:pt x="17938" y="810"/>
                    <a:pt x="17340" y="1215"/>
                    <a:pt x="16742" y="1215"/>
                  </a:cubicBezTo>
                  <a:cubicBezTo>
                    <a:pt x="16145" y="1215"/>
                    <a:pt x="15547" y="810"/>
                    <a:pt x="15585" y="0"/>
                  </a:cubicBezTo>
                  <a:lnTo>
                    <a:pt x="14428" y="0"/>
                  </a:lnTo>
                  <a:cubicBezTo>
                    <a:pt x="14486" y="810"/>
                    <a:pt x="13888" y="1215"/>
                    <a:pt x="13290" y="1215"/>
                  </a:cubicBezTo>
                  <a:cubicBezTo>
                    <a:pt x="12692" y="1215"/>
                    <a:pt x="12094" y="810"/>
                    <a:pt x="12152" y="0"/>
                  </a:cubicBezTo>
                  <a:lnTo>
                    <a:pt x="10956" y="0"/>
                  </a:lnTo>
                  <a:cubicBezTo>
                    <a:pt x="10995" y="39"/>
                    <a:pt x="10995" y="77"/>
                    <a:pt x="10956" y="116"/>
                  </a:cubicBezTo>
                  <a:cubicBezTo>
                    <a:pt x="10995" y="155"/>
                    <a:pt x="10995" y="155"/>
                    <a:pt x="10956" y="155"/>
                  </a:cubicBezTo>
                  <a:cubicBezTo>
                    <a:pt x="10956" y="193"/>
                    <a:pt x="10956" y="270"/>
                    <a:pt x="10956" y="309"/>
                  </a:cubicBezTo>
                  <a:cubicBezTo>
                    <a:pt x="10956" y="309"/>
                    <a:pt x="10956" y="309"/>
                    <a:pt x="10956" y="348"/>
                  </a:cubicBezTo>
                  <a:cubicBezTo>
                    <a:pt x="10840" y="618"/>
                    <a:pt x="10647" y="888"/>
                    <a:pt x="10377" y="1003"/>
                  </a:cubicBezTo>
                  <a:cubicBezTo>
                    <a:pt x="10204" y="1090"/>
                    <a:pt x="10024" y="1130"/>
                    <a:pt x="9850" y="1130"/>
                  </a:cubicBezTo>
                  <a:cubicBezTo>
                    <a:pt x="9251" y="1130"/>
                    <a:pt x="8719" y="658"/>
                    <a:pt x="8719" y="0"/>
                  </a:cubicBezTo>
                  <a:lnTo>
                    <a:pt x="7561" y="0"/>
                  </a:lnTo>
                  <a:cubicBezTo>
                    <a:pt x="7503" y="714"/>
                    <a:pt x="6954" y="1071"/>
                    <a:pt x="6404" y="1071"/>
                  </a:cubicBezTo>
                  <a:cubicBezTo>
                    <a:pt x="5854" y="1071"/>
                    <a:pt x="5304" y="714"/>
                    <a:pt x="5247" y="0"/>
                  </a:cubicBezTo>
                  <a:lnTo>
                    <a:pt x="4089" y="0"/>
                  </a:lnTo>
                  <a:cubicBezTo>
                    <a:pt x="4051" y="714"/>
                    <a:pt x="3501" y="1071"/>
                    <a:pt x="2951" y="1071"/>
                  </a:cubicBezTo>
                  <a:cubicBezTo>
                    <a:pt x="2402" y="1071"/>
                    <a:pt x="1852" y="714"/>
                    <a:pt x="1813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7188;p67">
              <a:extLst>
                <a:ext uri="{FF2B5EF4-FFF2-40B4-BE49-F238E27FC236}">
                  <a16:creationId xmlns:a16="http://schemas.microsoft.com/office/drawing/2014/main" id="{25651DCF-952B-4C54-A149-2957B61FD456}"/>
                </a:ext>
              </a:extLst>
            </p:cNvPr>
            <p:cNvSpPr/>
            <p:nvPr/>
          </p:nvSpPr>
          <p:spPr>
            <a:xfrm>
              <a:off x="5155825" y="3195025"/>
              <a:ext cx="858375" cy="362650"/>
            </a:xfrm>
            <a:custGeom>
              <a:avLst/>
              <a:gdLst/>
              <a:ahLst/>
              <a:cxnLst/>
              <a:rect l="l" t="t" r="r" b="b"/>
              <a:pathLst>
                <a:path w="34335" h="14506" extrusionOk="0">
                  <a:moveTo>
                    <a:pt x="1" y="1"/>
                  </a:moveTo>
                  <a:lnTo>
                    <a:pt x="1" y="14506"/>
                  </a:lnTo>
                  <a:lnTo>
                    <a:pt x="34334" y="14506"/>
                  </a:lnTo>
                  <a:lnTo>
                    <a:pt x="34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7189;p67">
              <a:extLst>
                <a:ext uri="{FF2B5EF4-FFF2-40B4-BE49-F238E27FC236}">
                  <a16:creationId xmlns:a16="http://schemas.microsoft.com/office/drawing/2014/main" id="{554740E1-5A75-449E-9F5D-D70557DE455B}"/>
                </a:ext>
              </a:extLst>
            </p:cNvPr>
            <p:cNvSpPr/>
            <p:nvPr/>
          </p:nvSpPr>
          <p:spPr>
            <a:xfrm>
              <a:off x="5180900" y="3228800"/>
              <a:ext cx="62725" cy="63675"/>
            </a:xfrm>
            <a:custGeom>
              <a:avLst/>
              <a:gdLst/>
              <a:ahLst/>
              <a:cxnLst/>
              <a:rect l="l" t="t" r="r" b="b"/>
              <a:pathLst>
                <a:path w="2509" h="2547" extrusionOk="0">
                  <a:moveTo>
                    <a:pt x="1274" y="0"/>
                  </a:moveTo>
                  <a:lnTo>
                    <a:pt x="927" y="965"/>
                  </a:lnTo>
                  <a:lnTo>
                    <a:pt x="1" y="965"/>
                  </a:lnTo>
                  <a:lnTo>
                    <a:pt x="773" y="1543"/>
                  </a:lnTo>
                  <a:lnTo>
                    <a:pt x="425" y="2546"/>
                  </a:lnTo>
                  <a:lnTo>
                    <a:pt x="1274" y="1929"/>
                  </a:lnTo>
                  <a:lnTo>
                    <a:pt x="2084" y="2546"/>
                  </a:lnTo>
                  <a:lnTo>
                    <a:pt x="1737" y="1543"/>
                  </a:lnTo>
                  <a:lnTo>
                    <a:pt x="2508" y="965"/>
                  </a:lnTo>
                  <a:lnTo>
                    <a:pt x="1583" y="96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7190;p67">
              <a:extLst>
                <a:ext uri="{FF2B5EF4-FFF2-40B4-BE49-F238E27FC236}">
                  <a16:creationId xmlns:a16="http://schemas.microsoft.com/office/drawing/2014/main" id="{8AA0E3E1-3F2D-4449-988D-576C17F0AF69}"/>
                </a:ext>
              </a:extLst>
            </p:cNvPr>
            <p:cNvSpPr/>
            <p:nvPr/>
          </p:nvSpPr>
          <p:spPr>
            <a:xfrm>
              <a:off x="5180900" y="3330050"/>
              <a:ext cx="62725" cy="63675"/>
            </a:xfrm>
            <a:custGeom>
              <a:avLst/>
              <a:gdLst/>
              <a:ahLst/>
              <a:cxnLst/>
              <a:rect l="l" t="t" r="r" b="b"/>
              <a:pathLst>
                <a:path w="2509" h="2547" extrusionOk="0">
                  <a:moveTo>
                    <a:pt x="1274" y="1"/>
                  </a:moveTo>
                  <a:lnTo>
                    <a:pt x="927" y="965"/>
                  </a:lnTo>
                  <a:lnTo>
                    <a:pt x="1" y="965"/>
                  </a:lnTo>
                  <a:lnTo>
                    <a:pt x="773" y="1544"/>
                  </a:lnTo>
                  <a:lnTo>
                    <a:pt x="425" y="2547"/>
                  </a:lnTo>
                  <a:lnTo>
                    <a:pt x="1274" y="1891"/>
                  </a:lnTo>
                  <a:lnTo>
                    <a:pt x="2084" y="2547"/>
                  </a:lnTo>
                  <a:lnTo>
                    <a:pt x="1737" y="1544"/>
                  </a:lnTo>
                  <a:lnTo>
                    <a:pt x="2508" y="965"/>
                  </a:lnTo>
                  <a:lnTo>
                    <a:pt x="1583" y="965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7191;p67">
              <a:extLst>
                <a:ext uri="{FF2B5EF4-FFF2-40B4-BE49-F238E27FC236}">
                  <a16:creationId xmlns:a16="http://schemas.microsoft.com/office/drawing/2014/main" id="{B14C5B86-83A4-4715-ADBD-68EE8C24D93C}"/>
                </a:ext>
              </a:extLst>
            </p:cNvPr>
            <p:cNvSpPr/>
            <p:nvPr/>
          </p:nvSpPr>
          <p:spPr>
            <a:xfrm>
              <a:off x="5180900" y="3430350"/>
              <a:ext cx="62725" cy="63675"/>
            </a:xfrm>
            <a:custGeom>
              <a:avLst/>
              <a:gdLst/>
              <a:ahLst/>
              <a:cxnLst/>
              <a:rect l="l" t="t" r="r" b="b"/>
              <a:pathLst>
                <a:path w="2509" h="2547" extrusionOk="0">
                  <a:moveTo>
                    <a:pt x="1274" y="1"/>
                  </a:moveTo>
                  <a:lnTo>
                    <a:pt x="927" y="965"/>
                  </a:lnTo>
                  <a:lnTo>
                    <a:pt x="1" y="1004"/>
                  </a:lnTo>
                  <a:lnTo>
                    <a:pt x="773" y="1544"/>
                  </a:lnTo>
                  <a:lnTo>
                    <a:pt x="425" y="2547"/>
                  </a:lnTo>
                  <a:lnTo>
                    <a:pt x="425" y="2547"/>
                  </a:lnTo>
                  <a:lnTo>
                    <a:pt x="1274" y="1930"/>
                  </a:lnTo>
                  <a:lnTo>
                    <a:pt x="2084" y="2547"/>
                  </a:lnTo>
                  <a:lnTo>
                    <a:pt x="1737" y="1544"/>
                  </a:lnTo>
                  <a:lnTo>
                    <a:pt x="2508" y="1004"/>
                  </a:lnTo>
                  <a:lnTo>
                    <a:pt x="1583" y="965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7192;p67">
              <a:extLst>
                <a:ext uri="{FF2B5EF4-FFF2-40B4-BE49-F238E27FC236}">
                  <a16:creationId xmlns:a16="http://schemas.microsoft.com/office/drawing/2014/main" id="{DB477F9E-066A-4309-9832-444C709B72B4}"/>
                </a:ext>
              </a:extLst>
            </p:cNvPr>
            <p:cNvSpPr/>
            <p:nvPr/>
          </p:nvSpPr>
          <p:spPr>
            <a:xfrm>
              <a:off x="5932200" y="3240375"/>
              <a:ext cx="62700" cy="63675"/>
            </a:xfrm>
            <a:custGeom>
              <a:avLst/>
              <a:gdLst/>
              <a:ahLst/>
              <a:cxnLst/>
              <a:rect l="l" t="t" r="r" b="b"/>
              <a:pathLst>
                <a:path w="2508" h="2547" extrusionOk="0">
                  <a:moveTo>
                    <a:pt x="1235" y="0"/>
                  </a:moveTo>
                  <a:lnTo>
                    <a:pt x="926" y="964"/>
                  </a:lnTo>
                  <a:lnTo>
                    <a:pt x="0" y="1003"/>
                  </a:lnTo>
                  <a:lnTo>
                    <a:pt x="772" y="1543"/>
                  </a:lnTo>
                  <a:lnTo>
                    <a:pt x="425" y="2546"/>
                  </a:lnTo>
                  <a:lnTo>
                    <a:pt x="1235" y="1929"/>
                  </a:lnTo>
                  <a:lnTo>
                    <a:pt x="2083" y="2546"/>
                  </a:lnTo>
                  <a:lnTo>
                    <a:pt x="1736" y="1543"/>
                  </a:lnTo>
                  <a:lnTo>
                    <a:pt x="2508" y="1003"/>
                  </a:lnTo>
                  <a:lnTo>
                    <a:pt x="1582" y="964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7193;p67">
              <a:extLst>
                <a:ext uri="{FF2B5EF4-FFF2-40B4-BE49-F238E27FC236}">
                  <a16:creationId xmlns:a16="http://schemas.microsoft.com/office/drawing/2014/main" id="{E2591463-65CD-4A5E-BA84-D8457F75CF5E}"/>
                </a:ext>
              </a:extLst>
            </p:cNvPr>
            <p:cNvSpPr/>
            <p:nvPr/>
          </p:nvSpPr>
          <p:spPr>
            <a:xfrm>
              <a:off x="5932200" y="3341625"/>
              <a:ext cx="62700" cy="63675"/>
            </a:xfrm>
            <a:custGeom>
              <a:avLst/>
              <a:gdLst/>
              <a:ahLst/>
              <a:cxnLst/>
              <a:rect l="l" t="t" r="r" b="b"/>
              <a:pathLst>
                <a:path w="2508" h="2547" extrusionOk="0">
                  <a:moveTo>
                    <a:pt x="1235" y="1"/>
                  </a:moveTo>
                  <a:lnTo>
                    <a:pt x="926" y="965"/>
                  </a:lnTo>
                  <a:lnTo>
                    <a:pt x="0" y="965"/>
                  </a:lnTo>
                  <a:lnTo>
                    <a:pt x="772" y="1544"/>
                  </a:lnTo>
                  <a:lnTo>
                    <a:pt x="425" y="2547"/>
                  </a:lnTo>
                  <a:lnTo>
                    <a:pt x="425" y="2547"/>
                  </a:lnTo>
                  <a:lnTo>
                    <a:pt x="1235" y="1891"/>
                  </a:lnTo>
                  <a:lnTo>
                    <a:pt x="2083" y="2547"/>
                  </a:lnTo>
                  <a:lnTo>
                    <a:pt x="2083" y="2547"/>
                  </a:lnTo>
                  <a:lnTo>
                    <a:pt x="1736" y="1544"/>
                  </a:lnTo>
                  <a:lnTo>
                    <a:pt x="2508" y="965"/>
                  </a:lnTo>
                  <a:lnTo>
                    <a:pt x="1582" y="965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7194;p67">
              <a:extLst>
                <a:ext uri="{FF2B5EF4-FFF2-40B4-BE49-F238E27FC236}">
                  <a16:creationId xmlns:a16="http://schemas.microsoft.com/office/drawing/2014/main" id="{4ABF946B-09E0-4A6F-A38F-1861832A5653}"/>
                </a:ext>
              </a:extLst>
            </p:cNvPr>
            <p:cNvSpPr/>
            <p:nvPr/>
          </p:nvSpPr>
          <p:spPr>
            <a:xfrm>
              <a:off x="5932200" y="3442900"/>
              <a:ext cx="62700" cy="62700"/>
            </a:xfrm>
            <a:custGeom>
              <a:avLst/>
              <a:gdLst/>
              <a:ahLst/>
              <a:cxnLst/>
              <a:rect l="l" t="t" r="r" b="b"/>
              <a:pathLst>
                <a:path w="2508" h="2508" extrusionOk="0">
                  <a:moveTo>
                    <a:pt x="1235" y="0"/>
                  </a:moveTo>
                  <a:lnTo>
                    <a:pt x="926" y="926"/>
                  </a:lnTo>
                  <a:lnTo>
                    <a:pt x="0" y="965"/>
                  </a:lnTo>
                  <a:lnTo>
                    <a:pt x="772" y="1505"/>
                  </a:lnTo>
                  <a:lnTo>
                    <a:pt x="425" y="2508"/>
                  </a:lnTo>
                  <a:lnTo>
                    <a:pt x="1235" y="1890"/>
                  </a:lnTo>
                  <a:lnTo>
                    <a:pt x="2083" y="2508"/>
                  </a:lnTo>
                  <a:lnTo>
                    <a:pt x="1736" y="1505"/>
                  </a:lnTo>
                  <a:lnTo>
                    <a:pt x="2508" y="965"/>
                  </a:lnTo>
                  <a:lnTo>
                    <a:pt x="1582" y="92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7195;p67">
              <a:extLst>
                <a:ext uri="{FF2B5EF4-FFF2-40B4-BE49-F238E27FC236}">
                  <a16:creationId xmlns:a16="http://schemas.microsoft.com/office/drawing/2014/main" id="{275707D2-77F4-4523-A688-A45C9A58C749}"/>
                </a:ext>
              </a:extLst>
            </p:cNvPr>
            <p:cNvSpPr/>
            <p:nvPr/>
          </p:nvSpPr>
          <p:spPr>
            <a:xfrm>
              <a:off x="5124000" y="2097525"/>
              <a:ext cx="923950" cy="1489100"/>
            </a:xfrm>
            <a:custGeom>
              <a:avLst/>
              <a:gdLst/>
              <a:ahLst/>
              <a:cxnLst/>
              <a:rect l="l" t="t" r="r" b="b"/>
              <a:pathLst>
                <a:path w="36958" h="59564" extrusionOk="0">
                  <a:moveTo>
                    <a:pt x="36379" y="579"/>
                  </a:moveTo>
                  <a:lnTo>
                    <a:pt x="36379" y="42512"/>
                  </a:lnTo>
                  <a:lnTo>
                    <a:pt x="580" y="42512"/>
                  </a:lnTo>
                  <a:lnTo>
                    <a:pt x="580" y="579"/>
                  </a:lnTo>
                  <a:close/>
                  <a:moveTo>
                    <a:pt x="36379" y="43129"/>
                  </a:moveTo>
                  <a:lnTo>
                    <a:pt x="36379" y="58985"/>
                  </a:lnTo>
                  <a:lnTo>
                    <a:pt x="580" y="58985"/>
                  </a:lnTo>
                  <a:lnTo>
                    <a:pt x="580" y="43129"/>
                  </a:lnTo>
                  <a:close/>
                  <a:moveTo>
                    <a:pt x="1" y="0"/>
                  </a:moveTo>
                  <a:lnTo>
                    <a:pt x="1" y="59563"/>
                  </a:lnTo>
                  <a:lnTo>
                    <a:pt x="36958" y="59563"/>
                  </a:lnTo>
                  <a:lnTo>
                    <a:pt x="369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7196;p67">
              <a:extLst>
                <a:ext uri="{FF2B5EF4-FFF2-40B4-BE49-F238E27FC236}">
                  <a16:creationId xmlns:a16="http://schemas.microsoft.com/office/drawing/2014/main" id="{0D0AB184-83D6-4E17-95E9-AF88BEC0CBC7}"/>
                </a:ext>
              </a:extLst>
            </p:cNvPr>
            <p:cNvSpPr/>
            <p:nvPr/>
          </p:nvSpPr>
          <p:spPr>
            <a:xfrm>
              <a:off x="5301475" y="3293400"/>
              <a:ext cx="97425" cy="212200"/>
            </a:xfrm>
            <a:custGeom>
              <a:avLst/>
              <a:gdLst/>
              <a:ahLst/>
              <a:cxnLst/>
              <a:rect l="l" t="t" r="r" b="b"/>
              <a:pathLst>
                <a:path w="3897" h="8488" extrusionOk="0">
                  <a:moveTo>
                    <a:pt x="0" y="1"/>
                  </a:moveTo>
                  <a:lnTo>
                    <a:pt x="0" y="6405"/>
                  </a:lnTo>
                  <a:cubicBezTo>
                    <a:pt x="0" y="7716"/>
                    <a:pt x="656" y="8488"/>
                    <a:pt x="1929" y="8488"/>
                  </a:cubicBezTo>
                  <a:cubicBezTo>
                    <a:pt x="3241" y="8488"/>
                    <a:pt x="3896" y="7716"/>
                    <a:pt x="3896" y="6405"/>
                  </a:cubicBezTo>
                  <a:lnTo>
                    <a:pt x="3896" y="1"/>
                  </a:lnTo>
                  <a:lnTo>
                    <a:pt x="2623" y="1"/>
                  </a:lnTo>
                  <a:lnTo>
                    <a:pt x="2623" y="6482"/>
                  </a:lnTo>
                  <a:cubicBezTo>
                    <a:pt x="2623" y="7099"/>
                    <a:pt x="2392" y="7292"/>
                    <a:pt x="1968" y="7292"/>
                  </a:cubicBezTo>
                  <a:cubicBezTo>
                    <a:pt x="1543" y="7292"/>
                    <a:pt x="1312" y="7099"/>
                    <a:pt x="1312" y="6482"/>
                  </a:cubicBezTo>
                  <a:lnTo>
                    <a:pt x="1312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7197;p67">
              <a:extLst>
                <a:ext uri="{FF2B5EF4-FFF2-40B4-BE49-F238E27FC236}">
                  <a16:creationId xmlns:a16="http://schemas.microsoft.com/office/drawing/2014/main" id="{680F7D7E-326A-4F78-9448-71B3D2F68FC2}"/>
                </a:ext>
              </a:extLst>
            </p:cNvPr>
            <p:cNvSpPr/>
            <p:nvPr/>
          </p:nvSpPr>
          <p:spPr>
            <a:xfrm>
              <a:off x="5476025" y="3290525"/>
              <a:ext cx="99350" cy="215075"/>
            </a:xfrm>
            <a:custGeom>
              <a:avLst/>
              <a:gdLst/>
              <a:ahLst/>
              <a:cxnLst/>
              <a:rect l="l" t="t" r="r" b="b"/>
              <a:pathLst>
                <a:path w="3974" h="8603" extrusionOk="0">
                  <a:moveTo>
                    <a:pt x="2006" y="0"/>
                  </a:moveTo>
                  <a:cubicBezTo>
                    <a:pt x="733" y="0"/>
                    <a:pt x="39" y="772"/>
                    <a:pt x="39" y="2083"/>
                  </a:cubicBezTo>
                  <a:cubicBezTo>
                    <a:pt x="39" y="3048"/>
                    <a:pt x="386" y="3703"/>
                    <a:pt x="1505" y="4668"/>
                  </a:cubicBezTo>
                  <a:cubicBezTo>
                    <a:pt x="2354" y="5439"/>
                    <a:pt x="2624" y="5941"/>
                    <a:pt x="2624" y="6558"/>
                  </a:cubicBezTo>
                  <a:cubicBezTo>
                    <a:pt x="2624" y="7214"/>
                    <a:pt x="2354" y="7407"/>
                    <a:pt x="1929" y="7407"/>
                  </a:cubicBezTo>
                  <a:cubicBezTo>
                    <a:pt x="1505" y="7407"/>
                    <a:pt x="1274" y="7214"/>
                    <a:pt x="1274" y="6597"/>
                  </a:cubicBezTo>
                  <a:lnTo>
                    <a:pt x="1274" y="6018"/>
                  </a:lnTo>
                  <a:lnTo>
                    <a:pt x="0" y="6018"/>
                  </a:lnTo>
                  <a:lnTo>
                    <a:pt x="0" y="6520"/>
                  </a:lnTo>
                  <a:cubicBezTo>
                    <a:pt x="0" y="7831"/>
                    <a:pt x="695" y="8603"/>
                    <a:pt x="1968" y="8603"/>
                  </a:cubicBezTo>
                  <a:cubicBezTo>
                    <a:pt x="3280" y="8603"/>
                    <a:pt x="3974" y="7831"/>
                    <a:pt x="3974" y="6481"/>
                  </a:cubicBezTo>
                  <a:cubicBezTo>
                    <a:pt x="3974" y="5439"/>
                    <a:pt x="3627" y="4784"/>
                    <a:pt x="2508" y="3819"/>
                  </a:cubicBezTo>
                  <a:cubicBezTo>
                    <a:pt x="1659" y="3048"/>
                    <a:pt x="1389" y="2585"/>
                    <a:pt x="1389" y="2006"/>
                  </a:cubicBezTo>
                  <a:cubicBezTo>
                    <a:pt x="1389" y="1427"/>
                    <a:pt x="1621" y="1196"/>
                    <a:pt x="2045" y="1196"/>
                  </a:cubicBezTo>
                  <a:cubicBezTo>
                    <a:pt x="2469" y="1196"/>
                    <a:pt x="2701" y="1427"/>
                    <a:pt x="2701" y="2006"/>
                  </a:cubicBezTo>
                  <a:lnTo>
                    <a:pt x="2701" y="2469"/>
                  </a:lnTo>
                  <a:lnTo>
                    <a:pt x="3935" y="2469"/>
                  </a:lnTo>
                  <a:lnTo>
                    <a:pt x="3935" y="2122"/>
                  </a:lnTo>
                  <a:cubicBezTo>
                    <a:pt x="3935" y="772"/>
                    <a:pt x="3280" y="0"/>
                    <a:pt x="2006" y="0"/>
                  </a:cubicBez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7198;p67">
              <a:extLst>
                <a:ext uri="{FF2B5EF4-FFF2-40B4-BE49-F238E27FC236}">
                  <a16:creationId xmlns:a16="http://schemas.microsoft.com/office/drawing/2014/main" id="{67B29C4A-3F03-469E-8805-5237CF463559}"/>
                </a:ext>
              </a:extLst>
            </p:cNvPr>
            <p:cNvSpPr/>
            <p:nvPr/>
          </p:nvSpPr>
          <p:spPr>
            <a:xfrm>
              <a:off x="5643825" y="3293400"/>
              <a:ext cx="111900" cy="209300"/>
            </a:xfrm>
            <a:custGeom>
              <a:avLst/>
              <a:gdLst/>
              <a:ahLst/>
              <a:cxnLst/>
              <a:rect l="l" t="t" r="r" b="b"/>
              <a:pathLst>
                <a:path w="4476" h="8372" extrusionOk="0">
                  <a:moveTo>
                    <a:pt x="2200" y="1467"/>
                  </a:moveTo>
                  <a:lnTo>
                    <a:pt x="2778" y="5594"/>
                  </a:lnTo>
                  <a:lnTo>
                    <a:pt x="1621" y="5594"/>
                  </a:lnTo>
                  <a:lnTo>
                    <a:pt x="2200" y="1467"/>
                  </a:lnTo>
                  <a:close/>
                  <a:moveTo>
                    <a:pt x="1351" y="1"/>
                  </a:moveTo>
                  <a:lnTo>
                    <a:pt x="1" y="8372"/>
                  </a:lnTo>
                  <a:lnTo>
                    <a:pt x="1197" y="8372"/>
                  </a:lnTo>
                  <a:lnTo>
                    <a:pt x="1428" y="6752"/>
                  </a:lnTo>
                  <a:lnTo>
                    <a:pt x="2933" y="6752"/>
                  </a:lnTo>
                  <a:lnTo>
                    <a:pt x="2933" y="6713"/>
                  </a:lnTo>
                  <a:lnTo>
                    <a:pt x="3164" y="8372"/>
                  </a:lnTo>
                  <a:lnTo>
                    <a:pt x="4476" y="8372"/>
                  </a:lnTo>
                  <a:lnTo>
                    <a:pt x="3126" y="1"/>
                  </a:lnTo>
                  <a:close/>
                </a:path>
              </a:pathLst>
            </a:custGeom>
            <a:solidFill>
              <a:srgbClr val="FFF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7199;p67">
              <a:extLst>
                <a:ext uri="{FF2B5EF4-FFF2-40B4-BE49-F238E27FC236}">
                  <a16:creationId xmlns:a16="http://schemas.microsoft.com/office/drawing/2014/main" id="{2D729602-4D5C-4DBE-80D6-02BF4D81AB5D}"/>
                </a:ext>
              </a:extLst>
            </p:cNvPr>
            <p:cNvSpPr/>
            <p:nvPr/>
          </p:nvSpPr>
          <p:spPr>
            <a:xfrm>
              <a:off x="5174150" y="2296200"/>
              <a:ext cx="81050" cy="177475"/>
            </a:xfrm>
            <a:custGeom>
              <a:avLst/>
              <a:gdLst/>
              <a:ahLst/>
              <a:cxnLst/>
              <a:rect l="l" t="t" r="r" b="b"/>
              <a:pathLst>
                <a:path w="3242" h="7099" extrusionOk="0">
                  <a:moveTo>
                    <a:pt x="1621" y="0"/>
                  </a:moveTo>
                  <a:cubicBezTo>
                    <a:pt x="580" y="0"/>
                    <a:pt x="1" y="617"/>
                    <a:pt x="1" y="1698"/>
                  </a:cubicBezTo>
                  <a:cubicBezTo>
                    <a:pt x="1" y="2508"/>
                    <a:pt x="310" y="3048"/>
                    <a:pt x="1235" y="3858"/>
                  </a:cubicBezTo>
                  <a:cubicBezTo>
                    <a:pt x="1930" y="4475"/>
                    <a:pt x="2161" y="4899"/>
                    <a:pt x="2161" y="5401"/>
                  </a:cubicBezTo>
                  <a:cubicBezTo>
                    <a:pt x="2161" y="5941"/>
                    <a:pt x="1930" y="6095"/>
                    <a:pt x="1583" y="6095"/>
                  </a:cubicBezTo>
                  <a:cubicBezTo>
                    <a:pt x="1235" y="6095"/>
                    <a:pt x="1004" y="5941"/>
                    <a:pt x="1004" y="5440"/>
                  </a:cubicBezTo>
                  <a:lnTo>
                    <a:pt x="1004" y="4977"/>
                  </a:lnTo>
                  <a:lnTo>
                    <a:pt x="1" y="4977"/>
                  </a:lnTo>
                  <a:lnTo>
                    <a:pt x="1" y="5362"/>
                  </a:lnTo>
                  <a:cubicBezTo>
                    <a:pt x="1" y="6481"/>
                    <a:pt x="541" y="7098"/>
                    <a:pt x="1583" y="7098"/>
                  </a:cubicBezTo>
                  <a:cubicBezTo>
                    <a:pt x="2663" y="7098"/>
                    <a:pt x="3241" y="6481"/>
                    <a:pt x="3241" y="5324"/>
                  </a:cubicBezTo>
                  <a:cubicBezTo>
                    <a:pt x="3241" y="4475"/>
                    <a:pt x="2933" y="3935"/>
                    <a:pt x="2046" y="3125"/>
                  </a:cubicBezTo>
                  <a:cubicBezTo>
                    <a:pt x="1313" y="2508"/>
                    <a:pt x="1120" y="2122"/>
                    <a:pt x="1120" y="1620"/>
                  </a:cubicBezTo>
                  <a:cubicBezTo>
                    <a:pt x="1120" y="1158"/>
                    <a:pt x="1313" y="965"/>
                    <a:pt x="1660" y="965"/>
                  </a:cubicBezTo>
                  <a:cubicBezTo>
                    <a:pt x="2007" y="965"/>
                    <a:pt x="2200" y="1158"/>
                    <a:pt x="2200" y="1659"/>
                  </a:cubicBezTo>
                  <a:lnTo>
                    <a:pt x="2200" y="2006"/>
                  </a:lnTo>
                  <a:lnTo>
                    <a:pt x="3203" y="2006"/>
                  </a:lnTo>
                  <a:lnTo>
                    <a:pt x="3203" y="1736"/>
                  </a:lnTo>
                  <a:cubicBezTo>
                    <a:pt x="3203" y="617"/>
                    <a:pt x="2701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7200;p67">
              <a:extLst>
                <a:ext uri="{FF2B5EF4-FFF2-40B4-BE49-F238E27FC236}">
                  <a16:creationId xmlns:a16="http://schemas.microsoft.com/office/drawing/2014/main" id="{E5E353E7-0171-42B2-BC33-D59C1F6D2D79}"/>
                </a:ext>
              </a:extLst>
            </p:cNvPr>
            <p:cNvSpPr/>
            <p:nvPr/>
          </p:nvSpPr>
          <p:spPr>
            <a:xfrm>
              <a:off x="5263850" y="2299075"/>
              <a:ext cx="83925" cy="172675"/>
            </a:xfrm>
            <a:custGeom>
              <a:avLst/>
              <a:gdLst/>
              <a:ahLst/>
              <a:cxnLst/>
              <a:rect l="l" t="t" r="r" b="b"/>
              <a:pathLst>
                <a:path w="3357" h="6907" extrusionOk="0">
                  <a:moveTo>
                    <a:pt x="1" y="1"/>
                  </a:moveTo>
                  <a:lnTo>
                    <a:pt x="1" y="1004"/>
                  </a:lnTo>
                  <a:lnTo>
                    <a:pt x="1119" y="1004"/>
                  </a:lnTo>
                  <a:lnTo>
                    <a:pt x="1119" y="6906"/>
                  </a:lnTo>
                  <a:lnTo>
                    <a:pt x="2238" y="6906"/>
                  </a:lnTo>
                  <a:lnTo>
                    <a:pt x="2238" y="1004"/>
                  </a:lnTo>
                  <a:lnTo>
                    <a:pt x="3357" y="1004"/>
                  </a:lnTo>
                  <a:lnTo>
                    <a:pt x="3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7201;p67">
              <a:extLst>
                <a:ext uri="{FF2B5EF4-FFF2-40B4-BE49-F238E27FC236}">
                  <a16:creationId xmlns:a16="http://schemas.microsoft.com/office/drawing/2014/main" id="{8159AEA7-6326-43FB-A5A7-4598035254BB}"/>
                </a:ext>
              </a:extLst>
            </p:cNvPr>
            <p:cNvSpPr/>
            <p:nvPr/>
          </p:nvSpPr>
          <p:spPr>
            <a:xfrm>
              <a:off x="5341975" y="2298125"/>
              <a:ext cx="93575" cy="173625"/>
            </a:xfrm>
            <a:custGeom>
              <a:avLst/>
              <a:gdLst/>
              <a:ahLst/>
              <a:cxnLst/>
              <a:rect l="l" t="t" r="r" b="b"/>
              <a:pathLst>
                <a:path w="3743" h="6945" extrusionOk="0">
                  <a:moveTo>
                    <a:pt x="1813" y="1235"/>
                  </a:moveTo>
                  <a:lnTo>
                    <a:pt x="2315" y="4630"/>
                  </a:lnTo>
                  <a:lnTo>
                    <a:pt x="1351" y="4630"/>
                  </a:lnTo>
                  <a:lnTo>
                    <a:pt x="1813" y="1235"/>
                  </a:lnTo>
                  <a:close/>
                  <a:moveTo>
                    <a:pt x="1119" y="0"/>
                  </a:moveTo>
                  <a:lnTo>
                    <a:pt x="0" y="6906"/>
                  </a:lnTo>
                  <a:lnTo>
                    <a:pt x="1003" y="6906"/>
                  </a:lnTo>
                  <a:lnTo>
                    <a:pt x="1196" y="5555"/>
                  </a:lnTo>
                  <a:lnTo>
                    <a:pt x="2431" y="5555"/>
                  </a:lnTo>
                  <a:lnTo>
                    <a:pt x="2662" y="6944"/>
                  </a:lnTo>
                  <a:lnTo>
                    <a:pt x="3742" y="6944"/>
                  </a:lnTo>
                  <a:lnTo>
                    <a:pt x="26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7202;p67">
              <a:extLst>
                <a:ext uri="{FF2B5EF4-FFF2-40B4-BE49-F238E27FC236}">
                  <a16:creationId xmlns:a16="http://schemas.microsoft.com/office/drawing/2014/main" id="{00C77185-E9DD-4E9B-B0DB-A88B2CFF8F81}"/>
                </a:ext>
              </a:extLst>
            </p:cNvPr>
            <p:cNvSpPr/>
            <p:nvPr/>
          </p:nvSpPr>
          <p:spPr>
            <a:xfrm>
              <a:off x="5429725" y="2299075"/>
              <a:ext cx="83925" cy="172675"/>
            </a:xfrm>
            <a:custGeom>
              <a:avLst/>
              <a:gdLst/>
              <a:ahLst/>
              <a:cxnLst/>
              <a:rect l="l" t="t" r="r" b="b"/>
              <a:pathLst>
                <a:path w="3357" h="6907" extrusionOk="0">
                  <a:moveTo>
                    <a:pt x="1" y="1"/>
                  </a:moveTo>
                  <a:lnTo>
                    <a:pt x="1" y="1004"/>
                  </a:lnTo>
                  <a:lnTo>
                    <a:pt x="1120" y="1004"/>
                  </a:lnTo>
                  <a:lnTo>
                    <a:pt x="1158" y="6906"/>
                  </a:lnTo>
                  <a:lnTo>
                    <a:pt x="2238" y="6906"/>
                  </a:lnTo>
                  <a:lnTo>
                    <a:pt x="2238" y="1004"/>
                  </a:lnTo>
                  <a:lnTo>
                    <a:pt x="3357" y="1004"/>
                  </a:lnTo>
                  <a:lnTo>
                    <a:pt x="3357" y="1"/>
                  </a:ln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7203;p67">
              <a:extLst>
                <a:ext uri="{FF2B5EF4-FFF2-40B4-BE49-F238E27FC236}">
                  <a16:creationId xmlns:a16="http://schemas.microsoft.com/office/drawing/2014/main" id="{8E2D24A7-BCB9-4352-8069-70D9D0603881}"/>
                </a:ext>
              </a:extLst>
            </p:cNvPr>
            <p:cNvSpPr/>
            <p:nvPr/>
          </p:nvSpPr>
          <p:spPr>
            <a:xfrm>
              <a:off x="5525200" y="2298125"/>
              <a:ext cx="81050" cy="175550"/>
            </a:xfrm>
            <a:custGeom>
              <a:avLst/>
              <a:gdLst/>
              <a:ahLst/>
              <a:cxnLst/>
              <a:rect l="l" t="t" r="r" b="b"/>
              <a:pathLst>
                <a:path w="3242" h="7022" extrusionOk="0">
                  <a:moveTo>
                    <a:pt x="1" y="0"/>
                  </a:moveTo>
                  <a:lnTo>
                    <a:pt x="1" y="5285"/>
                  </a:lnTo>
                  <a:cubicBezTo>
                    <a:pt x="1" y="6404"/>
                    <a:pt x="580" y="7021"/>
                    <a:pt x="1621" y="7021"/>
                  </a:cubicBezTo>
                  <a:cubicBezTo>
                    <a:pt x="2701" y="7021"/>
                    <a:pt x="3241" y="6404"/>
                    <a:pt x="3241" y="5285"/>
                  </a:cubicBezTo>
                  <a:lnTo>
                    <a:pt x="3241" y="0"/>
                  </a:lnTo>
                  <a:lnTo>
                    <a:pt x="2200" y="0"/>
                  </a:lnTo>
                  <a:lnTo>
                    <a:pt x="2200" y="5363"/>
                  </a:lnTo>
                  <a:cubicBezTo>
                    <a:pt x="2200" y="5864"/>
                    <a:pt x="2007" y="6018"/>
                    <a:pt x="1660" y="6018"/>
                  </a:cubicBezTo>
                  <a:cubicBezTo>
                    <a:pt x="1313" y="6018"/>
                    <a:pt x="1120" y="5864"/>
                    <a:pt x="1120" y="5363"/>
                  </a:cubicBezTo>
                  <a:lnTo>
                    <a:pt x="11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6" name="Google Shape;7204;p67">
              <a:extLst>
                <a:ext uri="{FF2B5EF4-FFF2-40B4-BE49-F238E27FC236}">
                  <a16:creationId xmlns:a16="http://schemas.microsoft.com/office/drawing/2014/main" id="{A5B1047C-CC27-4190-8291-35003FBB403C}"/>
                </a:ext>
              </a:extLst>
            </p:cNvPr>
            <p:cNvSpPr/>
            <p:nvPr/>
          </p:nvSpPr>
          <p:spPr>
            <a:xfrm>
              <a:off x="5625500" y="2298125"/>
              <a:ext cx="74300" cy="172650"/>
            </a:xfrm>
            <a:custGeom>
              <a:avLst/>
              <a:gdLst/>
              <a:ahLst/>
              <a:cxnLst/>
              <a:rect l="l" t="t" r="r" b="b"/>
              <a:pathLst>
                <a:path w="2972" h="6906" extrusionOk="0">
                  <a:moveTo>
                    <a:pt x="1" y="0"/>
                  </a:moveTo>
                  <a:lnTo>
                    <a:pt x="1" y="6906"/>
                  </a:lnTo>
                  <a:lnTo>
                    <a:pt x="2971" y="6906"/>
                  </a:lnTo>
                  <a:lnTo>
                    <a:pt x="2971" y="5941"/>
                  </a:lnTo>
                  <a:lnTo>
                    <a:pt x="1120" y="5941"/>
                  </a:lnTo>
                  <a:lnTo>
                    <a:pt x="1120" y="3819"/>
                  </a:lnTo>
                  <a:lnTo>
                    <a:pt x="2586" y="3819"/>
                  </a:lnTo>
                  <a:lnTo>
                    <a:pt x="2586" y="2855"/>
                  </a:lnTo>
                  <a:lnTo>
                    <a:pt x="1120" y="2855"/>
                  </a:lnTo>
                  <a:lnTo>
                    <a:pt x="1120" y="1042"/>
                  </a:lnTo>
                  <a:lnTo>
                    <a:pt x="2971" y="1042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7" name="Google Shape;7205;p67">
              <a:extLst>
                <a:ext uri="{FF2B5EF4-FFF2-40B4-BE49-F238E27FC236}">
                  <a16:creationId xmlns:a16="http://schemas.microsoft.com/office/drawing/2014/main" id="{8AC5BFA6-1C69-463F-B1AA-B40AAD8263F1}"/>
                </a:ext>
              </a:extLst>
            </p:cNvPr>
            <p:cNvSpPr/>
            <p:nvPr/>
          </p:nvSpPr>
          <p:spPr>
            <a:xfrm>
              <a:off x="5177050" y="2592275"/>
              <a:ext cx="82000" cy="177475"/>
            </a:xfrm>
            <a:custGeom>
              <a:avLst/>
              <a:gdLst/>
              <a:ahLst/>
              <a:cxnLst/>
              <a:rect l="l" t="t" r="r" b="b"/>
              <a:pathLst>
                <a:path w="3280" h="7099" extrusionOk="0">
                  <a:moveTo>
                    <a:pt x="1621" y="1003"/>
                  </a:moveTo>
                  <a:cubicBezTo>
                    <a:pt x="1968" y="1003"/>
                    <a:pt x="2200" y="1196"/>
                    <a:pt x="2200" y="1659"/>
                  </a:cubicBezTo>
                  <a:lnTo>
                    <a:pt x="2200" y="5440"/>
                  </a:lnTo>
                  <a:cubicBezTo>
                    <a:pt x="2200" y="5941"/>
                    <a:pt x="1968" y="6134"/>
                    <a:pt x="1621" y="6134"/>
                  </a:cubicBezTo>
                  <a:cubicBezTo>
                    <a:pt x="1274" y="6134"/>
                    <a:pt x="1081" y="5941"/>
                    <a:pt x="1081" y="5440"/>
                  </a:cubicBezTo>
                  <a:lnTo>
                    <a:pt x="1081" y="1659"/>
                  </a:lnTo>
                  <a:cubicBezTo>
                    <a:pt x="1081" y="1158"/>
                    <a:pt x="1274" y="1003"/>
                    <a:pt x="1621" y="1003"/>
                  </a:cubicBezTo>
                  <a:close/>
                  <a:moveTo>
                    <a:pt x="1621" y="0"/>
                  </a:moveTo>
                  <a:cubicBezTo>
                    <a:pt x="579" y="0"/>
                    <a:pt x="1" y="618"/>
                    <a:pt x="1" y="1736"/>
                  </a:cubicBezTo>
                  <a:lnTo>
                    <a:pt x="1" y="5363"/>
                  </a:lnTo>
                  <a:cubicBezTo>
                    <a:pt x="1" y="6481"/>
                    <a:pt x="579" y="7099"/>
                    <a:pt x="1621" y="7099"/>
                  </a:cubicBezTo>
                  <a:cubicBezTo>
                    <a:pt x="2701" y="7099"/>
                    <a:pt x="3280" y="6481"/>
                    <a:pt x="3280" y="5363"/>
                  </a:cubicBezTo>
                  <a:lnTo>
                    <a:pt x="3280" y="1736"/>
                  </a:lnTo>
                  <a:cubicBezTo>
                    <a:pt x="3280" y="618"/>
                    <a:pt x="2701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8" name="Google Shape;7206;p67">
              <a:extLst>
                <a:ext uri="{FF2B5EF4-FFF2-40B4-BE49-F238E27FC236}">
                  <a16:creationId xmlns:a16="http://schemas.microsoft.com/office/drawing/2014/main" id="{63D1F718-6062-4C43-868E-9A27FFAD0302}"/>
                </a:ext>
              </a:extLst>
            </p:cNvPr>
            <p:cNvSpPr/>
            <p:nvPr/>
          </p:nvSpPr>
          <p:spPr>
            <a:xfrm>
              <a:off x="5277350" y="2595175"/>
              <a:ext cx="72350" cy="171675"/>
            </a:xfrm>
            <a:custGeom>
              <a:avLst/>
              <a:gdLst/>
              <a:ahLst/>
              <a:cxnLst/>
              <a:rect l="l" t="t" r="r" b="b"/>
              <a:pathLst>
                <a:path w="2894" h="6867" extrusionOk="0">
                  <a:moveTo>
                    <a:pt x="1" y="0"/>
                  </a:moveTo>
                  <a:lnTo>
                    <a:pt x="1" y="6867"/>
                  </a:lnTo>
                  <a:lnTo>
                    <a:pt x="1081" y="6867"/>
                  </a:lnTo>
                  <a:lnTo>
                    <a:pt x="1081" y="3858"/>
                  </a:lnTo>
                  <a:lnTo>
                    <a:pt x="2508" y="3858"/>
                  </a:lnTo>
                  <a:lnTo>
                    <a:pt x="2508" y="2893"/>
                  </a:lnTo>
                  <a:lnTo>
                    <a:pt x="1081" y="2893"/>
                  </a:lnTo>
                  <a:lnTo>
                    <a:pt x="1081" y="964"/>
                  </a:lnTo>
                  <a:lnTo>
                    <a:pt x="2894" y="964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9" name="Google Shape;7207;p67">
              <a:extLst>
                <a:ext uri="{FF2B5EF4-FFF2-40B4-BE49-F238E27FC236}">
                  <a16:creationId xmlns:a16="http://schemas.microsoft.com/office/drawing/2014/main" id="{926C1680-2ECA-44CE-AAB7-894C80AAB4B6}"/>
                </a:ext>
              </a:extLst>
            </p:cNvPr>
            <p:cNvSpPr/>
            <p:nvPr/>
          </p:nvSpPr>
          <p:spPr>
            <a:xfrm>
              <a:off x="5178025" y="2891250"/>
              <a:ext cx="72350" cy="172650"/>
            </a:xfrm>
            <a:custGeom>
              <a:avLst/>
              <a:gdLst/>
              <a:ahLst/>
              <a:cxnLst/>
              <a:rect l="l" t="t" r="r" b="b"/>
              <a:pathLst>
                <a:path w="2894" h="6906" extrusionOk="0">
                  <a:moveTo>
                    <a:pt x="39" y="0"/>
                  </a:moveTo>
                  <a:lnTo>
                    <a:pt x="0" y="6905"/>
                  </a:lnTo>
                  <a:lnTo>
                    <a:pt x="2894" y="6905"/>
                  </a:lnTo>
                  <a:lnTo>
                    <a:pt x="2894" y="5941"/>
                  </a:lnTo>
                  <a:lnTo>
                    <a:pt x="1119" y="5941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0" name="Google Shape;7208;p67">
              <a:extLst>
                <a:ext uri="{FF2B5EF4-FFF2-40B4-BE49-F238E27FC236}">
                  <a16:creationId xmlns:a16="http://schemas.microsoft.com/office/drawing/2014/main" id="{8EA43503-DC76-4FEF-B806-ECFABDC69451}"/>
                </a:ext>
              </a:extLst>
            </p:cNvPr>
            <p:cNvSpPr/>
            <p:nvPr/>
          </p:nvSpPr>
          <p:spPr>
            <a:xfrm>
              <a:off x="5263850" y="2891250"/>
              <a:ext cx="27025" cy="172650"/>
            </a:xfrm>
            <a:custGeom>
              <a:avLst/>
              <a:gdLst/>
              <a:ahLst/>
              <a:cxnLst/>
              <a:rect l="l" t="t" r="r" b="b"/>
              <a:pathLst>
                <a:path w="1081" h="6906" extrusionOk="0">
                  <a:moveTo>
                    <a:pt x="1" y="0"/>
                  </a:moveTo>
                  <a:lnTo>
                    <a:pt x="1" y="6905"/>
                  </a:lnTo>
                  <a:lnTo>
                    <a:pt x="1081" y="6905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1" name="Google Shape;7209;p67">
              <a:extLst>
                <a:ext uri="{FF2B5EF4-FFF2-40B4-BE49-F238E27FC236}">
                  <a16:creationId xmlns:a16="http://schemas.microsoft.com/office/drawing/2014/main" id="{21AFA7CF-4D3D-44A8-A1C8-10991D1877C2}"/>
                </a:ext>
              </a:extLst>
            </p:cNvPr>
            <p:cNvSpPr/>
            <p:nvPr/>
          </p:nvSpPr>
          <p:spPr>
            <a:xfrm>
              <a:off x="5311100" y="2891250"/>
              <a:ext cx="83950" cy="172650"/>
            </a:xfrm>
            <a:custGeom>
              <a:avLst/>
              <a:gdLst/>
              <a:ahLst/>
              <a:cxnLst/>
              <a:rect l="l" t="t" r="r" b="b"/>
              <a:pathLst>
                <a:path w="3358" h="6906" extrusionOk="0">
                  <a:moveTo>
                    <a:pt x="1583" y="1003"/>
                  </a:moveTo>
                  <a:cubicBezTo>
                    <a:pt x="1968" y="1003"/>
                    <a:pt x="2161" y="1196"/>
                    <a:pt x="2161" y="1698"/>
                  </a:cubicBezTo>
                  <a:lnTo>
                    <a:pt x="2161" y="2083"/>
                  </a:lnTo>
                  <a:cubicBezTo>
                    <a:pt x="2161" y="2623"/>
                    <a:pt x="1891" y="2816"/>
                    <a:pt x="1505" y="2816"/>
                  </a:cubicBezTo>
                  <a:lnTo>
                    <a:pt x="1081" y="2816"/>
                  </a:lnTo>
                  <a:lnTo>
                    <a:pt x="1081" y="1003"/>
                  </a:lnTo>
                  <a:close/>
                  <a:moveTo>
                    <a:pt x="1544" y="3781"/>
                  </a:moveTo>
                  <a:cubicBezTo>
                    <a:pt x="2045" y="3781"/>
                    <a:pt x="2238" y="4012"/>
                    <a:pt x="2238" y="4629"/>
                  </a:cubicBezTo>
                  <a:lnTo>
                    <a:pt x="2238" y="5247"/>
                  </a:lnTo>
                  <a:cubicBezTo>
                    <a:pt x="2238" y="5748"/>
                    <a:pt x="2045" y="5941"/>
                    <a:pt x="1698" y="5941"/>
                  </a:cubicBezTo>
                  <a:lnTo>
                    <a:pt x="1081" y="5941"/>
                  </a:lnTo>
                  <a:lnTo>
                    <a:pt x="1081" y="3781"/>
                  </a:lnTo>
                  <a:close/>
                  <a:moveTo>
                    <a:pt x="1" y="0"/>
                  </a:moveTo>
                  <a:lnTo>
                    <a:pt x="1" y="6905"/>
                  </a:lnTo>
                  <a:lnTo>
                    <a:pt x="1698" y="6905"/>
                  </a:lnTo>
                  <a:cubicBezTo>
                    <a:pt x="2778" y="6905"/>
                    <a:pt x="3357" y="6327"/>
                    <a:pt x="3357" y="5285"/>
                  </a:cubicBezTo>
                  <a:lnTo>
                    <a:pt x="3357" y="4668"/>
                  </a:lnTo>
                  <a:cubicBezTo>
                    <a:pt x="3357" y="3935"/>
                    <a:pt x="3126" y="3395"/>
                    <a:pt x="2547" y="3202"/>
                  </a:cubicBezTo>
                  <a:cubicBezTo>
                    <a:pt x="3010" y="3009"/>
                    <a:pt x="3241" y="2585"/>
                    <a:pt x="3241" y="1852"/>
                  </a:cubicBezTo>
                  <a:lnTo>
                    <a:pt x="3241" y="1582"/>
                  </a:lnTo>
                  <a:cubicBezTo>
                    <a:pt x="3241" y="502"/>
                    <a:pt x="2740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2" name="Google Shape;7210;p67">
              <a:extLst>
                <a:ext uri="{FF2B5EF4-FFF2-40B4-BE49-F238E27FC236}">
                  <a16:creationId xmlns:a16="http://schemas.microsoft.com/office/drawing/2014/main" id="{78EF0B1D-7B92-4424-9903-EA9E5DBF7EA4}"/>
                </a:ext>
              </a:extLst>
            </p:cNvPr>
            <p:cNvSpPr/>
            <p:nvPr/>
          </p:nvSpPr>
          <p:spPr>
            <a:xfrm>
              <a:off x="5410450" y="2891250"/>
              <a:ext cx="74275" cy="171675"/>
            </a:xfrm>
            <a:custGeom>
              <a:avLst/>
              <a:gdLst/>
              <a:ahLst/>
              <a:cxnLst/>
              <a:rect l="l" t="t" r="r" b="b"/>
              <a:pathLst>
                <a:path w="2971" h="6867" extrusionOk="0">
                  <a:moveTo>
                    <a:pt x="0" y="0"/>
                  </a:moveTo>
                  <a:lnTo>
                    <a:pt x="0" y="6867"/>
                  </a:lnTo>
                  <a:lnTo>
                    <a:pt x="2971" y="6867"/>
                  </a:lnTo>
                  <a:lnTo>
                    <a:pt x="2971" y="5902"/>
                  </a:lnTo>
                  <a:lnTo>
                    <a:pt x="1119" y="5902"/>
                  </a:lnTo>
                  <a:lnTo>
                    <a:pt x="1119" y="3781"/>
                  </a:lnTo>
                  <a:lnTo>
                    <a:pt x="2585" y="3781"/>
                  </a:lnTo>
                  <a:lnTo>
                    <a:pt x="2585" y="2816"/>
                  </a:lnTo>
                  <a:lnTo>
                    <a:pt x="1119" y="2816"/>
                  </a:lnTo>
                  <a:lnTo>
                    <a:pt x="1119" y="1003"/>
                  </a:lnTo>
                  <a:lnTo>
                    <a:pt x="2971" y="1003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3" name="Google Shape;7211;p67">
              <a:extLst>
                <a:ext uri="{FF2B5EF4-FFF2-40B4-BE49-F238E27FC236}">
                  <a16:creationId xmlns:a16="http://schemas.microsoft.com/office/drawing/2014/main" id="{E111FB88-2918-4E09-B212-484F141366B6}"/>
                </a:ext>
              </a:extLst>
            </p:cNvPr>
            <p:cNvSpPr/>
            <p:nvPr/>
          </p:nvSpPr>
          <p:spPr>
            <a:xfrm>
              <a:off x="5500125" y="2891250"/>
              <a:ext cx="83950" cy="172650"/>
            </a:xfrm>
            <a:custGeom>
              <a:avLst/>
              <a:gdLst/>
              <a:ahLst/>
              <a:cxnLst/>
              <a:rect l="l" t="t" r="r" b="b"/>
              <a:pathLst>
                <a:path w="3358" h="6906" extrusionOk="0">
                  <a:moveTo>
                    <a:pt x="1583" y="965"/>
                  </a:moveTo>
                  <a:cubicBezTo>
                    <a:pt x="1968" y="965"/>
                    <a:pt x="2161" y="1196"/>
                    <a:pt x="2161" y="1698"/>
                  </a:cubicBezTo>
                  <a:lnTo>
                    <a:pt x="2161" y="2238"/>
                  </a:lnTo>
                  <a:cubicBezTo>
                    <a:pt x="2161" y="2778"/>
                    <a:pt x="1891" y="2971"/>
                    <a:pt x="1505" y="2971"/>
                  </a:cubicBezTo>
                  <a:lnTo>
                    <a:pt x="1120" y="2971"/>
                  </a:lnTo>
                  <a:lnTo>
                    <a:pt x="1120" y="965"/>
                  </a:lnTo>
                  <a:close/>
                  <a:moveTo>
                    <a:pt x="1" y="0"/>
                  </a:moveTo>
                  <a:lnTo>
                    <a:pt x="1" y="6905"/>
                  </a:lnTo>
                  <a:lnTo>
                    <a:pt x="1120" y="6905"/>
                  </a:lnTo>
                  <a:lnTo>
                    <a:pt x="1120" y="3935"/>
                  </a:lnTo>
                  <a:lnTo>
                    <a:pt x="1467" y="3935"/>
                  </a:lnTo>
                  <a:cubicBezTo>
                    <a:pt x="1968" y="3935"/>
                    <a:pt x="2161" y="4128"/>
                    <a:pt x="2161" y="4784"/>
                  </a:cubicBezTo>
                  <a:lnTo>
                    <a:pt x="2161" y="6018"/>
                  </a:lnTo>
                  <a:cubicBezTo>
                    <a:pt x="2123" y="6327"/>
                    <a:pt x="2161" y="6597"/>
                    <a:pt x="2238" y="6867"/>
                  </a:cubicBezTo>
                  <a:lnTo>
                    <a:pt x="3357" y="6867"/>
                  </a:lnTo>
                  <a:cubicBezTo>
                    <a:pt x="3280" y="6597"/>
                    <a:pt x="3203" y="6327"/>
                    <a:pt x="3241" y="6018"/>
                  </a:cubicBezTo>
                  <a:lnTo>
                    <a:pt x="3241" y="4822"/>
                  </a:lnTo>
                  <a:cubicBezTo>
                    <a:pt x="3241" y="4051"/>
                    <a:pt x="3048" y="3549"/>
                    <a:pt x="2508" y="3356"/>
                  </a:cubicBezTo>
                  <a:cubicBezTo>
                    <a:pt x="3010" y="3164"/>
                    <a:pt x="3241" y="2739"/>
                    <a:pt x="3241" y="2006"/>
                  </a:cubicBezTo>
                  <a:lnTo>
                    <a:pt x="3241" y="1582"/>
                  </a:lnTo>
                  <a:cubicBezTo>
                    <a:pt x="3241" y="502"/>
                    <a:pt x="2740" y="0"/>
                    <a:pt x="1621" y="0"/>
                  </a:cubicBez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4" name="Google Shape;7212;p67">
              <a:extLst>
                <a:ext uri="{FF2B5EF4-FFF2-40B4-BE49-F238E27FC236}">
                  <a16:creationId xmlns:a16="http://schemas.microsoft.com/office/drawing/2014/main" id="{8F0AC3EE-45EC-4061-9947-620BF20BC2AF}"/>
                </a:ext>
              </a:extLst>
            </p:cNvPr>
            <p:cNvSpPr/>
            <p:nvPr/>
          </p:nvSpPr>
          <p:spPr>
            <a:xfrm>
              <a:off x="5592725" y="2891250"/>
              <a:ext cx="83925" cy="172650"/>
            </a:xfrm>
            <a:custGeom>
              <a:avLst/>
              <a:gdLst/>
              <a:ahLst/>
              <a:cxnLst/>
              <a:rect l="l" t="t" r="r" b="b"/>
              <a:pathLst>
                <a:path w="3357" h="6906" extrusionOk="0">
                  <a:moveTo>
                    <a:pt x="0" y="0"/>
                  </a:moveTo>
                  <a:lnTo>
                    <a:pt x="0" y="1003"/>
                  </a:lnTo>
                  <a:lnTo>
                    <a:pt x="1119" y="1003"/>
                  </a:lnTo>
                  <a:lnTo>
                    <a:pt x="1119" y="6905"/>
                  </a:lnTo>
                  <a:lnTo>
                    <a:pt x="2238" y="6905"/>
                  </a:lnTo>
                  <a:lnTo>
                    <a:pt x="2238" y="1003"/>
                  </a:lnTo>
                  <a:lnTo>
                    <a:pt x="3356" y="1003"/>
                  </a:lnTo>
                  <a:lnTo>
                    <a:pt x="3356" y="0"/>
                  </a:ln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5" name="Google Shape;7213;p67">
              <a:extLst>
                <a:ext uri="{FF2B5EF4-FFF2-40B4-BE49-F238E27FC236}">
                  <a16:creationId xmlns:a16="http://schemas.microsoft.com/office/drawing/2014/main" id="{E44C90C9-EEA5-48A4-AD2C-3804B96CC1AE}"/>
                </a:ext>
              </a:extLst>
            </p:cNvPr>
            <p:cNvSpPr/>
            <p:nvPr/>
          </p:nvSpPr>
          <p:spPr>
            <a:xfrm>
              <a:off x="5682400" y="2891250"/>
              <a:ext cx="92625" cy="172650"/>
            </a:xfrm>
            <a:custGeom>
              <a:avLst/>
              <a:gdLst/>
              <a:ahLst/>
              <a:cxnLst/>
              <a:rect l="l" t="t" r="r" b="b"/>
              <a:pathLst>
                <a:path w="3705" h="6906" extrusionOk="0">
                  <a:moveTo>
                    <a:pt x="1" y="0"/>
                  </a:moveTo>
                  <a:lnTo>
                    <a:pt x="1313" y="3974"/>
                  </a:lnTo>
                  <a:lnTo>
                    <a:pt x="1274" y="6905"/>
                  </a:lnTo>
                  <a:lnTo>
                    <a:pt x="2393" y="6905"/>
                  </a:lnTo>
                  <a:lnTo>
                    <a:pt x="2393" y="3974"/>
                  </a:lnTo>
                  <a:lnTo>
                    <a:pt x="3704" y="0"/>
                  </a:lnTo>
                  <a:lnTo>
                    <a:pt x="2624" y="0"/>
                  </a:lnTo>
                  <a:lnTo>
                    <a:pt x="1891" y="2546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6" name="Google Shape;7214;p67">
              <a:extLst>
                <a:ext uri="{FF2B5EF4-FFF2-40B4-BE49-F238E27FC236}">
                  <a16:creationId xmlns:a16="http://schemas.microsoft.com/office/drawing/2014/main" id="{68909E67-1D7C-4FDB-863E-9ED692FA49CA}"/>
                </a:ext>
              </a:extLst>
            </p:cNvPr>
            <p:cNvSpPr/>
            <p:nvPr/>
          </p:nvSpPr>
          <p:spPr>
            <a:xfrm>
              <a:off x="5382475" y="2135900"/>
              <a:ext cx="504425" cy="1024450"/>
            </a:xfrm>
            <a:custGeom>
              <a:avLst/>
              <a:gdLst/>
              <a:ahLst/>
              <a:cxnLst/>
              <a:rect l="l" t="t" r="r" b="b"/>
              <a:pathLst>
                <a:path w="20177" h="40978" extrusionOk="0">
                  <a:moveTo>
                    <a:pt x="4745" y="14861"/>
                  </a:moveTo>
                  <a:lnTo>
                    <a:pt x="5710" y="15401"/>
                  </a:lnTo>
                  <a:cubicBezTo>
                    <a:pt x="5710" y="15439"/>
                    <a:pt x="5710" y="15516"/>
                    <a:pt x="5710" y="15594"/>
                  </a:cubicBezTo>
                  <a:lnTo>
                    <a:pt x="5710" y="15709"/>
                  </a:lnTo>
                  <a:lnTo>
                    <a:pt x="5170" y="15786"/>
                  </a:lnTo>
                  <a:cubicBezTo>
                    <a:pt x="5016" y="15478"/>
                    <a:pt x="4900" y="15131"/>
                    <a:pt x="4745" y="14861"/>
                  </a:cubicBezTo>
                  <a:close/>
                  <a:moveTo>
                    <a:pt x="5478" y="16519"/>
                  </a:moveTo>
                  <a:lnTo>
                    <a:pt x="5710" y="16558"/>
                  </a:lnTo>
                  <a:lnTo>
                    <a:pt x="5710" y="17137"/>
                  </a:lnTo>
                  <a:lnTo>
                    <a:pt x="5478" y="16519"/>
                  </a:lnTo>
                  <a:close/>
                  <a:moveTo>
                    <a:pt x="2110" y="0"/>
                  </a:moveTo>
                  <a:cubicBezTo>
                    <a:pt x="2063" y="0"/>
                    <a:pt x="2015" y="15"/>
                    <a:pt x="1968" y="47"/>
                  </a:cubicBezTo>
                  <a:cubicBezTo>
                    <a:pt x="1698" y="216"/>
                    <a:pt x="2019" y="1273"/>
                    <a:pt x="1870" y="1273"/>
                  </a:cubicBezTo>
                  <a:cubicBezTo>
                    <a:pt x="1849" y="1273"/>
                    <a:pt x="1818" y="1252"/>
                    <a:pt x="1775" y="1204"/>
                  </a:cubicBezTo>
                  <a:cubicBezTo>
                    <a:pt x="1466" y="819"/>
                    <a:pt x="1698" y="471"/>
                    <a:pt x="1428" y="240"/>
                  </a:cubicBezTo>
                  <a:cubicBezTo>
                    <a:pt x="1359" y="188"/>
                    <a:pt x="1302" y="166"/>
                    <a:pt x="1255" y="166"/>
                  </a:cubicBezTo>
                  <a:cubicBezTo>
                    <a:pt x="884" y="166"/>
                    <a:pt x="1118" y="1591"/>
                    <a:pt x="859" y="1591"/>
                  </a:cubicBezTo>
                  <a:cubicBezTo>
                    <a:pt x="856" y="1591"/>
                    <a:pt x="852" y="1590"/>
                    <a:pt x="849" y="1590"/>
                  </a:cubicBezTo>
                  <a:cubicBezTo>
                    <a:pt x="502" y="1552"/>
                    <a:pt x="695" y="1050"/>
                    <a:pt x="541" y="973"/>
                  </a:cubicBezTo>
                  <a:cubicBezTo>
                    <a:pt x="482" y="919"/>
                    <a:pt x="429" y="895"/>
                    <a:pt x="382" y="895"/>
                  </a:cubicBezTo>
                  <a:cubicBezTo>
                    <a:pt x="55" y="895"/>
                    <a:pt x="1" y="2039"/>
                    <a:pt x="271" y="2477"/>
                  </a:cubicBezTo>
                  <a:cubicBezTo>
                    <a:pt x="386" y="2709"/>
                    <a:pt x="502" y="2940"/>
                    <a:pt x="579" y="3172"/>
                  </a:cubicBezTo>
                  <a:lnTo>
                    <a:pt x="1" y="3172"/>
                  </a:lnTo>
                  <a:lnTo>
                    <a:pt x="1" y="4831"/>
                  </a:lnTo>
                  <a:lnTo>
                    <a:pt x="849" y="5255"/>
                  </a:lnTo>
                  <a:lnTo>
                    <a:pt x="849" y="5949"/>
                  </a:lnTo>
                  <a:lnTo>
                    <a:pt x="425" y="6451"/>
                  </a:lnTo>
                  <a:cubicBezTo>
                    <a:pt x="425" y="6451"/>
                    <a:pt x="386" y="8302"/>
                    <a:pt x="1274" y="9228"/>
                  </a:cubicBezTo>
                  <a:lnTo>
                    <a:pt x="1775" y="13510"/>
                  </a:lnTo>
                  <a:lnTo>
                    <a:pt x="1852" y="13973"/>
                  </a:lnTo>
                  <a:lnTo>
                    <a:pt x="2045" y="15786"/>
                  </a:lnTo>
                  <a:cubicBezTo>
                    <a:pt x="1158" y="16597"/>
                    <a:pt x="772" y="17870"/>
                    <a:pt x="1042" y="19065"/>
                  </a:cubicBezTo>
                  <a:cubicBezTo>
                    <a:pt x="1505" y="21071"/>
                    <a:pt x="2778" y="20917"/>
                    <a:pt x="2778" y="22576"/>
                  </a:cubicBezTo>
                  <a:cubicBezTo>
                    <a:pt x="2778" y="24273"/>
                    <a:pt x="1891" y="29057"/>
                    <a:pt x="2778" y="30484"/>
                  </a:cubicBezTo>
                  <a:cubicBezTo>
                    <a:pt x="3125" y="31873"/>
                    <a:pt x="3318" y="33262"/>
                    <a:pt x="3357" y="34689"/>
                  </a:cubicBezTo>
                  <a:lnTo>
                    <a:pt x="2894" y="40977"/>
                  </a:lnTo>
                  <a:lnTo>
                    <a:pt x="15200" y="40977"/>
                  </a:lnTo>
                  <a:lnTo>
                    <a:pt x="15200" y="40476"/>
                  </a:lnTo>
                  <a:cubicBezTo>
                    <a:pt x="15200" y="40167"/>
                    <a:pt x="15161" y="39820"/>
                    <a:pt x="15123" y="39434"/>
                  </a:cubicBezTo>
                  <a:lnTo>
                    <a:pt x="15123" y="34651"/>
                  </a:lnTo>
                  <a:lnTo>
                    <a:pt x="16280" y="32104"/>
                  </a:lnTo>
                  <a:lnTo>
                    <a:pt x="17360" y="29944"/>
                  </a:lnTo>
                  <a:lnTo>
                    <a:pt x="20176" y="26164"/>
                  </a:lnTo>
                  <a:lnTo>
                    <a:pt x="19250" y="25431"/>
                  </a:lnTo>
                  <a:lnTo>
                    <a:pt x="17900" y="24466"/>
                  </a:lnTo>
                  <a:lnTo>
                    <a:pt x="16087" y="23155"/>
                  </a:lnTo>
                  <a:lnTo>
                    <a:pt x="14968" y="24621"/>
                  </a:lnTo>
                  <a:cubicBezTo>
                    <a:pt x="14698" y="24003"/>
                    <a:pt x="14390" y="23463"/>
                    <a:pt x="14004" y="22962"/>
                  </a:cubicBezTo>
                  <a:cubicBezTo>
                    <a:pt x="13734" y="22730"/>
                    <a:pt x="13464" y="22460"/>
                    <a:pt x="13232" y="22190"/>
                  </a:cubicBezTo>
                  <a:cubicBezTo>
                    <a:pt x="12962" y="21959"/>
                    <a:pt x="12538" y="21727"/>
                    <a:pt x="11689" y="20956"/>
                  </a:cubicBezTo>
                  <a:cubicBezTo>
                    <a:pt x="11226" y="20570"/>
                    <a:pt x="10918" y="20030"/>
                    <a:pt x="10802" y="19451"/>
                  </a:cubicBezTo>
                  <a:lnTo>
                    <a:pt x="10802" y="16597"/>
                  </a:lnTo>
                  <a:lnTo>
                    <a:pt x="13695" y="16172"/>
                  </a:lnTo>
                  <a:lnTo>
                    <a:pt x="10802" y="15709"/>
                  </a:lnTo>
                  <a:lnTo>
                    <a:pt x="10802" y="15632"/>
                  </a:lnTo>
                  <a:lnTo>
                    <a:pt x="10802" y="15439"/>
                  </a:lnTo>
                  <a:lnTo>
                    <a:pt x="13695" y="13858"/>
                  </a:lnTo>
                  <a:lnTo>
                    <a:pt x="10532" y="14475"/>
                  </a:lnTo>
                  <a:cubicBezTo>
                    <a:pt x="10416" y="14282"/>
                    <a:pt x="10301" y="14089"/>
                    <a:pt x="10146" y="13935"/>
                  </a:cubicBezTo>
                  <a:lnTo>
                    <a:pt x="10686" y="13047"/>
                  </a:lnTo>
                  <a:lnTo>
                    <a:pt x="10995" y="12623"/>
                  </a:lnTo>
                  <a:lnTo>
                    <a:pt x="11844" y="11273"/>
                  </a:lnTo>
                  <a:lnTo>
                    <a:pt x="10339" y="12507"/>
                  </a:lnTo>
                  <a:lnTo>
                    <a:pt x="9876" y="12932"/>
                  </a:lnTo>
                  <a:lnTo>
                    <a:pt x="9375" y="13317"/>
                  </a:lnTo>
                  <a:cubicBezTo>
                    <a:pt x="9105" y="13202"/>
                    <a:pt x="8835" y="13125"/>
                    <a:pt x="8565" y="13086"/>
                  </a:cubicBezTo>
                  <a:lnTo>
                    <a:pt x="8526" y="12816"/>
                  </a:lnTo>
                  <a:lnTo>
                    <a:pt x="8449" y="12353"/>
                  </a:lnTo>
                  <a:lnTo>
                    <a:pt x="8025" y="9691"/>
                  </a:lnTo>
                  <a:lnTo>
                    <a:pt x="7600" y="12353"/>
                  </a:lnTo>
                  <a:lnTo>
                    <a:pt x="7523" y="12816"/>
                  </a:lnTo>
                  <a:lnTo>
                    <a:pt x="7484" y="13202"/>
                  </a:lnTo>
                  <a:lnTo>
                    <a:pt x="7253" y="13279"/>
                  </a:lnTo>
                  <a:lnTo>
                    <a:pt x="7214" y="13279"/>
                  </a:lnTo>
                  <a:lnTo>
                    <a:pt x="6674" y="12855"/>
                  </a:lnTo>
                  <a:lnTo>
                    <a:pt x="6173" y="12392"/>
                  </a:lnTo>
                  <a:lnTo>
                    <a:pt x="4784" y="11234"/>
                  </a:lnTo>
                  <a:lnTo>
                    <a:pt x="5556" y="12469"/>
                  </a:lnTo>
                  <a:lnTo>
                    <a:pt x="5826" y="12932"/>
                  </a:lnTo>
                  <a:lnTo>
                    <a:pt x="6443" y="13896"/>
                  </a:lnTo>
                  <a:cubicBezTo>
                    <a:pt x="6289" y="14050"/>
                    <a:pt x="6134" y="14243"/>
                    <a:pt x="6019" y="14475"/>
                  </a:cubicBezTo>
                  <a:lnTo>
                    <a:pt x="4321" y="14128"/>
                  </a:lnTo>
                  <a:cubicBezTo>
                    <a:pt x="4128" y="13896"/>
                    <a:pt x="4013" y="13626"/>
                    <a:pt x="3935" y="13317"/>
                  </a:cubicBezTo>
                  <a:cubicBezTo>
                    <a:pt x="3897" y="13163"/>
                    <a:pt x="3858" y="13009"/>
                    <a:pt x="3820" y="12855"/>
                  </a:cubicBezTo>
                  <a:cubicBezTo>
                    <a:pt x="3472" y="11504"/>
                    <a:pt x="3164" y="9460"/>
                    <a:pt x="3318" y="9113"/>
                  </a:cubicBezTo>
                  <a:cubicBezTo>
                    <a:pt x="3472" y="8495"/>
                    <a:pt x="3318" y="6335"/>
                    <a:pt x="2778" y="6026"/>
                  </a:cubicBezTo>
                  <a:lnTo>
                    <a:pt x="2778" y="5178"/>
                  </a:lnTo>
                  <a:lnTo>
                    <a:pt x="3588" y="4792"/>
                  </a:lnTo>
                  <a:lnTo>
                    <a:pt x="3588" y="3172"/>
                  </a:lnTo>
                  <a:lnTo>
                    <a:pt x="2817" y="3172"/>
                  </a:lnTo>
                  <a:cubicBezTo>
                    <a:pt x="2855" y="3095"/>
                    <a:pt x="2894" y="3056"/>
                    <a:pt x="2932" y="3017"/>
                  </a:cubicBezTo>
                  <a:cubicBezTo>
                    <a:pt x="3588" y="2246"/>
                    <a:pt x="3588" y="1320"/>
                    <a:pt x="3125" y="1166"/>
                  </a:cubicBezTo>
                  <a:cubicBezTo>
                    <a:pt x="3048" y="1166"/>
                    <a:pt x="2778" y="1436"/>
                    <a:pt x="2778" y="1436"/>
                  </a:cubicBezTo>
                  <a:cubicBezTo>
                    <a:pt x="2678" y="603"/>
                    <a:pt x="2406" y="0"/>
                    <a:pt x="2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67" name="airport tone">
            <a:hlinkClick r:id="" action="ppaction://media"/>
            <a:extLst>
              <a:ext uri="{FF2B5EF4-FFF2-40B4-BE49-F238E27FC236}">
                <a16:creationId xmlns:a16="http://schemas.microsoft.com/office/drawing/2014/main" id="{AD52E5A2-F1E2-4222-B2CA-B781F4BA8F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1468" name="Picture 1467">
            <a:extLst>
              <a:ext uri="{FF2B5EF4-FFF2-40B4-BE49-F238E27FC236}">
                <a16:creationId xmlns:a16="http://schemas.microsoft.com/office/drawing/2014/main" id="{464E183C-A1B4-3DE6-2934-ECC7B5C65F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061" b="10506"/>
          <a:stretch/>
        </p:blipFill>
        <p:spPr>
          <a:xfrm>
            <a:off x="1075893" y="1672300"/>
            <a:ext cx="4743018" cy="971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344E6-7B4B-6A45-8864-4064C260D0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677"/>
          <a:stretch/>
        </p:blipFill>
        <p:spPr>
          <a:xfrm>
            <a:off x="2572013" y="2645648"/>
            <a:ext cx="1993060" cy="1282649"/>
          </a:xfrm>
          <a:prstGeom prst="rect">
            <a:avLst/>
          </a:prstGeom>
        </p:spPr>
      </p:pic>
      <p:sp>
        <p:nvSpPr>
          <p:cNvPr id="1469" name="مربع نص 11">
            <a:extLst>
              <a:ext uri="{FF2B5EF4-FFF2-40B4-BE49-F238E27FC236}">
                <a16:creationId xmlns:a16="http://schemas.microsoft.com/office/drawing/2014/main" id="{2348426E-2AB3-4094-2FAC-458E1512CEEC}"/>
              </a:ext>
            </a:extLst>
          </p:cNvPr>
          <p:cNvSpPr txBox="1">
            <a:spLocks/>
          </p:cNvSpPr>
          <p:nvPr/>
        </p:nvSpPr>
        <p:spPr>
          <a:xfrm>
            <a:off x="3438420" y="257440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70" name="مربع نص 11">
            <a:extLst>
              <a:ext uri="{FF2B5EF4-FFF2-40B4-BE49-F238E27FC236}">
                <a16:creationId xmlns:a16="http://schemas.microsoft.com/office/drawing/2014/main" id="{78A58F46-D9C0-BB7F-6F07-328CF39647E5}"/>
              </a:ext>
            </a:extLst>
          </p:cNvPr>
          <p:cNvSpPr txBox="1">
            <a:spLocks/>
          </p:cNvSpPr>
          <p:nvPr/>
        </p:nvSpPr>
        <p:spPr>
          <a:xfrm>
            <a:off x="3703463" y="257440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71" name="Arc 1470">
            <a:extLst>
              <a:ext uri="{FF2B5EF4-FFF2-40B4-BE49-F238E27FC236}">
                <a16:creationId xmlns:a16="http://schemas.microsoft.com/office/drawing/2014/main" id="{E1419F2C-87EC-20EA-E45C-FAC1C3C0933B}"/>
              </a:ext>
            </a:extLst>
          </p:cNvPr>
          <p:cNvSpPr/>
          <p:nvPr/>
        </p:nvSpPr>
        <p:spPr>
          <a:xfrm flipH="1">
            <a:off x="3014350" y="2780653"/>
            <a:ext cx="848139" cy="853926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72" name="مربع نص 11">
            <a:extLst>
              <a:ext uri="{FF2B5EF4-FFF2-40B4-BE49-F238E27FC236}">
                <a16:creationId xmlns:a16="http://schemas.microsoft.com/office/drawing/2014/main" id="{6362E27F-F7B5-E418-B814-BA35F6EE7A19}"/>
              </a:ext>
            </a:extLst>
          </p:cNvPr>
          <p:cNvSpPr txBox="1">
            <a:spLocks/>
          </p:cNvSpPr>
          <p:nvPr/>
        </p:nvSpPr>
        <p:spPr>
          <a:xfrm>
            <a:off x="3388016" y="3450666"/>
            <a:ext cx="6881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473" name="مربع نص 11">
            <a:extLst>
              <a:ext uri="{FF2B5EF4-FFF2-40B4-BE49-F238E27FC236}">
                <a16:creationId xmlns:a16="http://schemas.microsoft.com/office/drawing/2014/main" id="{C3AA5149-AE5B-A736-2194-8E48CA680359}"/>
              </a:ext>
            </a:extLst>
          </p:cNvPr>
          <p:cNvSpPr txBox="1">
            <a:spLocks/>
          </p:cNvSpPr>
          <p:nvPr/>
        </p:nvSpPr>
        <p:spPr>
          <a:xfrm>
            <a:off x="4114582" y="3346175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1474" name="Straight Connector 1473">
            <a:extLst>
              <a:ext uri="{FF2B5EF4-FFF2-40B4-BE49-F238E27FC236}">
                <a16:creationId xmlns:a16="http://schemas.microsoft.com/office/drawing/2014/main" id="{46FC0445-099C-9AE5-8F41-7F939175886E}"/>
              </a:ext>
            </a:extLst>
          </p:cNvPr>
          <p:cNvCxnSpPr/>
          <p:nvPr/>
        </p:nvCxnSpPr>
        <p:spPr>
          <a:xfrm>
            <a:off x="3260126" y="3889388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5" name="مربع نص 11">
            <a:extLst>
              <a:ext uri="{FF2B5EF4-FFF2-40B4-BE49-F238E27FC236}">
                <a16:creationId xmlns:a16="http://schemas.microsoft.com/office/drawing/2014/main" id="{D9D09417-90A4-9DF5-3857-6F63856D2939}"/>
              </a:ext>
            </a:extLst>
          </p:cNvPr>
          <p:cNvSpPr txBox="1">
            <a:spLocks/>
          </p:cNvSpPr>
          <p:nvPr/>
        </p:nvSpPr>
        <p:spPr>
          <a:xfrm>
            <a:off x="3614305" y="3831108"/>
            <a:ext cx="4507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76" name="مربع نص 11">
            <a:extLst>
              <a:ext uri="{FF2B5EF4-FFF2-40B4-BE49-F238E27FC236}">
                <a16:creationId xmlns:a16="http://schemas.microsoft.com/office/drawing/2014/main" id="{A90C3B01-E359-0917-DC3C-EEDEC2CF64F1}"/>
              </a:ext>
            </a:extLst>
          </p:cNvPr>
          <p:cNvSpPr txBox="1">
            <a:spLocks/>
          </p:cNvSpPr>
          <p:nvPr/>
        </p:nvSpPr>
        <p:spPr>
          <a:xfrm>
            <a:off x="3891750" y="3845484"/>
            <a:ext cx="331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77" name="مربع نص 11">
            <a:extLst>
              <a:ext uri="{FF2B5EF4-FFF2-40B4-BE49-F238E27FC236}">
                <a16:creationId xmlns:a16="http://schemas.microsoft.com/office/drawing/2014/main" id="{EF428125-611E-F239-AF66-81C49D65AB05}"/>
              </a:ext>
            </a:extLst>
          </p:cNvPr>
          <p:cNvSpPr txBox="1">
            <a:spLocks/>
          </p:cNvSpPr>
          <p:nvPr/>
        </p:nvSpPr>
        <p:spPr>
          <a:xfrm>
            <a:off x="3942039" y="2581404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78" name="مربع نص 11">
            <a:extLst>
              <a:ext uri="{FF2B5EF4-FFF2-40B4-BE49-F238E27FC236}">
                <a16:creationId xmlns:a16="http://schemas.microsoft.com/office/drawing/2014/main" id="{A31CDD11-935E-0625-2667-D5C04D0188DC}"/>
              </a:ext>
            </a:extLst>
          </p:cNvPr>
          <p:cNvSpPr txBox="1">
            <a:spLocks/>
          </p:cNvSpPr>
          <p:nvPr/>
        </p:nvSpPr>
        <p:spPr>
          <a:xfrm>
            <a:off x="4140766" y="2581404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79" name="مربع نص 11">
            <a:extLst>
              <a:ext uri="{FF2B5EF4-FFF2-40B4-BE49-F238E27FC236}">
                <a16:creationId xmlns:a16="http://schemas.microsoft.com/office/drawing/2014/main" id="{C55B34C4-F5FE-A280-E046-47353BB124D6}"/>
              </a:ext>
            </a:extLst>
          </p:cNvPr>
          <p:cNvSpPr txBox="1">
            <a:spLocks/>
          </p:cNvSpPr>
          <p:nvPr/>
        </p:nvSpPr>
        <p:spPr>
          <a:xfrm>
            <a:off x="3623049" y="4166207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480" name="مربع نص 11">
            <a:extLst>
              <a:ext uri="{FF2B5EF4-FFF2-40B4-BE49-F238E27FC236}">
                <a16:creationId xmlns:a16="http://schemas.microsoft.com/office/drawing/2014/main" id="{ED5AD1AA-F0D8-2FB6-53A7-3F432927902A}"/>
              </a:ext>
            </a:extLst>
          </p:cNvPr>
          <p:cNvSpPr txBox="1">
            <a:spLocks/>
          </p:cNvSpPr>
          <p:nvPr/>
        </p:nvSpPr>
        <p:spPr>
          <a:xfrm>
            <a:off x="4055241" y="4080885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1481" name="Straight Connector 1480">
            <a:extLst>
              <a:ext uri="{FF2B5EF4-FFF2-40B4-BE49-F238E27FC236}">
                <a16:creationId xmlns:a16="http://schemas.microsoft.com/office/drawing/2014/main" id="{83EB160E-09E8-940C-6431-CA3EE7D58FC0}"/>
              </a:ext>
            </a:extLst>
          </p:cNvPr>
          <p:cNvCxnSpPr/>
          <p:nvPr/>
        </p:nvCxnSpPr>
        <p:spPr>
          <a:xfrm>
            <a:off x="3227258" y="4574912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2" name="مربع نص 11">
            <a:extLst>
              <a:ext uri="{FF2B5EF4-FFF2-40B4-BE49-F238E27FC236}">
                <a16:creationId xmlns:a16="http://schemas.microsoft.com/office/drawing/2014/main" id="{4F63747E-A98E-9797-E686-42027BBD03BD}"/>
              </a:ext>
            </a:extLst>
          </p:cNvPr>
          <p:cNvSpPr txBox="1">
            <a:spLocks/>
          </p:cNvSpPr>
          <p:nvPr/>
        </p:nvSpPr>
        <p:spPr>
          <a:xfrm>
            <a:off x="3722764" y="4484853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3" name="مربع نص 11">
            <a:extLst>
              <a:ext uri="{FF2B5EF4-FFF2-40B4-BE49-F238E27FC236}">
                <a16:creationId xmlns:a16="http://schemas.microsoft.com/office/drawing/2014/main" id="{AAFDD7DF-6B56-A9B8-E922-56E91ABA77EC}"/>
              </a:ext>
            </a:extLst>
          </p:cNvPr>
          <p:cNvSpPr txBox="1">
            <a:spLocks/>
          </p:cNvSpPr>
          <p:nvPr/>
        </p:nvSpPr>
        <p:spPr>
          <a:xfrm>
            <a:off x="3933970" y="4484853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4" name="مربع نص 11">
            <a:extLst>
              <a:ext uri="{FF2B5EF4-FFF2-40B4-BE49-F238E27FC236}">
                <a16:creationId xmlns:a16="http://schemas.microsoft.com/office/drawing/2014/main" id="{656E23CD-2E91-5690-0247-94A398DC3717}"/>
              </a:ext>
            </a:extLst>
          </p:cNvPr>
          <p:cNvSpPr txBox="1">
            <a:spLocks/>
          </p:cNvSpPr>
          <p:nvPr/>
        </p:nvSpPr>
        <p:spPr>
          <a:xfrm>
            <a:off x="3838577" y="4839606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485" name="مربع نص 11">
            <a:extLst>
              <a:ext uri="{FF2B5EF4-FFF2-40B4-BE49-F238E27FC236}">
                <a16:creationId xmlns:a16="http://schemas.microsoft.com/office/drawing/2014/main" id="{FDF2045E-46FD-86D4-CA63-32D79F6442DF}"/>
              </a:ext>
            </a:extLst>
          </p:cNvPr>
          <p:cNvSpPr txBox="1">
            <a:spLocks/>
          </p:cNvSpPr>
          <p:nvPr/>
        </p:nvSpPr>
        <p:spPr>
          <a:xfrm>
            <a:off x="4252642" y="4744922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1486" name="Straight Connector 1485">
            <a:extLst>
              <a:ext uri="{FF2B5EF4-FFF2-40B4-BE49-F238E27FC236}">
                <a16:creationId xmlns:a16="http://schemas.microsoft.com/office/drawing/2014/main" id="{C0AD8C20-8853-EECD-A142-C6FD6267596F}"/>
              </a:ext>
            </a:extLst>
          </p:cNvPr>
          <p:cNvCxnSpPr/>
          <p:nvPr/>
        </p:nvCxnSpPr>
        <p:spPr>
          <a:xfrm>
            <a:off x="3328915" y="5281208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7" name="مربع نص 11">
            <a:extLst>
              <a:ext uri="{FF2B5EF4-FFF2-40B4-BE49-F238E27FC236}">
                <a16:creationId xmlns:a16="http://schemas.microsoft.com/office/drawing/2014/main" id="{53F3CE60-CC6F-682D-98F1-74F061010378}"/>
              </a:ext>
            </a:extLst>
          </p:cNvPr>
          <p:cNvSpPr txBox="1">
            <a:spLocks/>
          </p:cNvSpPr>
          <p:nvPr/>
        </p:nvSpPr>
        <p:spPr>
          <a:xfrm>
            <a:off x="4053839" y="5222886"/>
            <a:ext cx="4060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493" name="Picture 1492">
            <a:extLst>
              <a:ext uri="{FF2B5EF4-FFF2-40B4-BE49-F238E27FC236}">
                <a16:creationId xmlns:a16="http://schemas.microsoft.com/office/drawing/2014/main" id="{263C66A9-5250-D971-89B4-77C26DCE81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4904" y="668594"/>
            <a:ext cx="563433" cy="28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3" fill="hold"/>
                                        <p:tgtEl>
                                          <p:spTgt spid="1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7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  <p:bldP spid="1469" grpId="0"/>
      <p:bldP spid="1470" grpId="0"/>
      <p:bldP spid="1471" grpId="0" animBg="1"/>
      <p:bldP spid="1472" grpId="0"/>
      <p:bldP spid="1475" grpId="0"/>
      <p:bldP spid="1476" grpId="0"/>
      <p:bldP spid="1477" grpId="0"/>
      <p:bldP spid="1478" grpId="0"/>
      <p:bldP spid="1479" grpId="0"/>
      <p:bldP spid="1480" grpId="0"/>
      <p:bldP spid="1482" grpId="0"/>
      <p:bldP spid="1483" grpId="0"/>
      <p:bldP spid="1484" grpId="0"/>
      <p:bldP spid="1485" grpId="0"/>
      <p:bldP spid="148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388345" y="777743"/>
            <a:ext cx="14943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إسطنبول</a:t>
            </a:r>
          </a:p>
        </p:txBody>
      </p:sp>
      <p:pic>
        <p:nvPicPr>
          <p:cNvPr id="2045" name="Picture 12" descr="39 Kuwait ideas | kuwait, kuwait city, kuwait national day">
            <a:hlinkClick r:id="rId5" action="ppaction://hlinksldjump"/>
            <a:extLst>
              <a:ext uri="{FF2B5EF4-FFF2-40B4-BE49-F238E27FC236}">
                <a16:creationId xmlns:a16="http://schemas.microsoft.com/office/drawing/2014/main" id="{F778980A-2C07-4350-81AD-BC3FA667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555" y="5407740"/>
            <a:ext cx="630846" cy="8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041672" y="859245"/>
            <a:ext cx="12907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Istanbul</a:t>
            </a:r>
            <a:endParaRPr kumimoji="0" lang="ar-KW" sz="32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pic>
        <p:nvPicPr>
          <p:cNvPr id="12290" name="Picture 2" descr="Istanbul stamp Vector Images, Royalty-free Istanbul stamp Vectors |  Depositphotos®">
            <a:extLst>
              <a:ext uri="{FF2B5EF4-FFF2-40B4-BE49-F238E27FC236}">
                <a16:creationId xmlns:a16="http://schemas.microsoft.com/office/drawing/2014/main" id="{431A8D3D-3A89-4F2F-8C2F-8C4EA6834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111">
            <a:off x="8787996" y="2317438"/>
            <a:ext cx="1453394" cy="145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port tone">
            <a:hlinkClick r:id="" action="ppaction://media"/>
            <a:extLst>
              <a:ext uri="{FF2B5EF4-FFF2-40B4-BE49-F238E27FC236}">
                <a16:creationId xmlns:a16="http://schemas.microsoft.com/office/drawing/2014/main" id="{2F088DAB-A77C-4D17-B0DB-8D3691F7A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D5C94-A2E6-4F00-D527-166B98638D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061" b="10506"/>
          <a:stretch/>
        </p:blipFill>
        <p:spPr>
          <a:xfrm>
            <a:off x="1075893" y="1672300"/>
            <a:ext cx="4743018" cy="971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F9378-0413-CF1E-9932-63AC173660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2428" y="2890837"/>
            <a:ext cx="1909947" cy="923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51DE81-CBED-77D8-7A82-3C93C3242A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4904" y="668594"/>
            <a:ext cx="563433" cy="284113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429853F-F962-295F-A401-FF7B6834828A}"/>
              </a:ext>
            </a:extLst>
          </p:cNvPr>
          <p:cNvSpPr txBox="1">
            <a:spLocks/>
          </p:cNvSpPr>
          <p:nvPr/>
        </p:nvSpPr>
        <p:spPr>
          <a:xfrm>
            <a:off x="3230603" y="257440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مربع نص 11">
            <a:extLst>
              <a:ext uri="{FF2B5EF4-FFF2-40B4-BE49-F238E27FC236}">
                <a16:creationId xmlns:a16="http://schemas.microsoft.com/office/drawing/2014/main" id="{3B907CFD-A420-6AD9-2EC4-8C765C3BDB09}"/>
              </a:ext>
            </a:extLst>
          </p:cNvPr>
          <p:cNvSpPr txBox="1">
            <a:spLocks/>
          </p:cNvSpPr>
          <p:nvPr/>
        </p:nvSpPr>
        <p:spPr>
          <a:xfrm>
            <a:off x="3495646" y="2574405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58AB9C2-9AD7-C91F-5608-7538E46CC590}"/>
              </a:ext>
            </a:extLst>
          </p:cNvPr>
          <p:cNvSpPr/>
          <p:nvPr/>
        </p:nvSpPr>
        <p:spPr>
          <a:xfrm flipH="1">
            <a:off x="2806533" y="2780653"/>
            <a:ext cx="848139" cy="853926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ربع نص 11">
            <a:extLst>
              <a:ext uri="{FF2B5EF4-FFF2-40B4-BE49-F238E27FC236}">
                <a16:creationId xmlns:a16="http://schemas.microsoft.com/office/drawing/2014/main" id="{9F690D14-84EC-2855-4147-7E315258AA97}"/>
              </a:ext>
            </a:extLst>
          </p:cNvPr>
          <p:cNvSpPr txBox="1">
            <a:spLocks/>
          </p:cNvSpPr>
          <p:nvPr/>
        </p:nvSpPr>
        <p:spPr>
          <a:xfrm>
            <a:off x="3242547" y="3506082"/>
            <a:ext cx="3636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مربع نص 11">
            <a:extLst>
              <a:ext uri="{FF2B5EF4-FFF2-40B4-BE49-F238E27FC236}">
                <a16:creationId xmlns:a16="http://schemas.microsoft.com/office/drawing/2014/main" id="{80289450-F092-965C-4187-8F837D6E9F4F}"/>
              </a:ext>
            </a:extLst>
          </p:cNvPr>
          <p:cNvSpPr txBox="1">
            <a:spLocks/>
          </p:cNvSpPr>
          <p:nvPr/>
        </p:nvSpPr>
        <p:spPr>
          <a:xfrm>
            <a:off x="3858275" y="3401591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68DE82-A924-4A9B-D367-C2B4CA1A1A78}"/>
              </a:ext>
            </a:extLst>
          </p:cNvPr>
          <p:cNvCxnSpPr/>
          <p:nvPr/>
        </p:nvCxnSpPr>
        <p:spPr>
          <a:xfrm>
            <a:off x="3003819" y="3944804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1">
            <a:extLst>
              <a:ext uri="{FF2B5EF4-FFF2-40B4-BE49-F238E27FC236}">
                <a16:creationId xmlns:a16="http://schemas.microsoft.com/office/drawing/2014/main" id="{7EEEC740-D73F-D5AB-AC5A-2B26A3377027}"/>
              </a:ext>
            </a:extLst>
          </p:cNvPr>
          <p:cNvSpPr txBox="1">
            <a:spLocks/>
          </p:cNvSpPr>
          <p:nvPr/>
        </p:nvSpPr>
        <p:spPr>
          <a:xfrm>
            <a:off x="3198670" y="3886524"/>
            <a:ext cx="4507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مربع نص 11">
            <a:extLst>
              <a:ext uri="{FF2B5EF4-FFF2-40B4-BE49-F238E27FC236}">
                <a16:creationId xmlns:a16="http://schemas.microsoft.com/office/drawing/2014/main" id="{D1DC780B-EE05-93F6-3F0D-3E0AEC4D09D4}"/>
              </a:ext>
            </a:extLst>
          </p:cNvPr>
          <p:cNvSpPr txBox="1">
            <a:spLocks/>
          </p:cNvSpPr>
          <p:nvPr/>
        </p:nvSpPr>
        <p:spPr>
          <a:xfrm>
            <a:off x="3517677" y="3887046"/>
            <a:ext cx="331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مربع نص 11">
            <a:extLst>
              <a:ext uri="{FF2B5EF4-FFF2-40B4-BE49-F238E27FC236}">
                <a16:creationId xmlns:a16="http://schemas.microsoft.com/office/drawing/2014/main" id="{E376EF0F-0D73-1736-CCD6-7998DE7A0974}"/>
              </a:ext>
            </a:extLst>
          </p:cNvPr>
          <p:cNvSpPr txBox="1">
            <a:spLocks/>
          </p:cNvSpPr>
          <p:nvPr/>
        </p:nvSpPr>
        <p:spPr>
          <a:xfrm>
            <a:off x="3734222" y="2581404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مربع نص 11">
            <a:extLst>
              <a:ext uri="{FF2B5EF4-FFF2-40B4-BE49-F238E27FC236}">
                <a16:creationId xmlns:a16="http://schemas.microsoft.com/office/drawing/2014/main" id="{3AF1AD30-76EB-35B2-D995-0DBCFD150EC1}"/>
              </a:ext>
            </a:extLst>
          </p:cNvPr>
          <p:cNvSpPr txBox="1">
            <a:spLocks/>
          </p:cNvSpPr>
          <p:nvPr/>
        </p:nvSpPr>
        <p:spPr>
          <a:xfrm>
            <a:off x="3932949" y="2581404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مربع نص 11">
            <a:extLst>
              <a:ext uri="{FF2B5EF4-FFF2-40B4-BE49-F238E27FC236}">
                <a16:creationId xmlns:a16="http://schemas.microsoft.com/office/drawing/2014/main" id="{6D02988E-C5CB-D840-8211-CE5B98D5F9C4}"/>
              </a:ext>
            </a:extLst>
          </p:cNvPr>
          <p:cNvSpPr txBox="1">
            <a:spLocks/>
          </p:cNvSpPr>
          <p:nvPr/>
        </p:nvSpPr>
        <p:spPr>
          <a:xfrm>
            <a:off x="3199824" y="4207769"/>
            <a:ext cx="7466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spc="3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مربع نص 11">
            <a:extLst>
              <a:ext uri="{FF2B5EF4-FFF2-40B4-BE49-F238E27FC236}">
                <a16:creationId xmlns:a16="http://schemas.microsoft.com/office/drawing/2014/main" id="{74A7BE40-C638-1CF2-1660-B319E6AA860B}"/>
              </a:ext>
            </a:extLst>
          </p:cNvPr>
          <p:cNvSpPr txBox="1">
            <a:spLocks/>
          </p:cNvSpPr>
          <p:nvPr/>
        </p:nvSpPr>
        <p:spPr>
          <a:xfrm>
            <a:off x="3798934" y="4136301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F32578-2B08-7838-EA92-45F4FDAC3812}"/>
              </a:ext>
            </a:extLst>
          </p:cNvPr>
          <p:cNvCxnSpPr/>
          <p:nvPr/>
        </p:nvCxnSpPr>
        <p:spPr>
          <a:xfrm>
            <a:off x="2970951" y="4630328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ربع نص 11">
            <a:extLst>
              <a:ext uri="{FF2B5EF4-FFF2-40B4-BE49-F238E27FC236}">
                <a16:creationId xmlns:a16="http://schemas.microsoft.com/office/drawing/2014/main" id="{3D293195-C595-4D50-0655-BC1D42DAA842}"/>
              </a:ext>
            </a:extLst>
          </p:cNvPr>
          <p:cNvSpPr txBox="1">
            <a:spLocks/>
          </p:cNvSpPr>
          <p:nvPr/>
        </p:nvSpPr>
        <p:spPr>
          <a:xfrm>
            <a:off x="3390252" y="4540269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مربع نص 11">
            <a:extLst>
              <a:ext uri="{FF2B5EF4-FFF2-40B4-BE49-F238E27FC236}">
                <a16:creationId xmlns:a16="http://schemas.microsoft.com/office/drawing/2014/main" id="{E7B0436B-495E-B0B8-146F-895C063E8DC9}"/>
              </a:ext>
            </a:extLst>
          </p:cNvPr>
          <p:cNvSpPr txBox="1">
            <a:spLocks/>
          </p:cNvSpPr>
          <p:nvPr/>
        </p:nvSpPr>
        <p:spPr>
          <a:xfrm>
            <a:off x="3622243" y="4540269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مربع نص 11">
            <a:extLst>
              <a:ext uri="{FF2B5EF4-FFF2-40B4-BE49-F238E27FC236}">
                <a16:creationId xmlns:a16="http://schemas.microsoft.com/office/drawing/2014/main" id="{8BB46D87-5692-34C1-B71E-9B00EE914EAD}"/>
              </a:ext>
            </a:extLst>
          </p:cNvPr>
          <p:cNvSpPr txBox="1">
            <a:spLocks/>
          </p:cNvSpPr>
          <p:nvPr/>
        </p:nvSpPr>
        <p:spPr>
          <a:xfrm>
            <a:off x="3727741" y="4895022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0" name="مربع نص 11">
            <a:extLst>
              <a:ext uri="{FF2B5EF4-FFF2-40B4-BE49-F238E27FC236}">
                <a16:creationId xmlns:a16="http://schemas.microsoft.com/office/drawing/2014/main" id="{3694289A-6832-9D35-7E9E-97665456566C}"/>
              </a:ext>
            </a:extLst>
          </p:cNvPr>
          <p:cNvSpPr txBox="1">
            <a:spLocks/>
          </p:cNvSpPr>
          <p:nvPr/>
        </p:nvSpPr>
        <p:spPr>
          <a:xfrm>
            <a:off x="4056774" y="4808691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4890B4-9366-D2B4-8CBC-B5D714634F28}"/>
              </a:ext>
            </a:extLst>
          </p:cNvPr>
          <p:cNvCxnSpPr/>
          <p:nvPr/>
        </p:nvCxnSpPr>
        <p:spPr>
          <a:xfrm>
            <a:off x="3148809" y="5336624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ربع نص 11">
            <a:extLst>
              <a:ext uri="{FF2B5EF4-FFF2-40B4-BE49-F238E27FC236}">
                <a16:creationId xmlns:a16="http://schemas.microsoft.com/office/drawing/2014/main" id="{2E1315A7-1E64-9D33-4548-1835FDCC6692}"/>
              </a:ext>
            </a:extLst>
          </p:cNvPr>
          <p:cNvSpPr txBox="1">
            <a:spLocks/>
          </p:cNvSpPr>
          <p:nvPr/>
        </p:nvSpPr>
        <p:spPr>
          <a:xfrm>
            <a:off x="3936899" y="5378940"/>
            <a:ext cx="4060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مربع نص 11">
            <a:extLst>
              <a:ext uri="{FF2B5EF4-FFF2-40B4-BE49-F238E27FC236}">
                <a16:creationId xmlns:a16="http://schemas.microsoft.com/office/drawing/2014/main" id="{F15FE36F-9168-230A-15AD-9BCB8C069EDF}"/>
              </a:ext>
            </a:extLst>
          </p:cNvPr>
          <p:cNvSpPr txBox="1">
            <a:spLocks/>
          </p:cNvSpPr>
          <p:nvPr/>
        </p:nvSpPr>
        <p:spPr>
          <a:xfrm>
            <a:off x="3797827" y="4532485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50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  <p:bldP spid="12" grpId="0"/>
      <p:bldP spid="13" grpId="0"/>
      <p:bldP spid="15" grpId="0" animBg="1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2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BDA8B9-73ED-4650-AA2B-9C48476F3256}"/>
              </a:ext>
            </a:extLst>
          </p:cNvPr>
          <p:cNvSpPr/>
          <p:nvPr/>
        </p:nvSpPr>
        <p:spPr>
          <a:xfrm>
            <a:off x="1179871" y="668594"/>
            <a:ext cx="4277032" cy="915338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3261076" y="747387"/>
            <a:ext cx="10951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khbar MT" pitchFamily="2" charset="-78"/>
              </a:rPr>
              <a:t>طوكيو</a:t>
            </a:r>
          </a:p>
        </p:txBody>
      </p:sp>
      <p:pic>
        <p:nvPicPr>
          <p:cNvPr id="2045" name="Picture 12" descr="39 Kuwait ideas | kuwait, kuwait city, kuwait national day">
            <a:hlinkClick r:id="rId5" action="ppaction://hlinksldjump"/>
            <a:extLst>
              <a:ext uri="{FF2B5EF4-FFF2-40B4-BE49-F238E27FC236}">
                <a16:creationId xmlns:a16="http://schemas.microsoft.com/office/drawing/2014/main" id="{F778980A-2C07-4350-81AD-BC3FA667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555" y="5407740"/>
            <a:ext cx="630846" cy="816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6" name="Rectangle 2045">
            <a:extLst>
              <a:ext uri="{FF2B5EF4-FFF2-40B4-BE49-F238E27FC236}">
                <a16:creationId xmlns:a16="http://schemas.microsoft.com/office/drawing/2014/main" id="{AD5A6427-A48C-4440-B5B8-CA05F4F4424B}"/>
              </a:ext>
            </a:extLst>
          </p:cNvPr>
          <p:cNvSpPr/>
          <p:nvPr/>
        </p:nvSpPr>
        <p:spPr>
          <a:xfrm>
            <a:off x="2301486" y="863080"/>
            <a:ext cx="9941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Akhbar MT" pitchFamily="2" charset="-78"/>
              </a:rPr>
              <a:t>Tokyo</a:t>
            </a:r>
            <a:endParaRPr kumimoji="0" lang="ar-KW" sz="32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Akhbar MT" pitchFamily="2" charset="-78"/>
            </a:endParaRPr>
          </a:p>
        </p:txBody>
      </p:sp>
      <p:pic>
        <p:nvPicPr>
          <p:cNvPr id="1026" name="Picture 2" descr="Red Grunge Rubber Stamp With The Name Of Tokyo The Capital Of.. Royalty  Free Cliparts, Vectors, And Stock Illustration. Image 77408984.">
            <a:extLst>
              <a:ext uri="{FF2B5EF4-FFF2-40B4-BE49-F238E27FC236}">
                <a16:creationId xmlns:a16="http://schemas.microsoft.com/office/drawing/2014/main" id="{9F1B4B23-BC3A-498C-8853-60ABE11F9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6022" r="4122" b="6092"/>
          <a:stretch/>
        </p:blipFill>
        <p:spPr bwMode="auto">
          <a:xfrm rot="20186285">
            <a:off x="9350628" y="3532998"/>
            <a:ext cx="1448723" cy="144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irport tone">
            <a:hlinkClick r:id="" action="ppaction://media"/>
            <a:extLst>
              <a:ext uri="{FF2B5EF4-FFF2-40B4-BE49-F238E27FC236}">
                <a16:creationId xmlns:a16="http://schemas.microsoft.com/office/drawing/2014/main" id="{43C67288-0257-417A-88E7-52F13350E5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41971" y="1121457"/>
            <a:ext cx="487363" cy="487363"/>
          </a:xfrm>
          <a:prstGeom prst="rect">
            <a:avLst/>
          </a:prstGeom>
        </p:spPr>
      </p:pic>
      <p:pic>
        <p:nvPicPr>
          <p:cNvPr id="2" name="Picture 2" descr="Tokyo - NFT Stamp - CryptoPostage | OpenSea">
            <a:extLst>
              <a:ext uri="{FF2B5EF4-FFF2-40B4-BE49-F238E27FC236}">
                <a16:creationId xmlns:a16="http://schemas.microsoft.com/office/drawing/2014/main" id="{FCE8F1DE-F105-9845-2BD1-C295E690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52">
            <a:off x="7866259" y="1270458"/>
            <a:ext cx="1541433" cy="24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CF3C32-625B-C94C-8B5B-703C80DF4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061" b="10506"/>
          <a:stretch/>
        </p:blipFill>
        <p:spPr>
          <a:xfrm>
            <a:off x="1075893" y="1672300"/>
            <a:ext cx="4743018" cy="971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4B347-21AF-40A5-0353-372A038FB7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8417" y="2888151"/>
            <a:ext cx="2279939" cy="1279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6493B4-EE14-D509-D4C5-B7370307F1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4904" y="668594"/>
            <a:ext cx="563433" cy="284113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47120E-0306-2819-4080-4DBBF1FE662C}"/>
              </a:ext>
            </a:extLst>
          </p:cNvPr>
          <p:cNvSpPr txBox="1">
            <a:spLocks/>
          </p:cNvSpPr>
          <p:nvPr/>
        </p:nvSpPr>
        <p:spPr>
          <a:xfrm>
            <a:off x="3119748" y="2700937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مربع نص 11">
            <a:extLst>
              <a:ext uri="{FF2B5EF4-FFF2-40B4-BE49-F238E27FC236}">
                <a16:creationId xmlns:a16="http://schemas.microsoft.com/office/drawing/2014/main" id="{1345D0E9-B5B2-246E-23B5-7B6C528A79E5}"/>
              </a:ext>
            </a:extLst>
          </p:cNvPr>
          <p:cNvSpPr txBox="1">
            <a:spLocks/>
          </p:cNvSpPr>
          <p:nvPr/>
        </p:nvSpPr>
        <p:spPr>
          <a:xfrm>
            <a:off x="3384791" y="2700937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5B280DC-68CB-4CB3-AED7-76307D4B4E0B}"/>
              </a:ext>
            </a:extLst>
          </p:cNvPr>
          <p:cNvSpPr/>
          <p:nvPr/>
        </p:nvSpPr>
        <p:spPr>
          <a:xfrm flipH="1">
            <a:off x="2695678" y="2907185"/>
            <a:ext cx="848139" cy="853926"/>
          </a:xfrm>
          <a:prstGeom prst="arc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ربع نص 11">
            <a:extLst>
              <a:ext uri="{FF2B5EF4-FFF2-40B4-BE49-F238E27FC236}">
                <a16:creationId xmlns:a16="http://schemas.microsoft.com/office/drawing/2014/main" id="{4131FC6A-26DD-202D-7C9B-B138162BD940}"/>
              </a:ext>
            </a:extLst>
          </p:cNvPr>
          <p:cNvSpPr txBox="1">
            <a:spLocks/>
          </p:cNvSpPr>
          <p:nvPr/>
        </p:nvSpPr>
        <p:spPr>
          <a:xfrm>
            <a:off x="3069344" y="3639541"/>
            <a:ext cx="6881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spc="3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7" name="مربع نص 11">
            <a:extLst>
              <a:ext uri="{FF2B5EF4-FFF2-40B4-BE49-F238E27FC236}">
                <a16:creationId xmlns:a16="http://schemas.microsoft.com/office/drawing/2014/main" id="{033AD31E-B919-8D6E-62C8-9A3F86750A0D}"/>
              </a:ext>
            </a:extLst>
          </p:cNvPr>
          <p:cNvSpPr txBox="1">
            <a:spLocks/>
          </p:cNvSpPr>
          <p:nvPr/>
        </p:nvSpPr>
        <p:spPr>
          <a:xfrm>
            <a:off x="3795910" y="3535050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08A787-2121-DD01-5466-2E569F1E0D51}"/>
              </a:ext>
            </a:extLst>
          </p:cNvPr>
          <p:cNvCxnSpPr/>
          <p:nvPr/>
        </p:nvCxnSpPr>
        <p:spPr>
          <a:xfrm>
            <a:off x="2941454" y="4078263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1">
            <a:extLst>
              <a:ext uri="{FF2B5EF4-FFF2-40B4-BE49-F238E27FC236}">
                <a16:creationId xmlns:a16="http://schemas.microsoft.com/office/drawing/2014/main" id="{834EA18B-0ED3-03BE-B6C3-3F399DDFD58C}"/>
              </a:ext>
            </a:extLst>
          </p:cNvPr>
          <p:cNvSpPr txBox="1">
            <a:spLocks/>
          </p:cNvSpPr>
          <p:nvPr/>
        </p:nvSpPr>
        <p:spPr>
          <a:xfrm>
            <a:off x="3295633" y="4019983"/>
            <a:ext cx="4507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مربع نص 11">
            <a:extLst>
              <a:ext uri="{FF2B5EF4-FFF2-40B4-BE49-F238E27FC236}">
                <a16:creationId xmlns:a16="http://schemas.microsoft.com/office/drawing/2014/main" id="{07DD5377-08BA-A6F5-1447-472EA2DCDB42}"/>
              </a:ext>
            </a:extLst>
          </p:cNvPr>
          <p:cNvSpPr txBox="1">
            <a:spLocks/>
          </p:cNvSpPr>
          <p:nvPr/>
        </p:nvSpPr>
        <p:spPr>
          <a:xfrm>
            <a:off x="3573078" y="4034359"/>
            <a:ext cx="331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مربع نص 11">
            <a:extLst>
              <a:ext uri="{FF2B5EF4-FFF2-40B4-BE49-F238E27FC236}">
                <a16:creationId xmlns:a16="http://schemas.microsoft.com/office/drawing/2014/main" id="{896A4DB9-BFB4-5086-1D19-82C2A625A71B}"/>
              </a:ext>
            </a:extLst>
          </p:cNvPr>
          <p:cNvSpPr txBox="1">
            <a:spLocks/>
          </p:cNvSpPr>
          <p:nvPr/>
        </p:nvSpPr>
        <p:spPr>
          <a:xfrm>
            <a:off x="3623367" y="2707936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مربع نص 11">
            <a:extLst>
              <a:ext uri="{FF2B5EF4-FFF2-40B4-BE49-F238E27FC236}">
                <a16:creationId xmlns:a16="http://schemas.microsoft.com/office/drawing/2014/main" id="{4B500FD1-5325-C00A-C320-797BE62DE46B}"/>
              </a:ext>
            </a:extLst>
          </p:cNvPr>
          <p:cNvSpPr txBox="1">
            <a:spLocks/>
          </p:cNvSpPr>
          <p:nvPr/>
        </p:nvSpPr>
        <p:spPr>
          <a:xfrm>
            <a:off x="3822094" y="2707936"/>
            <a:ext cx="344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مربع نص 11">
            <a:extLst>
              <a:ext uri="{FF2B5EF4-FFF2-40B4-BE49-F238E27FC236}">
                <a16:creationId xmlns:a16="http://schemas.microsoft.com/office/drawing/2014/main" id="{272D17CD-1F7F-1548-41E8-FB9366A27EDC}"/>
              </a:ext>
            </a:extLst>
          </p:cNvPr>
          <p:cNvSpPr txBox="1">
            <a:spLocks/>
          </p:cNvSpPr>
          <p:nvPr/>
        </p:nvSpPr>
        <p:spPr>
          <a:xfrm>
            <a:off x="3519122" y="4355082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5" name="مربع نص 11">
            <a:extLst>
              <a:ext uri="{FF2B5EF4-FFF2-40B4-BE49-F238E27FC236}">
                <a16:creationId xmlns:a16="http://schemas.microsoft.com/office/drawing/2014/main" id="{6368FE61-1C34-F89E-3097-0C61E405FB8D}"/>
              </a:ext>
            </a:extLst>
          </p:cNvPr>
          <p:cNvSpPr txBox="1">
            <a:spLocks/>
          </p:cNvSpPr>
          <p:nvPr/>
        </p:nvSpPr>
        <p:spPr>
          <a:xfrm>
            <a:off x="3951314" y="4269760"/>
            <a:ext cx="6559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ــ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C04539-1444-6ECF-6C2E-B499085091A4}"/>
              </a:ext>
            </a:extLst>
          </p:cNvPr>
          <p:cNvCxnSpPr/>
          <p:nvPr/>
        </p:nvCxnSpPr>
        <p:spPr>
          <a:xfrm>
            <a:off x="3123331" y="4763787"/>
            <a:ext cx="129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11">
            <a:extLst>
              <a:ext uri="{FF2B5EF4-FFF2-40B4-BE49-F238E27FC236}">
                <a16:creationId xmlns:a16="http://schemas.microsoft.com/office/drawing/2014/main" id="{8F43DC78-E487-FF04-95C8-AF5A9C55A56B}"/>
              </a:ext>
            </a:extLst>
          </p:cNvPr>
          <p:cNvSpPr txBox="1">
            <a:spLocks/>
          </p:cNvSpPr>
          <p:nvPr/>
        </p:nvSpPr>
        <p:spPr>
          <a:xfrm>
            <a:off x="3822094" y="4027533"/>
            <a:ext cx="331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مربع نص 11">
            <a:extLst>
              <a:ext uri="{FF2B5EF4-FFF2-40B4-BE49-F238E27FC236}">
                <a16:creationId xmlns:a16="http://schemas.microsoft.com/office/drawing/2014/main" id="{B850A781-60A4-806F-7B20-8DCBC6A58F4D}"/>
              </a:ext>
            </a:extLst>
          </p:cNvPr>
          <p:cNvSpPr txBox="1">
            <a:spLocks/>
          </p:cNvSpPr>
          <p:nvPr/>
        </p:nvSpPr>
        <p:spPr>
          <a:xfrm>
            <a:off x="3518591" y="4730576"/>
            <a:ext cx="6559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>
                <a:solidFill>
                  <a:srgbClr val="FF0000"/>
                </a:solidFill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76232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 animBg="1"/>
      <p:bldP spid="2041" grpId="0"/>
      <p:bldP spid="2046" grpId="0"/>
      <p:bldP spid="12" grpId="0"/>
      <p:bldP spid="13" grpId="0"/>
      <p:bldP spid="15" grpId="0" animBg="1"/>
      <p:bldP spid="16" grpId="0"/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20D3-6635-22FA-57EC-7C02ED2C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KW" sz="4000" spc="0" dirty="0"/>
              <a:t>التقييم المختصر</a:t>
            </a:r>
          </a:p>
        </p:txBody>
      </p:sp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7DC3A127-61E1-9FE9-F5C8-7E92F88B6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44999" r="21173" b="44812"/>
          <a:stretch/>
        </p:blipFill>
        <p:spPr>
          <a:xfrm>
            <a:off x="1139200" y="3429000"/>
            <a:ext cx="9913600" cy="12750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9AABF627-6FC8-0F26-6A9F-2790EF0DEDAE}"/>
              </a:ext>
            </a:extLst>
          </p:cNvPr>
          <p:cNvSpPr/>
          <p:nvPr/>
        </p:nvSpPr>
        <p:spPr>
          <a:xfrm>
            <a:off x="2335279" y="4066517"/>
            <a:ext cx="474182" cy="48664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A1DD6-09C2-C876-7DA8-D2115FC25B51}"/>
              </a:ext>
            </a:extLst>
          </p:cNvPr>
          <p:cNvSpPr txBox="1"/>
          <p:nvPr/>
        </p:nvSpPr>
        <p:spPr>
          <a:xfrm>
            <a:off x="6997148" y="2743200"/>
            <a:ext cx="4002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/>
              <a:t>اختر الإجابة الصحيحة:</a:t>
            </a:r>
          </a:p>
        </p:txBody>
      </p:sp>
    </p:spTree>
    <p:extLst>
      <p:ext uri="{BB962C8B-B14F-4D97-AF65-F5344CB8AC3E}">
        <p14:creationId xmlns:p14="http://schemas.microsoft.com/office/powerpoint/2010/main" val="16274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EC1AC8-35FB-44F9-5C3A-0B1C3451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</p:spPr>
        <p:txBody>
          <a:bodyPr/>
          <a:lstStyle/>
          <a:p>
            <a:pPr algn="ctr"/>
            <a:r>
              <a:rPr lang="ar-KW" sz="4000" spc="0" dirty="0"/>
              <a:t>الخاتــــــمة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63D740-454A-55CF-EB51-3C412ACB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316" y="3033848"/>
            <a:ext cx="6907367" cy="2420322"/>
          </a:xfrm>
          <a:prstGeom prst="rect">
            <a:avLst/>
          </a:prstGeom>
        </p:spPr>
      </p:pic>
      <p:pic>
        <p:nvPicPr>
          <p:cNvPr id="7" name="صورة 34">
            <a:extLst>
              <a:ext uri="{FF2B5EF4-FFF2-40B4-BE49-F238E27FC236}">
                <a16:creationId xmlns:a16="http://schemas.microsoft.com/office/drawing/2014/main" id="{CBE3CD81-D205-31F0-F8B9-461E32D4F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22" y="4046049"/>
            <a:ext cx="2811951" cy="28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0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86591" y="257703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09086" y="543039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3,14 × 100 =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82543" y="162857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0,314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صحيح"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82543" y="2454676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314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82543" y="3257731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31,4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3" name="Arrow: Pent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BDF59D-443A-4881-860F-B2CC1B83C3C1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27115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86591" y="257703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09086" y="543039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0,085 × 1000 =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صحيح"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82543" y="162857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85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82543" y="2454676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800" spc="300" dirty="0">
                <a:solidFill>
                  <a:prstClr val="white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8,5</a:t>
            </a:r>
            <a:endParaRPr kumimoji="0" lang="ar-AE" sz="2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82543" y="3257731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850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6" name="Arrow: Pentagon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6B914E-F7F7-4948-928A-DEC3902E2C80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7612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86591" y="257703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09086" y="543039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5 × __ = 10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82543" y="162857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5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82543" y="2454676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صحيح"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82543" y="3257731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2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7" name="Arrow: Pentagon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4525C1-54AE-4529-BC60-5338BF4553E0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208590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86591" y="257703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اخضر 4">
            <a:extLst>
              <a:ext uri="{FF2B5EF4-FFF2-40B4-BE49-F238E27FC236}">
                <a16:creationId xmlns:a16="http://schemas.microsoft.com/office/drawing/2014/main" id="{86DDC500-8C66-4846-99C8-9A308BB2D698}"/>
              </a:ext>
            </a:extLst>
          </p:cNvPr>
          <p:cNvSpPr/>
          <p:nvPr/>
        </p:nvSpPr>
        <p:spPr>
          <a:xfrm>
            <a:off x="888638" y="3099035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09086" y="543039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__ × 3 = 6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صحيح"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82543" y="162857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2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82543" y="2454676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82543" y="3258329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4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8" name="Arrow: Pentagon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2C2A28-C4AE-4E8B-B71A-6092DF3C19C4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18991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86591" y="257703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اخضر 4">
            <a:extLst>
              <a:ext uri="{FF2B5EF4-FFF2-40B4-BE49-F238E27FC236}">
                <a16:creationId xmlns:a16="http://schemas.microsoft.com/office/drawing/2014/main" id="{86DDC500-8C66-4846-99C8-9A308BB2D698}"/>
              </a:ext>
            </a:extLst>
          </p:cNvPr>
          <p:cNvSpPr/>
          <p:nvPr/>
        </p:nvSpPr>
        <p:spPr>
          <a:xfrm>
            <a:off x="888638" y="3099035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اخضر 5">
            <a:extLst>
              <a:ext uri="{FF2B5EF4-FFF2-40B4-BE49-F238E27FC236}">
                <a16:creationId xmlns:a16="http://schemas.microsoft.com/office/drawing/2014/main" id="{506D1AC1-EFB0-4760-A144-B73502E680F9}"/>
              </a:ext>
            </a:extLst>
          </p:cNvPr>
          <p:cNvSpPr/>
          <p:nvPr/>
        </p:nvSpPr>
        <p:spPr>
          <a:xfrm>
            <a:off x="883895" y="260906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09086" y="543039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قرب 25 لأقرب عشرة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82543" y="162857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10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82543" y="2454676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26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صحيح"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82543" y="3258329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30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19" name="Arrow: Pentagon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E6D6BD-D124-4C84-965E-F4A5641BF75F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134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03B0F2-5E04-48E7-8A79-1D1434EE9126}"/>
              </a:ext>
            </a:extLst>
          </p:cNvPr>
          <p:cNvSpPr/>
          <p:nvPr/>
        </p:nvSpPr>
        <p:spPr>
          <a:xfrm>
            <a:off x="6086591" y="257703"/>
            <a:ext cx="4994276" cy="4024011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الهاتف">
            <a:extLst>
              <a:ext uri="{FF2B5EF4-FFF2-40B4-BE49-F238E27FC236}">
                <a16:creationId xmlns:a16="http://schemas.microsoft.com/office/drawing/2014/main" id="{6D984B85-585B-46D7-8734-53439C38DD2F}"/>
              </a:ext>
            </a:extLst>
          </p:cNvPr>
          <p:cNvGrpSpPr/>
          <p:nvPr/>
        </p:nvGrpSpPr>
        <p:grpSpPr>
          <a:xfrm>
            <a:off x="380469" y="862353"/>
            <a:ext cx="2600688" cy="5307936"/>
            <a:chOff x="2888479" y="721088"/>
            <a:chExt cx="2600688" cy="53079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694C81-1CB6-42B3-BE9F-D7B73689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565079" cy="530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46F0F6-1C73-472A-B50B-E48771ED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479" y="721088"/>
              <a:ext cx="2600688" cy="5201376"/>
            </a:xfrm>
            <a:prstGeom prst="rect">
              <a:avLst/>
            </a:prstGeom>
          </p:spPr>
        </p:pic>
      </p:grpSp>
      <p:sp>
        <p:nvSpPr>
          <p:cNvPr id="2" name="بطارية">
            <a:extLst>
              <a:ext uri="{FF2B5EF4-FFF2-40B4-BE49-F238E27FC236}">
                <a16:creationId xmlns:a16="http://schemas.microsoft.com/office/drawing/2014/main" id="{8366FCAE-1449-41F0-9B77-3F9C61140F4D}"/>
              </a:ext>
            </a:extLst>
          </p:cNvPr>
          <p:cNvSpPr/>
          <p:nvPr/>
        </p:nvSpPr>
        <p:spPr>
          <a:xfrm>
            <a:off x="781595" y="1953623"/>
            <a:ext cx="1763486" cy="325830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1FAB4E-178E-4B2F-B699-F2FF86497BE7}"/>
              </a:ext>
            </a:extLst>
          </p:cNvPr>
          <p:cNvSpPr/>
          <p:nvPr/>
        </p:nvSpPr>
        <p:spPr>
          <a:xfrm>
            <a:off x="1402780" y="1663412"/>
            <a:ext cx="485503" cy="29021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اخضر 1">
            <a:extLst>
              <a:ext uri="{FF2B5EF4-FFF2-40B4-BE49-F238E27FC236}">
                <a16:creationId xmlns:a16="http://schemas.microsoft.com/office/drawing/2014/main" id="{BBCFD5AC-4FFF-4D79-B027-C25799D8BA32}"/>
              </a:ext>
            </a:extLst>
          </p:cNvPr>
          <p:cNvSpPr/>
          <p:nvPr/>
        </p:nvSpPr>
        <p:spPr>
          <a:xfrm>
            <a:off x="883895" y="459560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اخضر 2">
            <a:extLst>
              <a:ext uri="{FF2B5EF4-FFF2-40B4-BE49-F238E27FC236}">
                <a16:creationId xmlns:a16="http://schemas.microsoft.com/office/drawing/2014/main" id="{89E9722F-AF9A-41EE-B19D-30AFCFA98225}"/>
              </a:ext>
            </a:extLst>
          </p:cNvPr>
          <p:cNvSpPr/>
          <p:nvPr/>
        </p:nvSpPr>
        <p:spPr>
          <a:xfrm>
            <a:off x="888638" y="4101586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اخضر 3">
            <a:extLst>
              <a:ext uri="{FF2B5EF4-FFF2-40B4-BE49-F238E27FC236}">
                <a16:creationId xmlns:a16="http://schemas.microsoft.com/office/drawing/2014/main" id="{2601BA91-4F38-4CDF-B4DC-D49B58A228BC}"/>
              </a:ext>
            </a:extLst>
          </p:cNvPr>
          <p:cNvSpPr/>
          <p:nvPr/>
        </p:nvSpPr>
        <p:spPr>
          <a:xfrm>
            <a:off x="888638" y="359377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اخضر 4">
            <a:extLst>
              <a:ext uri="{FF2B5EF4-FFF2-40B4-BE49-F238E27FC236}">
                <a16:creationId xmlns:a16="http://schemas.microsoft.com/office/drawing/2014/main" id="{86DDC500-8C66-4846-99C8-9A308BB2D698}"/>
              </a:ext>
            </a:extLst>
          </p:cNvPr>
          <p:cNvSpPr/>
          <p:nvPr/>
        </p:nvSpPr>
        <p:spPr>
          <a:xfrm>
            <a:off x="888638" y="3099035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اخضر 5">
            <a:extLst>
              <a:ext uri="{FF2B5EF4-FFF2-40B4-BE49-F238E27FC236}">
                <a16:creationId xmlns:a16="http://schemas.microsoft.com/office/drawing/2014/main" id="{506D1AC1-EFB0-4760-A144-B73502E680F9}"/>
              </a:ext>
            </a:extLst>
          </p:cNvPr>
          <p:cNvSpPr/>
          <p:nvPr/>
        </p:nvSpPr>
        <p:spPr>
          <a:xfrm>
            <a:off x="883895" y="2609069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اخضر 6">
            <a:extLst>
              <a:ext uri="{FF2B5EF4-FFF2-40B4-BE49-F238E27FC236}">
                <a16:creationId xmlns:a16="http://schemas.microsoft.com/office/drawing/2014/main" id="{C3944472-94A0-4EC0-9455-02F40795357E}"/>
              </a:ext>
            </a:extLst>
          </p:cNvPr>
          <p:cNvSpPr/>
          <p:nvPr/>
        </p:nvSpPr>
        <p:spPr>
          <a:xfrm>
            <a:off x="870832" y="2113567"/>
            <a:ext cx="1578428" cy="457200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السؤال">
            <a:extLst>
              <a:ext uri="{FF2B5EF4-FFF2-40B4-BE49-F238E27FC236}">
                <a16:creationId xmlns:a16="http://schemas.microsoft.com/office/drawing/2014/main" id="{109EF1FC-DC19-434D-B37D-5434E11BD20C}"/>
              </a:ext>
            </a:extLst>
          </p:cNvPr>
          <p:cNvSpPr/>
          <p:nvPr/>
        </p:nvSpPr>
        <p:spPr>
          <a:xfrm>
            <a:off x="6309086" y="543039"/>
            <a:ext cx="4572001" cy="63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قرب 641 لأقرب مئة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1" name="خطأ 1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30DAD499-3963-4875-AA74-2181428793D4}"/>
              </a:ext>
            </a:extLst>
          </p:cNvPr>
          <p:cNvSpPr/>
          <p:nvPr/>
        </p:nvSpPr>
        <p:spPr>
          <a:xfrm>
            <a:off x="6582543" y="1628578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640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2" name="صحيح">
            <a:extLst>
              <a:ext uri="{FF2B5EF4-FFF2-40B4-BE49-F238E27FC236}">
                <a16:creationId xmlns:a16="http://schemas.microsoft.com/office/drawing/2014/main" id="{02793746-535C-4692-8400-81D8D345E46D}"/>
              </a:ext>
            </a:extLst>
          </p:cNvPr>
          <p:cNvSpPr/>
          <p:nvPr/>
        </p:nvSpPr>
        <p:spPr>
          <a:xfrm>
            <a:off x="6582543" y="2454676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600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4" name="خطأ 2">
            <a:hlinkClick r:id="" action="ppaction://noaction">
              <a:snd r:embed="rId5" name="Fail sound effect (No copyright) - Download link in description (Royalty free).wav"/>
            </a:hlinkClick>
            <a:extLst>
              <a:ext uri="{FF2B5EF4-FFF2-40B4-BE49-F238E27FC236}">
                <a16:creationId xmlns:a16="http://schemas.microsoft.com/office/drawing/2014/main" id="{BB29A3EC-705E-4234-B4C0-0FF15A0992B5}"/>
              </a:ext>
            </a:extLst>
          </p:cNvPr>
          <p:cNvSpPr/>
          <p:nvPr/>
        </p:nvSpPr>
        <p:spPr>
          <a:xfrm>
            <a:off x="6582543" y="3258329"/>
            <a:ext cx="4025085" cy="515983"/>
          </a:xfrm>
          <a:prstGeom prst="rect">
            <a:avLst/>
          </a:prstGeom>
          <a:solidFill>
            <a:srgbClr val="FF66CC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700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</a:endParaRPr>
          </a:p>
        </p:txBody>
      </p:sp>
      <p:sp>
        <p:nvSpPr>
          <p:cNvPr id="20" name="Arrow: Pentagon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07D605-EF30-4DCC-83A5-3C6896301BD0}"/>
              </a:ext>
            </a:extLst>
          </p:cNvPr>
          <p:cNvSpPr/>
          <p:nvPr/>
        </p:nvSpPr>
        <p:spPr>
          <a:xfrm>
            <a:off x="9124358" y="5957738"/>
            <a:ext cx="1652500" cy="714446"/>
          </a:xfrm>
          <a:prstGeom prst="homePlate">
            <a:avLst/>
          </a:prstGeom>
          <a:solidFill>
            <a:srgbClr val="D08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</a:rPr>
              <a:t>التالي</a:t>
            </a:r>
          </a:p>
        </p:txBody>
      </p:sp>
    </p:spTree>
    <p:extLst>
      <p:ext uri="{BB962C8B-B14F-4D97-AF65-F5344CB8AC3E}">
        <p14:creationId xmlns:p14="http://schemas.microsoft.com/office/powerpoint/2010/main" val="15765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ght Answer - SOUND EFFECT - Quiz Correct Answer SOUNDS Richtig Korrekt Right Correct SFX (1)_Tri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Minimal and Muted_ALT">
  <a:themeElements>
    <a:clrScheme name="Japan 2">
      <a:dk1>
        <a:srgbClr val="231B23"/>
      </a:dk1>
      <a:lt1>
        <a:srgbClr val="FCF5E5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D7E7BA"/>
      </a:accent3>
      <a:accent4>
        <a:srgbClr val="FCF5E5"/>
      </a:accent4>
      <a:accent5>
        <a:srgbClr val="231B23"/>
      </a:accent5>
      <a:accent6>
        <a:srgbClr val="EECED3"/>
      </a:accent6>
      <a:hlink>
        <a:srgbClr val="FCA330"/>
      </a:hlink>
      <a:folHlink>
        <a:srgbClr val="4DA1A8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D9CFDCE-107C-4BA4-BAF5-1A16F67739C2}" vid="{98006FC8-790D-4EF4-A18C-2AD650A278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tx1">
              <a:lumMod val="95000"/>
              <a:lumOff val="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Japanese business presentation</Template>
  <TotalTime>313</TotalTime>
  <Words>370</Words>
  <Application>Microsoft Office PowerPoint</Application>
  <PresentationFormat>شاشة عريضة</PresentationFormat>
  <Paragraphs>215</Paragraphs>
  <Slides>37</Slides>
  <Notes>6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37</vt:i4>
      </vt:variant>
    </vt:vector>
  </HeadingPairs>
  <TitlesOfParts>
    <vt:vector size="53" baseType="lpstr">
      <vt:lpstr>Meiryo</vt:lpstr>
      <vt:lpstr>Meiryo UI</vt:lpstr>
      <vt:lpstr>(A) Arslan Wessam B</vt:lpstr>
      <vt:lpstr>Agency FB</vt:lpstr>
      <vt:lpstr>Arial</vt:lpstr>
      <vt:lpstr>Calibri</vt:lpstr>
      <vt:lpstr>Calibri Light</vt:lpstr>
      <vt:lpstr>Dubai Medium</vt:lpstr>
      <vt:lpstr>FF Hekaya Light</vt:lpstr>
      <vt:lpstr>Sakkal Majalla</vt:lpstr>
      <vt:lpstr>Wingdings</vt:lpstr>
      <vt:lpstr>Minimal and Muted_ALT</vt:lpstr>
      <vt:lpstr>Office Theme</vt:lpstr>
      <vt:lpstr>نسق Office</vt:lpstr>
      <vt:lpstr>1_Office Theme</vt:lpstr>
      <vt:lpstr>2_Office Theme</vt:lpstr>
      <vt:lpstr>(3-4): حساب ذهني: القسمة على مضاعفات العشرة (3-5): تقدير نواتج القسمة وتطبيقها في القسمة على عدد مكون رمزه من رقم واحد                     إعداد المعلمة: أ. نوره راشد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  حساب ذهني: القسمة على مضاعفات العشرة</vt:lpstr>
      <vt:lpstr>عرض تقديمي في PowerPoint</vt:lpstr>
      <vt:lpstr>عرض تقديمي في PowerPoint</vt:lpstr>
      <vt:lpstr>تمــــرن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 تقدير نواتج القسمة وتطبيقها في القسمة على عدد مكون رمزه من رقم واحد</vt:lpstr>
      <vt:lpstr>عرض تقديمي في PowerPoint</vt:lpstr>
      <vt:lpstr>خطوات عملية القسمة</vt:lpstr>
      <vt:lpstr>عرض تقديمي في PowerPoint</vt:lpstr>
      <vt:lpstr>تمــــرن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الخاتــــــمة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(3-4): حساب ذهني: القسمة على مضاعفات العشرة (3-5): تقدير نواتج القسمة وتطبيقها في القسمة على عدد مكون رمزه من رقم واحد                     إعداد معلمات قسم الرياضيات  </dc:title>
  <dc:creator>نوره راشد محمد علي</dc:creator>
  <cp:lastModifiedBy>Lenovo</cp:lastModifiedBy>
  <cp:revision>26</cp:revision>
  <dcterms:created xsi:type="dcterms:W3CDTF">2022-06-19T06:40:45Z</dcterms:created>
  <dcterms:modified xsi:type="dcterms:W3CDTF">2023-06-04T17:17:14Z</dcterms:modified>
</cp:coreProperties>
</file>