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96" r:id="rId1"/>
    <p:sldMasterId id="2147483712" r:id="rId2"/>
    <p:sldMasterId id="2147483724" r:id="rId3"/>
  </p:sldMasterIdLst>
  <p:notesMasterIdLst>
    <p:notesMasterId r:id="rId21"/>
  </p:notesMasterIdLst>
  <p:handoutMasterIdLst>
    <p:handoutMasterId r:id="rId22"/>
  </p:handoutMasterIdLst>
  <p:sldIdLst>
    <p:sldId id="333" r:id="rId4"/>
    <p:sldId id="276" r:id="rId5"/>
    <p:sldId id="306" r:id="rId6"/>
    <p:sldId id="307" r:id="rId7"/>
    <p:sldId id="475" r:id="rId8"/>
    <p:sldId id="484" r:id="rId9"/>
    <p:sldId id="483" r:id="rId10"/>
    <p:sldId id="482" r:id="rId11"/>
    <p:sldId id="481" r:id="rId12"/>
    <p:sldId id="487" r:id="rId13"/>
    <p:sldId id="488" r:id="rId14"/>
    <p:sldId id="260" r:id="rId15"/>
    <p:sldId id="490" r:id="rId16"/>
    <p:sldId id="493" r:id="rId17"/>
    <p:sldId id="501" r:id="rId18"/>
    <p:sldId id="257" r:id="rId19"/>
    <p:sldId id="502" r:id="rId20"/>
  </p:sldIdLst>
  <p:sldSz cx="12192000" cy="6858000"/>
  <p:notesSz cx="6858000" cy="9144000"/>
  <p:custDataLst>
    <p:tags r:id="rId23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Aa" initials="AA" lastIdx="1" clrIdx="0">
    <p:extLst>
      <p:ext uri="{19B8F6BF-5375-455C-9EA6-DF929625EA0E}">
        <p15:presenceInfo xmlns:p15="http://schemas.microsoft.com/office/powerpoint/2012/main" userId="083382e2b143d8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B09FC1B4-4474-43ED-A015-2870A253015C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24/11/1444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تذييل الصفحة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5173FB42-312D-429D-A89D-91E21C85F0BA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3:20.56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202 186 431 0 0,'0'0'1754'0'0,"-3"1"-1537"0"0,-2 1 337 0 0,0-1 0 0 0,-1 0 1 0 0,1 0-1 0 0,-1 0 0 0 0,1-1 0 0 0,0 0 0 0 0,-8 0 0 0 0,-40-7 2956 0 0,47 6-3498 0 0,3 0 30 0 0,0 1 0 0 0,1-1 0 0 0,-1 1 1 0 0,1-1-1 0 0,-1 0 0 0 0,1 0 1 0 0,-1 0-1 0 0,1-1 0 0 0,-5-2 0 0 0,0-3-30 0 0,1-3 2 0 0,7-3 52 0 0,0 11-55 0 0,0-1-1 0 0,1 0 1 0 0,0 1-1 0 0,-1-1 0 0 0,1 1 1 0 0,0 0-1 0 0,0 0 1 0 0,0-1-1 0 0,1 1 1 0 0,-1 1-1 0 0,0-1 0 0 0,1 0 1 0 0,0 0-1 0 0,-1 1 1 0 0,1 0-1 0 0,2-2 1 0 0,4 0-5 0 0,-1-1 0 0 0,0 1 0 0 0,1 1 0 0 0,12-3 0 0 0,17 2 26 0 0,52 0-1 0 0,-85 3-19 0 0,12 1 52 0 0,-12 1 20 0 0,-1-1 1 0 0,1 0-1 0 0,0 1 1 0 0,0 0-1 0 0,-1 0 1 0 0,1 1-1 0 0,-1-1 1 0 0,1 1-1 0 0,-1 0 0 0 0,0 0 1 0 0,0 0-1 0 0,0 1 1 0 0,-1-1-1 0 0,1 1 1 0 0,-1 0-1 0 0,0 0 1 0 0,0 0-1 0 0,0 1 0 0 0,-1-1 1 0 0,4 8-1 0 0,-3-4-40 0 0,-1 0 0 0 0,0 0 0 0 0,0 0 0 0 0,0 0 0 0 0,-1 0 0 0 0,-1 1 0 0 0,1-1 0 0 0,-1 0 0 0 0,-1 1 0 0 0,1-1 0 0 0,-2 0 0 0 0,1 1 0 0 0,-1-1 0 0 0,0 0 0 0 0,-6 15 0 0 0,6-18-42 0 0,0 0 1 0 0,-1 0-1 0 0,1 0 0 0 0,-5 6 0 0 0,-4-1 41 0 0,-29 19 199 0 0,37-28-187 0 0,0 1-1 0 0,0-1 0 0 0,-1 0 1 0 0,1 0-1 0 0,0 0 1 0 0,0 0-1 0 0,0-1 0 0 0,-1 1 1 0 0,1-1-1 0 0,0 0 1 0 0,-1 0-1 0 0,-3 0 0 0 0,-8 0 193 0 0,9 0-146 0 0,1 0 0 0 0,-1-1 0 0 0,1 1 0 0 0,0-1 0 0 0,-1 0 0 0 0,1-1-1 0 0,-10-3 1 0 0,-36-20 410 0 0,28 13-327 0 0,12 7-157 0 0,1-1 0 0 0,0 0-1 0 0,0-1 1 0 0,1 0 0 0 0,-13-12-1 0 0,18 14-18 0 0,-1 1 0 0 0,1-1 0 0 0,0-1 0 0 0,1 1 0 0 0,-1 0 0 0 0,1-1 0 0 0,0 0 0 0 0,0 0 0 0 0,1 0 0 0 0,0 0 0 0 0,-2-8 0 0 0,2 7-8 0 0,2 5 0 0 0,-1 0 0 0 0,1 0 0 0 0,-1 0 0 0 0,1 0 0 0 0,0 0 0 0 0,0-1 0 0 0,0-2 0 0 0,2-3 0 0 0,0 0 0 0 0,1 1 0 0 0,3-8 0 0 0,-5 10 0 0 0,0 0 0 0 0,12-13 0 0 0,-8 13-5 0 0,0 0 0 0 0,0 0 0 0 0,0 1 0 0 0,0-1-1 0 0,1 1 1 0 0,0 1 0 0 0,0-1 0 0 0,0 1 0 0 0,0 0-1 0 0,0 0 1 0 0,1 0 0 0 0,-1 1 0 0 0,1 0 0 0 0,0 1 0 0 0,-1-1-1 0 0,9 0 1 0 0,7 1-17 0 0,1 0 0 0 0,-1 1 0 0 0,40 5 0 0 0,-57-4 23 0 0,5 0 12 0 0,-1 1 0 0 0,0 0-1 0 0,1 1 1 0 0,15 6-1 0 0,-10-3-12 0 0,1 0 0 0 0,-1 2 0 0 0,4 3 0 0 0,-16-7 0 0 0,0 0 0 0 0,7 9 0 0 0,-2 0 0 0 0,1 9-10 0 0,-8-16-12 0 0,-1-1 1 0 0,1 9 45 0 0,-1 0 1 0 0,0 0-1 0 0,0 0 0 0 0,-5 23 1 0 0,3-19-14 0 0,-3 10 35 0 0,-2 1-1 0 0,-15 42 1 0 0,18-58-36 0 0,3-10-8 0 0,-1 0-1 0 0,1 0 1 0 0,-1 0 0 0 0,1 0-1 0 0,-1 0 1 0 0,0-1 0 0 0,-4 5-1 0 0,-9 8-3 0 0,10-13 3 0 0,0 0 12 0 0,0 0 9 0 0,0 0-1 0 0,0 0 1 0 0,1 0 0 0 0,-1 0-1 0 0,-1-1 1 0 0,1 0 0 0 0,0 0-1 0 0,0-1 1 0 0,0 1-1 0 0,0-1 1 0 0,-1 0 0 0 0,1 0-1 0 0,0-1 1 0 0,0 1-1 0 0,0-1 1 0 0,-9-3 0 0 0,4 1 3 0 0,0-1-1 0 0,0 0 1 0 0,1 0 0 0 0,-1-1 0 0 0,1-1 0 0 0,0 1 0 0 0,-10-10 0 0 0,8 6-12 0 0,1 0 0 0 0,1-1-1 0 0,0-1 1 0 0,0 1 0 0 0,1-1 0 0 0,1-1 0 0 0,0 0 0 0 0,0 0 0 0 0,1 0-1 0 0,-7-21 1 0 0,11 25-13 0 0,1-1 0 0 0,0 1 0 0 0,0 0 0 0 0,1 0 0 0 0,0 0 0 0 0,1 0 0 0 0,0 0 0 0 0,0 0 0 0 0,1 0 0 0 0,0 0 0 0 0,0 0 0 0 0,1 0 0 0 0,0 1 0 0 0,6-13 0 0 0,-5 14 0 0 0,0 1 0 0 0,1-1 0 0 0,0 1 0 0 0,-1 0 0 0 0,10-6 0 0 0,5-6 0 0 0,-8 7-17 0 0,1 0 0 0 0,0 0 1 0 0,1 1-1 0 0,0 1 0 0 0,0 0 0 0 0,0 1 0 0 0,1 0 0 0 0,24-7 0 0 0,-15 5 15 0 0,-14 6-9 0 0,1 0-1 0 0,-1 0 0 0 0,1 0 1 0 0,0 1-1 0 0,15-1 0 0 0,-23 3 12 0 0,23-2 0 0 0,-20 3 0 0 0,10 1 0 0 0,2 3 11 0 0,0 0 32 0 0,-1 2-33 0 0,-3 1-26 0 0,-2 1-67 0 0,9 14 86 0 0,-7-9-3 0 0,-1 3 0 0 0,5 17 0 0 0,-15-27 0 0 0,5 11 11 0 0,-3 2 45 0 0,-3-1 19 0 0,0 10 25 0 0,-1-26-91 0 0,-5 22 20 0 0,1-7-18 0 0,-3-3 45 0 0,-1-4 21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5:59.64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1 240 3367 0 0,'0'0'258'0'0,"0"-3"-166"0"0,0-14-555 0 0,2-30 7299 0 0,0 46-6683 0 0,8-3-75 0 0,6 4-52 0 0,0 7 33 0 0,9 6 169 0 0,-22-10-149 0 0,-2-3-55 0 0,0 1 0 0 0,-1 0 1 0 0,1-1-1 0 0,0 1 1 0 0,0-1-1 0 0,-1 1 0 0 0,1 0 1 0 0,0 0-1 0 0,-1-1 0 0 0,1 1 1 0 0,-1 0-1 0 0,1 0 1 0 0,-1 0-1 0 0,1 0 0 0 0,-1 0 1 0 0,1 1-1 0 0,0 3 56 0 0,13 21 92 0 0,-2 0-1 0 0,12 35 0 0 0,-13-30-98 0 0,4 9-18 0 0,26 59-3 0 0,-37-87-36 0 0,1-1 0 0 0,3 15 0 0 0,2 6-142 0 0,-3-10 62 0 0,-7-16 70 0 0,-1-1-1 0 0,0 1 8 0 0,4 21 39 0 0,0 9 30 0 0,-2-27 28 0 0,1-1 1 0 0,0 0 0 0 0,5 14 0 0 0,0 1-26 0 0,-6-20-85 0 0,0 0 1 0 0,0 0-1 0 0,0 0 1 0 0,0 0 0 0 0,0 0-1 0 0,0 0 1 0 0,1 0-1 0 0,2 2 1 0 0,-4 0 89 0 0,0-2-53 0 0,1-2-20 0 0,-1 0 1 0 0,1 0-1 0 0,-1 0 1 0 0,1 0-1 0 0,-1 0 1 0 0,1 0 0 0 0,0-1-1 0 0,-1 1 1 0 0,1 0-1 0 0,0 0 1 0 0,0 0-1 0 0,1 0 1 0 0,-2 0 8 0 0,12 22 236 0 0,-3-10-173 0 0,-3 2-1 0 0,7 12 61 0 0,-11-23-142 0 0,-1-3-8 0 0,-1 0 0 0 0,0 0 0 0 0,1-1 0 0 0,-1 1 0 0 0,1 0 0 0 0,0-1 0 0 0,-1 1 0 0 0,1 0 0 0 0,0-1 0 0 0,-1 1 0 0 0,1-1 0 0 0,0 1 0 0 0,0-1 0 0 0,-1 1 0 0 0,1-1 0 0 0,0 0 0 0 0,1 1 0 0 0,2 1-21 0 0,12 7-59 0 0,0-3 19 0 0,32-2 213 0 0,-45-3-144 0 0,0 0 1 0 0,0 0-1 0 0,0 0 1 0 0,1 0-1 0 0,-1 0 1 0 0,0-1-1 0 0,0 0 0 0 0,0 0 1 0 0,5 0-1 0 0,4 1 26 0 0,4 2-23 0 0,0-3-10 0 0,1-3 0 0 0,-1 1 0 0 0,-6 3 0 0 0,29-2 0 0 0,-4 4 0 0 0,-29-2 0 0 0,1-1 0 0 0,0 1 0 0 0,0-1 0 0 0,8-1 0 0 0,7 0 0 0 0,-19 2 0 0 0,0-1 0 0 0,0 0 0 0 0,0 0 0 0 0,-1-1 0 0 0,1 1 0 0 0,0-1 0 0 0,0 1 0 0 0,0-1 0 0 0,-1 0 0 0 0,5-1 0 0 0,-3-1 0 0 0,-3 2 0 0 0,1 0 0 0 0,-1 0 0 0 0,1 0 0 0 0,-1 0 0 0 0,1 0 0 0 0,-1 1 0 0 0,1-1 0 0 0,0 1 0 0 0,-1-1 0 0 0,1 1 0 0 0,0 0 0 0 0,1-1 0 0 0,23-6 39 0 0,0 1 0 0 0,0 1 0 0 0,1 1 0 0 0,0 1 1 0 0,-1 1-1 0 0,36 3 0 0 0,-47 1-72 0 0,6-1-51 0 0,19 6-1 0 0,-14-3 85 0 0,-17-3 0 0 0,-1 1 0 0 0,0-1 0 0 0,10 5 0 0 0,52 13 3 0 0,-58-15 5 0 0,-9-4-2 0 0,-1 1 0 0 0,1-1-1 0 0,-1 1 1 0 0,1-1 0 0 0,-1 0 0 0 0,1 0-1 0 0,-1 0 1 0 0,1 0 0 0 0,4-1 0 0 0,1 0-7 0 0,-1 0 0 0 0,1 0 0 0 0,-1 1 0 0 0,9 1 0 0 0,2 1 37 0 0,-7-1-7 0 0,0 0 0 0 0,16 0 0 0 0,-27-1-29 0 0,21-2-119 0 0,5-2 62 0 0,-11 3 46 0 0,1-1 11 0 0,0-2 0 0 0,0 3 0 0 0,-1-3 0 0 0,12 0 13 0 0,-19 2 7 0 0,15-11 1 0 0,0-1-11 0 0,-11 7-10 0 0,0 1 0 0 0,6-2 0 0 0,-15 8-2 0 0,4-1-49 0 0,6 0 51 0 0,1 0 43 0 0,0-3-33 0 0,1-3-10 0 0,-1 0 0 0 0,-2 0 11 0 0,-2 0 42 0 0,-7 4 1 0 0,5-5-44 0 0,2-2-10 0 0,5-8 92 0 0,-14 17 56 0 0,0-1-88 0 0,6-8-48 0 0,-1 0-1 0 0,1-1 371 0 0,9-22 0 0 0,-3 7 97 0 0,-10 19-278 0 0,0-1 0 0 0,0 1 1 0 0,3-12-1 0 0,-5 14-149 0 0,0 3 93 0 0,5-9 131 0 0,-4 7-254 0 0,0 1-1 0 0,0 0 1 0 0,-1-1-1 0 0,1 0 0 0 0,-1 1 1 0 0,0-1-1 0 0,0 1 1 0 0,-1-1-1 0 0,1-5 1 0 0,4-18 7 0 0,4-17-14 0 0,-7 30 21 0 0,0 0 0 0 0,1-28 0 0 0,-6-126 457 0 0,-3 135-498 0 0,3 21 127 0 0,0 0 1 0 0,1 0 0 0 0,0 0-1 0 0,1-17 1 0 0,1 22-83 0 0,0 2-30 0 0,0 1 0 0 0,0-1 0 0 0,-1 1-1 0 0,1 0 1 0 0,-1-1 0 0 0,0 1-1 0 0,0 0 1 0 0,0-1 0 0 0,-1 1-1 0 0,0 0 1 0 0,1 0 0 0 0,-1 0 0 0 0,-4-5-1 0 0,1 0-8 0 0,-1 2-3 0 0,-5-3 17 0 0,7 6 72 0 0,2 3-101 0 0,-17-10 513 0 0,-1-6-689 0 0,10 9 142 0 0,8 6 47 0 0,0 1-1 0 0,0-1 1 0 0,-1 0 0 0 0,1 1-1 0 0,0 0 1 0 0,-1-1-1 0 0,1 1 1 0 0,0 0-1 0 0,-5-1 1 0 0,-1-1 3 0 0,-3-2-2 0 0,-7 0-2 0 0,13 5 3 0 0,2 1 11 0 0,-4-2 45 0 0,5 1-45 0 0,-1-1-1 0 0,1 1 1 0 0,0 0-1 0 0,0 0 1 0 0,-1 1-1 0 0,1-1 1 0 0,-3 1-1 0 0,-13 1 33 0 0,-10 4 16 0 0,23-5-60 0 0,-20 3 0 0 0,16-2 0 0 0,-24 2 0 0 0,-4 2 0 0 0,26-4 0 0 0,0-1 0 0 0,-15 2 0 0 0,22-5 0 0 0,-1 2 0 0 0,-14 3 0 0 0,-25 6 0 0 0,-53 7 0 0 0,67-13 8 0 0,6 0 15 0 0,1-1 0 0 0,-26-2 1 0 0,-32-2 48 0 0,-11 0-78 0 0,67 2 6 0 0,15 0 0 0 0,0-1 0 0 0,0 0 0 0 0,-18-4 0 0 0,27 5-6 0 0,-1 0 1 0 0,1 0-1 0 0,-1 0 0 0 0,1 0 0 0 0,-1-1 0 0 0,1 1 0 0 0,-1-1 1 0 0,1 1-1 0 0,-1-1 0 0 0,1 1 0 0 0,0-1 0 0 0,-1 0 0 0 0,-1-1 1 0 0,-13 2-89 0 0,11 0 93 0 0,-9 2 1 0 0,-7 4 34 0 0,1 2-4 0 0,-10 3-30 0 0,1-2 0 0 0,0 2 0 0 0,15-8 0 0 0,0-2 0 0 0,0-1 0 0 0,1 0 0 0 0,-1 2 0 0 0,0 2 0 0 0,0 0 0 0 0,-1 0 0 0 0,2 3 0 0 0,-2-3 0 0 0,6-2 0 0 0,4-2 0 0 0,0 2 0 0 0,0-1 0 0 0,1 1 0 0 0,-10 3 0 0 0,-5 1 0 0 0,14-7 0 0 0,0 0 0 0 0,-10 1 0 0 0,1 0 0 0 0,10 1 0 0 0,1-1 0 0 0,-1 1 0 0 0,1-1 0 0 0,-1 1 0 0 0,1-1 0 0 0,-1 0 0 0 0,1 0 0 0 0,-5-1 0 0 0,1-1 0 0 0,-6 2 0 0 0,10 1 0 0 0,-1 0 0 0 0,-13 11 0 0 0,-8 3 0 0 0,-6 13-42 0 0,27-25 43 0 0,2-2 2 0 0,0 1 0 0 0,1-1 0 0 0,0 0 0 0 0,-1 1-1 0 0,1-1 1 0 0,0 1 0 0 0,-1-1 0 0 0,0 3 0 0 0,-14 33-2 0 0,15-33-13 0 0,-1 0 1 0 0,0 0-1 0 0,1-1 1 0 0,0 1-1 0 0,0 0 1 0 0,0 0-1 0 0,0 0 1 0 0,1 0 0 0 0,0 0-1 0 0,0 0 1 0 0,0 4-1 0 0,1 6-48 0 0,-3 38 254 0 0,1-41-183 0 0,1-5-11 0 0,0 0 0 0 0,0 0 0 0 0,0 0-1 0 0,3 10 1 0 0,-2-7 0 0 0,-1-5 0 0 0,1 1 0 0 0,0-1 0 0 0,0 0 0 0 0,0 0 0 0 0,1 0 0 0 0,-1 0 0 0 0,1 0 0 0 0,0 0 0 0 0,4 5 0 0 0,-2-1 0 0 0,15 23 0 0 0,-3-6 0 0 0,-14-22 0 0 0,-1-1 0 0 0,1 0 0 0 0,0 0 0 0 0,0 0 0 0 0,-1 0 0 0 0,1 0 0 0 0,4 3 0 0 0,5 5 0 0 0,9 5 0 0 0,-3 4 0 0 0,-3-2 0 0 0,-13-13 0 0 0,0-3 0 0 0,-1 1 0 0 0,1 0 0 0 0,-1-1 0 0 0,1 1 0 0 0,-1-1 0 0 0,1 1 0 0 0,0-1 0 0 0,0 1 0 0 0,0-1 0 0 0,0 0 0 0 0,0 1 0 0 0,1 0 0 0 0,8 11 0 0 0,2 0 0 0 0,0 0 0 0 0,9 5 0 0 0,1-2 0 0 0,-19-12 28 0 0,20 13 40 0 0,-10-8-84 0 0,-11-8 17 0 0,0 0 0 0 0,0 1-1 0 0,1-1 1 0 0,-1 0 0 0 0,1 0 0 0 0,-1 0 0 0 0,1 0-1 0 0,-1-1 1 0 0,1 1 0 0 0,-1-1 0 0 0,1 1-1 0 0,0-1 1 0 0,4 0 0 0 0,9-2 19 0 0,1-1 1 0 0,-1 0-1 0 0,1-1 1 0 0,27-12 0 0 0,-4 2 9 0 0,21-9 34 0 0,58 2-32 0 0,126-7 0 0 0,22-11-32 0 0,-234 31 0 0 0,-21 4 0 0 0,-1 2 0 0 0,1-1 0 0 0,0 2 0 0 0,-1 0 0 0 0,19 0 0 0 0,-13 1 0 0 0,1 2 0 0 0,-1 0 0 0 0,-2-2 0 0 0,0 0 0 0 0,-2 0 16 0 0,-10 0 104 0 0,-15-10-109 0 0,8 7-9 0 0,-1-1 0 0 0,1 0 1 0 0,-1 1-1 0 0,0 0 0 0 0,-6-2 0 0 0,-2-3-2 0 0,9 6 0 0 0,1 0 0 0 0,1 0 0 0 0,0 0 0 0 0,-1 1 0 0 0,1-1 0 0 0,-1 1 0 0 0,0 0 0 0 0,1-1 0 0 0,-1 1 0 0 0,0 0 0 0 0,0 1 0 0 0,1-1 0 0 0,-1 0 0 0 0,0 1 0 0 0,0 0 0 0 0,0 0 0 0 0,-5 0 0 0 0,-41 4 0 0 0,28-3 0 0 0,-35 7 0 0 0,3 2 0 0 0,-103 5 0 0 0,77-6 0 0 0,-9 1 0 0 0,71-8 0 0 0,-24 4 0 0 0,-13 2 0 0 0,43-7 0 0 0,0 1 0 0 0,0 1 0 0 0,0 0 0 0 0,0 0 0 0 0,1 1 0 0 0,-12 6 0 0 0,9-5 0 0 0,0 0 6 0 0,1 1 1 0 0,-1 0-1 0 0,-12 8 0 0 0,-32 21-151 0 0,43-27 145 0 0,0-2 0 0 0,0-1 0 0 0,1-1 0 0 0,3 2-12 0 0,10-6 11 0 0,0 0 1 0 0,0 0-1 0 0,-1 0 0 0 0,1 0 1 0 0,0 0-1 0 0,0 0 0 0 0,0 0 0 0 0,0 0 1 0 0,0 0-1 0 0,0 1 0 0 0,0-1 0 0 0,0 0 1 0 0,0 0-1 0 0,0 0 0 0 0,0 0 1 0 0,0 0-1 0 0,0 0 0 0 0,0 0 0 0 0,0 0 1 0 0,-1 0-1 0 0,1 0 0 0 0,0 0 0 0 0,0 0 1 0 0,0 0-1 0 0,0 0 0 0 0,0 1 1 0 0,0-1-1 0 0,0 0 0 0 0,0 0 0 0 0,0 0 1 0 0,0 0-1 0 0,0 0 0 0 0,0 0 1 0 0,0 0-1 0 0,0 0 0 0 0,0 0 0 0 0,0 0 1 0 0,0 1-1 0 0,0-1 0 0 0,0 0 0 0 0,0 0 1 0 0,0 0-1 0 0,1 0 0 0 0,-1 0 1 0 0,0 0-1 0 0,0 0 0 0 0,0 0 0 0 0,0 0 1 0 0,0 0-1 0 0,0 0 0 0 0,0 0 0 0 0,0 0 1 0 0,0 0-1 0 0,0 0 0 0 0,0 1 1 0 0,0-1-1 0 0,0 0 0 0 0,0 0 0 0 0,1 0 1 0 0,-1 0-1 0 0,0 0 0 0 0,0 0 0 0 0,0 0 1 0 0,0 0-1 0 0,0 0 0 0 0,12 10-11 0 0,5-3 12 0 0,7-1 0 0 0,-18-7 0 0 0,0 0 0 0 0,19 0 16 0 0,42-8 0 0 0,-57 7 12 0 0,142-28 64 0 0,-78 16-92 0 0,-12 4 0 0 0,110-36 0 0 0,-129 31 0 0 0,-14 5 0 0 0,44-20 0 0 0,-35 10 0 0 0,-1-1 0 0 0,-2-2 0 0 0,44-36 0 0 0,-50 34 0 0 0,-15 15 0 0 0,-2 0 0 0 0,1-1 0 0 0,-2-1 0 0 0,17-20 0 0 0,0-1 0 0 0,-21 25 0 0 0,1 0 0 0 0,-2 0 0 0 0,8-13 0 0 0,-6 11 17 0 0,0 0 0 0 0,0 0-1 0 0,1 0 1 0 0,0 1-1 0 0,0 1 1 0 0,15-11 0 0 0,5-5 32 0 0,-18 16-32 0 0,0-1 1 0 0,15-7-1 0 0,3-2-3 0 0,-24 14-5 0 0,1 1 0 0 0,-1 0 0 0 0,13-5 0 0 0,-4 1 9 0 0,22-11 0 0 0,-26 12-28 0 0,-8 5-44 0 0,1 0-63 0 0,2-1 109 0 0,9-3 6 0 0,-8 6-9 0 0,1 1-59 0 0,7 1 68 0 0,2 0 55 0 0,-2 4-40 0 0,8 6-13 0 0,-18-7 0 0 0,-2-1 0 0 0,15 26 0 0 0,-13-23 0 0 0,0 0 0 0 0,-1 1 0 0 0,1-1 0 0 0,-2 1 0 0 0,1-1 0 0 0,-1 1 0 0 0,-1 0 0 0 0,0 0 0 0 0,1 9 0 0 0,-2 10 0 0 0,-6 43 0 0 0,0 10 0 0 0,5-57 0 0 0,1-20 0 0 0,2 14 0 0 0,-1-5 0 0 0,0 3 0 0 0,-1-1 0 0 0,-2 24 0 0 0,-3-8 0 0 0,-4 8 0 0 0,-2-3 0 0 0,7-21 0 0 0,-1 1 0 0 0,0-2 0 0 0,0 2 0 0 0,3 3 0 0 0,-2 7 0 0 0,5 23 0 0 0,-2-24 0 0 0,-1-19 0 0 0,0 0 0 0 0,-3 22 0 0 0,-1-6 0 0 0,5-16 0 0 0,-29 74 0 0 0,26-67 0 0 0,-9 29 0 0 0,1 8 0 0 0,0-16 0 0 0,5-13 0 0 0,3-16 0 0 0,0 0 0 0 0,3-4 0 0 0,-1 2 0 0 0,0 0 0 0 0,0 0 0 0 0,0 0 0 0 0,0 0 0 0 0,-1 0 0 0 0,1 0 0 0 0,-1-1 0 0 0,0 1 0 0 0,0-1 0 0 0,-6 4 0 0 0,5-3-1 0 0,0 0 0 0 0,1-1 0 0 0,-1 2 0 0 0,0-1 0 0 0,-3 5-1 0 0,5-5-3 0 0,0-1-1 0 0,-1 1 0 0 0,1-1 0 0 0,-1 1 1 0 0,0-1-1 0 0,0 0 0 0 0,0 0 1 0 0,0 0-1 0 0,-4 2 0 0 0,-5 0 6 0 0,0-1 0 0 0,-19 4 0 0 0,29-7 0 0 0,-14-1 0 0 0,14 1 0 0 0,0 0 0 0 0,1-1 0 0 0,-1 1 0 0 0,0 0 0 0 0,0 0 0 0 0,1 0 0 0 0,-1 0 0 0 0,0 0 0 0 0,-2 1 0 0 0,-2 1 8 0 0,-3 1 30 0 0,-1-1 1 0 0,1 0-1 0 0,0 0 1 0 0,-17 0-1 0 0,16-2-26 0 0,0 0 0 0 0,-14-3 0 0 0,17 2 1 0 0,-1 0 0 0 0,0 1 1 0 0,1-1-1 0 0,-1 1 0 0 0,1 1 0 0 0,-9 1 0 0 0,6 0 33 0 0,0-1 0 0 0,-16 0-1 0 0,18-1-46 0 0,-1 1-1 0 0,1-1 1 0 0,0 1-1 0 0,0 1 1 0 0,-8 2-1 0 0,10-3 2 0 0,0 1 0 0 0,0-1 0 0 0,-1 0 0 0 0,1 0 0 0 0,0-1 0 0 0,0 1 0 0 0,-12-2 0 0 0,-35 3 0 0 0,11 0 0 0 0,-58 5 0 0 0,78-7 0 0 0,-91 3 0 0 0,99-3 8 0 0,0 0-1 0 0,1-1 1 0 0,-1 0-1 0 0,-16-4 0 0 0,-11-2 84 0 0,33 7-74 0 0,0 0-1 0 0,0 0 0 0 0,-15 3 1 0 0,-17-1-19 0 0,31-1-9 0 0,0-1 1 0 0,0 1-1 0 0,-17 4 0 0 0,18-3 2 0 0,-1 0 0 0 0,1-1 0 0 0,-1 0 0 0 0,-10 0 0 0 0,9-1 9 0 0,0 0 0 0 0,0 1 0 0 0,-9 2 0 0 0,-24 1 0 0 0,-14 2 0 0 0,53-6 0 0 0,-2 1 0 0 0,-9 4 0 0 0,13-5 9 0 0,-1 1-1 0 0,1 0 1 0 0,-1 0-1 0 0,0-1 1 0 0,1 0-1 0 0,-1 1 1 0 0,0-1-1 0 0,1 0 1 0 0,-1 0-1 0 0,0-1 1 0 0,1 1-1 0 0,-1-1 1 0 0,1 1-1 0 0,-1-1 1 0 0,-2-1-1 0 0,-19-3 8 0 0,10 4-16 0 0,-13 5 0 0 0,25-4 0 0 0,0 0 0 0 0,0-1 0 0 0,0 1 0 0 0,0 1 0 0 0,1-1 0 0 0,-1 0 0 0 0,0 0 0 0 0,0 1 0 0 0,0-1 0 0 0,0 1 0 0 0,1-1 0 0 0,-1 1 0 0 0,0 0 0 0 0,1 0 0 0 0,-3 1 0 0 0,3-1 0 0 0,1-1 0 0 0,-1 0 0 0 0,0 1 0 0 0,1-1 0 0 0,-1 0 0 0 0,0 1 0 0 0,1-1 0 0 0,-1 0 0 0 0,0 1 0 0 0,1-1 0 0 0,-1 0 0 0 0,0 0 0 0 0,0 0 0 0 0,1 0 0 0 0,-1 0 0 0 0,-1 0 0 0 0,-22-4 0 0 0,21 3 0 0 0,-1 0 0 0 0,0 0 0 0 0,1 1 0 0 0,-1-1 0 0 0,0 1 0 0 0,1 0 0 0 0,-5 0 0 0 0,0 3 0 0 0,6-3 0 0 0,0 1 0 0 0,0 0 0 0 0,0-1 0 0 0,0 0 0 0 0,0 1 0 0 0,0-1 0 0 0,0 0 0 0 0,0 0 0 0 0,0 0 0 0 0,0 0 0 0 0,0-1 0 0 0,0 1 0 0 0,-3-1 0 0 0,-4 0 0 0 0,6 1 0 0 0,-1 0 0 0 0,1 0 0 0 0,-1-1 0 0 0,1 1 0 0 0,-1-1 0 0 0,-5-1 0 0 0,6 1 3 0 0,1 0-9 0 0,-17-9 81 0 0,-13-11 77 0 0,6 6-136 0 0,15 9-16 0 0,-6-1 0 0 0,14 4 0 0 0,0-1 0 0 0,-7-5 6 0 0,10 9-4 0 0,0 0 0 0 0,-1-1-1 0 0,1 1 1 0 0,0 0 0 0 0,0 0 0 0 0,-1-1 0 0 0,1 1-1 0 0,0 0 1 0 0,0 0 0 0 0,-1-1 0 0 0,1 1 0 0 0,0 0-1 0 0,0-1 1 0 0,0 1 0 0 0,0 0 0 0 0,0-1-1 0 0,-1 1 1 0 0,1 0 0 0 0,0-1 0 0 0,0 1 0 0 0,0-1-1 0 0,-3-14 46 0 0,-3-16 44 0 0,5 22-61 0 0,0 0 0 0 0,-1 0 1 0 0,-3-10-1 0 0,-1-18 486 0 0,4 28-37 0 0,1-1 0 0 0,-5-15 0 0 0,2 11-533 0 0,1 0 0 0 0,1 0-1 0 0,1 0 1 0 0,0-1 0 0 0,0 1-1 0 0,4-28 1 0 0,-2 25-58 0 0,0-1 0 0 0,-1 1 0 0 0,-1 0-1 0 0,-4-21 1 0 0,-7-10 1687 0 0,7 33-1878 0 0,1-1 0 0 0,0 0 1 0 0,-1-21-1 0 0,3 24 331 0 0,2 0 0 0 0,0 0 0 0 0,0 0 0 0 0,1 0 0 0 0,1 0 0 0 0,0 0 0 0 0,4-12 0 0 0,5-20-28 0 0,-8 33 0 0 0,0 0 0 0 0,5-15 0 0 0,-3 12 7 0 0,-1 1 0 0 0,-1-1-1 0 0,0 0 1 0 0,-1 0 0 0 0,-1 0-1 0 0,0 0 1 0 0,-2-24 0 0 0,1-12 3 0 0,-3-36 118 0 0,1 62-96 0 0,2 1 16 0 0,-2-10-16 0 0,1 8 21 0 0,2 15-42 0 0,5 1-27 0 0,-3 6-293 0 0,0 0 0 0 0,0 0-1 0 0,1 1 1 0 0,-1 0 0 0 0,1 0-1 0 0,5-4 1 0 0,5-1-806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6:43.35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288 0 3391 0 0,'0'0'3430'0'0,"2"1"-3306"0"0,0 1-97 0 0,-1 0 1 0 0,1 0 0 0 0,0 0 0 0 0,0 0-1 0 0,-1 1 1 0 0,1-1 0 0 0,-1 0 0 0 0,0 1 0 0 0,0-1-1 0 0,1 1 1 0 0,-2-1 0 0 0,1 1 0 0 0,0-1-1 0 0,0 1 1 0 0,-1 0 0 0 0,0-1 0 0 0,1 1-1 0 0,-1 0 1 0 0,0 0 0 0 0,0-1 0 0 0,-1 1-1 0 0,0 4 1 0 0,-2 7 18 0 0,0 0 1 0 0,-1 0-1 0 0,-7 17 0 0 0,-1 2 148 0 0,-26 130 955 0 0,32-138-954 0 0,-1-2-1 0 0,-18 43 1 0 0,9-27-127 0 0,11-25-39 0 0,-2 3 27 0 0,-12 23-1 0 0,14-31-55 0 0,-1 0 0 0 0,-11 14 0 0 0,-1 0 0 0 0,8-11-1 0 0,0-1 1 0 0,0 0-1 0 0,-14 12 0 0 0,-1 0 107 0 0,23-21-59 0 0,0 0 0 0 0,1 0 0 0 0,-1 1 1 0 0,1-1-1 0 0,-1 1 0 0 0,1-1 0 0 0,-1 4 0 0 0,1-3 3 0 0,0-1 110 0 0,0 2-64 0 0,0 0 0 0 0,0 0 1 0 0,0 0-1 0 0,-3 6 0 0 0,2-6-75 0 0,2-1 51 0 0,-1 1-1 0 0,0 3-28 0 0,1 41 251 0 0,-1-45-281 0 0,2 13 70 0 0,7 18-67 0 0,-2-17-16 0 0,5-1 11 0 0,-1 1 42 0 0,-3-3 14 0 0,-7-13-63 0 0,0 0 0 0 0,0-1 0 0 0,0 1 0 0 0,1-1 0 0 0,-1 1 0 0 0,0 0 0 0 0,1-1 0 0 0,-1 1 0 0 0,0-1 0 0 0,1 1 0 0 0,-1-1 0 0 0,1 1 0 0 0,-1-1 0 0 0,1 1 0 0 0,-1-1 0 0 0,1 0 0 0 0,-1 1 0 0 0,2 0 0 0 0,7 5 77 0 0,46 41 855 0 0,-53-45-760 0 0,1 0-17 0 0,3 1-126 0 0,0 1-1 0 0,-1 0 1 0 0,9 7 0 0 0,5 3 32 0 0,-15-12-22 0 0,-2-2-43 0 0,0 0 1 0 0,-1 0-1 0 0,1 0 1 0 0,0 1-1 0 0,-1-1 1 0 0,1 0 0 0 0,-1 1-1 0 0,1-1 1 0 0,-1 1-1 0 0,1 0 1 0 0,-1 0-1 0 0,2 1 1 0 0,-2-2 2 0 0,-1 0 0 0 0,0 0 0 0 0,1 0 0 0 0,-1 0 0 0 0,0 1 0 0 0,1-1 0 0 0,-1 0 0 0 0,0 0 0 0 0,1 0 0 0 0,-1 0 0 0 0,0 0 0 0 0,1 0 0 0 0,-1 0 0 0 0,0 0 0 0 0,1 0 0 0 0,-1 0 0 0 0,1 0 0 0 0,-1 0 0 0 0,0 0 0 0 0,1 0 0 0 0,-1 0 0 0 0,0 0 0 0 0,1-1 0 0 0,-1 1 0 0 0,0 0 0 0 0,1 0 0 0 0,12-2 53 0 0,-11 3-55 0 0,1 0 0 0 0,-1 0 0 0 0,1 0 0 0 0,-1 0 0 0 0,1 1 1 0 0,-1-1-1 0 0,0 1 0 0 0,3 1 0 0 0,-4-2-1 0 0,10 5 11 0 0,4-10 32 0 0,-4 0 35 0 0,-1-1 0 0 0,14-8 0 0 0,-22 12-14 0 0,1-1 0 0 0,36-23 128 0 0,-39 25-189 0 0,0 0 0 0 0,1-1 0 0 0,-1 1 0 0 0,0 0-1 0 0,1 0 1 0 0,-1-1 0 0 0,1 1 0 0 0,-1 0 0 0 0,0 0 0 0 0,1 0-1 0 0,-1 0 1 0 0,1-1 0 0 0,-1 1 0 0 0,1 0 0 0 0,-1 0 0 0 0,0 0-1 0 0,1 0 1 0 0,-1 0 0 0 0,1 0 0 0 0,-1 0 0 0 0,1 0-1 0 0,10-1 91 0 0,-7 0-76 0 0,5-2 14 0 0,0 0 1 0 0,0 1 0 0 0,10-2 0 0 0,-12 3-24 0 0,-1 0 0 0 0,1-1 0 0 0,-1 1 0 0 0,0-1-1 0 0,1-1 1 0 0,8-4 0 0 0,-7 3-6 0 0,1 1 1 0 0,-1-1-1 0 0,10-1 0 0 0,118-21 115 0 0,-66 7-117 0 0,-50 13 0 0 0,-1 1 0 0 0,1 1 0 0 0,21-3 0 0 0,11 1 106 0 0,-34 4-19 0 0,0 0-1 0 0,0 1 1 0 0,0 0-1 0 0,35 4 1 0 0,-43-1-79 0 0,0 0 0 0 0,1-2 1 0 0,-1 1-1 0 0,0-1 0 0 0,14-2 1 0 0,8 0-6 0 0,0-2-3 0 0,-3 2 22 0 0,-11 1 28 0 0,-1-1 0 0 0,1-1 0 0 0,29-9 0 0 0,-35 9 84 0 0,1 1 1 0 0,-1 0 0 0 0,25-1 0 0 0,-23 2-104 0 0,-10 1-22 0 0,0-1 0 0 0,0 1 0 0 0,0 0 0 0 0,0 0 0 0 0,0 0 0 0 0,0 1 0 0 0,0-1 0 0 0,4 3 0 0 0,6-1-10 0 0,-1-2 1 0 0,-1 0 0 0 0,15-3 0 0 0,17-1 0 0 0,-7 3 0 0 0,-12 0 0 0 0,92-1 0 0 0,-92 4 0 0 0,25 0 0 0 0,-1-2 0 0 0,-31 1 0 0 0,0-1 0 0 0,19-3 0 0 0,65-5 0 0 0,-58 4 0 0 0,-27 2 0 0 0,1-2 0 0 0,-1 0 0 0 0,-1 2 0 0 0,0 0 0 0 0,36-2 0 0 0,-21-1 0 0 0,-15 4 12 0 0,1-1 36 0 0,1 0-36 0 0,5 0 21 0 0,-18 1 32 0 0,1-3 213 0 0,22-20 609 0 0,-27 22-766 0 0,-1 1-103 0 0,1 0-1 0 0,0 0 0 0 0,-1 0 1 0 0,1 1-1 0 0,-1-1 1 0 0,0 0-1 0 0,1 0 0 0 0,-1 0 1 0 0,0 0-1 0 0,1 0 1 0 0,-1-2-1 0 0,0 1 22 0 0,2-5 101 0 0,-1 1 0 0 0,0 0-1 0 0,-1-1 1 0 0,1-9 0 0 0,-1 14-24 0 0,-1-1-20 0 0,-22-70 596 0 0,11 24-662 0 0,11 40-25 0 0,-1 1-1 0 0,-1-1 1 0 0,1 1 0 0 0,-8-14-1 0 0,-53-102 86 0 0,21 45-44 0 0,40 74-37 0 0,0 1-1 0 0,0 0 1 0 0,0 0-1 0 0,-1 0 1 0 0,0 0-1 0 0,1 0 1 0 0,-5-3-1 0 0,0-1-4 0 0,-12-15-4 0 0,0 6 0 0 0,-10-8 0 0 0,18 19 0 0 0,-2 6 0 0 0,-2 4 0 0 0,-5 1 0 0 0,14-7 0 0 0,2 0 0 0 0,2 1 0 0 0,0 0 0 0 0,0 1 0 0 0,-1-1 0 0 0,1 1 0 0 0,-1-1 0 0 0,1 1 0 0 0,-1 0 0 0 0,1-1 0 0 0,0 1 0 0 0,-1 0 0 0 0,1 1 0 0 0,-4-1 0 0 0,4 1 0 0 0,-1-1 0 0 0,0 1 0 0 0,1-1 0 0 0,-1 0 0 0 0,0 0 0 0 0,0 0 0 0 0,1-1 0 0 0,-1 1 0 0 0,0-1 0 0 0,-3 0 0 0 0,-15-4-6 0 0,3 1 32 0 0,0 1 0 0 0,-33-2 0 0 0,43 5-26 0 0,-1-1 0 0 0,0-1-1 0 0,-8-1 1 0 0,9 1 3 0 0,0 0 0 0 0,0 1 1 0 0,0 0-1 0 0,-10 0 0 0 0,-32 1 49 0 0,33 0-32 0 0,1 0 1 0 0,-1 1-1 0 0,1 0 0 0 0,-19 5 0 0 0,-128 27-20 0 0,151-32 12 0 0,-1-1 0 0 0,-22-1 0 0 0,0-1 40 0 0,-8 4 120 0 0,31 0-182 0 0,1-2-1 0 0,-1 1 0 0 0,0-2 0 0 0,0 1 0 0 0,1-2 0 0 0,-13-2 0 0 0,-63-17 25 0 0,76 19-18 0 0,-1 0 1 0 0,0 0 0 0 0,-18 1-1 0 0,-3 0 4 0 0,21 0 0 0 0,0 1 0 0 0,0 1 0 0 0,-23 4 0 0 0,30-4 0 0 0,-1-1 0 0 0,1 0 0 0 0,-1 0 0 0 0,1-1 0 0 0,-1 0 0 0 0,-9-2 0 0 0,-14-2 0 0 0,-3 5 0 0 0,23 1 0 0 0,0-1 0 0 0,0-1 0 0 0,0 0 0 0 0,-15-3 0 0 0,12 2 0 0 0,0 0 0 0 0,1 0 0 0 0,-1 1 0 0 0,-12 1 0 0 0,-21-3 0 0 0,13-3 0 0 0,23 4 0 0 0,0 0 0 0 0,0 1 0 0 0,-10-1 0 0 0,-21 2 0 0 0,12 0 0 0 0,0 1 0 0 0,21-2 0 0 0,-36-5 0 0 0,37 5 0 0 0,-16-3 0 0 0,8 5 0 0 0,1-2-14 0 0,12 1 10 0 0,1 0 0 0 0,-1 0 1 0 0,0 0-1 0 0,1 0 0 0 0,-1 0 1 0 0,0 0-1 0 0,0 0 0 0 0,1 1 1 0 0,-1-1-1 0 0,0 0 0 0 0,1 0 1 0 0,-1 1-1 0 0,1-1 1 0 0,-1 0-1 0 0,0 1 0 0 0,1-1 1 0 0,-1 1-1 0 0,1-1 0 0 0,-1 1 1 0 0,0 0-1 0 0,-1 1-9 0 0,-3 1 7 0 0,-11 8-56 0 0,11-10 50 0 0,-8 6 12 0 0,4 3 0 0 0,-6 6 0 0 0,14-14 0 0 0,-10 18 0 0 0,8-15 0 0 0,1 0 0 0 0,0 0 0 0 0,-1 0 0 0 0,2 0 0 0 0,-3 9 0 0 0,-10 32 0 0 0,11-38 0 0 0,1-5 0 0 0,1 1 0 0 0,0-1 0 0 0,0 1 0 0 0,0-1 0 0 0,1 1 0 0 0,-1 0 0 0 0,1-1 0 0 0,0 8 0 0 0,0 46 0 0 0,0-44-4 0 0,0 0-1 0 0,4 20 1 0 0,-2-19-49 0 0,8 16 36 0 0,-9-26 18 0 0,0 0-1 0 0,0 0 0 0 0,0-1 1 0 0,0 1-1 0 0,-1 0 0 0 0,0 0 1 0 0,0 6-1 0 0,0 20 14 0 0,0-13 39 0 0,-3-1-40 0 0,2 1-13 0 0,-1-1 0 0 0,1 0 0 0 0,2 6 3 0 0,1-18-5 0 0,0-1-12 0 0,0 2-39 0 0,8 10 39 0 0,2 0 14 0 0,2-2 0 0 0,1-3 0 0 0,0-1 0 0 0,0-4 0 0 0,3-2 0 0 0,8 1 14 0 0,-23-4 8 0 0,21-2 9 0 0,12 0-31 0 0,222-16 5 0 0,-149 8 3 0 0,104-17-8 0 0,-120 14 0 0 0,-22 5 0 0 0,36-6 0 0 0,-57 8-35 0 0,-32 4 12 0 0,22-4 1 0 0,-25 4 38 0 0,0 0 0 0 0,1 0 0 0 0,-1 2 0 0 0,23 1 0 0 0,-33 0-16 0 0,29-1 0 0 0,39-5 0 0 0,-41 1 0 0 0,46 3 0 0 0,-73 2 0 0 0,1 0 0 0 0,16-5 0 0 0,-8 0 0 0 0,-1 2 11 0 0,-10 2 108 0 0,-4-2-61 0 0,-5-10-34 0 0,-2 0 24 0 0,-6 3-36 0 0,3 4 1 0 0,0 1 1 0 0,0 0-1 0 0,0 0 0 0 0,-21-2 1 0 0,16 2-16 0 0,-25-7 1 0 0,25 6 12 0 0,0 1-1 0 0,-28-4 0 0 0,25 5 14 0 0,-29-8 0 0 0,23 5 90 0 0,-1 2 0 0 0,1 0 0 0 0,-1 1 0 0 0,-36 2 0 0 0,15 0 1022 0 0,-39 4-1620 0 0,15 1-439 0 0,-172-16 905 0 0,169 1-18 0 0,-126-35 0 0 0,161 31 103 0 0,34 12-16 0 0,-1 0 0 0 0,0 0 0 0 0,0 1 0 0 0,0 0 0 0 0,0 1 0 0 0,0-1 0 0 0,-10 0 0 0 0,10 1-19 0 0,1 0 1 0 0,-1 0-1 0 0,0-1 0 0 0,1 1 1 0 0,0-1-1 0 0,-1-1 1 0 0,1 1-1 0 0,0-1 0 0 0,0 1 1 0 0,0-2-1 0 0,0 1 1 0 0,-4-4-1 0 0,5 3-209 0 0,-4 0 118 0 0,1-1-1 0 0,0 0 1 0 0,1-1 0 0 0,-1 0 0 0 0,1 0 0 0 0,0 0-1 0 0,1-1 1 0 0,-1 1 0 0 0,2-1 0 0 0,-1-1-1 0 0,-7-14 1 0 0,4 1 59 0 0,-2 0 0 0 0,7 18 0 0 0,-1 1 0 0 0,-7-18 0 0 0,11 20 0 0 0,-1 0 0 0 0,1-1 0 0 0,0 1 0 0 0,0 0 0 0 0,0 0 0 0 0,-1-1 0 0 0,1 1 0 0 0,0 0 0 0 0,0-1 0 0 0,-1 1 0 0 0,1 0 0 0 0,0 0 0 0 0,0 0 0 0 0,-1-1 0 0 0,1 1 0 0 0,0 0 0 0 0,-1 0 0 0 0,1 0 0 0 0,0 0 0 0 0,-1 0 0 0 0,1 0 0 0 0,0 0 0 0 0,-1-1 0 0 0,0 1 0 0 0,-1 0 0 0 0,-1 3 0 0 0,-9 17 0 0 0,9-16 0 0 0,1 0 0 0 0,0 0 0 0 0,-1 0 0 0 0,1 0 0 0 0,1 1 0 0 0,-1-1 0 0 0,1 1 0 0 0,0-1 0 0 0,-1 7 0 0 0,-1 4 0 0 0,-9 47 0 0 0,2-20 77 0 0,-3 8-2134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7:38.46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267 669 4919 0 0,'0'0'224'0'0,"3"-1"-12"0"0,73-32 1464 0 0,-71 30-1439 0 0,0 0 0 0 0,1 0-1 0 0,-1 0 1 0 0,-1 0-1 0 0,1-1 1 0 0,0 0 0 0 0,-1 0-1 0 0,0 0 1 0 0,0-1-1 0 0,0 1 1 0 0,0-1 0 0 0,-1 0-1 0 0,3-5 1 0 0,0-3 139 0 0,0 1 0 0 0,-2-1-1 0 0,1 0 1 0 0,2-21 0 0 0,2-15 214 0 0,-6 31-511 0 0,0 1-1 0 0,1-1 1 0 0,9-23-1 0 0,-11 36-48 0 0,-2 3-21 0 0,1 1 0 0 0,0-1 0 0 0,0 1 0 0 0,0 0 0 0 0,-1-1 0 0 0,1 1 0 0 0,1 0 0 0 0,-1-1 0 0 0,0 1 0 0 0,0 0 0 0 0,0 0 0 0 0,1 0 0 0 0,-1 0 0 0 0,0 0 0 0 0,2-1 0 0 0,-2 2-3 0 0,0-1 1 0 0,0 1-1 0 0,-1-1 1 0 0,1 1 0 0 0,0 0-1 0 0,0-1 1 0 0,0 1-1 0 0,0 0 1 0 0,-1-1 0 0 0,1 1-1 0 0,0 0 1 0 0,2 0-1 0 0,3-2 2 0 0,3-2 6 0 0,-8 3-12 0 0,0 0 0 0 0,0 1 0 0 0,1-1 0 0 0,-1 0 0 0 0,0 1 0 0 0,0-1 0 0 0,0 1 0 0 0,1 0 0 0 0,-1-1 1 0 0,0 1-1 0 0,1 0 0 0 0,1 0 0 0 0,1 0-1 0 0,-1 1 1 0 0,0 0-1 0 0,1 0 0 0 0,-1 0 1 0 0,0 1-1 0 0,0-1 1 0 0,0 1-1 0 0,6 3 0 0 0,14 9-1 0 0,-18-8 0 0 0,-1-1 0 0 0,4 4-11 0 0,0 0 0 0 0,-1 1 0 0 0,0 0 0 0 0,-1 0 0 0 0,0 0 0 0 0,0 0 0 0 0,5 17 0 0 0,-3-5-18 0 0,-2 0 0 0 0,8 44-1 0 0,-13-56 30 0 0,0 1 0 0 0,-1 0 0 0 0,-2 17 0 0 0,-1-2 0 0 0,0-21 0 0 0,-1 0 0 0 0,0 5 15 0 0,3-6-6 0 0,0-1 0 0 0,-1 0 0 0 0,1 0 1 0 0,-1 0-1 0 0,0 0 0 0 0,0 0 0 0 0,0-1 1 0 0,0 1-1 0 0,-1 0 0 0 0,1-1 0 0 0,-1 0 1 0 0,0 1-1 0 0,-3 1 0 0 0,-1 2 6 0 0,-1 0 0 0 0,0-1 0 0 0,0 0 1 0 0,0 0-1 0 0,0-1 0 0 0,-1 0 0 0 0,0-1 0 0 0,0 1 0 0 0,0-2 0 0 0,0 1 0 0 0,-1-1 0 0 0,1-1 0 0 0,-1 0 0 0 0,1 0 0 0 0,-1-1 0 0 0,-11-1 0 0 0,12 0-14 0 0,-10 0 2 0 0,0-2 1 0 0,-38-9-1 0 0,42 6 26 0 0,4 4-26 0 0,1-2-1 0 0,-1 0 1 0 0,1 0 0 0 0,0 0-1 0 0,1-1 1 0 0,-1-1 0 0 0,1 0 0 0 0,-11-9-1 0 0,14 10 1 0 0,0-1-1 0 0,1 0 1 0 0,0 0 0 0 0,0-1-1 0 0,0 1 1 0 0,1-1-1 0 0,0 0 1 0 0,1 0-1 0 0,-1-1 1 0 0,1 1-1 0 0,1-1 1 0 0,-1 0 0 0 0,1 1-1 0 0,1-1 1 0 0,-1 0-1 0 0,2 0 1 0 0,-1 0-1 0 0,1 0 1 0 0,0 0-1 0 0,0 0 1 0 0,1 0 0 0 0,0 0-1 0 0,1 0 1 0 0,4-15-1 0 0,1-3-3 0 0,-6 19 2 0 0,1-1 0 0 0,0 1 0 0 0,0 0 0 0 0,1 1 0 0 0,-1-1 1 0 0,1 0-1 0 0,1 1 0 0 0,-1 0 0 0 0,1 0 0 0 0,8-9 0 0 0,3-2 24 0 0,-9 11-14 0 0,-1 0 1 0 0,1 1-1 0 0,-1-1 1 0 0,2 1 0 0 0,-1 1-1 0 0,0-1 1 0 0,10-4-1 0 0,-13 8-23 0 0,1-1-1 0 0,-1 1 1 0 0,1 0-1 0 0,-1 0 0 0 0,1 0 1 0 0,5 0-1 0 0,7 2 13 0 0,-14 0 0 0 0,0-1 0 0 0,-1 1 0 0 0,1 0 0 0 0,0-1 0 0 0,-1 1 0 0 0,1 0 0 0 0,-1 0 0 0 0,1 0 0 0 0,-1 0 0 0 0,1 0 0 0 0,-1 0 0 0 0,1 0 0 0 0,-1 0 0 0 0,0 1 0 0 0,0-1 0 0 0,2 3 0 0 0,15 14 0 0 0,-13-12-8 0 0,0 0-1 0 0,-1 0 0 0 0,1 0 1 0 0,-2 1-1 0 0,1 0 1 0 0,5 12-1 0 0,13 46-58 0 0,-21-60 66 0 0,1 2 2 0 0,0 0 1 0 0,-1 0-1 0 0,0 0 0 0 0,0 1 0 0 0,-1-1 0 0 0,0 0 1 0 0,0 0-1 0 0,-3 15 0 0 0,-2 2 52 0 0,1-17-54 0 0,0-1 2 0 0,-1 5 5 0 0,-1-1 1 0 0,0 0-1 0 0,-1-1 0 0 0,0 0 0 0 0,0 0 0 0 0,-1 0 0 0 0,0-1 0 0 0,0 0 0 0 0,-1-1 1 0 0,0 1-1 0 0,0-2 0 0 0,-16 9 0 0 0,8-6 9 0 0,0 0-1 0 0,-1-2 1 0 0,1 0-1 0 0,-2-1 1 0 0,1-1-1 0 0,-35 6 1 0 0,43-10-1 0 0,0 0 0 0 0,0 0-1 0 0,0-1 1 0 0,0 0 0 0 0,0-1 0 0 0,-18-4 0 0 0,22 4-10 0 0,1-1 0 0 0,0 0 0 0 0,-1 0 1 0 0,1-1-1 0 0,0 0 0 0 0,0 1 0 0 0,1-2 0 0 0,-1 1 0 0 0,1 0 0 0 0,-1-1 0 0 0,1 0 0 0 0,0 0 0 0 0,-5-7 0 0 0,4 4-4 0 0,1-1 0 0 0,0 1 0 0 0,0-1 0 0 0,0 1 0 0 0,1-1 0 0 0,0 0 0 0 0,0-1 0 0 0,1 1 0 0 0,1 0 0 0 0,-1-1 0 0 0,1 1 0 0 0,0-1 0 0 0,1 1 0 0 0,0-1 0 0 0,1 1 0 0 0,-1-1 0 0 0,2 1 0 0 0,3-15 0 0 0,6-14 0 0 0,-6 16 0 0 0,2 0 0 0 0,13-29 0 0 0,-2 9-16 0 0,-16 33 10 0 0,1-1 0 0 0,1 1 1 0 0,0 0-1 0 0,0 0 0 0 0,0 1 0 0 0,1-1 0 0 0,0 1 1 0 0,1 0-1 0 0,0 0 0 0 0,8-7 0 0 0,-8 8 7 0 0,1 1 0 0 0,0 0 0 0 0,1 0 0 0 0,-1 1 0 0 0,1 0 0 0 0,0 0 0 0 0,0 1-1 0 0,0 0 1 0 0,0 1 0 0 0,1 0 0 0 0,16-3 0 0 0,-4 2-20 0 0,1 1 0 0 0,1 0 0 0 0,-1 2 0 0 0,38 3 0 0 0,-29 1-13 0 0,-17-3 18 0 0,-1 1-1 0 0,18 5 0 0 0,-19-5 15 0 0,-6 0 0 0 0,0-1 0 0 0,0 0 0 0 0,0 1 0 0 0,10 5 0 0 0,2 1 0 0 0,-2 1 0 0 0,1-4 0 0 0,0 5 0 0 0,6 5 0 0 0,-19-10 0 0 0,0 1 0 0 0,1 1 9 0 0,0 0 0 0 0,0 1 0 0 0,-1-1 0 0 0,0 1 0 0 0,0 0 0 0 0,-1 0 0 0 0,0 1 0 0 0,-1-1 0 0 0,0 1 0 0 0,0-1 0 0 0,1 10 0 0 0,-2-7 3 0 0,-1 0 0 0 0,0 0 0 0 0,0 0 0 0 0,-1 0 0 0 0,0 0 0 0 0,-1 0 0 0 0,0 0 0 0 0,-5 13 0 0 0,6-21-12 0 0,0 0 0 0 0,0 0 0 0 0,0 0 0 0 0,0 0 0 0 0,-1-1 0 0 0,1 1 0 0 0,-1 0 0 0 0,1-1 0 0 0,-4 5 0 0 0,-1-1 0 0 0,-3 4 0 0 0,-3-4 0 0 0,-2 0 0 0 0,0-7 0 0 0,-16-12 11 0 0,26 11-8 0 0,0 0 0 0 0,0-1 0 0 0,0 0 1 0 0,0 1-1 0 0,0-1 0 0 0,1-1 0 0 0,-1 1 0 0 0,1 0 0 0 0,0-1 1 0 0,0 1-1 0 0,0-1 0 0 0,-3-6 0 0 0,3 3 7 0 0,-1 0 0 0 0,1 0 0 0 0,1-1 0 0 0,-1 1 0 0 0,1-1 0 0 0,-1-15 0 0 0,1 6 3 0 0,2 0 1 0 0,0 0-1 0 0,1 0 1 0 0,0 0-1 0 0,2 0 1 0 0,5-21-1 0 0,-6 30-21 0 0,1 0-1 0 0,1 0 1 0 0,-1 0-1 0 0,1 0 1 0 0,0 0-1 0 0,1 0 1 0 0,0 1-1 0 0,0 0 1 0 0,1 0-1 0 0,0 1 1 0 0,0-1-1 0 0,0 1 1 0 0,1 1-1 0 0,0-1 1 0 0,11-6-1 0 0,-4 4-8 0 0,0 0 0 0 0,1 1 0 0 0,0 1 0 0 0,0 1 0 0 0,1 0 0 0 0,0 0 0 0 0,22-2 0 0 0,25-1 33 0 0,1 2 0 0 0,-1 4 0 0 0,83 6 0 0 0,-110-1-22 0 0,18 0-35 0 0,70 15 0 0 0,-116-17 41 0 0,1 1 0 0 0,-1 0 0 0 0,0 1 0 0 0,0 0 0 0 0,0 0 0 0 0,0 1 0 0 0,0 0 0 0 0,-1 0 0 0 0,8 6 0 0 0,-11-8 0 0 0,0 2 0 0 0,-1-1 0 0 0,1 0 0 0 0,-1 1 0 0 0,6 7 0 0 0,-8-9 0 0 0,1 0 0 0 0,-1 0 0 0 0,0 1 0 0 0,-1-1 0 0 0,1 1 0 0 0,1 3 0 0 0,0 4 0 0 0,4 10 0 0 0,-4-3 0 0 0,-8 21 0 0 0,0-14 0 0 0,2-19 0 0 0,0-1 0 0 0,-6 14-2 0 0,6-10 6 0 0,-1 0 0 0 0,0 0 0 0 0,-8 9 0 0 0,12-16 0 0 0,0 0 1 0 0,0 0-1 0 0,0 0 0 0 0,0 0 1 0 0,0-1-1 0 0,0 1 1 0 0,0 0-1 0 0,0-1 1 0 0,0 1-1 0 0,0 0 1 0 0,-2 0-1 0 0,-4 0-3 0 0,1 1 0 0 0,0-1 0 0 0,-1-1 0 0 0,1 1 0 0 0,-1-1 0 0 0,1 0 0 0 0,-1 0 0 0 0,1-1 0 0 0,0 0-1 0 0,-1 0 1 0 0,1 0 0 0 0,0-1 0 0 0,-7-3 0 0 0,-3 3-1 0 0,15 2 0 0 0,0 0 0 0 0,0 0 0 0 0,0 0 0 0 0,0-1 0 0 0,-1 1 0 0 0,1 0 0 0 0,0 0 0 0 0,0-1 0 0 0,0 1 0 0 0,0 0 0 0 0,0-1 0 0 0,0 1 0 0 0,-1-1 0 0 0,1 0 0 0 0,0 1 0 0 0,1-1 0 0 0,-1 0 0 0 0,0 0 0 0 0,0 1 0 0 0,-1-2 0 0 0,-2-4 0 0 0,1 1 0 0 0,0-1 0 0 0,0 1 0 0 0,1-1 0 0 0,0 0 0 0 0,-3-7 0 0 0,-3-10 0 0 0,7 18 0 0 0,-1-1 0 0 0,1 0 0 0 0,-1 0 0 0 0,2-1 0 0 0,-1 1 0 0 0,1 0 0 0 0,0 0 0 0 0,0 0 0 0 0,1 0 0 0 0,-1 0 0 0 0,1-1 0 0 0,1 1 0 0 0,-1 0 0 0 0,1 1 0 0 0,0-1 0 0 0,0 0 0 0 0,1 1 0 0 0,0-1 0 0 0,0 1 0 0 0,0-1 0 0 0,1 1 0 0 0,-1 0 0 0 0,1 1 0 0 0,1-1 0 0 0,-1 1 0 0 0,0 0 0 0 0,1 0 0 0 0,7-5 0 0 0,18-10 0 0 0,61-27 0 0 0,-74 40 0 0 0,1 0 0 0 0,0 0 0 0 0,0 2 0 0 0,0 0 0 0 0,26-2 0 0 0,29 4-14 0 0,0 2-1 0 0,0 3 1 0 0,0 4 0 0 0,105 23-1 0 0,-166-27 2 0 0,0 0-1 0 0,-1 1 0 0 0,1 0 0 0 0,-1 1 1 0 0,1 0-1 0 0,13 10 0 0 0,-12-7-52 0 0,0 3 52 0 0,-3 4 30 0 0,-3-2 62 0 0,-5-11 3 0 0,-2 1-20 0 0,-2 10-49 0 0,-6 2-12 0 0,-6 1 0 0 0,8-12 0 0 0,1-1 0 0 0,2-1 0 0 0,1 0 0 0 0,0 0 0 0 0,-1 0 0 0 0,0-1 0 0 0,1 1 0 0 0,-1 0 0 0 0,0-1 0 0 0,0 0 0 0 0,1 0 0 0 0,-1 0 0 0 0,0 0 0 0 0,0 0 0 0 0,0 0 0 0 0,-1-1 0 0 0,1 0 0 0 0,0 1 0 0 0,0-1 0 0 0,0 0 0 0 0,0-1 0 0 0,0 1 0 0 0,0-1 0 0 0,0 1 0 0 0,-4-2 0 0 0,-3 0 43 0 0,1-1 0 0 0,-1 0-1 0 0,1-1 1 0 0,0 1 0 0 0,0-2-1 0 0,1 1 1 0 0,-1-1 0 0 0,-9-7-1 0 0,16 10-42 0 0,0 0 0 0 0,-1 1 0 0 0,1-1 0 0 0,0 0 0 0 0,0 0 0 0 0,0 0 0 0 0,1 0 0 0 0,-1 0 0 0 0,0-1 0 0 0,-1-3 0 0 0,-2-2 0 0 0,-3-5 0 0 0,7 7-12 0 0,0 1-1 0 0,0-1 1 0 0,1 1-1 0 0,-1-7 1 0 0,1 3 2 0 0,2-5 10 0 0,1 7 3 0 0,1 1 1 0 0,0 0-1 0 0,0 0 0 0 0,0 0 0 0 0,1 0 0 0 0,0 1 1 0 0,0 0-1 0 0,0 0 0 0 0,11-8 0 0 0,-4 5 5 0 0,0 0 0 0 0,1 1 0 0 0,25-12 0 0 0,-20 11-17 0 0,-13 6-10 0 0,1 0 1 0 0,-1 0 0 0 0,0 0 0 0 0,1 0-1 0 0,-1 1 1 0 0,1 0 0 0 0,0 0-1 0 0,-1 0 1 0 0,1 1 0 0 0,0 0-1 0 0,5 1 1 0 0,-5-2 9 0 0,-1 0 8 0 0,17 5-64 0 0,-12-2 38 0 0,-3 0 13 0 0,0 0-1 0 0,0 0 1 0 0,-1 0-1 0 0,1 1 1 0 0,-1 0 0 0 0,11 7-1 0 0,-15-9 15 0 0,7 4 2 0 0,0 0 0 0 0,0 1 0 0 0,14 12-1 0 0,-16-12 3 0 0,0-1 15 0 0,27 27 15 0 0,-15-12-34 0 0,-16-15 0 0 0,0 0 0 0 0,4 9 0 0 0,-3 3 0 0 0,-4 2 0 0 0,0-17 5 0 0,0 0-1 0 0,0 1 1 0 0,0-1-1 0 0,-1 0 0 0 0,1 0 1 0 0,-1 0-1 0 0,1 0 1 0 0,-1 0-1 0 0,0 0 0 0 0,0 0 1 0 0,0-1-1 0 0,0 1 1 0 0,0 0-1 0 0,0 0 0 0 0,-1-1 1 0 0,1 1-1 0 0,-1-1 1 0 0,1 1-1 0 0,-1-1 1 0 0,1 1-1 0 0,-1-1 0 0 0,0 0 1 0 0,1 0-1 0 0,-1 0 1 0 0,0 0-1 0 0,0 0 0 0 0,0 0 1 0 0,-3 0-1 0 0,1-1 63 0 0,3 0-64 0 0,-1 0 0 0 0,1-1 0 0 0,0 1 0 0 0,0 0 0 0 0,0-1 0 0 0,0 1 0 0 0,0-1 0 0 0,0 1 0 0 0,0-1 0 0 0,0 0 0 0 0,0 1 0 0 0,0-1 0 0 0,0 0 0 0 0,0 0 0 0 0,1 0 0 0 0,-1 1 0 0 0,0-1 0 0 0,0 0 0 0 0,1 0 0 0 0,-1 0 0 0 0,1 0 0 0 0,-1 0 0 0 0,1-1 0 0 0,-1 0-1 0 0,-1-2 1 0 0,-3-12-3 0 0,5 12 0 0 0,1 1 0 0 0,-2-1 0 0 0,4-18 0 0 0,-2 15 8 0 0,0 4-1 0 0,0-1 0 0 0,1 0 0 0 0,-1 1 0 0 0,0-1 0 0 0,1 1 0 0 0,0 0 0 0 0,3-6 0 0 0,10-15-7 0 0,-6 16 0 0 0,-2 3 0 0 0,14-10 0 0 0,-16 13 0 0 0,-1-1-11 0 0,1 1 0 0 0,0 0-1 0 0,-1-1 1 0 0,1 2 0 0 0,10-4-1 0 0,-6 4-10 0 0,7-1-21 0 0,-11 3 42 0 0,21 5 4 0 0,-8 0 38 0 0,-6-3-48 0 0,-8-2 7 0 0,1 0-1 0 0,-1 1 1 0 0,0 0 0 0 0,0-1 0 0 0,0 1-1 0 0,0 1 1 0 0,0-1 0 0 0,0 1 0 0 0,6 5-1 0 0,9 7-91 0 0,-16-9 80 0 0,3 3 18 0 0,27 20-80 0 0,-27-25 74 0 0,-1 0 0 0 0,11 17 0 0 0,-9-13 0 0 0,-4-4 0 0 0,0 0 0 0 0,0 1 0 0 0,-1-1 0 0 0,1 1 0 0 0,-1 0 0 0 0,0-1 0 0 0,1 6 0 0 0,2 5 0 0 0,0 0 0 0 0,-2 0 0 0 0,1 0 0 0 0,1 27 0 0 0,-5-38 0 0 0,0 1 0 0 0,1 0 0 0 0,0 0 0 0 0,0-1 0 0 0,0 1 0 0 0,4 8 0 0 0,-1 0 0 0 0,4 27 0 0 0,0-15 0 0 0,-5-13 4 0 0,1 0 0 0 0,1 14 0 0 0,-5-24 55 0 0,-1 0-4 0 0,-3 8-45 0 0,3-7-10 0 0,0 0 0 0 0,-1 0 0 0 0,0 0 0 0 0,0 0 0 0 0,0 0 0 0 0,0-1 0 0 0,-3 4 0 0 0,-1-1 0 0 0,-6 7-2 0 0,7-10 4 0 0,1-2 12 0 0,-32 21 52 0 0,35-20-66 0 0,-1 0 0 0 0,1 0 0 0 0,0 0 0 0 0,-1 0 0 0 0,1-1 0 0 0,-1 1 0 0 0,1 0 0 0 0,-1-1 0 0 0,1 1 0 0 0,-1-1 0 0 0,1 0 0 0 0,-4 1 0 0 0,0-1 0 0 0,-9 5 0 0 0,0-1 0 0 0,10-4 4 0 0,1 0-1 0 0,-1 0 0 0 0,1-1 1 0 0,-1 1-1 0 0,-6-2 0 0 0,6 1 2 0 0,0 0-1 0 0,0 0 1 0 0,0 1-1 0 0,-1-1 1 0 0,1 1-1 0 0,0 0 1 0 0,0 0-1 0 0,0 1 1 0 0,0-1-1 0 0,-1 1 0 0 0,1 0 1 0 0,0 0-1 0 0,-4 2 1 0 0,-23 10 75 0 0,-7 4-43 0 0,36-16-33 0 0,1 0 0 0 0,-1 0 0 0 0,0 0 0 0 0,0 0-1 0 0,0 0 1 0 0,0-1 0 0 0,0 1 0 0 0,0-1 0 0 0,0 1 0 0 0,0-1-1 0 0,0 0 1 0 0,0 0 0 0 0,0 0 0 0 0,0 0 0 0 0,-3-1 0 0 0,-4 0 9 0 0,-19 5 40 0 0,2 0-18 0 0,15-2 9 0 0,-1-1 1 0 0,-16 6-1 0 0,21-5-16 0 0,-1 0 1 0 0,1-1-1 0 0,0 0 0 0 0,-15 0 0 0 0,13-1-14 0 0,0 0 0 0 0,0 1 0 0 0,-11 3 1 0 0,-13 3-13 0 0,-1-2 1 0 0,0-1 0 0 0,-46-1-1 0 0,66-2-2 0 0,-56 2 0 0 0,-88-1 0 0 0,28-4 34 0 0,7 1-4 0 0,103 1-20 0 0,-28 3-1 0 0,29-1 8 0 0,-30 0 1 0 0,32-2 7 0 0,0 0 1 0 0,-20 5 0 0 0,2-1-43 0 0,-43 8-46 0 0,15-7 111 0 0,13-1-50 0 0,0-1 1 0 0,-54-6-1 0 0,79 2-25 0 0,-44 4 0 0 0,41 0 27 0 0,-15 1 0 0 0,14-4 0 0 0,16 1 0 0 0,-10 6 0 0 0,15-4 0 0 0,-37 8 0 0 0,33-7 0 0 0,-3 1 0 0 0,12-6 0 0 0,2 1 0 0 0,0 0 0 0 0,-1-1 0 0 0,1 1 0 0 0,0 0 0 0 0,0 0 0 0 0,0 0 0 0 0,0 0 0 0 0,0 0 0 0 0,0 0 0 0 0,0 0 0 0 0,-1 0 0 0 0,1 0 0 0 0,0 0 0 0 0,0 1 0 0 0,-1 0 0 0 0,-18 3 0 0 0,14-2 0 0 0,0-1 0 0 0,1 0 0 0 0,-11 0 0 0 0,15-1 0 0 0,0 0 0 0 0,0 0 0 0 0,-1 1 0 0 0,1-1 0 0 0,0 0 0 0 0,0 0 0 0 0,0 1 0 0 0,0-1 0 0 0,-1 0 0 0 0,1 1 0 0 0,-1 0 0 0 0,-1 0 0 0 0,0 1 0 0 0,0-1 0 0 0,-1 0 0 0 0,1-1 0 0 0,0 1 0 0 0,-1 0 0 0 0,1-1 0 0 0,-5 0 0 0 0,-49-1 0 0 0,36 2 0 0 0,17 1 0 0 0,-29-1 0 0 0,6-1 0 0 0,3-1 0 0 0,14 0 0 0 0,-1 1 0 0 0,1 0 0 0 0,0 1 0 0 0,0 0 0 0 0,-19 5 0 0 0,26-5 0 0 0,0-1 0 0 0,1 1 0 0 0,-1 0 0 0 0,0-1 0 0 0,0 1 0 0 0,1-1 0 0 0,-5 0 0 0 0,-17 2 0 0 0,18-2-26 0 0,1 1 0 0 0,-1 0 0 0 0,-9 2 0 0 0,-35 9-30 0 0,38-8 56 0 0,0 0 331 0 0,15-5-272 0 0,7-5 15 0 0,1 1 0 0 0,0 0 1 0 0,1 1-1 0 0,-1 1 0 0 0,1 0 1 0 0,16-3-1 0 0,76-2 209 0 0,-14 2-324 0 0,79-20 41 0 0,-102 12 0 0 0,-4 0 0 0 0,-44 11 0 0 0,29-10 0 0 0,5-2 0 0 0,43-3 0 0 0,98-7 0 0 0,-173 24 0 0 0,0-1 0 0 0,0 0 0 0 0,-1-2 0 0 0,1-1 0 0 0,-1 0 0 0 0,0-2 0 0 0,-1 0 0 0 0,25-13 0 0 0,-20 8 0 0 0,-13 7 0 0 0,0-1 0 0 0,0 0 0 0 0,10-8 0 0 0,-17 11 0 0 0,0-1 0 0 0,0 1 0 0 0,0-1 0 0 0,-1 0 0 0 0,0 0 0 0 0,0 0 0 0 0,0 0 0 0 0,0 0 0 0 0,2-7 0 0 0,3-7 2 0 0,7-20 1 0 0,-10 24 3 0 0,7-23 59 0 0,-8 22 48 0 0,0 0-1 0 0,2 1 1 0 0,8-17 0 0 0,-12 28-60 0 0,0 1-1 0 0,1-1 1 0 0,-1 1-1 0 0,0-1 1 0 0,1 1 0 0 0,0 0-1 0 0,-1 0 1 0 0,1 0 0 0 0,0 1-1 0 0,3-2 1 0 0,9-7-8 0 0,-10 8 27 0 0,25-2 9 0 0,-13 5-81 0 0,20 8-81 0 0,-28-7 81 0 0,0 1 0 0 0,0-1 0 0 0,0-1 1 0 0,0 0-1 0 0,1 0 0 0 0,-1-1 0 0 0,16-1 0 0 0,-12 0 0 0 0,1 0 0 0 0,-1 0 0 0 0,0 2 0 0 0,1-1 0 0 0,15 4 0 0 0,-15-3 0 0 0,0 0 0 0 0,17-2 0 0 0,-17 1 0 0 0,29 2 0 0 0,65 4 18 0 0,-55-5 188 0 0,-42-1-178 0 0,0-1 0 0 0,0 0 0 0 0,11-2 0 0 0,-12 1-29 0 0,-1 0-1 0 0,0 1 0 0 0,1 1 1 0 0,15 0-1 0 0,-21 0 2 0 0,0 0 0 0 0,1 0 0 0 0,-1 0-1 0 0,9-2 1 0 0,-10 1 2 0 0,1 0 0 0 0,-1 1 0 0 0,1 0 0 0 0,0-1 0 0 0,-1 1 0 0 0,1 1 0 0 0,6 0 0 0 0,-2 0-5 0 0,0 0 1 0 0,1-1-1 0 0,-1 0 1 0 0,0 0-1 0 0,1-1 1 0 0,-1 0-1 0 0,0-1 1 0 0,12-3-1 0 0,6 0-171 0 0,52-11 428 0 0,-73 15-254 0 0,-4 1 0 0 0,20-10 0 0 0,-6 6 0 0 0,8 0 3 0 0,-19 5-4 0 0,0-1-14 0 0,27 4-62 0 0,-28-3 88 0 0,0 0 0 0 0,0-1 0 0 0,1 1 0 0 0,-1-1 0 0 0,0 0-1 0 0,0 0 1 0 0,0 0 0 0 0,1-1 0 0 0,3 0 0 0 0,-6 1-10 0 0,0 0 0 0 0,0 0 1 0 0,0 0-1 0 0,-1 0 0 0 0,1 0 1 0 0,0 0-1 0 0,0 0 0 0 0,0 0 1 0 0,0 0-1 0 0,0 0 0 0 0,-1 1 0 0 0,1-1 1 0 0,0 0-1 0 0,0 0 0 0 0,0 1 1 0 0,-1-1-1 0 0,2 2 0 0 0,2-1-16 0 0,28 11-266 0 0,-4 1 281 0 0,-22-12 23 0 0,-5-1-12 0 0,-1 0-1 0 0,1 1 1 0 0,0-1 0 0 0,0 0 0 0 0,0 0-1 0 0,0 0 1 0 0,0 1 0 0 0,0-1-1 0 0,0 1 1 0 0,0-1 0 0 0,-1 1-1 0 0,1-1 1 0 0,1 1 0 0 0,16 15 19 0 0,-13-13-177 0 0,-3 0 79 0 0,-1 1 63 0 0,3 8 3 0 0,0-1 1 0 0,-1 1-1 0 0,-1 0 0 0 0,3 24 0 0 0,0-3 56 0 0,1 23-97 0 0,-5-51 10 0 0,0 3 70 0 0,1 1 0 0 0,0-1 1 0 0,0 1-1 0 0,1-1 0 0 0,6 12 1 0 0,4 7-112 0 0,-8-11 74 0 0,5 6 0 0 0,-9-16 0 0 0,-1 10 0 0 0,-1-2-14 0 0,-3 0-45 0 0,-9 8 62 0 0,11-20 78 0 0,1 0-16 0 0,-7 8-53 0 0,-2 0 276 0 0,4-9-191 0 0,-16-6-198 0 0,16 3 18 0 0,0 1 0 0 0,0 0-1 0 0,-1 1 1 0 0,-10 0 0 0 0,13 0 47 0 0,-21 0-148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3:23.22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360 135 17935 0 0,'41'34'1559'0'0,"-29"-19"-1262"0"0,-13-11-222 0 0,-6-4-32 0 0,-7-1-80 0 0,0 0 1 0 0,-28 2-1 0 0,31 0 9 0 0,-1-1 0 0 0,0 0 0 0 0,1 0 0 0 0,-1-2 0 0 0,-15-2 0 0 0,12 1-15 0 0,8 2 24 0 0,1-1-1 0 0,-1 1 1 0 0,1-1-1 0 0,-1-1 1 0 0,-6-2-1 0 0,-15-5 20 0 0,10 7 14 0 0,12 3-5 0 0,-3 0 31 0 0,-7 7-23 0 0,12-6-17 0 0,3-1 0 0 0,0 0 0 0 0,0 1 0 0 0,-1-1 0 0 0,1 1 0 0 0,0-1 0 0 0,0 1 0 0 0,0 0 0 0 0,0-1 0 0 0,0 1 0 0 0,0 0 0 0 0,0 0 0 0 0,0 0 0 0 0,0-1 0 0 0,-2 3 0 0 0,-6 7 0 0 0,-1 1 0 0 0,0 2 0 0 0,2 1 0 0 0,-1 7-10 0 0,8-17-14 0 0,1 6-8 0 0,-4 5 6 0 0,-1 7-22 0 0,4-14 34 0 0,3 19 16 0 0,-1-20-2 0 0,-4 25 0 0 0,1-14 0 0 0,0 2 11 0 0,1-4 42 0 0,0-9 1 0 0,0 10-33 0 0,1 2 22 0 0,4 2-33 0 0,5 10-10 0 0,-1-1 0 0 0,-7-15 23 0 0,6 28 13 0 0,-5-34-82 0 0,-1 2 0 0 0,0-1 1 0 0,0 0-1 0 0,-1 0 0 0 0,-3 20 1 0 0,3-18 55 0 0,-6 41 43 0 0,-1-18-27 0 0,5-22 5 0 0,1 30-16 0 0,2-38-15 0 0,0-2 0 0 0,-1-1 0 0 0,0 0 0 0 0,0 1 0 0 0,0-1 0 0 0,0 1 0 0 0,0-1 0 0 0,-1 0 0 0 0,1 1 0 0 0,-1 2 0 0 0,-3 10 0 0 0,4-14 0 0 0,-1 1 0 0 0,0 0-1 0 0,1 0 1 0 0,-1 0 0 0 0,1 0-1 0 0,-1-1 1 0 0,1 1 0 0 0,0 0-1 0 0,0 0 1 0 0,0 3 0 0 0,-4 15 17 0 0,-13 19 49 0 0,13-27-66 0 0,0 2 0 0 0,1 9-11 0 0,3-19-12 0 0,1 7 4 0 0,-2 2 59 0 0,3 0-40 0 0,2-9-53 0 0,8 6 39 0 0,12 6 16 0 0,-20-15-20 0 0,10 3-53 0 0,-11-4 80 0 0,0 1 72 0 0,0 0-16 0 0,12 2-53 0 0,10 3-12 0 0,-21-5 0 0 0,20-2 0 0 0,-8 0 0 0 0,-13 1 0 0 0,21-2-44 0 0,2-1 8 0 0,-4 0 49 0 0,-1 0 21 0 0,38 1-1 0 0,-24 2-33 0 0,-19 2 0 0 0,5 2 0 0 0,2-3 0 0 0,-17-1 0 0 0,30-4 0 0 0,-23 1 0 0 0,8-2 0 0 0,2 2 0 0 0,5-5 72 0 0,-14 5-72 0 0,0 0 0 0 0,-1 2 0 0 0,1 0 0 0 0,9-4 0 0 0,-19 3 0 0 0,8-3 0 0 0,12-8 0 0 0,4 1 0 0 0,-7 5 0 0 0,1 2 0 0 0,-8 2 0 0 0,6 0 0 0 0,-20 3 0 0 0,37-17 0 0 0,-23 10 0 0 0,29-14 12 0 0,3-1 192 0 0,-19 8-190 0 0,-14 9 55 0 0,23-4 24 0 0,-23 6-81 0 0,-8 2 36 0 0,4-5-24 0 0,-5 3 24 0 0,10-8-9 0 0,-11 9-36 0 0,6-14 165 0 0,-6 11-137 0 0,-1 0 0 0 0,0 0 1 0 0,0 0-1 0 0,0 0 1 0 0,-1 0-1 0 0,1 0 1 0 0,-1 0-1 0 0,-1-1 0 0 0,1-9 1 0 0,2-9 102 0 0,-3 22-42 0 0,0-2 10 0 0,-4-51 228 0 0,-1-10 1420 0 0,4 47-1736 0 0,-1 1 0 0 0,0 0 0 0 0,-6-21 0 0 0,2 10-796 0 0,-3-35-1 0 0,3 27 892 0 0,6 28-109 0 0,0 4 0 0 0,0 0 0 0 0,-1 0 0 0 0,1 0 0 0 0,-1 0 0 0 0,-2-7 0 0 0,1 5 13 0 0,-4-23 66 0 0,5 20-45 0 0,-4-22-8 0 0,-5 0-26 0 0,8 25 0 0 0,0 0 0 0 0,0-1 0 0 0,1 0 0 0 0,-1 1 0 0 0,1-13 0 0 0,-3-12 0 0 0,0 15 0 0 0,0 0 0 0 0,0 2 0 0 0,-2 1 0 0 0,-10-31 0 0 0,5 17 0 0 0,9 23 9 0 0,1 1 0 0 0,-1-1 1 0 0,0 1-1 0 0,0 0 0 0 0,0-1 0 0 0,-1 1 0 0 0,-2-3 0 0 0,2 3-3 0 0,-1-1 68 0 0,-9-2 4 0 0,10 4-54 0 0,-12-12-111 0 0,-7 2 167 0 0,10 4-80 0 0,-2 3 0 0 0,1 2 0 0 0,-2 5 0 0 0,0 3-11 0 0,-58 19 150 0 0,63-22-139 0 0,7-1 0 0 0,0-1 0 0 0,0 1 0 0 0,0 0 0 0 0,0 0 0 0 0,0 0 0 0 0,1 1 0 0 0,-1-1 0 0 0,0 1 0 0 0,-4 2 0 0 0,-17 9 25 0 0,-1-2 0 0 0,-34 11 0 0 0,-206 66-1520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3:35.64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191 0 431 0 0,'-2'3'2726'0'0,"-6"5"-1857"0"0,0 2 1 0 0,1-1-1 0 0,0 1 1 0 0,-7 13 0 0 0,-20 48-115 0 0,13-28 56 0 0,12-26-242 0 0,-17 23 0 0 0,18-30-205 0 0,1-1 1 0 0,1 2-1 0 0,0-1 0 0 0,0 1 1 0 0,1 0-1 0 0,-6 20 0 0 0,6-4-184 0 0,7-14-166 0 0,0-3 54 0 0,1 2 20 0 0,4 28 58 0 0,-4-21-146 0 0,-3-1 0 0 0,0 0 0 0 0,0-2 18 0 0,-3 22 380 0 0,2-35-268 0 0,1 1 4 0 0,0 4-66 0 0,0 0-11 0 0,-1-1-1 0 0,2 0 1 0 0,-1 0 0 0 0,1 0 0 0 0,1 7-1 0 0,4 6 83 0 0,0 0 1 0 0,-2 0-1 0 0,0 0 0 0 0,-2 0 0 0 0,1 27 0 0 0,-1 2 473 0 0,3 15-511 0 0,0-50-38 0 0,-3-10-52 0 0,6 14 20 0 0,-4-14-4 0 0,-1-1-19 0 0,6 5 3 0 0,-6-6 48 0 0,19 18 35 0 0,-16-15-66 0 0,-1 0 0 0 0,1-1 0 0 0,0 0 0 0 0,8 4 0 0 0,-3-1-10 0 0,-10-6-18 0 0,-1-1 1 0 0,1 1-1 0 0,-1-1 1 0 0,1 0-1 0 0,-1 1 1 0 0,1-1-1 0 0,-1 1 1 0 0,1-1-1 0 0,-1 0 0 0 0,1 0 1 0 0,0 1-1 0 0,-1-1 1 0 0,1 0-1 0 0,0 0 1 0 0,-1 0-1 0 0,1 0 1 0 0,-1 0-1 0 0,1 0 0 0 0,1 0 1 0 0,4 0 62 0 0,24 0 18 0 0,-20 1-77 0 0,1-1 0 0 0,0 0 0 0 0,14-2 0 0 0,-6 1-7 0 0,31-8 67 0 0,-43 8-50 0 0,0 0 1 0 0,0 0-1 0 0,0 0 0 0 0,1 1 0 0 0,-1 1 0 0 0,0-1 0 0 0,0 1 0 0 0,0 0 0 0 0,9 3 1 0 0,4 2 82 0 0,-15-7-79 0 0,1 1 0 0 0,29 6-5 0 0,-31-4-13 0 0,0-1 0 0 0,0-1 0 0 0,0 1 0 0 0,0-1 0 0 0,0 1 0 0 0,7-2 0 0 0,14 0 0 0 0,-11 1 0 0 0,11 1 25 0 0,-14 2 4 0 0,33 0 109 0 0,-10-2-23 0 0,-21 1-88 0 0,1 1 39 0 0,2-2 1 0 0,-1 1-54 0 0,35 1-13 0 0,-34-3 0 0 0,6-1 0 0 0,-5 1 0 0 0,13 2 0 0 0,-24-2 10 0 0,1 0-1 0 0,-1 1 0 0 0,0-1 1 0 0,1 2-1 0 0,-1-1 0 0 0,11 4 1 0 0,1 1 50 0 0,-1-2-49 0 0,-12-2-11 0 0,1-1 0 0 0,-1 0 0 0 0,1 0-1 0 0,-1 0 1 0 0,1-1 0 0 0,-1 0 0 0 0,7 0 0 0 0,136 6 0 0 0,-41-4 128 0 0,-85-1-104 0 0,22-2 83 0 0,5-1 109 0 0,-16 2-123 0 0,-7 0-93 0 0,-2 2 0 0 0,0-3 0 0 0,-21 1 0 0 0,18 5 0 0 0,-6-1 0 0 0,1 1 0 0 0,-2-3 0 0 0,0-2 0 0 0,-12 0 0 0 0,-1 1 0 0 0,1-1 0 0 0,0-1 0 0 0,0 1 0 0 0,0 0 0 0 0,-1 0 0 0 0,1-1 0 0 0,0 1 0 0 0,0-1 0 0 0,-1 1 0 0 0,3-2 0 0 0,0 1 0 0 0,16 3 0 0 0,-14 0 0 0 0,21 1 0 0 0,10 1 0 0 0,-5 0 0 0 0,-15-2 0 0 0,-3-3 11 0 0,-9 1 32 0 0,10 1-33 0 0,13-3 115 0 0,-18 0-11 0 0,71-12 352 0 0,-58 9-411 0 0,-16 4-55 0 0,-1 1 0 0 0,1 0 0 0 0,-1 0 0 0 0,12 1 0 0 0,6 1 0 0 0,0 0 0 0 0,0-3 0 0 0,-11 0 22 0 0,-10 1 196 0 0,-3 0-212 0 0,0 0 0 0 0,0 0 0 0 0,1 0 0 0 0,-1 0 0 0 0,0 0 0 0 0,0 0 1 0 0,0 0-1 0 0,1-1 0 0 0,-1 1 0 0 0,0 0 0 0 0,0 0 0 0 0,1 0 0 0 0,-1 0 0 0 0,0 0 0 0 0,0 0 0 0 0,0 0 0 0 0,1-1 0 0 0,-1 1 0 0 0,0 0 0 0 0,0 0 0 0 0,0 0 0 0 0,0-1 0 0 0,1 1 0 0 0,-1 0 0 0 0,0 0 0 0 0,0 0 0 0 0,0-1 0 0 0,0 1 37 0 0,1-1 0 0 0,-1 1 0 0 0,1-1 0 0 0,-1 0 0 0 0,0 1-1 0 0,1 0 1 0 0,-1-1 0 0 0,1 1 0 0 0,-1-1 0 0 0,1 1 0 0 0,0-1-1 0 0,-1 1 1 0 0,1 0 0 0 0,-1 0 0 0 0,2-1 0 0 0,1 1-7 0 0,2-1-32 0 0,12-10-11 0 0,8-9 87 0 0,-18 13-64 0 0,-6-4 336 0 0,-1-3 152 0 0,1 11-381 0 0,0-21 66 0 0,-1 22-101 0 0,2-1-4 0 0,15-27-5 0 0,-8 11-26 0 0,-9 14-51 0 0,0 1 7 0 0,6-33 199 0 0,-4 20-130 0 0,-2 0 0 0 0,0 0-1 0 0,0 0 1 0 0,-6-28 0 0 0,2 27-15 0 0,2 10-27 0 0,1 0 1 0 0,-1-1-1 0 0,1-9 0 0 0,1 16-21 0 0,0 0 0 0 0,0 0 0 0 0,0 0 0 0 0,-1-1 0 0 0,1 1 0 0 0,0 0 0 0 0,-1 0 0 0 0,0 0 0 0 0,1 0 0 0 0,-1 0 0 0 0,0 0 0 0 0,-2-3 0 0 0,0 0 18 0 0,0 0-1 0 0,1-1 1 0 0,-1 1-1 0 0,-1-10 0 0 0,-4-43 123 0 0,4 32-155 0 0,4 22 0 0 0,-7-19 0 0 0,5 17 0 0 0,-13-23 0 0 0,5 16-3 0 0,6 10 15 0 0,1-1-1 0 0,-1 0 0 0 0,1-1 0 0 0,-4-6 0 0 0,6 10-8 0 0,-8-18 114 0 0,2 2-50 0 0,2 4-51 0 0,1 0-16 0 0,-2-9 0 0 0,5 21 0 0 0,0-1 0 0 0,0 1 0 0 0,0 0 0 0 0,0 0 0 0 0,0-1 0 0 0,0 1 0 0 0,0-1 0 0 0,1 1 0 0 0,-1-1 0 0 0,0 1 0 0 0,1-1 0 0 0,-1-2 0 0 0,-2-5 0 0 0,2 5 0 0 0,0 1 0 0 0,0-1 0 0 0,-1 1 0 0 0,1 0 0 0 0,-1-1 0 0 0,0 1 0 0 0,-3-5 0 0 0,1 4 0 0 0,-4-14 11 0 0,6 14 31 0 0,-8-5-31 0 0,0 1-11 0 0,-2 4 0 0 0,-2 2 0 0 0,0 3 0 0 0,-7 5 0 0 0,17-6 0 0 0,-13-3 0 0 0,4 1 0 0 0,10 1 15 0 0,-1 0 0 0 0,1 0 0 0 0,-1 1 0 0 0,1 0 0 0 0,-1 0 0 0 0,1 0 0 0 0,-1 0 0 0 0,-6 1 0 0 0,-21 4-54 0 0,26-4 39 0 0,-19 2 0 0 0,20-2 0 0 0,2 0-1 0 0,0-1 0 0 0,1 0 0 0 0,-1 0 0 0 0,0 0 0 0 0,0 0 0 0 0,0 0 0 0 0,1 0 0 0 0,-1 0 0 0 0,0-1 0 0 0,-3 0 0 0 0,-26-5-113 0 0,5-1 114 0 0,21 7 13 0 0,-18-8 27 0 0,-5-2-40 0 0,-1 3 0 0 0,15 7 0 0 0,-121 15 0 0 0,111-11 0 0 0,13-2 0 0 0,0 0 0 0 0,-16 0 0 0 0,-147-8 0 0 0,143 4 0 0 0,-61 6 0 0 0,-5-2 0 0 0,87-2 0 0 0,0 1 0 0 0,1 0 0 0 0,-15 4 0 0 0,14-2 0 0 0,-2-2 0 0 0,-9-2 0 0 0,9 0 0 0 0,-1 1 0 0 0,-13-4 0 0 0,-11-1 0 0 0,22 3 0 0 0,0 1 0 0 0,-20 1 0 0 0,-11 1 0 0 0,28 0 0 0 0,-25 2 0 0 0,-49-13 0 0 0,51 9 0 0 0,20 1 35 0 0,0-2-1 0 0,-22-3 1 0 0,19 4 49 0 0,17 1-97 0 0,1 0 1 0 0,-1-1-1 0 0,1 1 0 0 0,-1-1 0 0 0,-7-2 0 0 0,-23-1-2 0 0,14 0 15 0 0,3 2 0 0 0,0 2 0 0 0,15 0 0 0 0,-16-4 16 0 0,-8-5 201 0 0,26 7-275 0 0,-4 0 43 0 0,-3 9 26 0 0,4-1-3 0 0,1-2 0 0 0,-1 1 0 0 0,-1-1 1 0 0,1 1-1 0 0,-11 4 0 0 0,15-8-4 0 0,-17 8-7 0 0,16-9-5 0 0,1 1-24 0 0,1 0 79 0 0,-6 4 8 0 0,4-1-99 0 0,-5 5 29 0 0,2 4 15 0 0,0 8-1 0 0,7-16 2 0 0,-8 31 10 0 0,3-18 31 0 0,-1 0-31 0 0,1 0-11 0 0,2 0 0 0 0,3-1-11 0 0,4-3-21 0 0,-1-2 80 0 0,11 17 35 0 0,5 4-83 0 0,-11-17 12 0 0,1 2 36 0 0,-4 3-36 0 0,-3-3-12 0 0,-3 2 0 0 0,1-1 0 0 0,3-1 0 0 0,4 7 0 0 0,-4-20 0 0 0,0 0 0 0 0,7 10 0 0 0,4-4 0 0 0,16 7 0 0 0,-28-17 0 0 0,0 1 0 0 0,0 0 0 0 0,0-1 0 0 0,0 1 0 0 0,0-1 0 0 0,0 0 0 0 0,6 1 0 0 0,-2 0 0 0 0,19 7 0 0 0,-20-8 0 0 0,1-1 0 0 0,24 6 0 0 0,5 2 0 0 0,1-2 0 0 0,-1-1 0 0 0,61-1 0 0 0,-63-3 0 0 0,10-2 0 0 0,-38 1 0 0 0,1-1 0 0 0,0 1 0 0 0,11 2 0 0 0,-5-1 0 0 0,0 0 0 0 0,17-2 0 0 0,-25 1 0 0 0,-1 0 0 0 0,0 0 0 0 0,1 0 0 0 0,-1-1 0 0 0,1 1 0 0 0,-1-1 0 0 0,7-3 0 0 0,-3 1 0 0 0,8-2 0 0 0,-11 6 0 0 0,-2 0 0 0 0,-1 0 0 0 0,1 0 0 0 0,-1 0 0 0 0,1-1 0 0 0,-1 1 0 0 0,1 0 0 0 0,-1-1 0 0 0,4 0 0 0 0,29 10 0 0 0,-19-6 0 0 0,31 7 0 0 0,21 3 0 0 0,-56-11 0 0 0,-6-2 0 0 0,0 1 0 0 0,-1-1 0 0 0,1 0 0 0 0,0-1 0 0 0,10 1 0 0 0,11 0 0 0 0,5 1 0 0 0,49-3 0 0 0,36-7 0 0 0,-105 8 0 0 0,0 0 0 0 0,0 0 0 0 0,16 4 0 0 0,-15-2 0 0 0,1-1 0 0 0,14 0 0 0 0,7-3 0 0 0,-1-2 0 0 0,-17 3 0 0 0,7 2 0 0 0,-17-1 0 0 0,9-4 0 0 0,-11 3 0 0 0,0 0 0 0 0,18 1 0 0 0,-15 1 0 0 0,1-1 0 0 0,17-7 0 0 0,-11 3 0 0 0,0-1 0 0 0,-2 3 13 0 0,-10 1 123 0 0,0 0-69 0 0,7-7-240 0 0,-4-1 162 0 0,-3-2 11 0 0,-4 1 0 0 0,0 8 36 0 0,1-1 1 0 0,-1 1-1 0 0,0 0 0 0 0,0-1 0 0 0,0 1 1 0 0,-1 0-1 0 0,-1-3 0 0 0,-6-1-1001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3:57.49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265 556 3367 0 0,'0'0'151'0'0,"-2"2"-4"0"0,-3 3-142 0 0,1 0 0 0 0,-1 0 1 0 0,1 0-1 0 0,-4 8 0 0 0,-7 5-91 0 0,4-8 76 0 0,-1 0 0 0 0,0-1 0 0 0,0-1 0 0 0,-1 0 0 0 0,0-1 0 0 0,-19 8 0 0 0,24-11 558 0 0,0-1 0 0 0,0 0 0 0 0,0-1 0 0 0,0 1 0 0 0,-1-2 0 0 0,1 1 0 0 0,-15 0 0 0 0,21-3-448 0 0,0 1-1 0 0,0-1 0 0 0,1 0 0 0 0,-1 1 1 0 0,0-1-1 0 0,1 0 0 0 0,-1 0 0 0 0,1 0 0 0 0,-1-1 1 0 0,1 1-1 0 0,-1 0 0 0 0,1 0 0 0 0,-1-2 1 0 0,1 2-112 0 0,-1-1 136 0 0,1 0-18 0 0,-1-1-55 0 0,1 0 0 0 0,0-1 0 0 0,-1 1 0 0 0,2 0 0 0 0,-1-1 0 0 0,0 1 0 0 0,1-1 0 0 0,-1 1-1 0 0,1-1 1 0 0,0 1 0 0 0,0-1 0 0 0,0 1 0 0 0,1-1 0 0 0,-1 1 0 0 0,1 0 0 0 0,0-1 0 0 0,0 1 0 0 0,0 0-1 0 0,0-1 1 0 0,1 1 0 0 0,-1 0 0 0 0,4-5 0 0 0,4-3 28 0 0,26-11-9 0 0,-23 16-70 0 0,-4 4 11 0 0,-1 0-1 0 0,1 1 0 0 0,0 0 0 0 0,0 0 0 0 0,-1 1 1 0 0,1 0-1 0 0,0 0 0 0 0,11 3 0 0 0,-7-1 68 0 0,0 1-1 0 0,-1 0 1 0 0,1 1 0 0 0,20 9-1 0 0,-29-11-52 0 0,1 0 1 0 0,-1 1-1 0 0,0-1 0 0 0,0 0 0 0 0,0 1 0 0 0,4 4 0 0 0,-5-5 75 0 0,-1-1-72 0 0,0 0 0 0 0,0-1-1 0 0,0 1 1 0 0,0-1 0 0 0,0 1-1 0 0,0 0 1 0 0,0 0 0 0 0,-1 0-1 0 0,1-1 1 0 0,0 1 0 0 0,0 1-1 0 0,0-1-9 0 0,0-1-1 0 0,-1 1 1 0 0,1 0-1 0 0,0-1 0 0 0,-1 1 1 0 0,1 0-1 0 0,-1-1 1 0 0,1 1-1 0 0,-1 0 0 0 0,1 0 1 0 0,-1-1-1 0 0,0 1 1 0 0,1 0-1 0 0,-1 0 0 0 0,0 0 1 0 0,0-1-1 0 0,1 3 1 0 0,-1-1 39 0 0,1 4 142 0 0,-3 2-96 0 0,0 0 0 0 0,0 0 0 0 0,-1 0-1 0 0,0 0 1 0 0,0 0 0 0 0,-1-1 0 0 0,0 0 0 0 0,-6 9 0 0 0,0-4-21 0 0,0-1-1 0 0,0 0 1 0 0,-1 0-1 0 0,0-1 1 0 0,-1-1-1 0 0,0 0 1 0 0,-1-1-1 0 0,-16 9 1 0 0,26-15-75 0 0,-20 4 7 0 0,19-5 21 0 0,-1 0 0 0 0,1 0 0 0 0,0-1 1 0 0,-1 0-1 0 0,-7 0 0 0 0,11 0-13 0 0,-1-1 0 0 0,0 1 1 0 0,1 0-1 0 0,-1-1 0 0 0,0 0 0 0 0,1 1 0 0 0,-1-1 1 0 0,1 0-1 0 0,-1 0 0 0 0,1 0 0 0 0,-1 0 0 0 0,1 0 1 0 0,0 0-1 0 0,0 0 0 0 0,-1 0 0 0 0,1-1 0 0 0,0 1 1 0 0,0 0-1 0 0,0-1 0 0 0,-1-1 0 0 0,0-2 5 0 0,1 1 1 0 0,-1-1-1 0 0,1 0 0 0 0,0 0 0 0 0,0 0 0 0 0,0 1 1 0 0,1-1-1 0 0,0 0 0 0 0,0 0 0 0 0,0 0 0 0 0,0 0 0 0 0,1 0 1 0 0,0 0-1 0 0,0 0 0 0 0,0 0 0 0 0,0 1 0 0 0,4-8 0 0 0,1-1-3 0 0,-1 0 0 0 0,2 1 0 0 0,-1 0 0 0 0,2 0-1 0 0,12-15 1 0 0,2 3-53 0 0,2 1 0 0 0,42-33-1 0 0,-56 50 25 0 0,1 0 1 0 0,0 1-1 0 0,0 0 0 0 0,0 1 0 0 0,0 0 0 0 0,1 1 1 0 0,12-3-1 0 0,-14 4-17 0 0,-1 1 21 0 0,0-1-1 0 0,0 2 1 0 0,0 0 0 0 0,0 0-1 0 0,0 0 1 0 0,0 1-1 0 0,13 3 1 0 0,4 0 0 0 0,-2-1 1 0 0,-1 1 0 0 0,1 1 0 0 0,-1 0 0 0 0,0 2 0 0 0,0 1 0 0 0,-1 1 0 0 0,26 14 0 0 0,-43-19 0 0 0,0 0 0 0 0,-1 0 0 0 0,1 0 0 0 0,-1 0 0 0 0,0 1 0 0 0,0 0 0 0 0,5 7 0 0 0,1 2 0 0 0,2 4 0 0 0,-11-12 0 0 0,-1-2 0 0 0,1 0 0 0 0,-1 0 0 0 0,1 0 0 0 0,-1 0 0 0 0,0 0 0 0 0,0 1 0 0 0,0-1 0 0 0,-1 0 0 0 0,1 0 0 0 0,-2 4 0 0 0,1-4 13 0 0,0 0-1 0 0,0 0 1 0 0,-1 0-1 0 0,1-1 1 0 0,-1 1-1 0 0,0 0 1 0 0,0-1-1 0 0,0 0 0 0 0,0 1 1 0 0,-1-1-1 0 0,1 0 1 0 0,-1 0-1 0 0,-5 4 1 0 0,-2 3 24 0 0,0 0-15 0 0,0-1 0 0 0,-1 0-1 0 0,0-1 1 0 0,0 0 0 0 0,-1 0 0 0 0,0-1-1 0 0,-1-1 1 0 0,1 0 0 0 0,-1-1 0 0 0,0 0-1 0 0,-14 3 1 0 0,9-4-13 0 0,1-1 0 0 0,0-1-1 0 0,-1 0 1 0 0,1-1 0 0 0,-1-1 0 0 0,1-1 0 0 0,-1 0-1 0 0,-23-5 1 0 0,32 4 2 0 0,0-1 0 0 0,0 1 0 0 0,1-1 0 0 0,-1-1 0 0 0,-15-8 0 0 0,21 10-11 0 0,1 1-1 0 0,-1-1 0 0 0,0 0 1 0 0,1 0-1 0 0,0 0 1 0 0,-1-1-1 0 0,1 1 0 0 0,0-1 1 0 0,0 1-1 0 0,0-1 1 0 0,0 1-1 0 0,1-1 0 0 0,-1 0 1 0 0,1 0-1 0 0,0 0 1 0 0,0 0-1 0 0,0 0 0 0 0,0 0 1 0 0,0 0-1 0 0,0-4 1 0 0,1 2-4 0 0,0 0 0 0 0,0 0 0 0 0,0 0 0 0 0,1 0 0 0 0,0 1 0 0 0,0-1 0 0 0,0 0 0 0 0,1 0 0 0 0,-1 1 0 0 0,5-10 1 0 0,-1 7-1 0 0,-1 0 0 0 0,1 1 0 0 0,0-1 0 0 0,0 1 0 0 0,0 0 0 0 0,8-5 0 0 0,6-5-23 0 0,0 2 1 0 0,1 1-1 0 0,33-17 0 0 0,-21 16-5 0 0,1 1-1 0 0,1 1 0 0 0,-1 2 1 0 0,44-7-1 0 0,-67 15 32 0 0,2 0 1 0 0,1 1 0 0 0,0 0 0 0 0,0 1 0 0 0,0 0 0 0 0,17 3 0 0 0,-24-2 0 0 0,0 0 1 0 0,-1 0 0 0 0,0 0 0 0 0,1 1 0 0 0,-1 0 0 0 0,0 0 0 0 0,0 0 0 0 0,0 1 0 0 0,0 0 0 0 0,0 0 0 0 0,-1 0 0 0 0,1 0 0 0 0,-1 1 1 0 0,0-1-1 0 0,0 1 0 0 0,0 0 0 0 0,0 0 0 0 0,3 7 0 0 0,2 1 7 0 0,-2 1 1 0 0,1 0 0 0 0,-2 0-1 0 0,0 0 1 0 0,5 17 0 0 0,-10-27 2 0 0,0-1 0 0 0,-1 1 0 0 0,1 0 0 0 0,-1 0 0 0 0,0 0 0 0 0,0-1 0 0 0,0 1 0 0 0,-1 5 0 0 0,0 2 22 0 0,1 3-11 0 0,-1 0-1 0 0,0 0 1 0 0,-1-1-1 0 0,0 1 1 0 0,-1 0 0 0 0,-1-1-1 0 0,0 0 1 0 0,-1 1-1 0 0,-11 20 1 0 0,14-29-4 0 0,-1 0 0 0 0,0 0 0 0 0,0-1 0 0 0,0 0 1 0 0,-1 1-1 0 0,1-1 0 0 0,-1 0 0 0 0,0-1 0 0 0,-7 5 0 0 0,-4-1-18 0 0,11-6 20 0 0,-1 0 0 0 0,1 0 0 0 0,-1-1-1 0 0,1 1 1 0 0,-1-1 0 0 0,1 0 0 0 0,-1 0-1 0 0,1 0 1 0 0,0-1 0 0 0,-1 0 0 0 0,1 1-1 0 0,0-2 1 0 0,0 1 0 0 0,0 0 0 0 0,1-1-1 0 0,-7-4 1 0 0,5 2 11 0 0,0 1-1 0 0,0-1 1 0 0,1 0-1 0 0,-1 0 1 0 0,1-1 0 0 0,0 1-1 0 0,1-1 1 0 0,-1 0-1 0 0,1 0 1 0 0,-4-11-1 0 0,6 12-31 0 0,0 1 0 0 0,0-1 0 0 0,1 0 1 0 0,-1 1-1 0 0,1-1 0 0 0,0 0 0 0 0,1 1 0 0 0,-1-1 0 0 0,1 1 0 0 0,0-1 0 0 0,0 1 0 0 0,0-1 0 0 0,0 1 0 0 0,3-5 0 0 0,3-7-9 0 0,1 1 0 0 0,15-22 0 0 0,-2 4-6 0 0,35-74-39 0 0,-35 64-3 0 0,2 0-1 0 0,56-77 1 0 0,-73 112 57 0 0,1 0 0 0 0,0 0 0 0 0,1 1 0 0 0,-1 1 0 0 0,1-1 0 0 0,1 1 0 0 0,-1 0 0 0 0,1 1 1 0 0,0 0-1 0 0,0 0 0 0 0,1 1 0 0 0,-1 1 0 0 0,1-1 0 0 0,20-3 0 0 0,-14 4 1 0 0,0 1 0 0 0,0 0 0 0 0,0 1 0 0 0,1 1 0 0 0,-1 0 0 0 0,0 1 0 0 0,0 1 0 0 0,0 1 0 0 0,0 0 0 0 0,0 1 0 0 0,0 1 0 0 0,-1 0 0 0 0,0 1 0 0 0,27 15 0 0 0,-16-7 0 0 0,-19-11 0 0 0,0 0 0 0 0,0 1 0 0 0,0 0 0 0 0,0 1 0 0 0,-1-1 0 0 0,0 1 0 0 0,0 0 0 0 0,0 1 0 0 0,-1-1 0 0 0,7 9 0 0 0,2 9 0 0 0,0 1 0 0 0,-2 0 0 0 0,0 1 0 0 0,13 42 0 0 0,-23-58 12 0 0,0 1 0 0 0,0-1-1 0 0,0 1 1 0 0,-1 0 0 0 0,-1-1 0 0 0,0 1-1 0 0,0 0 1 0 0,-1 0 0 0 0,0-1 0 0 0,-1 1-1 0 0,0 0 1 0 0,0-1 0 0 0,-1 0-1 0 0,-5 13 1 0 0,5-16-3 0 0,0-1-1 0 0,0 1 0 0 0,0-1 1 0 0,0 0-1 0 0,-1 0 0 0 0,0 0 1 0 0,0-1-1 0 0,-1 1 0 0 0,1-1 1 0 0,-1 0-1 0 0,0 0 0 0 0,0-1 1 0 0,0 1-1 0 0,-1-1 0 0 0,1 0 1 0 0,-1 0-1 0 0,1-1 0 0 0,-1 0 1 0 0,0 0-1 0 0,0 0 0 0 0,0-1 1 0 0,0 0-1 0 0,-10 1 0 0 0,7-1 24 0 0,-1-1 0 0 0,1 0 0 0 0,-1-1 0 0 0,1 0 0 0 0,0 0 0 0 0,-15-5 0 0 0,18 4-30 0 0,1 0-1 0 0,0 0 0 0 0,0-1 1 0 0,0 0-1 0 0,0 0 0 0 0,0 0 1 0 0,0 0-1 0 0,1-1 0 0 0,-1 0 1 0 0,1 0-1 0 0,-7-9 0 0 0,7 8 7 0 0,0-1-1 0 0,0 0 0 0 0,0 0 1 0 0,1 0-1 0 0,0 0 1 0 0,0-1-1 0 0,1 1 0 0 0,-1-1 1 0 0,1 0-1 0 0,1 0 1 0 0,0 0-1 0 0,-1-13 0 0 0,2 11-6 0 0,0 0-1 0 0,1 0 1 0 0,0 0-1 0 0,1 0 1 0 0,0 0-1 0 0,1 0 1 0 0,0 1 0 0 0,0-1-1 0 0,6-11 1 0 0,-2 8-4 0 0,1-1 0 0 0,0 1-1 0 0,0 1 1 0 0,18-20 0 0 0,46-35-44 0 0,-42 39 3 0 0,-8 10-16 0 0,0 2-1 0 0,1 0 1 0 0,1 1 0 0 0,49-21-1 0 0,-33 16 32 0 0,-28 14 29 0 0,-1 1 0 0 0,1 0 0 0 0,0 0 0 0 0,0 1 0 0 0,0 1 0 0 0,1 0 0 0 0,-1 1 0 0 0,14 0 0 0 0,1 1 0 0 0,-21 2 0 0 0,1 0 0 0 0,0 0 0 0 0,0 1 0 0 0,-1-1 0 0 0,1 1 0 0 0,0 1 0 0 0,-1-1 0 0 0,0 1 0 0 0,8 6 0 0 0,0 1 0 0 0,22 24 0 0 0,-23-20 0 0 0,0 0 0 0 0,-1 1 0 0 0,0 1 0 0 0,-2 0 0 0 0,0 0 0 0 0,-1 1 0 0 0,0 0 0 0 0,-2 1 0 0 0,0 0 0 0 0,-1 0 0 0 0,-1 0 0 0 0,3 31 0 0 0,-7-44 13 0 0,-1 0 1 0 0,1 0-1 0 0,-2 1 0 0 0,1-1 0 0 0,-1 0 1 0 0,0 0-1 0 0,0 0 0 0 0,-1 0 0 0 0,1 0 0 0 0,-1 0 1 0 0,-1 0-1 0 0,1 0 0 0 0,-1-1 0 0 0,0 1 0 0 0,0-1 1 0 0,-1 0-1 0 0,0 0 0 0 0,1 0 0 0 0,-2 0 1 0 0,1-1-1 0 0,-1 1 0 0 0,-7 5 0 0 0,9-7-13 0 0,-17 9 0 0 0,17-10 7 0 0,0-1 0 0 0,0 1 0 0 0,-1-1 1 0 0,1 0-1 0 0,0 0 0 0 0,-1-1 0 0 0,1 1 0 0 0,-1-1 0 0 0,1 0 0 0 0,-1 0 0 0 0,1 0 0 0 0,-1 0 0 0 0,1 0 0 0 0,-1-1 0 0 0,1 0 0 0 0,-1 1 1 0 0,1-1-1 0 0,-1-1 0 0 0,1 1 0 0 0,0 0 0 0 0,0-1 0 0 0,0 0 0 0 0,0 1 0 0 0,0-1 0 0 0,-5-4 0 0 0,-1-7-7 0 0,6 7 0 0 0,0 1 0 0 0,0-1-1 0 0,1 0 1 0 0,0 0 0 0 0,1-1 0 0 0,-1 1-1 0 0,1 0 1 0 0,0 0 0 0 0,1-1 0 0 0,-1 1-1 0 0,1-1 1 0 0,2-10 0 0 0,1-7 8 0 0,2 0 0 0 0,8-25 0 0 0,-4 18 38 0 0,-5 13-89 0 0,2 0-1 0 0,0 1 1 0 0,15-30 0 0 0,-16 39 26 0 0,0 0 0 0 0,0 0 0 0 0,1 0 0 0 0,0 1 1 0 0,0 0-1 0 0,1 0 0 0 0,0 0 0 0 0,0 1 0 0 0,10-7 1 0 0,-1 3-3 0 0,0 1 1 0 0,1 1-1 0 0,-1 1 1 0 0,1 0-1 0 0,25-6 1 0 0,-31 10 16 0 0,1 0 1 0 0,0 1-1 0 0,1 1 1 0 0,-1 0-1 0 0,0 0 1 0 0,0 1 0 0 0,0 1-1 0 0,1 0 1 0 0,12 3-1 0 0,16 6 2 0 0,-15-5 0 0 0,0 1 0 0 0,0 2 0 0 0,0 1 0 0 0,25 12 0 0 0,-47-19 0 0 0,0 1 0 0 0,-1-1 0 0 0,0 1 0 0 0,1 0 0 0 0,-1 0 0 0 0,0 0 0 0 0,0 0 0 0 0,0 1 0 0 0,2 4 0 0 0,20 37 0 0 0,-18-30 0 0 0,-1-1 6 0 0,-1 0 0 0 0,0 0 0 0 0,-1 0-1 0 0,-1 1 1 0 0,0-1 0 0 0,-1 1 0 0 0,0 0 0 0 0,-2-1 0 0 0,1 1-1 0 0,-2 0 1 0 0,0 0 0 0 0,0 0 0 0 0,-6 20 0 0 0,5-27 117 0 0,-5 12 75 0 0,7-20-198 0 0,0 1 1 0 0,0-1-1 0 0,0 0 1 0 0,0 1-1 0 0,0-1 1 0 0,-1 0-1 0 0,1 0 0 0 0,0 1 1 0 0,0-1-1 0 0,0 0 1 0 0,0 0-1 0 0,0 1 1 0 0,0-1-1 0 0,-1 0 1 0 0,1 0-1 0 0,0 1 0 0 0,0-1 1 0 0,-1 0-1 0 0,1 0 1 0 0,0 0-1 0 0,0 1 1 0 0,0-1-1 0 0,-1 0 1 0 0,1 0-1 0 0,0 0 0 0 0,-1 0 1 0 0,1 0-1 0 0,0 0 1 0 0,-1 1-1 0 0,0-3 0 0 0,0 0 0 0 0,0 0 0 0 0,0 0 0 0 0,0 0 0 0 0,0 0 0 0 0,1-1 0 0 0,-1 1 0 0 0,0 0 0 0 0,1 0 0 0 0,0 0 0 0 0,-1-1 0 0 0,1 1 0 0 0,0 0 0 0 0,0 0 0 0 0,1-3 0 0 0,2-40 0 0 0,4-7-28 0 0,2 0 0 0 0,20-63 0 0 0,-25 103 6 0 0,1 1 0 0 0,0 0 0 0 0,1 0 0 0 0,0 0 0 0 0,13-15 0 0 0,-9 17 12 0 0,2 5-33 0 0,4 3 22 0 0,-13 1 12 0 0,0 0 1 0 0,0 0 0 0 0,0 0 0 0 0,0 1-1 0 0,0 0 1 0 0,-1 0 0 0 0,6 1-1 0 0,38 26-124 0 0,-39-23 129 0 0,0 0 1 0 0,0 0 0 0 0,9 10-1 0 0,-9-8 16 0 0,0 0 0 0 0,0 1 0 0 0,-1 0 0 0 0,0 0-1 0 0,8 15 1 0 0,-6-9-3 0 0,-4-8-9 0 0,10 23 0 0 0,-10-17 12 0 0,0 0 0 0 0,-1 0 1 0 0,-1 0-1 0 0,3 25 0 0 0,-5 51 138 0 0,-3-62-136 0 0,-2-2-15 0 0,3 0 1 0 0,1-21 0 0 0,-6 19 0 0 0,-3 8 0 0 0,4-17 0 0 0,-3-1 0 0 0,-1-2 14 0 0,0 0 52 0 0,7-8-52 0 0,-12 9 55 0 0,-3-4-72 0 0,-35 14 158 0 0,40-17-96 0 0,0-3-49 0 0,0-2 4 0 0,-9-4 85 0 0,18 2-82 0 0,1-1 0 0 0,-23-12 90 0 0,14 6-54 0 0,1-3-40 0 0,8 9-64 0 0,-3-16-147 0 0,5 17 195 0 0,1 2-2 0 0,0 0-1 0 0,-1 0 1 0 0,1 1-1 0 0,0-1 1 0 0,0 0-1 0 0,0 0 1 0 0,0 0-1 0 0,0 0 1 0 0,0 0-1 0 0,0 0 1 0 0,0 0-1 0 0,0 0 1 0 0,0 1-1 0 0,0-1 1 0 0,1 0-1 0 0,-1 0 1 0 0,0 0-1 0 0,1 0 1 0 0,-1 0-1 0 0,0 1 1 0 0,1-1-1 0 0,0-1 1 0 0,8-10-59 0 0,3 3 50 0 0,3 3 14 0 0,-1 5 0 0 0,1 5 0 0 0,5 1-20 0 0,-15-6 8 0 0,-1 1 1 0 0,17 4-10 0 0,-15-4 21 0 0,0 1 0 0 0,19 9 0 0 0,30 16-72 0 0,-39-16 72 0 0,-1 3 0 0 0,-1 3 0 0 0,-2 1 0 0 0,-4-2 15 0 0,-5-9 44 0 0,5 9-45 0 0,5 0-14 0 0,0-5 11 0 0,-8-7 32 0 0,10-2-33 0 0,-10 0-10 0 0,-1-1 0 0 0,1 1 0 0 0,0-1 0 0 0,0 0 0 0 0,-1-1 0 0 0,1 1 0 0 0,0-1 0 0 0,5-1 0 0 0,26-6 0 0 0,-4 3-36 0 0,0-1 0 0 0,0-2 0 0 0,36-14 0 0 0,-54 17 36 0 0,8 2 4 0 0,-19 4 6 0 0,0-4 43 0 0,1-8-20 0 0,-4 6 62 0 0,-9-26 89 0 0,4 18-131 0 0,4 10 75 0 0,0 1-74 0 0,-6-5-33 0 0,2 0 41 0 0,2 4 40 0 0,-15-7-53 0 0,-8-5-49 0 0,13 9 0 0 0,0 3 0 0 0,0 1 0 0 0,11 2 0 0 0,0 0 0 0 0,0-1 0 0 0,0 1-1 0 0,0 0 1 0 0,0 0 0 0 0,0 0 0 0 0,0 0 0 0 0,0 0 0 0 0,-3 1 0 0 0,-20 3 12 0 0,23-4-9 0 0,0 0 0 0 0,0 0 0 0 0,0 1 0 0 0,0-1-1 0 0,0 0 1 0 0,0 1 0 0 0,0-1 0 0 0,0 1 0 0 0,0 0 0 0 0,0 0 0 0 0,1 0 0 0 0,-1 0 0 0 0,0 0 0 0 0,0 0 0 0 0,-2 2-1 0 0,-3 3 5 0 0,-11 5-9 0 0,14-5 1 0 0,2-3 3 0 0,1 0 1 0 0,-1 0-1 0 0,0 0 0 0 0,0 0 0 0 0,0-1 0 0 0,-4 5 0 0 0,-1 0 29 0 0,4-5-19 0 0,0 1 0 0 0,1-1 0 0 0,0 1 0 0 0,-1 0 1 0 0,1 0-1 0 0,0 0 0 0 0,1 0 0 0 0,-3 6 0 0 0,-14 17-12 0 0,2 3 0 0 0,0 2 124 0 0,10-17-125 0 0,1 2-52 0 0,-2-1 39 0 0,-1 1 14 0 0,-3-3 0 0 0,4-5 5 0 0,6-8-5 0 0,1 1 0 0 0,0 0 1 0 0,-1-1-1 0 0,1 1 0 0 0,-1-1 0 0 0,0 1 1 0 0,1-1-1 0 0,-1 1 0 0 0,1-1 0 0 0,-1 1 0 0 0,0-1 1 0 0,1 1-1 0 0,-1-1 0 0 0,0 0 0 0 0,-1 1 1 0 0,-4 0 57 0 0,-3 2-45 0 0,-5-2-13 0 0,10-4 0 0 0,2 2 0 0 0,-13-10 122 0 0,14 10 4 0 0,0 0 2 0 0,-4-3 5 0 0,1 0 0 0 0,0 0 0 0 0,0-1 0 0 0,1 1 0 0 0,-6-8 1 0 0,-32-39 3967 0 0,33 46-3376 0 0,5 2-1085 0 0,-1 1 0 0 0,0-1-1 0 0,0 1 1 0 0,-1 0-1 0 0,1 0 1 0 0,0 1-1 0 0,-1-1 1 0 0,-7 0-1 0 0,3-1-173 0 0,2 2 259 0 0,4 0 168 0 0,-19 0 130 0 0,17 0-39 0 0,-20 4-32 0 0,-31 9-18 0 0,27-5 67 0 0,-1-1-1 0 0,-32 2 1 0 0,20-6 0 0 0,-118 3 62 0 0,-9 3 313 0 0,125-3-376 0 0,-86 4 0 0 0,102-8-2 0 0,21 1 4 0 0,-1-1 1 0 0,0-1 0 0 0,1 0-1 0 0,-12 0 1 0 0,14-1 10 0 0,-22 4 38 0 0,-3 1 2 0 0,-20 1-53 0 0,48-4 0 0 0,-19 1 0 0 0,0 0 0 0 0,1-2 0 0 0,-35-2 0 0 0,41 1 0 0 0,1 0-16 0 0,10 0-66 0 0,29 0 6 0 0,-1-1 0 0 0,0-1 1 0 0,32-8-1 0 0,72-26 72 0 0,-125 36 1 0 0,47-16-29 0 0,62-17-138 0 0,-44 18-1 0 0,82-15-2 0 0,180-26 146 0 0,-310 50 66 0 0,-11 3 53 0 0,0 0 0 0 0,15-3 0 0 0,-10 3-2 0 0,15-3 3370 0 0,-31 4-3587 0 0,1 1-1 0 0,-1 0 1 0 0,0-1 0 0 0,0 1-1 0 0,0 0 1 0 0,0 0 0 0 0,0 0-1 0 0,0 0 1 0 0,-3-3 0 0 0,2 2 139 0 0,0-1 0 0 0,0 2 0 0 0,0-1 0 0 0,0 0 0 0 0,-1 0 0 0 0,1 1 0 0 0,-1-1 0 0 0,0 1 0 0 0,-5-4 0 0 0,3 3 12 0 0,1 0-9 0 0,-1 0 0 0 0,0 1 1 0 0,0-1-1 0 0,0 1 0 0 0,0 0 1 0 0,-1 0-1 0 0,1 1 0 0 0,-1-1 0 0 0,1 1 1 0 0,-1 0-1 0 0,1 1 0 0 0,-1-1 1 0 0,1 1-1 0 0,-1 0 0 0 0,1 1 0 0 0,-8 1 1 0 0,-18 0 25 0 0,14-1-23 0 0,-1 1 0 0 0,1 0 0 0 0,-21 7 0 0 0,-21 3-18 0 0,-33 4 0 0 0,0 5 0 0 0,-89 32 0 0 0,110-30 43 0 0,-136 41-18 0 0,-3-15-29 0 0,79-24 4 0 0,77-19 0 0 0,16-1 0 0 0,17 0 0 0 0,17-3 0 0 0,-6 3 0 0 0,2 0-12 0 0,5-1-36 0 0,0 8 36 0 0,4 7 1 0 0,6 0-31 0 0,-5-14 32 0 0,-1-4 3 0 0,-1 0 1 0 0,1 0 0 0 0,-1 0-1 0 0,1 0 1 0 0,-1 0-1 0 0,1 0 1 0 0,0 0 0 0 0,-1 0-1 0 0,1 0 1 0 0,0 0-1 0 0,0 0 1 0 0,2 1-1 0 0,27 24-86 0 0,-13-14 93 0 0,-4-5 0 0 0,48 22 0 0 0,-32-18-11 0 0,-23-9-13 0 0,0 0 0 0 0,0-1-1 0 0,0 0 1 0 0,0 0 0 0 0,11 0-1 0 0,5 0 22 0 0,11 4 3 0 0,-20-2 0 0 0,0-1 0 0 0,0-1 0 0 0,0 0 0 0 0,0-1 0 0 0,15-1 0 0 0,-14 2 0 0 0,3 0 0 0 0,-3 0 11 0 0,-12-1 42 0 0,-16-6 23 0 0,-4 1-58 0 0,-22-5 1 0 0,21 6-25 0 0,-20-7 0 0 0,-94-27 137 0 0,109 32-99 0 0,4 2-14 0 0,0 0 1 0 0,0 2-1 0 0,0 1 0 0 0,-1 0 1 0 0,1 1-1 0 0,-34 6 0 0 0,41-4-18 0 0,1 2 0 0 0,-1 0 0 0 0,1 0 0 0 0,-1 1 0 0 0,1 1 0 0 0,-16 9 0 0 0,-3 2 0 0 0,17-11 0 0 0,-1-2 0 0 0,1-3 0 0 0,0-1-12 0 0,1-3-36 0 0,1-6 36 0 0,3-3 12 0 0,0 1 0 0 0,1-2 0 0 0,2 0 0 0 0,-4-2 0 0 0,8 11 0 0 0,-2 2 0 0 0,1-1 0 0 0,0 1 0 0 0,1-1 0 0 0,-1 0 0 0 0,0 0 0 0 0,1 0 0 0 0,-3-4 0 0 0,-16-17 0 0 0,10 12 0 0 0,-24-20 0 0 0,30 28 0 0 0,0 0 0 0 0,-1 1 0 0 0,1-1 0 0 0,-1 1 0 0 0,0 1 0 0 0,0-1 0 0 0,-12-3 0 0 0,-17-1 0 0 0,1 0 0 0 0,-48-2 0 0 0,70 9 0 0 0,11 0 0 0 0,0 0 0 0 0,0 0 0 0 0,0 0 0 0 0,0 0 0 0 0,1 0 0 0 0,-1 0 0 0 0,0 0 0 0 0,0 0 0 0 0,0 0 0 0 0,0 1 0 0 0,0-1 0 0 0,0 0 0 0 0,1 1 0 0 0,-1-1 0 0 0,0 0 0 0 0,0 1 0 0 0,0-1 0 0 0,1 1 0 0 0,-1-1 0 0 0,0 1 0 0 0,1 0 0 0 0,-2 0 0 0 0,0 2 0 0 0,-2-1 0 0 0,-16 12 0 0 0,10-4-2 0 0,1-1 0 0 0,-10 14-1 0 0,16-20-1 0 0,-5 9-38 0 0,-1 2 20 0 0,2 1-20 0 0,5-11 41 0 0,-1 1-1 0 0,1-1 1 0 0,-1 1 0 0 0,0-1-1 0 0,0 0 1 0 0,0 0 0 0 0,-4 4-1 0 0,-2 1 2 0 0,1 1 0 0 0,-9 7 0 0 0,15-14 0 0 0,-8 15 0 0 0,2-5 0 0 0,0 1 0 0 0,2-2 0 0 0,-1 2-11 0 0,0 1-31 0 0,1 4 26 0 0,5-16 27 0 0,-14 32-113 0 0,15-35 101 0 0,0 0 0 0 0,0 0-1 0 0,0 0 1 0 0,0 0 0 0 0,0 0 0 0 0,-1 0-1 0 0,1 0 1 0 0,0 0 0 0 0,0 0-1 0 0,0 0 1 0 0,0 0 0 0 0,0 0 0 0 0,0 0-1 0 0,0 0 1 0 0,0 0 0 0 0,0 0 0 0 0,0 0-1 0 0,0 0 1 0 0,0 0 0 0 0,0-1 0 0 0,0 1-1 0 0,0 0 1 0 0,0 0 0 0 0,0 0-1 0 0,0 0 1 0 0,0 0 0 0 0,0 0 0 0 0,0 0-1 0 0,-1 0 1 0 0,1 0 0 0 0,0 0 0 0 0,0 0-1 0 0,0 0 1 0 0,0 0 0 0 0,0 0-1 0 0,0 0 1 0 0,0 0 0 0 0,0 1 0 0 0,0-1-1 0 0,0 0 1 0 0,0 0 0 0 0,0 0 0 0 0,0 0-1 0 0,0 0 1 0 0,0 0 0 0 0,0 0-1 0 0,0 0 1 0 0,0 0 0 0 0,0 0 0 0 0,0 0-1 0 0,0 0 1 0 0,0 0 0 0 0,-1 0 0 0 0,1 0-1 0 0,0 0 1 0 0,0 0 0 0 0,0 0 0 0 0,0 0-1 0 0,0 0 1 0 0,0 0 0 0 0,0 0-1 0 0,0 1 1 0 0,-1-3 0 0 0,-1 0 0 0 0,0 0 0 0 0,1 0 0 0 0,-1 0 0 0 0,1-1 0 0 0,0 1 0 0 0,0 0 0 0 0,0-1 0 0 0,0 1 0 0 0,0 0 0 0 0,0-1-1 0 0,1 1 1 0 0,-1-4 0 0 0,0-1 0 0 0,-2-8 1 0 0,-7-27 0 0 0,2 20 0 0 0,0-4 0 0 0,5 19 0 0 0,-7-27 0 0 0,6 22 8 0 0,1-1 6 0 0,0 1 0 0 0,1-1 0 0 0,0 0 0 0 0,1 0 0 0 0,0-22 0 0 0,1 28-23 0 0,0 0-1 0 0,0 1 1 0 0,-3-14-1 0 0,2 9-15 0 0,-1 0-1 0 0,2-1 1 0 0,0-16-1 0 0,1 22 24 0 0,-4-18 15 0 0,-16-52 128 0 0,12 35-160 0 0,2-1 0 0 0,3 1 0 0 0,0-1-1 0 0,8-62 1 0 0,-4 88 19 0 0,3-3 1 0 0,4 1-14 0 0,1-16-32 0 0,8-11 71 0 0,-18 44-30 0 0,1 0-1 0 0,-1 1 1 0 0,0-1-1 0 0,1 0 0 0 0,-1 1 1 0 0,1-1-1 0 0,-1 1 0 0 0,1-1 1 0 0,-1 0-1 0 0,1 1 1 0 0,0-1-1 0 0,-1 1 0 0 0,1 0 1 0 0,0-1-1 0 0,-1 1 0 0 0,1-1 1 0 0,1 1-1 0 0,1-2-1 0 0,-1 0 6 0 0,1 0-10 0 0,-1 0 0 0 0,1 0 1 0 0,0 1-1 0 0,0-1 1 0 0,0 0-1 0 0,4-1 1 0 0,39-4-52 0 0,-40 7 61 0 0,23-2 0 0 0,23-5 0 0 0,81-22 0 0 0,133-28 0 0 0,-245 54 0 0 0,-1 1 0 0 0,41 1 0 0 0,-20 1 0 0 0,6 3 0 0 0,-5-2 0 0 0,-29-1 0 0 0,-4 0 0 0 0,1 0 0 0 0,-1-1 0 0 0,1 0 0 0 0,10-3 0 0 0,7 0 0 0 0,38 0 0 0 0,6 0 0 0 0,-29 2 0 0 0,36 7 0 0 0,-23 0 0 0 0,3 5 0 0 0,-55-10 0 0 0,0 0 0 0 0,0 0 0 0 0,0 0 0 0 0,0 1 0 0 0,-1-1 0 0 0,1 1 0 0 0,0 0 0 0 0,0 0 0 0 0,0 0 0 0 0,2 1 0 0 0,-3-1 0 0 0,0 0 0 0 0,1 0 0 0 0,-1 0 0 0 0,0 0 0 0 0,1-1 0 0 0,-1 1 0 0 0,1-1 0 0 0,-1 0 0 0 0,1 0 0 0 0,-1 0 0 0 0,3 0 0 0 0,11 0 0 0 0,-2 0 0 0 0,-3 0 11 0 0,-6 0 31 0 0,6 0-31 0 0,4 0-11 0 0,0 0 0 0 0,-1-3 0 0 0,6-3 0 0 0,-19 6 0 0 0,31-16 0 0 0,-28 13 0 0 0,18-6 0 0 0,-18 7 0 0 0,22-2 0 0 0,-25 4 0 0 0,15-1 0 0 0,-1 0 0 0 0,8 0-30 0 0,4 2-4 0 0,-8 1 49 0 0,-9-1 2 0 0,0 0-1 0 0,19-1 0 0 0,24-6-14 0 0,12-3-15 0 0,-59 7 7 0 0,0 1 0 0 0,0 0 0 0 0,0 1 0 0 0,0 0 0 0 0,1-1 0 0 0,7 2 0 0 0,4 0 48 0 0,-13-2-29 0 0,0 0-13 0 0,18 4-2 0 0,34 4 2 0 0,1-2 0 0 0,99-5 0 0 0,-115 1 0 0 0,-25 0 0 0 0,1 0 0 0 0,-2 1 0 0 0,1 1 0 0 0,-1 2 0 0 0,0-1 0 0 0,-1-1 0 0 0,13-1 0 0 0,-22-3 0 0 0,10 0 0 0 0,4-2 0 0 0,-18 1 0 0 0,2-1 0 0 0,31-2 0 0 0,-29 5 0 0 0,-4 0 0 0 0,1 0 0 0 0,-1 0 0 0 0,1 0 0 0 0,0 0 0 0 0,-1-1 0 0 0,1 1 0 0 0,-1-1 0 0 0,5-1 0 0 0,9-3 0 0 0,0 3 0 0 0,1 2 0 0 0,1 2 0 0 0,-2 1 0 0 0,1 1 0 0 0,1-1 0 0 0,0-3 0 0 0,3 2 0 0 0,-3-2 0 0 0,0 3 0 0 0,-3 0 0 0 0,0 4 0 0 0,0 1 0 0 0,-1 4 0 0 0,-2-1 0 0 0,2 1 0 0 0,0 0 0 0 0,-3 0 0 0 0,-3 2 12 0 0,0 1 52 0 0,3 4 18 0 0,-10-14-67 0 0,-1-3-16 0 0,1 0 1 0 0,-1 0 0 0 0,1 0-1 0 0,-1 0 1 0 0,1 0-1 0 0,0 0 1 0 0,-1 0 0 0 0,1 0-1 0 0,0 0 1 0 0,0 0 0 0 0,2 1-1 0 0,20 40 1 0 0,-23-41 0 0 0,1 0 0 0 0,-1-1 0 0 0,1 1 0 0 0,0 0 0 0 0,0-1 0 0 0,-1 1 0 0 0,1-1 0 0 0,0 0 0 0 0,0 1 0 0 0,0-1 0 0 0,1 0 0 0 0,-1 1 0 0 0,2 1 0 0 0,2 1 0 0 0,-2 3 0 0 0,-2-5 0 0 0,0 1 0 0 0,0-1 0 0 0,0 1 0 0 0,1-1 0 0 0,-1 0 0 0 0,1 1 0 0 0,-1-1 0 0 0,1 0 0 0 0,2 2 0 0 0,2 4 0 0 0,0 0 0 0 0,-1 0 0 0 0,0 1 0 0 0,0 0 0 0 0,-1 0 0 0 0,0 0 0 0 0,3 11 0 0 0,13 31 0 0 0,-8-11 0 0 0,-9-34 0 0 0,15 31 0 0 0,-18-36 0 0 0,5 6 0 0 0,-3-5 0 0 0,-1 0 0 0 0,0 0 0 0 0,0 1 0 0 0,1-1 0 0 0,-1 1 0 0 0,-1-1 0 0 0,1 1 0 0 0,0-1 0 0 0,-1 1 0 0 0,1 3 0 0 0,2 6 0 0 0,0 0 0 0 0,1 2 0 0 0,0 1 0 0 0,0 0 0 0 0,0 0 0 0 0,-2 1 0 0 0,0-1 0 0 0,2 0 0 0 0,0 0 0 0 0,-2 1 0 0 0,0 1 0 0 0,1 5 48 0 0,-1 23 80 0 0,-1-29-128 0 0,-1 0 0 0 0,-1 2 0 0 0,-1-1 0 0 0,-3-1 0 0 0,-3-1 0 0 0,0 0 0 0 0,0 6 6 0 0,8-18-17 0 0,-1 0 12 0 0,-22 32 83 0 0,12-23-68 0 0,9-10-16 0 0,0 0 1 0 0,-1 0-1 0 0,1 0 0 0 0,0 0 0 0 0,-1-1 0 0 0,0 1 0 0 0,1 0 1 0 0,-1-1-1 0 0,-5 2 0 0 0,3-1 9 0 0,1-1 33 0 0,-24 0-30 0 0,6-2-13 0 0,13 0 10 0 0,-1 2 0 0 0,1-1 1 0 0,-1 1-1 0 0,1 0 0 0 0,0 1 0 0 0,-18 5 0 0 0,-21 4 2 0 0,26-9 64 0 0,11-1-31 0 0,-1 0 0 0 0,-15 4 1 0 0,-12 4 193 0 0,-76 8 1 0 0,-67-7-319 0 0,127-6 80 0 0,37-2 0 0 0,-29 0 0 0 0,-173-2 152 0 0,123 9-152 0 0,21-1 0 0 0,44-4 0 0 0,0 2 0 0 0,0 0 0 0 0,-37 14 0 0 0,35-7 0 0 0,26-9 0 0 0,0-1 0 0 0,-1 0 0 0 0,0-1 0 0 0,-9 3 0 0 0,1-3 9 0 0,-45 9-106 0 0,-7 2 166 0 0,-13 4-127 0 0,-43 17 52 0 0,-42 12 65 0 0,136-37-59 0 0,-50 7 0 0 0,26-13 0 0 0,53-3 0 0 0,0 1 0 0 0,1-1 0 0 0,-1 1 0 0 0,0-1 0 0 0,0 0 0 0 0,0 0 0 0 0,0 0 0 0 0,0 0 0 0 0,0 0 0 0 0,-3-1 0 0 0,0 0 0 0 0,-9 2 11 0 0,0 5 31 0 0,2 1-33 0 0,5-4-6 0 0,-12 1-4 0 0,9-2-28 0 0,8-1 13 0 0,0-1 0 0 0,0 1-1 0 0,0-1 1 0 0,-1 1 0 0 0,1 0-1 0 0,0-1 1 0 0,0 1 0 0 0,-2 2-1 0 0,-8 4 1 0 0,-2-2 16 0 0,0-2 0 0 0,-2-2 0 0 0,0 0 0 0 0,1-4 0 0 0,2 1 0 0 0,-1 1 0 0 0,0 4 0 0 0,-14 6 0 0 0,15-7 0 0 0,-1-2 0 0 0,-7-4 0 0 0,17 2 0 0 0,-28-5 0 0 0,27 5 0 0 0,4 1 0 0 0,-1 0 0 0 0,1 1 0 0 0,-1-1 0 0 0,1 1 0 0 0,-1 0 0 0 0,1-1 0 0 0,-1 1 0 0 0,1 0 0 0 0,-1 0 0 0 0,1 0 0 0 0,-1 0 0 0 0,1 0 0 0 0,-3 1 0 0 0,-22 2 0 0 0,1-3 0 0 0,12 0 0 0 0,-6-2 0 0 0,17 2 0 0 0,0 0 0 0 0,0 0 0 0 0,1 0 0 0 0,-1 0 0 0 0,0-1 0 0 0,0 1 0 0 0,0-1 0 0 0,-2 0 0 0 0,-14-6 0 0 0,14 5 0 0 0,-16-3 0 0 0,7 4 0 0 0,1-2 0 0 0,-1 1 0 0 0,2 2 0 0 0,0 3 11 0 0,5-1 38 0 0,5-2-42 0 0,-15 1-10 0 0,9 0 2 0 0,5 0-3 0 0,1-1 1 0 0,-1 0-1 0 0,1 0 1 0 0,-1 1-1 0 0,1-1 1 0 0,-1 0-1 0 0,0-1 1 0 0,1 1 0 0 0,-1 0-1 0 0,1 0 1 0 0,-1-1-1 0 0,1 1 1 0 0,-1 0-1 0 0,-2-2 1 0 0,2 1-1 0 0,-9-3-3 0 0,-7-8 7 0 0,10 8 11 0 0,5 4 31 0 0,-6 4-31 0 0,-2 0-11 0 0,1-4 0 0 0,2 1-13 0 0,1-2 146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4:26.57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 0 1839 0 0,'-1'4'192'0'0,"-1"49"1275"0"0,1 0 0 0 0,9 67-1 0 0,-5-103-836 0 0,0 0 0 0 0,2-1 0 0 0,-1 1-1 0 0,12 24 1 0 0,-4-12-244 0 0,15 33-171 0 0,-24-50-168 0 0,0 1 0 0 0,-1 0 1 0 0,0 24-1 0 0,-1-24 192 0 0,0-1 0 0 0,3 15 0 0 0,-4-24 65 0 0,1 0-166 0 0,3 9-58 0 0,-2-7-46 0 0,12 31 282 0 0,-7-23-249 0 0,-1 0-31 0 0,-4-11 204 0 0,-1 2-119 0 0,7 27 263 0 0,-7-28-248 0 0,-1 0-5 0 0,0 1-104 0 0,1 6 77 0 0,-1 0 1 0 0,0-1-1 0 0,0 1 1 0 0,-3 15-1 0 0,2-7-104 0 0,5-1 14 0 0,-3-13 42 0 0,0-1 1 0 0,0 0 0 0 0,1 0-1 0 0,0 0 1 0 0,-1 0 0 0 0,5 4-1 0 0,-1 0 33 0 0,-4-5-32 0 0,1 1 26 0 0,4 6-4 0 0,-2-5-23 0 0,9 5-46 0 0,5-1-10 0 0,0-3 11 0 0,0-2 42 0 0,-1-3 11 0 0,-12 0-49 0 0,0-1 0 0 0,0 1 0 0 0,0-1 0 0 0,0 0 0 0 0,8-3 0 0 0,-3 0 13 0 0,7 1-18 0 0,0 3 10 0 0,-9 0 2 0 0,0 0 0 0 0,0-1-1 0 0,0 0 1 0 0,13-4-1 0 0,-6 2-6 0 0,4-1-2 0 0,-1 0-1 0 0,1 1 0 0 0,35 0 0 0 0,-29 3-12 0 0,30-4 0 0 0,-19 1 0 0 0,10-4 0 0 0,-15 4 0 0 0,17-1 0 0 0,-14-1 0 0 0,-4 1 14 0 0,-12-1 45 0 0,27-6 28 0 0,7 3-87 0 0,-20 4 0 0 0,76-5 0 0 0,-71 8 0 0 0,-24 0 0 0 0,31-1 0 0 0,126-4 64 0 0,-111 0-64 0 0,-53 7 0 0 0,18-3 0 0 0,-2-2 0 0 0,-17 1 0 0 0,29-5 0 0 0,-20 6 0 0 0,0-2 0 0 0,1 3 0 0 0,-1-1 0 0 0,0-2 0 0 0,1 2 0 0 0,12 0 11 0 0,-24 1 229 0 0,-1 1-41 0 0,2-1-52 0 0,-1 0-16 0 0,-1 1 1 0 0,1-1-1 0 0,-1 0 1 0 0,1 0-1 0 0,-1 0 0 0 0,0 0 1 0 0,4-3-1 0 0,2-2-64 0 0,0-1-43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4:30.62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1543 591 3711 0 0,'0'0'167'0'0,"-3"0"-7"0"0,-8-4-16 0 0,1-1 1 0 0,-1 0-1 0 0,1 0 0 0 0,-14-11 1 0 0,10 7 696 0 0,-25-12 0 0 0,11 9-211 0 0,-27-11 361 0 0,38 16-542 0 0,-26-13 0 0 0,30 13-226 0 0,-1 0 1 0 0,0 1 0 0 0,-17-4-1 0 0,22 7-77 0 0,0 0 0 0 0,0 0 0 0 0,0-1 0 0 0,0 0 0 0 0,1-1 0 0 0,-1 0 0 0 0,1 0 0 0 0,1-1 0 0 0,-1 0 0 0 0,1 0 0 0 0,-13-15 0 0 0,16 17-39 0 0,-2-1 0 0 0,1 1 0 0 0,0-1-1 0 0,-12-5 1 0 0,11 7-77 0 0,2 0 0 0 0,-1 0 0 0 0,0-1 0 0 0,0 1 0 0 0,1-1 0 0 0,0 0 0 0 0,-6-7 0 0 0,1-5-6 0 0,7 13 4 0 0,0-1-1 0 0,0 1 0 0 0,-1 0 0 0 0,1-1 1 0 0,0 1-1 0 0,-1 1 0 0 0,-6-6 0 0 0,-5-7 85 0 0,11 12-69 0 0,0 0-1 0 0,0 0 0 0 0,0 0 0 0 0,0 1 1 0 0,-1-1-1 0 0,-5-3 0 0 0,6 4 8 0 0,0 1 0 0 0,0-1 0 0 0,0 0 0 0 0,1-1-1 0 0,-1 1 1 0 0,1 0 0 0 0,-3-4 0 0 0,-8-7-11 0 0,9 7-27 0 0,2 4-12 0 0,1 0 0 0 0,0 0 0 0 0,0 1-1 0 0,-1-1 1 0 0,1 0 0 0 0,-1 1 0 0 0,1-1 0 0 0,-1 1-1 0 0,-3-3 1 0 0,-24-21 720 0 0,15 17-281 0 0,13 8-423 0 0,-4-3 69 0 0,1 1 0 0 0,-1 0 0 0 0,0 0 0 0 0,0 0 0 0 0,0 1-1 0 0,0 0 1 0 0,0 0 0 0 0,0 0 0 0 0,-1 0 0 0 0,1 1 0 0 0,-6 0 0 0 0,-9 0-14 0 0,20 0-71 0 0,-36 3 53 0 0,22-3-43 0 0,0 1-10 0 0,-1 0 0 0 0,0 3 0 0 0,0 2 0 0 0,-1-5 0 0 0,8-2 0 0 0,1 1 0 0 0,1 0 0 0 0,-1 1 0 0 0,1-1 0 0 0,-8 3 0 0 0,-28-1 0 0 0,23-2 0 0 0,15-1 0 0 0,0 0 0 0 0,-1 1 0 0 0,1 0 0 0 0,0-1 0 0 0,-1 2 0 0 0,1-1 0 0 0,-6 2 0 0 0,3-1 0 0 0,-1 0 0 0 0,1-1 0 0 0,-10 0 0 0 0,-2 1 0 0 0,15 0 0 0 0,-3 1 0 0 0,1-1 0 0 0,0 0 0 0 0,-1-1 0 0 0,-8 0 0 0 0,-4 1 0 0 0,14 2 0 0 0,2 0 0 0 0,-109 51 0 0 0,86-47 11 0 0,19-4 11 0 0,-14 1 9 0 0,19-4-31 0 0,0 0 0 0 0,-1 0 0 0 0,1 0 0 0 0,0 0 0 0 0,-1 1 0 0 0,1-1 0 0 0,0 1 0 0 0,-3 1 0 0 0,-3 6 0 0 0,4-4 0 0 0,-28 28 0 0 0,27-28 0 0 0,-6 9 0 0 0,-6 19 0 0 0,2-8 0 0 0,8-15 0 0 0,-2 1 0 0 0,4-2-10 0 0,3-4-26 0 0,1-4 33 0 0,1 1 1 0 0,-1 0-1 0 0,1-1 1 0 0,0 1 0 0 0,-1 0-1 0 0,1 0 1 0 0,0 0-1 0 0,0-1 1 0 0,0 1-1 0 0,-1 0 1 0 0,1 0 0 0 0,0 0-1 0 0,0-1 1 0 0,0 1-1 0 0,0 0 1 0 0,0 0 0 0 0,1 1-1 0 0,-1 5-48 0 0,0-3-16 0 0,4 5 25 0 0,4 3 74 0 0,2-2-32 0 0,-1-4 30 0 0,1-1 0 0 0,-1 1 0 0 0,1-2 0 0 0,0 1 1 0 0,18 4-1 0 0,-26-8-34 0 0,0 0 1 0 0,0 0-1 0 0,0-1 1 0 0,1 1-1 0 0,-1-1 0 0 0,0 1 1 0 0,0-1-1 0 0,1 0 1 0 0,-1 0-1 0 0,0 0 0 0 0,1 0 1 0 0,-1 0-1 0 0,0-1 0 0 0,0 1 1 0 0,4-2-1 0 0,4-1-5 0 0,-4 3 9 0 0,0 0 0 0 0,0 0 0 0 0,0 1 0 0 0,11 2 0 0 0,12 1 0 0 0,306 25 0 0 0,-308-24 0 0 0,0 1 0 0 0,0 2 0 0 0,36 14 0 0 0,-55-19 0 0 0,0-1 0 0 0,0-1 0 0 0,0 1 0 0 0,0-1 0 0 0,11 0 0 0 0,-11-1 0 0 0,45 5 0 0 0,-45-5 6 0 0,-1 1 0 0 0,1 0 1 0 0,9 3-1 0 0,10 1 23 0 0,-21-5-27 0 0,-1 1-1 0 0,1-1 1 0 0,-1 1 0 0 0,1 0 0 0 0,5 3 0 0 0,-5-2-2 0 0,0 0 0 0 0,0-1 0 0 0,1 0-1 0 0,6 1 1 0 0,4 0 1 0 0,-4 0 2 0 0,-1 1-1 0 0,1 0 1 0 0,-1 0-1 0 0,14 6 1 0 0,29 8 30 0 0,112 17 0 0 0,-154-33-33 0 0,-5 0 0 0 0,-1-1 0 0 0,0 2 0 0 0,13 2 0 0 0,-14-4 0 0 0,-1 1 0 0 0,16 7 0 0 0,-8-1 904 0 0,-11-6-690 0 0,10 4 315 0 0,-12-17-436 0 0,-1 7-45 0 0,-2-7-36 0 0,-20-76 132 0 0,20 74-144 0 0,0-20 0 0 0,-1 19 0 0 0,-14-44 0 0 0,12 37 0 0 0,-1 1 0 0 0,-18-38 0 0 0,11 28 40 0 0,2 1 0 0 0,1-1 0 0 0,-7-34 0 0 0,8 11-147 0 0,0 2 38 0 0,9 49 78 0 0,0-15 36 0 0,2 9-49 0 0,0 9 0 0 0,-1-1 1 0 0,0 1 0 0 0,0-1 0 0 0,0 1-1 0 0,1-1 1 0 0,-1 1 0 0 0,0-1-1 0 0,0 1 1 0 0,1 0 0 0 0,-1-1 0 0 0,0 1-1 0 0,1-1 1 0 0,-1 1 0 0 0,1 0 0 0 0,-1-1-1 0 0,1 1 1 0 0,0-1 0 0 0,14-1-12 0 0,-10 1 17 0 0,1 0-2 0 0,17 4-12 0 0,-1 1-39 0 0,-17-3 49 0 0,20 9-59 0 0,-13-5 47 0 0,23 10-1 0 0,-33-13 8 0 0,0-1-1 0 0,0 1 0 0 0,0 0 1 0 0,0 0-1 0 0,0 0 0 0 0,0-1 1 0 0,-1 2-1 0 0,1-1 1 0 0,1 3-1 0 0,1-2-45 0 0,-2-2 51 0 0,1 0 1 0 0,0 1 0 0 0,-1-1 0 0 0,1 1 0 0 0,-1 0 0 0 0,1 0 0 0 0,-1 0-1 0 0,0 0 1 0 0,0 0 0 0 0,3 4 0 0 0,0 1 0 0 0,29 30 1 0 0,-10-10 0 0 0,-18-12 0 0 0,-3-5 0 0 0,5 13 0 0 0,-4-8 0 0 0,14 28 0 0 0,-5-12 108 0 0,6 23 64 0 0,-15-43-221 0 0,0 1-1 0 0,-1 0 0 0 0,-1-1 1 0 0,2 18-1 0 0,-4-27 126 0 0,1 1 15 0 0,4 44-10 0 0,-3-32-81 0 0,-2 1 0 0 0,0 0 0 0 0,0 0 0 0 0,0-1 0 0 0,-1 1 0 0 0,0 1 0 0 0,-1 0 0 0 0,0 0 0 0 0,0-1 0 0 0,0 0 0 0 0,0 0 0 0 0,-2 1 0 0 0,1 0 0 0 0,-1 0 0 0 0,0-3 11 0 0,1 8 181 0 0,2-6-179 0 0,3 3-13 0 0,-1 0 0 0 0,1-2 0 0 0,-3 26 0 0 0,0-31 0 0 0,0 5 0 0 0,-1 0 0 0 0,0 1 0 0 0,1 53 0 0 0,2-65 0 0 0,-5 23 14 0 0,1-16 52 0 0,2-10-49 0 0,0-1 0 0 0,0 0-1 0 0,0 0 1 0 0,0 0-1 0 0,-1 0 1 0 0,1 1 0 0 0,0-2-1 0 0,-1 1 1 0 0,-1 2 0 0 0,-1 1-10 0 0,-3 5 57 0 0,7-9-63 0 0,-1-1 1 0 0,1 0 0 0 0,0 0 0 0 0,0 0 0 0 0,0 1 0 0 0,0-1 0 0 0,-1 0 0 0 0,1 0 0 0 0,0 0 0 0 0,0 0 0 0 0,-1 1 0 0 0,1-1-1 0 0,0 0 1 0 0,0 0 0 0 0,0 0 0 0 0,-1 0 0 0 0,1 0 0 0 0,0 0 0 0 0,-1 0 0 0 0,1 0 0 0 0,0 0 0 0 0,0 1 0 0 0,-1-1 0 0 0,1 0-1 0 0,0 0 1 0 0,0 0 0 0 0,-1-1 0 0 0,1 1 0 0 0,0 0 0 0 0,0 0 0 0 0,-1 0 0 0 0,1 0 0 0 0,0 0 0 0 0,-10 0 75 0 0,1 4 17 0 0,7-3 8 0 0,-1-1 2 0 0,0 0-48 0 0,-21-4-8 0 0,0-1-48 0 0,17 7 0 0 0,5-1 0 0 0,1 0 0 0 0,-1 0 0 0 0,1-1 0 0 0,-1 1 0 0 0,1 0 0 0 0,-1-1 0 0 0,0 0 0 0 0,1 1 0 0 0,-1-1 0 0 0,0 0 0 0 0,1 0 0 0 0,-1 0 0 0 0,0 0 0 0 0,1 0 0 0 0,-3 0 0 0 0,-31-3 0 0 0,26 2 0 0 0,1 0 0 0 0,-1 0 0 0 0,1 1 0 0 0,-13 2 0 0 0,-16 1 23 0 0,0-1-1 0 0,0-1 1 0 0,-47-6 0 0 0,-24-1 14 0 0,91 6-37 0 0,-1 0 0 0 0,-26-6 0 0 0,38 6 0 0 0,0 0 0 0 0,0 0 0 0 0,0 0 0 0 0,0 0 0 0 0,0 1 0 0 0,0 0 0 0 0,0 1 0 0 0,0-1 0 0 0,0 1 0 0 0,0 0 0 0 0,1 0 0 0 0,-11 6 0 0 0,-13 5 0 0 0,-87 33 0 0 0,81-33 0 0 0,-7 3 0 0 0,36-14 0 0 0,0 1 0 0 0,-1-2 0 0 0,0 1 0 0 0,1-1 0 0 0,-1 0 0 0 0,0 0 0 0 0,0-1 0 0 0,0 1 0 0 0,1-2 0 0 0,-9 0 0 0 0,-23 0 0 0 0,25 2 0 0 0,-1-1 0 0 0,1-1 0 0 0,0 0 0 0 0,0-1 0 0 0,0-1 0 0 0,-15-4 0 0 0,24 6 0 0 0,0 0 0 0 0,-1 1 0 0 0,1-1 0 0 0,-1 1 0 0 0,1 0 0 0 0,-1 0 0 0 0,1 0 0 0 0,-1 1 0 0 0,-7 1 0 0 0,-4 1 0 0 0,14-3 0 0 0,0 0 0 0 0,0 0 0 0 0,1 0 0 0 0,-1 0 0 0 0,0 0 0 0 0,0 0 0 0 0,0-1 0 0 0,0 1 0 0 0,1-1 0 0 0,-1 1 0 0 0,0-1 0 0 0,1 0 0 0 0,-1 0 0 0 0,0 1 0 0 0,1-1 0 0 0,-3-2 0 0 0,1 1 0 0 0,0 0 0 0 0,-1 0 0 0 0,0 0 0 0 0,1 1 0 0 0,-1-1 0 0 0,0 1 0 0 0,0 0 0 0 0,0 0 0 0 0,0 0 0 0 0,-6 0 0 0 0,6 2 0 0 0,-16-3 0 0 0,-6-2 0 0 0,7 4 0 0 0,-16-4 0 0 0,21 3 0 0 0,2-3 0 0 0,2-2 0 0 0,0-1 0 0 0,6 2 0 0 0,-5-10 0 0 0,6 11 15 0 0,1 0-39 0 0,1-2 62 0 0,-1 0 1 0 0,1 1 0 0 0,-1-1 0 0 0,-5-9-1 0 0,7 14 58 0 0,-8-10 15 0 0,3 4-95 0 0,1-1 0 0 0,0 0 1 0 0,0 0-1 0 0,1 0 0 0 0,0-1 1 0 0,1 1-1 0 0,0-1 0 0 0,-2-14 0 0 0,1 8 2 0 0,-12-50 195 0 0,-9-57 1466 0 0,17 89-2070 0 0,-2-1 487 0 0,6 24-96 0 0,1 6 0 0 0,1 0 0 0 0,0 0 0 0 0,0 1 0 0 0,1-1 0 0 0,-1 0 0 0 0,1 0 0 0 0,0-5 0 0 0,-1-67 64 0 0,2 71-10 0 0,0-5 28 0 0,0 0 0 0 0,6-17 0 0 0,-3 4 591 0 0,-2 5 397 0 0,-1 16-900 0 0,10-27-151 0 0,34-89-179 0 0,-43 116 320 0 0,8-6-144 0 0,9-5 13 0 0,-14 12-12 0 0,0 1-3 0 0,-1-1-151 0 0,0-1 0 0 0,-1 0 0 0 0,1 0-1 0 0,0 0 1 0 0,-1-1 0 0 0,0 1 0 0 0,1-1-1 0 0,-1 1 1 0 0,0-1 0 0 0,5-6 0 0 0,-8 8 120 0 0,1 1 1 0 0,-1-1-1 0 0,1 1 0 0 0,-1-1 1 0 0,1 1-1 0 0,-1-1 0 0 0,1 1 1 0 0,0 0-1 0 0,-1-1 0 0 0,1 1 1 0 0,0 0-1 0 0,-1 0 0 0 0,1-1 1 0 0,0 1-1 0 0,0 0 0 0 0,-1 0 1 0 0,2 0-1 0 0,2-1 123 0 0,0-1 74 0 0,-1 0-1 0 0,0 0 0 0 0,1-1 1 0 0,-1 1-1 0 0,4-5 0 0 0,-4 4-232 0 0,0 1 0 0 0,-1-1-1 0 0,2 1 1 0 0,-1 0 0 0 0,4-2 0 0 0,20-11-1178 0 0,-25 13 1231 0 0,0 1 0 0 0,0 0 0 0 0,0-1 0 0 0,0 1 0 0 0,0 0 0 0 0,0 0 0 0 0,0 1 0 0 0,0-1 0 0 0,0 0 0 0 0,4 0 0 0 0,1-1 55 0 0,17-13 615 0 0,-19 11-516 0 0,-1 1 0 0 0,1 0 1 0 0,-1 0-1 0 0,1 1 0 0 0,0 0 0 0 0,0 0 0 0 0,6-2 0 0 0,26-3-853 0 0,0 2 0 0 0,54-1 0 0 0,-85 6 691 0 0,7-1 8 0 0,0-1 0 0 0,0 0 0 0 0,25-7 0 0 0,-2 0 0 0 0,-23 6 0 0 0,-2 0 0 0 0,-1 0 0 0 0,20-8 0 0 0,-9 4 0 0 0,-14 4 0 0 0,1 1 0 0 0,-1-1 0 0 0,8-4 0 0 0,17-8 0 0 0,-21 10 0 0 0,20-11 0 0 0,-28 12 0 0 0,1 1 0 0 0,16-6 0 0 0,-9 4 0 0 0,-4 2 0 0 0,1 0 0 0 0,-1 1 0 0 0,1 0 0 0 0,10-1 0 0 0,45-8 0 0 0,-29 2 567 0 0,-28 7-456 0 0,0 0 0 0 0,1 0 0 0 0,-1 0 0 0 0,0 1 0 0 0,9 0 0 0 0,10-2-848 0 0,18-4 241 0 0,-12 3 496 0 0,47-4 0 0 0,-57 7-7 0 0,-18 1-3 0 0,39 1 98 0 0,0 2 1573 0 0,-22 3-3246 0 0,-8-3 1640 0 0,-10-3 270 0 0,0 1-244 0 0,6 4-1 0 0,-6-3 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4:55.13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225 614 3367 0 0,'1'3'8236'0'0,"-1"4"-7883"0"0,1 0 0 0 0,-2-1 0 0 0,1 1 0 0 0,-1 0-1 0 0,-1 6 1 0 0,1-7-525 0 0,0-1 0 0 0,-1 0 0 0 0,0 1-1 0 0,0-1 1 0 0,0 0 0 0 0,0 0 0 0 0,-1 0 0 0 0,0 0-1 0 0,0 0 1 0 0,-7 7 0 0 0,6-9 59 0 0,-6 2 25 0 0,-4-1 70 0 0,11-4 76 0 0,1 0 0 0 0,-1 0 0 0 0,0-1 0 0 0,1 1-1 0 0,-1-1 1 0 0,0 0 0 0 0,1 1 0 0 0,-1-1 0 0 0,1 0-1 0 0,-1-1 1 0 0,1 1 0 0 0,0 0 0 0 0,-1-1 0 0 0,1 1-1 0 0,0-1 1 0 0,0 0 0 0 0,0 0 0 0 0,0 0 0 0 0,0 0-1 0 0,1 0 1 0 0,-1 0 0 0 0,1 0 0 0 0,-1-1 0 0 0,1 1-1 0 0,0 0 1 0 0,-2-4 0 0 0,0-2 112 0 0,0 1-1 0 0,0-1 1 0 0,1 0 0 0 0,0 0 0 0 0,1 0-1 0 0,-1 0 1 0 0,1-15 0 0 0,1 5-154 0 0,0 0 0 0 0,1 0 0 0 0,2 0 0 0 0,-1 0 1 0 0,2 0-1 0 0,1 1 0 0 0,0 0 0 0 0,1-1 0 0 0,1 2 0 0 0,0-1 0 0 0,12-19 0 0 0,-16 33-16 0 0,0-1 0 0 0,1 0 0 0 0,-1 0 0 0 0,1 1 0 0 0,-1 0 0 0 0,1 0 0 0 0,9-5 0 0 0,31-15 0 0 0,-28 19 0 0 0,38 2 0 0 0,-27 1 3 0 0,-20 3-5 0 0,-2 1-12 0 0,1-1 5 0 0,0 1 0 0 0,0 0 0 0 0,-1 0 0 0 0,1 0 0 0 0,-1 1 0 0 0,0 0 1 0 0,1 0-1 0 0,-2 0 0 0 0,1 1 0 0 0,0-1 0 0 0,-1 1 0 0 0,0 0 0 0 0,0 0 0 0 0,-1 1 0 0 0,1-1 0 0 0,-1 1 0 0 0,0 0 0 0 0,-1 0 0 0 0,0 0 1 0 0,3 8-1 0 0,-2-3-7 0 0,-1 0 1 0 0,0 1 0 0 0,-1-1 0 0 0,0 1 0 0 0,0 0-1 0 0,-1-1 1 0 0,-1 1 0 0 0,0 0 0 0 0,-1-1-1 0 0,-4 17 1 0 0,2-15 42 0 0,0 0 0 0 0,-1 0 0 0 0,0 0 0 0 0,-2 0 0 0 0,1-1 0 0 0,-1 0 0 0 0,-1 0-1 0 0,0-1 1 0 0,-1 0 0 0 0,0-1 0 0 0,-20 19 0 0 0,26-27 70 0 0,-1 0 0 0 0,0 0 1 0 0,1 0-1 0 0,-9 3 0 0 0,-2 1 142 0 0,12-5-202 0 0,0-1-1 0 0,0 1 0 0 0,0 0 0 0 0,0-1 1 0 0,1 1-1 0 0,-1-1 0 0 0,0 0 0 0 0,0 0 1 0 0,0 0-1 0 0,0 0 0 0 0,0 0 0 0 0,-2 0 1 0 0,0 0 19 0 0,1 0 39 0 0,-8-7 68 0 0,5 1-138 0 0,1 1 1 0 0,0-1 0 0 0,0 0 0 0 0,1 0 0 0 0,-1-1 0 0 0,1 1 0 0 0,1-1-1 0 0,-1 0 1 0 0,1 0 0 0 0,-3-11 0 0 0,0-1 87 0 0,1-1 0 0 0,-4-37 1 0 0,7 32-20 0 0,1 0 1 0 0,0 0 0 0 0,6-38 0 0 0,-4 51-59 0 0,1 0 0 0 0,1 1-1 0 0,0 0 1 0 0,0-1 0 0 0,1 1 0 0 0,1 1 0 0 0,0-1-1 0 0,0 0 1 0 0,13-17 0 0 0,-9 19-35 0 0,-1 0 0 0 0,1 0 0 0 0,1 0 0 0 0,0 1 0 0 0,0 1 0 0 0,1-1 0 0 0,0 2 0 0 0,0 0-1 0 0,0 0 1 0 0,1 1 0 0 0,0 0 0 0 0,0 1 0 0 0,12-3 0 0 0,-6 3 1 0 0,0 1-1 0 0,0 1 1 0 0,-1 0-1 0 0,1 1 1 0 0,0 1-1 0 0,0 1 1 0 0,19 3 0 0 0,-6 1-42 0 0,0 2 0 0 0,0 1 0 0 0,33 14 1 0 0,-26-4 25 0 0,-23-8 14 0 0,-3 4 0 0 0,-2 3 0 0 0,-5-1 0 0 0,-4-10 0 0 0,-1-1 0 0 0,0 1 0 0 0,0-1 0 0 0,-1 1 0 0 0,0-1 0 0 0,0 0 0 0 0,-2 8 0 0 0,-4 10 32 0 0,3-18-12 0 0,0-1-5 0 0,-2 5-3 0 0,5-6-8 0 0,0-1 0 0 0,-1 0 0 0 0,1 0 0 0 0,-1 0 0 0 0,1 0 0 0 0,-1 0 0 0 0,0 0 0 0 0,0 0 1 0 0,0-1-1 0 0,0 1 0 0 0,0 0 0 0 0,0-1 0 0 0,-1 0 0 0 0,1 1 0 0 0,0-1 0 0 0,-1 0 0 0 0,-3 1 0 0 0,2-1-4 0 0,1 1 0 0 0,-1-1 0 0 0,1 0 0 0 0,-1 0 0 0 0,0 0 0 0 0,1-1 0 0 0,-1 1-1 0 0,0-1 1 0 0,1 0 0 0 0,-1 0 0 0 0,0 0 0 0 0,-4-1 0 0 0,3-1 2 0 0,-1 0 0 0 0,0 0 0 0 0,1 0 0 0 0,-1 0 0 0 0,1-1 0 0 0,0 0 0 0 0,-5-4 0 0 0,6 5 3 0 0,-21-15 77 0 0,-27-23 0 0 0,44 33-23 0 0,1 0 1 0 0,-1-1 0 0 0,1 0-1 0 0,1-1 1 0 0,-1 1 0 0 0,-9-20 0 0 0,4 5 127 0 0,5 12-156 0 0,2-1-1 0 0,-1 1 1 0 0,-3-13 0 0 0,8 20-27 0 0,0-1 0 0 0,0 1 0 0 0,1 0-1 0 0,-1 0 1 0 0,1 0 0 0 0,0-1 0 0 0,0 1 0 0 0,0 0 0 0 0,1 0-1 0 0,-1 0 1 0 0,1 0 0 0 0,0-1 0 0 0,2-4 0 0 0,4-4 6 0 0,-1 7-10 0 0,-1-1 0 0 0,1 1 0 0 0,1 0 0 0 0,-1 0 0 0 0,1 1 0 0 0,0 0 0 0 0,1 0 0 0 0,-1 0 0 0 0,1 1 0 0 0,0 1 0 0 0,0-1 0 0 0,0 1 0 0 0,16-4 0 0 0,-17 5 0 0 0,37-11 17 0 0,0 2 0 0 0,81-10 0 0 0,-92 18-63 0 0,0 2-1 0 0,35 4 1 0 0,-51-1 47 0 0,27 9-1 0 0,-18-4-13 0 0,-23-7 6 0 0,-1 1 0 0 0,0-1-1 0 0,1 1 1 0 0,-1 0 0 0 0,0-1 0 0 0,1 1-1 0 0,3 3 1 0 0,26 12-48 0 0,-2 0 50 0 0,-21-8 45 0 0,-4-2 6 0 0,-4-6-41 0 0,0 1 0 0 0,0 0 1 0 0,0 0-1 0 0,0 0 0 0 0,0-1 0 0 0,0 1 0 0 0,0 0 0 0 0,-1 0 0 0 0,1 0 1 0 0,0 0-1 0 0,-1 0 0 0 0,2 2 0 0 0,2 6-62 0 0,2 5 43 0 0,-1 4 14 0 0,-3-12 0 0 0,-1 0 0 0 0,-3 20 0 0 0,1-22-9 0 0,1-1 1 0 0,-1 1-1 0 0,0-1 0 0 0,0 1 0 0 0,0-1 0 0 0,0 0 0 0 0,0 1 0 0 0,-1-1 1 0 0,1 0-1 0 0,-1 0 0 0 0,0 0 0 0 0,0 0 0 0 0,-5 5 0 0 0,3-5 13 0 0,0 1-1 0 0,-1-1 1 0 0,1 0-1 0 0,-8 4 1 0 0,4-3 20 0 0,-10 4-13 0 0,12-8-12 0 0,2 0 1 0 0,-3 0 0 0 0,4 1-1 0 0,0-1 0 0 0,0-1 0 0 0,0 1 0 0 0,0 0 0 0 0,0-1 0 0 0,0 1 0 0 0,0-1 0 0 0,0 0 0 0 0,-5-2 0 0 0,4 3-13 0 0,2-1 12 0 0,0 1 0 0 0,0 0-1 0 0,0-1 1 0 0,1 1 0 0 0,-1-1 0 0 0,0 1 0 0 0,1-1-1 0 0,-1 0 1 0 0,0 1 0 0 0,1-1 0 0 0,-3-2 0 0 0,-8-4 66 0 0,3-4-8 0 0,7 5-37 0 0,0 0 0 0 0,0 0 0 0 0,0 0 0 0 0,0-10 1 0 0,2 15-13 0 0,0-1 0 0 0,0 1 0 0 0,0-1 0 0 0,1 1 0 0 0,-1-1 0 0 0,0 1 0 0 0,1-1 0 0 0,0 1 0 0 0,-1 0 0 0 0,1-1 0 0 0,0 1 0 0 0,-1 0 0 0 0,3-2 0 0 0,0-4 28 0 0,1-1-36 0 0,1 1 0 0 0,0 0 0 0 0,0-1 1 0 0,0 2-1 0 0,1-1 0 0 0,0 0 0 0 0,0 1 0 0 0,13-9 0 0 0,6-3-144 0 0,29-16-1 0 0,-43 29 136 0 0,0 1 0 0 0,0 0 0 0 0,0 0 0 0 0,0 1 0 0 0,13-2 0 0 0,-11 2 6 0 0,11-1-37 0 0,0 2-1 0 0,0 0 1 0 0,44 4 0 0 0,-54-2 46 0 0,131 14-5 0 0,-127-12-21 0 0,-1 1 0 0 0,1 0 0 0 0,0 1 0 0 0,-1 1 0 0 0,0 1-1 0 0,31 15 1 0 0,-43-18 80 0 0,7 5-4 0 0,-1 2-58 0 0,-9-9-13 0 0,-1 0 0 0 0,1 1 0 0 0,-1-1 0 0 0,0 0-1 0 0,1 1 1 0 0,-1-1 0 0 0,0 1 0 0 0,2 3 0 0 0,19 28-82 0 0,-10-20 98 0 0,0 0 0 0 0,1 1 0 0 0,1 1 0 0 0,-3 1 0 0 0,-1 2 0 0 0,-5-4 14 0 0,-1-9 39 0 0,7 1-40 0 0,-8-6-2 0 0,0 0-1 0 0,0-1 0 0 0,-1 1 0 0 0,1 0 1 0 0,0-1-1 0 0,-1 0 0 0 0,1 1 1 0 0,-1-1-1 0 0,1 0 0 0 0,-1 0 0 0 0,1-1 1 0 0,-1 1-1 0 0,3-2 0 0 0,-1 0-4 0 0,0 0 1 0 0,0 0-1 0 0,0 0 0 0 0,0 0 0 0 0,4-7 1 0 0,16-14-45 0 0,10-3 38 0 0,-21 19 0 0 0,2 1 0 0 0,0 4 0 0 0,6 3 0 0 0,-15 2 0 0 0,-2 0 0 0 0,12 4 0 0 0,1 0 0 0 0,6 4 0 0 0,-19-7 0 0 0,0 1 0 0 0,10 7 0 0 0,-4 4 0 0 0,0 1 0 0 0,-4 2 0 0 0,0 1 0 0 0,3 13 4 0 0,-9-28 3 0 0,1 0 1 0 0,-1 0 0 0 0,1-1 1 0 0,-1 1-1 0 0,0 0 0 0 0,-1 4 1 0 0,1-1-22 0 0,0-4-65 0 0,-1 0-10 0 0,0 11 30 0 0,1-8 65 0 0,0-1 0 0 0,-1 0 0 0 0,0 0 1 0 0,0 1-1 0 0,-3 9 0 0 0,-1-3 6 0 0,-1 1-13 0 0,1-3 11 0 0,5-9-6 0 0,0 0-1 0 0,-1 0 1 0 0,1-1-1 0 0,0 1 1 0 0,-1 0 0 0 0,1-1-1 0 0,-1 1 1 0 0,1 0 0 0 0,-1-1-1 0 0,1 1 1 0 0,-1 0-1 0 0,0-1 1 0 0,1 1 0 0 0,-1-1-1 0 0,0 1 1 0 0,1-1 0 0 0,-1 0-1 0 0,-1 1 1 0 0,0 0 20 0 0,-1 1-23 0 0,0-1-1 0 0,0 1 1 0 0,1-1 0 0 0,-1 1-1 0 0,0 0 1 0 0,1 0-1 0 0,-5 4 1 0 0,-14 14-3 0 0,10-11 1 0 0,5-4 0 0 0,-14 8 0 0 0,3-2 0 0 0,2 0 0 0 0,-1 1 0 0 0,2 0 0 0 0,-26 29 0 0 0,38-38 0 0 0,0-1 0 0 0,0 1 0 0 0,-1-1 0 0 0,1 0 0 0 0,0 0 0 0 0,-1 0 0 0 0,0-1 0 0 0,1 1 0 0 0,-6 2 0 0 0,-6 5 0 0 0,5 0 0 0 0,-3-3 0 0 0,2-4 0 0 0,-5 2 0 0 0,-17 16 0 0 0,-24 13 0 0 0,54-32 0 0 0,0 0 0 0 0,1 0 0 0 0,-1 0 0 0 0,0 0 0 0 0,0-1 0 0 0,0 1 0 0 0,0 0 0 0 0,0-1 0 0 0,0 0 0 0 0,0 1 0 0 0,1-1 0 0 0,-4 0 0 0 0,-1 0 0 0 0,0 1 0 0 0,0 0 0 0 0,0 0 0 0 0,-1 1 0 0 0,-5 2 0 0 0,8-3 0 0 0,-1 0 0 0 0,1 0 0 0 0,-1-1 0 0 0,-9 1 0 0 0,-17 2 0 0 0,22 0 4 0 0,-1-1 0 0 0,-1-1 1 0 0,1 0-1 0 0,-15 0 0 0 0,-8 1 122 0 0,-61 9-30 0 0,60-12-40 0 0,30 1-56 0 0,-1-1-1 0 0,0 1 1 0 0,1 0 0 0 0,-1 0-1 0 0,0 0 1 0 0,0 1 0 0 0,-7 1-1 0 0,5 0 1 0 0,4 0 0 0 0,-1-1 0 0 0,1 0 0 0 0,-1 0 0 0 0,1 0 0 0 0,-1-1 0 0 0,1 0 0 0 0,-1 1 0 0 0,0-1 0 0 0,-4-1 0 0 0,4 1 0 0 0,0 0 0 0 0,0 0 0 0 0,0 1 0 0 0,0-1 0 0 0,-6 2 0 0 0,-17 1 0 0 0,13-4 0 0 0,0 1 0 0 0,0 1 0 0 0,0 0 0 0 0,0 1 0 0 0,1 0 0 0 0,-1 1 0 0 0,-21 8 0 0 0,13-4 26 0 0,-33 7 1 0 0,37-10-21 0 0,-1 0 1 0 0,-34 15-1 0 0,36-13-6 0 0,0 0 0 0 0,0 0 0 0 0,-1-2 0 0 0,-29 4 0 0 0,27-5 0 0 0,-5 2 0 0 0,-140 19 0 0 0,147-21 0 0 0,7-1 0 0 0,1-1 0 0 0,-1 0 0 0 0,-10-1 0 0 0,-18 5 0 0 0,25-2 0 0 0,-16 5 0 0 0,26-7 0 0 0,1 0 0 0 0,0-1 0 0 0,0 1 0 0 0,0 0 0 0 0,-1-1 0 0 0,1 0 0 0 0,0 0 0 0 0,-7 0 0 0 0,-40 1 64 0 0,38-1-64 0 0,2 0 11 0 0,9 0-10 0 0,-6 0 62 0 0,-13 5 6 0 0,5-2-57 0 0,3-1 36 0 0,0 1-36 0 0,11-2-12 0 0,0-1 0 0 0,-1 0 0 0 0,1 1 0 0 0,0-1 0 0 0,-1 0 0 0 0,1 0 0 0 0,0 1-1 0 0,0-1 1 0 0,-1 0 0 0 0,1 0 0 0 0,0-1 0 0 0,-1 1 0 0 0,-1 0 0 0 0,0-1 12 0 0,0 1 105 0 0,-8-2 11 0 0,11 2-125 0 0,-1 0 1 0 0,1 0-1 0 0,0 0 0 0 0,-1 0 0 0 0,1 0 0 0 0,0 0 0 0 0,-1 0 1 0 0,1 0-1 0 0,0 0 0 0 0,-1-1 0 0 0,1 1 0 0 0,0 0 0 0 0,-1 0 1 0 0,1 0-1 0 0,0 0 0 0 0,-1-1 0 0 0,1 1 0 0 0,0 0 0 0 0,0 0 1 0 0,-1-1-1 0 0,1 1 0 0 0,0 0 0 0 0,0 0 0 0 0,0-1 0 0 0,-1 1 1 0 0,1-1-1 0 0,-6-5 225 0 0,4 5-161 0 0,0-1 0 0 0,-1 0 0 0 0,1 0 0 0 0,0 1 0 0 0,0-1 0 0 0,0 0 1 0 0,0-1-1 0 0,0 1 0 0 0,-1-3 0 0 0,-4-4 54 0 0,0 0 0 0 0,-10-9 0 0 0,-3-2-49 0 0,18 18-70 0 0,0-1-1 0 0,0 1 1 0 0,-1-1 0 0 0,2 1-1 0 0,-1-1 1 0 0,0 0-1 0 0,-1-4 1 0 0,-11-21-3 0 0,-35-68 1 0 0,39 71 48 0 0,2-1 0 0 0,1 0 0 0 0,-8-51 0 0 0,13 61-5 0 0,0 0 0 0 0,0-24-1 0 0,2 34-31 0 0,1 1 0 0 0,-1-1-1 0 0,1 1 1 0 0,0 0 0 0 0,1-1-1 0 0,-1 1 1 0 0,1 0 0 0 0,0 0-1 0 0,1 0 1 0 0,-1 0 0 0 0,5-6-1 0 0,-5 8-10 0 0,1 0 1 0 0,-1 0-1 0 0,-1 0 0 0 0,1-1 0 0 0,2-5 0 0 0,-3 7-1 0 0,0-1-1 0 0,0 1 0 0 0,1 0 1 0 0,-1-1-1 0 0,1 1 1 0 0,0 0-1 0 0,0 0 1 0 0,-1 0-1 0 0,4-2 1 0 0,6-9-65 0 0,3-3 170 0 0,19-16 0 0 0,-24 24-107 0 0,-1 1-25 0 0,0 0-1 0 0,15-9 1 0 0,-17 12 28 0 0,23-23 0 0 0,-21 21 374 0 0,-1 0-1 0 0,1 0 1 0 0,0 1-1 0 0,10-5 1 0 0,10-6 19 0 0,-6 3-1029 0 0,0 0 0 0 0,32-11 0 0 0,-39 18 1274 0 0,51-20 663 0 0,34-5-3465 0 0,-64 24 2114 0 0,1 2 0 0 0,0 1 0 0 0,53 2 0 0 0,-86 2 33 0 0,0-1 0 0 0,0 1 1 0 0,0-1-1 0 0,0 0 0 0 0,5-2 0 0 0,-6 2 30 0 0,2-1-13 0 0,0 1 0 0 0,0-1 0 0 0,1 1 0 0 0,-1 0 0 0 0,8 0 0 0 0,-1-1 0 0 0,36-8 0 0 0,-40 8 221 0 0,1 0-1 0 0,-1 0 1 0 0,1 0 0 0 0,-1 1-1 0 0,11 0 1 0 0,-12 1 0 0 0,26 1 458 0 0,-18 1-679 0 0,2-3 0 0 0,8-1-178 0 0,-20 4 45 0 0,0 0-24 0 0,46 4-1687 0 0,-28-3 1844 0 0,-17-4 0 0 0,-1 0 0 0 0,43 0 0 0 0,-29 1 0 0 0,-9-1 0 0 0,0 1 0 0 0,0 1 0 0 0,13 1 0 0 0,29 3 0 0 0,-29-3 0 0 0,65 5 0 0 0,56-13 0 0 0,-131 7 0 0 0,29-4 0 0 0,23-5 0 0 0,-48 5 0 0 0,0 2 0 0 0,8 1 0 0 0,-22 0 0 0 0,20 5 0 0 0,-17-5 0 0 0,23 7 0 0 0,-23-4 0 0 0,-1 0 0 0 0,17 0 0 0 0,-6-2 0 0 0,0 1 0 0 0,1 0 0 0 0,-1 0 0 0 0,0 1 0 0 0,0 4 0 0 0,-3 5 0 0 0,-4 2 0 0 0,-4 3-16 0 0,-3 3-64 0 0,-4-1 16 0 0,0 1 112 0 0,-1-5-48 0 0,2-9-48 0 0,1 5 107 0 0,0-4 0 0 0,0 9-49 0 0,0 3-10 0 0,-3-1 0 0 0,-1 0 0 0 0,-1 0 0 0 0,0-1 11 0 0,-1-1 32 0 0,-1 11-28 0 0,7-23-5 0 0,-1-1 62 0 0,1 0-4 0 0,-2 8-44 0 0,2-8 29 0 0,0 0 15 0 0,-2 9-13 0 0,2-9-126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8:58.74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2067 862 431 0 0,'-28'28'338'0'0,"19"-22"-180"0"0,6-4-70 0 0,-26 13 872 0 0,30-18-893 0 0,10-25-53 0 0,-6 22-15 0 0,-1 2 1 0 0,19-24 0 0 0,-18 24 0 0 0,10-11 0 0 0,0 4 11 0 0,-21 29 133 0 0,1-8-113 0 0,-2-1-1 0 0,1 0 1 0 0,-2 0-1 0 0,1-2 1 0 0,-1 2 0 0 0,-13 7-1 0 0,2 2 39 0 0,-26 23-2 0 0,27-27-39 0 0,2 0 1 0 0,0 1-1 0 0,2 1 1 0 0,-1 1-1 0 0,1 0 1 0 0,-20 33-1 0 0,-8 21-20 0 0,26-44 24 0 0,-20 39 0 0 0,24-48-32 0 0,0-8 11 0 0,9-9 44 0 0,4-5 3 0 0,1-15-51 0 0,0 0-1 0 0,1 1 0 0 0,1 0 1 0 0,1-1-1 0 0,1 1 0 0 0,-1 1 1 0 0,3 1-1 0 0,-1-2 0 0 0,1 2 1 0 0,1-1-1 0 0,12-15 0 0 0,-2 5-6 0 0,5-6 0 0 0,41-44 0 0 0,47-32 4616 0 0,-120 109-4560 0 0,1 0-1 0 0,-1 1 0 0 0,0 1 0 0 0,0-1 1 0 0,0 2-1 0 0,2 0 0 0 0,-17 6 0 0 0,0 4-73 0 0,-23 18 0 0 0,1 0 36 0 0,-190 92-18 0 0,218-118 0 0 0,-1 1 0 0 0,-23 5 0 0 0,24-8 0 0 0,-1 1 0 0 0,-29 14 0 0 0,28-11 0 0 0,18-7 0 0 0,1 0 0 0 0,-2 0 0 0 0,1 0 0 0 0,1-1 0 0 0,-1 1 0 0 0,1 0 0 0 0,-2 0 0 0 0,1 0 0 0 0,1-2 0 0 0,-1 2 0 0 0,1 0 0 0 0,-2-1 0 0 0,2 1 0 0 0,-1 0 0 0 0,1-2 0 0 0,-1 2 0 0 0,1-1 0 0 0,-2-1 0 0 0,1 1 0 0 0,1-1 0 0 0,-1 1 0 0 0,1-2 0 0 0,-2 1 0 0 0,2 1 0 0 0,0-1 0 0 0,0 1 0 0 0,0-2 0 0 0,0 2 0 0 0,0-1 0 0 0,0 1 0 0 0,0-1 0 0 0,0-1 0 0 0,0 2 0 0 0,2-1 0 0 0,-2 1 0 0 0,0-1 0 0 0,1 1 0 0 0,-1-1 0 0 0,1-1 0 0 0,-1 2 0 0 0,2-1 0 0 0,-1 1 0 0 0,0-2 0 0 0,3-3 0 0 0,-1 2 0 0 0,1-1 0 0 0,-1 1 0 0 0,1-1 0 0 0,8-6 0 0 0,25-16 78 0 0,49-26-1 0 0,-11 7 8 0 0,269-222 131 0 0,-327 255-216 0 0,-9 8 0 0 0,0 1 0 0 0,-1-2 0 0 0,13-12 0 0 0,-20 18 22 0 0,0 0 0 0 0,1 0 0 0 0,-1 0 0 0 0,0 0 0 0 0,1-1-1 0 0,-1 1 1 0 0,0 0 0 0 0,2 0 0 0 0,-2 0 0 0 0,0-1 0 0 0,0 1 0 0 0,1 0-1 0 0,-1 0 1 0 0,0-2 0 0 0,0 2 0 0 0,0 0 0 0 0,1 0 0 0 0,-1-1 0 0 0,0 1-1 0 0,0 0 1 0 0,0-2 0 0 0,0 2 0 0 0,0 0 0 0 0,2-1 0 0 0,-2 1 0 0 0,0 0-1 0 0,0-2 1 0 0,0 2 0 0 0,0 0 0 0 0,0-1 0 0 0,0 1 0 0 0,0-2-1 0 0,-16 2 216 0 0,-26 15-133 0 0,-54 41 12 0 0,54-30-121 0 0,-51 22 0 0 0,38-25 5 0 0,-93 26 0 0 0,124-43 0 0 0,8 0 0 0 0,0-3 0 0 0,0 0 0 0 0,0-1 0 0 0,-32 1 0 0 0,40-6 0 0 0,12-1 0 0 0,11-3 0 0 0,30-12 0 0 0,0-2 0 0 0,-1-1 0 0 0,-1-3 0 0 0,-2-3 0 0 0,1 0 0 0 0,-2-3 0 0 0,68-71 0 0 0,42-79 0 0 0,-121 147 126 0 0,-26 32-12 0 0,5-12 1284 0 0,-51 48-1302 0 0,-1 1 33 0 0,-38 40 0 0 0,61-56-129 0 0,-1 0 0 0 0,0-1 0 0 0,-2-2 0 0 0,0-1 0 0 0,0 0 0 0 0,-51 19 0 0 0,-77 14 0 0 0,75-26 0 0 0,10-1 0 0 0,-138 40 0 0 0,181-57 0 0 0,23-4 0 0 0,1 1 0 0 0,-2-1 0 0 0,1 0 0 0 0,0 0 0 0 0,1 0 0 0 0,-2 0 0 0 0,1 0 0 0 0,0 0 0 0 0,1 0 0 0 0,-2-1 0 0 0,1 1 0 0 0,0 0 0 0 0,1 0 0 0 0,-2 0 0 0 0,1-2 0 0 0,1 1 0 0 0,-1 1 0 0 0,1-1 0 0 0,0-1 0 0 0,1 2 0 0 0,-1-1 0 0 0,0-1 0 0 0,0 2 0 0 0,0-1 0 0 0,0-1 0 0 0,0 2 0 0 0,1-1 0 0 0,-1 1 0 0 0,0-2 0 0 0,2 1 0 0 0,-2 1 0 0 0,0-2 0 0 0,1 2 0 0 0,-1-1 0 0 0,1 1 0 0 0,-1-2 0 0 0,0 2 0 0 0,2 0 0 0 0,-2-1 0 0 0,1 1 0 0 0,0-2 0 0 0,-1 2 0 0 0,2 0 0 0 0,-1-1 0 0 0,27-20 0 0 0,25-5-34 0 0,109-39 0 0 0,-66 30 14 0 0,-91 33 18 0 0,196-86-60 0 0,-182 76 62 0 0,-6 0 11 0 0,-29 14 116 0 0,-133 52-113 0 0,103-41-14 0 0,-356 124 0 0 0,346-110 0 0 0,-69 45 0 0 0,32-17 0 0 0,107-73 0 0 0,18-14 0 0 0,34-23-80 0 0,119-81 0 0 0,-135 101 82 0 0,-35 23-24 0 0,0 2-1 0 0,-1 1 0 0 0,1 0 0 0 0,17-7 0 0 0,-28 15-25 0 0,-8-1 108 0 0,-1 1-39 0 0,-2 1 0 0 0,0-2 0 0 0,1 2 0 0 0,-1 0 0 0 0,0 2 0 0 0,1-2 0 0 0,0 1 0 0 0,0 1 0 0 0,-13 3 0 0 0,-60 29 114 0 0,61-25-92 0 0,-45 24 101 0 0,-101 70 0 0 0,116-71-153 0 0,0-2 0 0 0,-1-2 0 0 0,-2-3 0 0 0,1-3 0 0 0,-3-3-1 0 0,-77 19 1 0 0,98-30 8 0 0,-8 2-73 0 0,0-3 0 0 0,0 1 0 0 0,-58-2 0 0 0,113-21-99 0 0,13-3 115 0 0,-2 1 0 0 0,3 2 0 0 0,1 0 0 0 0,50-16 0 0 0,48-25-102 0 0,-98 40 130 0 0,0-2 1 0 0,-2-1-1 0 0,0-2 0 0 0,-1-1 0 0 0,-1-1 0 0 0,46-51 0 0 0,-54 50-110 0 0,-4 1 129 0 0,-14 16 17 0 0,0 4 0 0 0,0 0 118 0 0,-2 3-115 0 0,1 0 0 0 0,0 0 0 0 0,-1 0 0 0 0,1 1 0 0 0,1-1 0 0 0,-1 0 0 0 0,-1-1-1 0 0,1 1 1 0 0,0 0 0 0 0,-1 0 0 0 0,-2-2 0 0 0,-2 1 12 0 0,-4 1-2 0 0,2 0-1 0 0,-1 1 0 0 0,0 1 0 0 0,-1-1 1 0 0,1 1-1 0 0,-14 5 0 0 0,-51 28-20 0 0,18-8 4 0 0,-43 8-62 0 0,-118 24-1 0 0,100-29 66 0 0,36-10 55 0 0,74-20-101 0 0,7-6 12 0 0,9-4-29 0 0,-9 10 52 0 0,11-12-38 0 0,1 2-1 0 0,0 1 1 0 0,0-1 0 0 0,1 2 0 0 0,19-11 0 0 0,3 2 52 0 0,36-11-1 0 0,-9 5-7 0 0,-6 6 0 0 0,77-41 0 0 0,-97 39 0 0 0,-16 10 0 0 0,-1-1 0 0 0,1-2 0 0 0,32-26 0 0 0,-51 38 0 0 0,1-2 0 0 0,-2 1 0 0 0,1 1 0 0 0,0-2 0 0 0,-1 2 0 0 0,2-1 0 0 0,-1 1 0 0 0,0-1 0 0 0,-1 1 0 0 0,2-2 0 0 0,-1 2 0 0 0,0 0 0 0 0,1-1 0 0 0,0 1 0 0 0,-1 0 0 0 0,1 0 0 0 0,-2 1 0 0 0,1-1 0 0 0,-1 2 0 0 0,1-2 0 0 0,-1 1 0 0 0,2-1 0 0 0,-2 1 0 0 0,0-1 0 0 0,1 2 0 0 0,-1-2 0 0 0,1 1 0 0 0,-1-1 0 0 0,0 2 0 0 0,0-1 0 0 0,2-1 0 0 0,-2 2 0 0 0,0-1 0 0 0,0-1 0 0 0,0 2 0 0 0,0-1 0 0 0,0-1 0 0 0,0 2 0 0 0,0-1 0 0 0,0-1 0 0 0,0 2 0 0 0,0 1 0 0 0,0 1 0 0 0,0-1 0 0 0,0 1 0 0 0,-2-1 0 0 0,2 2 0 0 0,-1-1 0 0 0,0-1 0 0 0,-2 6 0 0 0,-3 4 0 0 0,-2 1 0 0 0,0-1 0 0 0,0 0 0 0 0,-2-1 0 0 0,-18 22 0 0 0,-60 45 0 0 0,67-61 0 0 0,-8 6-92 0 0,26-21 18 0 0,2 16-70 0 0,-1-15 5 0 0,6-2-262 0 0,-2-2 377 0 0,-1 1-1 0 0,0-1 1 0 0,1 2-1 0 0,-1-2 0 0 0,0 1 1 0 0,-1-1-1 0 0,2 1 0 0 0,0 2 1 0 0,4 3-41 0 0,2-1 9 0 0,0-2-1 0 0,0 0 0 0 0,0 0 0 0 0,0 0 0 0 0,0-2 0 0 0,0 0 1 0 0,0 1-1 0 0,1-1 0 0 0,-1-1 0 0 0,0 0 0 0 0,1 0 1 0 0,15-3-1 0 0,2-1-71 0 0,-1-2 1 0 0,0-1 0 0 0,23-12-1 0 0,61-31-181 0 0,-105 48 242 0 0,-5 6 14 0 0,-2 5 49 0 0,-1-1-1 0 0,0 1 1 0 0,0-1-1 0 0,0 0 1 0 0,0-1-1 0 0,-1 0 1 0 0,0 1-1 0 0,-1-1 1 0 0,1-1 0 0 0,-2 1-1 0 0,-6 7 1 0 0,-80 61-34 0 0,42-41 38 0 0,-2-5 0 0 0,0-1 0 0 0,-71 27 0 0 0,84-39 0 0 0,8-1 0 0 0,0-1 0 0 0,-53 38 0 0 0,49-33 3 0 0,26-13-6 0 0,1-1 1 0 0,0 0 0 0 0,-1 1-1 0 0,1 0 1 0 0,-14 15-1 0 0,21-18-57 0 0,6-3 0 0 0,9 0 46 0 0,0-2 0 0 0,1 1 0 0 0,-1-1 0 0 0,22-8 0 0 0,3 1 0 0 0,267-57-58 0 0,-295 63 72 0 0,31-3 0 0 0,-40 6 0 0 0,1 0 0 0 0,-1 0 0 0 0,-1 0 0 0 0,1 0 0 0 0,1 0 0 0 0,-1 0 0 0 0,-1 0 0 0 0,1 0 0 0 0,1 0 0 0 0,-2 0 0 0 0,1 0 0 0 0,0 2 0 0 0,1-2 0 0 0,-2 0 0 0 0,1 1 0 0 0,0-1 0 0 0,1 1 0 0 0,-2-1 0 0 0,0 2 0 0 0,1-1 0 0 0,-1-1 0 0 0,0 2 0 0 0,0-2 0 0 0,1 1 0 0 0,-1 1 0 0 0,0-2 0 0 0,0 1 0 0 0,0 1 0 0 0,0-2 0 0 0,0 1 0 0 0,0 1 0 0 0,0-2 0 0 0,0 1 0 0 0,0 1 0 0 0,-1-2 0 0 0,1 1 0 0 0,0 1 0 0 0,-1-1 0 0 0,-25 46 0 0 0,14-25 0 0 0,12-22 0 0 0,0 0 0 0 0,-1 0 0 0 0,1 0 0 0 0,0 0 0 0 0,0 2 0 0 0,0-2 0 0 0,0 0 0 0 0,-1 0 0 0 0,1 0 0 0 0,0 0 0 0 0,0 0 0 0 0,0 1 0 0 0,0-1 0 0 0,0 0 0 0 0,0 0 0 0 0,0 0 0 0 0,-2 0 0 0 0,2 2 0 0 0,0-2 0 0 0,0 0 0 0 0,0 0 0 0 0,0 0 0 0 0,0 0 0 0 0,0 1 0 0 0,0-1 0 0 0,0 0 0 0 0,0 0 0 0 0,0 0 0 0 0,0 2 0 0 0,0-2 0 0 0,0 0 0 0 0,0 0 0 0 0,0 0 0 0 0,0 1 0 0 0,2-1 0 0 0,7 3 0 0 0,18-3 0 0 0,-15-4 0 0 0,-2-1 0 0 0,2 1 0 0 0,0-2 0 0 0,-1 0 0 0 0,1 0 0 0 0,-2-1 0 0 0,0-1 0 0 0,18-15 0 0 0,24-17 11 0 0,-31 27 44 0 0,176-105-126 0 0,-181 109 63 0 0,48-17 19 0 0,-77 46 70 0 0,-4 1-26 0 0,-2-2 0 0 0,-37 30 0 0 0,37-35-28 0 0,2 1 1 0 0,0 1-1 0 0,1 2 1 0 0,-16 19 0 0 0,17-18-23 0 0,-24 24 1 0 0,5-5-7 0 0,28-31 1 0 0,1 2 0 0 0,1 0 0 0 0,0 0 0 0 0,0 1 0 0 0,0-1 0 0 0,1 1 0 0 0,-1-1 0 0 0,3 2 0 0 0,-4 11 0 0 0,3 1 0 0 0,2-7-13 0 0,0-16 12 0 0,0 0 0 0 0,0 0 0 0 0,0 0 0 0 0,0 0 1 0 0,0 0-1 0 0,2 0 0 0 0,-2 0 0 0 0,0 0 0 0 0,0 0 0 0 0,0 0 0 0 0,0 0 0 0 0,0 2 0 0 0,0-2 0 0 0,0 0 0 0 0,0 0 1 0 0,0 0-1 0 0,0 0 0 0 0,0 0 0 0 0,0 0 0 0 0,0 0 0 0 0,0 0 0 0 0,0 0 0 0 0,0 0 0 0 0,0 0 0 0 0,0 0 1 0 0,0 0-1 0 0,0 0 0 0 0,1 0 0 0 0,-1 0 0 0 0,0 0 0 0 0,0 0 0 0 0,0 1 0 0 0,0-1 0 0 0,0 0 0 0 0,0 0 1 0 0,0 0-1 0 0,0 0 0 0 0,0 0 0 0 0,0 0 0 0 0,0 0 0 0 0,1 0 0 0 0,-1 0 0 0 0,0 0 0 0 0,0 0 0 0 0,0-1 0 0 0,0 1 1 0 0,0 0-1 0 0,0 0 0 0 0,0 0 0 0 0,0 0 0 0 0,0 0 0 0 0,0 0 0 0 0,0 0 0 0 0,0 0 0 0 0,2 0 0 0 0,-2 0 1 0 0,0 0-1 0 0,0 0 0 0 0,6-3-3 0 0,2 0-1 0 0,-1 0 1 0 0,0 0 0 0 0,-1 0 0 0 0,1-1 0 0 0,0-1-1 0 0,6-5 1 0 0,46-44-31 0 0,1-1 18 0 0,-19 26 17 0 0,2 1 0 0 0,1 2 0 0 0,1 3 0 0 0,1 2 0 0 0,1 2 0 0 0,0 1 0 0 0,66-11 0 0 0,203-49 64 0 0,-302 73-60 0 0,1 1 1 0 0,16-8-1 0 0,-9 3 13 0 0,0 2 0 0 0,35-8 0 0 0,-36 12 37 0 0,-2 8-44 0 0,-2 11 2 0 0,-5-3 50 0 0,-8-5 3 0 0,4 14-52 0 0,0 1 1091 0 0,-4-23-757 0 0,4-1-216 0 0,1 1 1 0 0,1-2-1 0 0,-2 1 0 0 0,1-2 0 0 0,-1 0 1 0 0,0 0-1 0 0,1 0 0 0 0,11-9 1 0 0,28-10-125 0 0,-29 13-7 0 0,-3-2 0 0 0,-1-4 15 0 0,-3 2 57 0 0,-8 7 4 0 0,0-2 0 0 0,0 2 0 0 0,0-1 1 0 0,-2 0-1 0 0,2-1 0 0 0,-1 1 0 0 0,-2 0 0 0 0,2-1 0 0 0,1-15 0 0 0,0-4 378 0 0,-1-42 0 0 0,-2 32-124 0 0,4-38 80 0 0,3-22-10 0 0,-6 70-290 0 0,4-32 0 0 0,-3 31-2 0 0,2-37 0 0 0,-13-90-96 0 0,7 153-9 0 0,0-3 0 0 0,1 1 0 0 0,0-1-1 0 0,-2 2 1 0 0,2-1 0 0 0,0-1-1 0 0,2 1 1 0 0,-2 1 0 0 0,1-7 0 0 0,0-2 211 0 0,10 25-290 0 0,-7-8 68 0 0,1 4 0 0 0,1-1 0 0 0,-2 1 0 0 0,0 0 1 0 0,4 12-1 0 0,10 24-7 0 0,-8-25 15 0 0,-1-1 0 0 0,-2 1 0 0 0,1 1 0 0 0,6 39 0 0 0,-6-29 0 0 0,15 42 0 0 0,-15-44 0 0 0,0-1 0 0 0,-2 1 0 0 0,0 2 0 0 0,-1-1 0 0 0,0 60 0 0 0,-5-83 0 0 0,2-4 0 0 0,-2-1 0 0 0,0 1 0 0 0,0-1 0 0 0,-2 0 0 0 0,2 1 0 0 0,0 0 0 0 0,0-2 0 0 0,-1 2 0 0 0,0 2 0 0 0,-6 26 0 0 0,-4 17 0 0 0,9-23 0 0 0,-1 2 0 0 0,4-1 0 0 0,6 1 0 0 0,4-2 11 0 0,2-1 32 0 0,-8-17-32 0 0,1-1-10 0 0,23 16-3 0 0,-24-18 24 0 0,2-1 1 0 0,0 2-1 0 0,-1-2 0 0 0,13 4 0 0 0,28 11 19 0 0,-27-11-41 0 0,1-3 0 0 0,0 1 0 0 0,-3-4-10 0 0,-14-1-46 0 0,-2 0-8 0 0,20 3 24 0 0,-8 2 26 0 0,0 5 28 0 0,-14-10-14 0 0,0 0 1 0 0,0 0 0 0 0,0 0 0 0 0,0 0 0 0 0,0 0-1 0 0,0 0 1 0 0,1 0 0 0 0,-1 0 0 0 0,0 0 0 0 0,0 0 0 0 0,0 0-1 0 0,0 0 1 0 0,0 0 0 0 0,0 2 0 0 0,0-2 0 0 0,0 0-1 0 0,0 0 1 0 0,0 0 0 0 0,0 0 0 0 0,0 0 0 0 0,0 0-1 0 0,0 0 1 0 0,0 0 0 0 0,0 0 0 0 0,0 0 0 0 0,0 0-1 0 0,0 0 1 0 0,0 0 0 0 0,0 0 0 0 0,0 1 0 0 0,0-1-1 0 0,0 0 1 0 0,0 0 0 0 0,0 0 0 0 0,0 0 0 0 0,0 0-1 0 0,0 0 1 0 0,0 0 0 0 0,0 0 0 0 0,0 0 0 0 0,0 0 0 0 0,0 0-1 0 0,0 0 1 0 0,0 1 0 0 0,0-1 0 0 0,0 0 0 0 0,0 0-1 0 0,0 0 1 0 0,0 0 0 0 0,0 0 0 0 0,0 0 0 0 0,0 0-1 0 0,0 0 1 0 0,0 0 0 0 0,0 0 0 0 0,0 0 0 0 0,0 0-1 0 0,0 0 1 0 0,-1 0 0 0 0,1 0 0 0 0,0 0 0 0 0,0 0-1 0 0,0 0 1 0 0,0 0 0 0 0,0 0 0 0 0,-14 12 12 0 0,-4-6-23 0 0,11-4 137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1T15:25:49.12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236 674 887 0 0,'-20'-2'384'0'0,"0"-1"0"0"0,0-1 0 0 0,0-1 0 0 0,1-1 0 0 0,-22-9 0 0 0,39 14-301 0 0,-1 0-1 0 0,0 0 0 0 0,1-1 0 0 0,-1 1 1 0 0,1-1-1 0 0,-1 0 0 0 0,1 0 0 0 0,0 0 0 0 0,-1 0 1 0 0,1 0-1 0 0,0-1 0 0 0,1 1 0 0 0,-1 0 1 0 0,0-1-1 0 0,1 0 0 0 0,-1 1 0 0 0,-1-7 0 0 0,2 8-52 0 0,1-1 0 0 0,0 1-1 0 0,-1-1 1 0 0,1 0 0 0 0,0 1-1 0 0,0-1 1 0 0,0 1-1 0 0,0-1 1 0 0,1 0 0 0 0,-1 1-1 0 0,0-1 1 0 0,1 1-1 0 0,-1-1 1 0 0,1 1 0 0 0,0-3-1 0 0,13-20 241 0 0,-11 21-223 0 0,0-1-1 0 0,1 1 0 0 0,-1-1 0 0 0,1 1 1 0 0,0 0-1 0 0,0 0 0 0 0,6-2 0 0 0,35-17 231 0 0,-29 15-196 0 0,10-4-36 0 0,54-13 0 0 0,-17 6-47 0 0,-54 16 2 0 0,0 0 0 0 0,0 1 0 0 0,0 0 0 0 0,0 0 0 0 0,0 1 0 0 0,0 0 0 0 0,-1 1 0 0 0,1 0 0 0 0,17 4 0 0 0,-13-3 0 0 0,-6 0-9 0 0,-1-1-1 0 0,1 1 1 0 0,-1 0-1 0 0,0 1 1 0 0,0 0-1 0 0,7 3 1 0 0,5 6-34 0 0,-15-8 27 0 0,0 0 1 0 0,6 9 3 0 0,-1 2 12 0 0,2 13 0 0 0,-9-21 0 0 0,0 1 0 0 0,1-1 0 0 0,-1 0 0 0 0,-2 22 0 0 0,0-15 35 0 0,-2-1 0 0 0,1 0-1 0 0,-1 0 1 0 0,-8 20 0 0 0,8-28 6 0 0,1 0-1 0 0,-1-1 1 0 0,0 1 0 0 0,0-1 0 0 0,-1 0-1 0 0,0 0 1 0 0,1 0 0 0 0,-1 0 0 0 0,-5 3-1 0 0,0 1 59 0 0,4-4-55 0 0,0 0-1 0 0,0-1 1 0 0,-1 1 0 0 0,1-1-1 0 0,-1 0 1 0 0,0 0-1 0 0,0-1 1 0 0,0 0-1 0 0,0 0 1 0 0,0 0-1 0 0,-1-1 1 0 0,1 0-1 0 0,0 0 1 0 0,-7 0-1 0 0,-11-1 123 0 0,1-1-1 0 0,-35-6 1 0 0,39 4-36 0 0,13 2-102 0 0,-1 0 0 0 0,1-1 0 0 0,0 1 0 0 0,0-1 0 0 0,0-1-1 0 0,0 1 1 0 0,0-1 0 0 0,0 0 0 0 0,1-1 0 0 0,-1 1-1 0 0,1-1 1 0 0,0 0 0 0 0,0 0 0 0 0,-9-10 0 0 0,11 10-23 0 0,0 0 1 0 0,0 0 0 0 0,1-1-1 0 0,-1 1 1 0 0,1-1 0 0 0,0 1-1 0 0,0-1 1 0 0,1 0 0 0 0,-1 0-1 0 0,1 0 1 0 0,0 0 0 0 0,1 0-1 0 0,-1 0 1 0 0,1 0 0 0 0,0 0-1 0 0,0 0 1 0 0,0 0 0 0 0,1 0-1 0 0,1-9 1 0 0,2 1 24 0 0,1 1-1 0 0,-1-1 1 0 0,2 1-1 0 0,0 1 1 0 0,0-1-1 0 0,1 1 1 0 0,9-12 0 0 0,64-68 259 0 0,-60 71-236 0 0,-6 6-17 0 0,30-22 0 0 0,-10 9-26 0 0,-26 21-10 0 0,1-1 0 0 0,0 2 0 0 0,0-1 0 0 0,0 1 0 0 0,0 0 0 0 0,1 1 0 0 0,0 0 0 0 0,18-4 0 0 0,-20 6 0 0 0,-1 1 0 0 0,1 0 0 0 0,0 0 0 0 0,0 0 0 0 0,-1 1 0 0 0,1 1 0 0 0,0-1 0 0 0,0 1 0 0 0,-1 0 0 0 0,1 1 0 0 0,-1 0 0 0 0,12 4 0 0 0,-10-2-5 0 0,0 0-1 0 0,-1 1 1 0 0,1 0-1 0 0,-1 0 1 0 0,0 1-1 0 0,-1 0 1 0 0,1 0-1 0 0,-1 1 1 0 0,-1 0-1 0 0,1 0 1 0 0,-1 0-1 0 0,0 1 1 0 0,9 15-1 0 0,-6-5-47 0 0,-7-12 50 0 0,0 0 0 0 0,-1 1-1 0 0,1-1 1 0 0,-1 0 0 0 0,0 1 0 0 0,-1-1 0 0 0,1 1 0 0 0,-1-1 0 0 0,-1 1 0 0 0,1-1 0 0 0,-1 0 0 0 0,0 1 0 0 0,-1-1 0 0 0,1 0 0 0 0,-1 1-1 0 0,-1-1 1 0 0,1 0 0 0 0,-1-1 0 0 0,-4 9 0 0 0,-1-2 1 0 0,0 0 0 0 0,-1 0 0 0 0,0-1 0 0 0,-1 0 0 0 0,0 0 0 0 0,-1-2 0 0 0,-19 15 0 0 0,16-14-10 0 0,-1-1-1 0 0,-1 0 1 0 0,1-2-1 0 0,-1 0 0 0 0,-1-1 1 0 0,1 0-1 0 0,-1-1 1 0 0,0-1-1 0 0,0-1 1 0 0,-33 3-1 0 0,20-5 25 0 0,0-2 1 0 0,-1 0-1 0 0,1-2 1 0 0,0-2-1 0 0,-41-10 0 0 0,52 10 55 0 0,0-1-1 0 0,1-1 1 0 0,0-1-1 0 0,-20-10 0 0 0,32 14-44 0 0,-1 0 0 0 0,1 0 0 0 0,0-1 0 0 0,0 0 0 0 0,0 0 0 0 0,0 0 0 0 0,1-1 0 0 0,0 0 0 0 0,0 0 0 0 0,1 0 0 0 0,-1 0 0 0 0,1-1 0 0 0,-4-10 0 0 0,6 11-2 0 0,0-1-1 0 0,1 0 1 0 0,0 0 0 0 0,0 0-1 0 0,0 0 1 0 0,1 0-1 0 0,0 0 1 0 0,1 1-1 0 0,0-1 1 0 0,0 0 0 0 0,0 0-1 0 0,0 0 1 0 0,5-10-1 0 0,1-1 61 0 0,0 0-1 0 0,1 1 1 0 0,18-28-1 0 0,-16 33-60 0 0,0 1 0 0 0,0-1 0 0 0,1 2 0 0 0,1-1 0 0 0,20-13 0 0 0,-16 11 15 0 0,8-4-32 0 0,1 1 0 0 0,0 2 0 0 0,1 0 0 0 0,1 1 0 0 0,51-16 0 0 0,-67 26-2 0 0,1 1 0 0 0,-1 0 0 0 0,1 0 0 0 0,0 1 0 0 0,-1 1 0 0 0,1 0 0 0 0,0 0 0 0 0,0 2 0 0 0,-1-1 0 0 0,21 6 0 0 0,-27-5 0 0 0,0 0 0 0 0,-1 0 0 0 0,1 1 0 0 0,-1 0 0 0 0,1 0 0 0 0,-1 0 0 0 0,0 0 0 0 0,6 7 0 0 0,30 35 0 0 0,-28-30 0 0 0,4 7-42 0 0,20 32-1 0 0,-15-19 4 0 0,-17-28 37 0 0,0 0 1 0 0,0 1-1 0 0,0-1 0 0 0,-1 1 0 0 0,-1 0 0 0 0,4 14 0 0 0,-5-18 2 0 0,0 1 0 0 0,-1 0 1 0 0,1 0-1 0 0,-1 0 0 0 0,0-1 0 0 0,-1 1 0 0 0,1 0 0 0 0,-1 0 0 0 0,0-1 0 0 0,0 1 0 0 0,0 0 0 0 0,-4 8 0 0 0,-4-1 0 0 0,2-3 3 0 0,-1-1-1 0 0,0-1 0 0 0,-1 0 0 0 0,0 0 0 0 0,0 0 1 0 0,0-1-1 0 0,-11 5 0 0 0,12-7 2 0 0,0-1 0 0 0,0 0 1 0 0,1 0-1 0 0,-2 0 0 0 0,1-1 0 0 0,0-1 0 0 0,0 1 1 0 0,-1-1-1 0 0,1-1 0 0 0,-10 0 0 0 0,14 0-4 0 0,-1 0 0 0 0,0-1 0 0 0,1 0 0 0 0,-1 0 0 0 0,-6-2 0 0 0,9 2 0 0 0,0 0 1 0 0,1 0 0 0 0,-1 0 0 0 0,1 0-1 0 0,-1-1 1 0 0,1 1 0 0 0,-3-3 0 0 0,0 1 4 0 0,-4-7 38 0 0,3-3-33 0 0,5 8 1 0 0,0 0-1 0 0,0 0 1 0 0,0 0-1 0 0,0-1 1 0 0,1 1-1 0 0,0 0 1 0 0,0 0-1 0 0,0 0 1 0 0,1 0-1 0 0,0 0 1 0 0,2-4-1 0 0,4-8 75 0 0,17-27 0 0 0,85-104 175 0 0,-81 111-192 0 0,-20 26-54 0 0,1 0 1 0 0,0 1-1 0 0,0 0 0 0 0,1 1 0 0 0,0 0 0 0 0,1 0 0 0 0,17-9 1 0 0,-20 13-10 0 0,0 1 1 0 0,1 0 0 0 0,0 1-1 0 0,-1-1 1 0 0,1 2 0 0 0,0-1 0 0 0,1 2-1 0 0,-1-1 1 0 0,0 1 0 0 0,20 1-1 0 0,-4 3-5 0 0,-1 2 0 0 0,0 0 0 0 0,0 2 0 0 0,0 0 0 0 0,-1 2 0 0 0,36 18 0 0 0,-35-13 30 0 0,-1 1 0 0 0,0 1-1 0 0,30 27 1 0 0,-45-35 11 0 0,1 0-44 0 0,-1 1 1 0 0,-1 0-1 0 0,1 1 0 0 0,-2 0 0 0 0,1 0 0 0 0,-1 1 0 0 0,-1 0 0 0 0,0 0 0 0 0,-1 0 0 0 0,5 13 0 0 0,-9-19 17 0 0,1 1 0 0 0,-1-1-1 0 0,0 1 1 0 0,-1-1 0 0 0,1 1 0 0 0,-1 6-1 0 0,-1 6-13 0 0,-1-11-5 0 0,-1-1-1 0 0,1 1 1 0 0,-1 0-1 0 0,0-1 0 0 0,-1 0 1 0 0,1 0-1 0 0,-1 0 1 0 0,0 0-1 0 0,-1-1 0 0 0,0 0 1 0 0,1 1-1 0 0,-2-2 1 0 0,1 1-1 0 0,-7 4 0 0 0,0 0-6 0 0,0-2 0 0 0,0 1 0 0 0,-1-2 0 0 0,1 1 0 0 0,-2-2 0 0 0,-14 5 0 0 0,21-8 27 0 0,-1-1-1 0 0,1 1 1 0 0,-1-1-1 0 0,1-1 1 0 0,-1 0-1 0 0,0 0 1 0 0,1 0-1 0 0,-1-1 1 0 0,1 0-1 0 0,-1 0 1 0 0,1-1-1 0 0,-1 0 1 0 0,1-1-1 0 0,0 1 1 0 0,-13-8-1 0 0,11 1-14 0 0,7 7 3 0 0,1 0-1 0 0,0-1 0 0 0,-1 0 0 0 0,1 1 0 0 0,0-1 1 0 0,1 0-1 0 0,-1 1 0 0 0,0-1 0 0 0,1 0 0 0 0,-1 0 1 0 0,1 1-1 0 0,0-1 0 0 0,0 0 0 0 0,0 0 0 0 0,0 0 1 0 0,1 0-1 0 0,-1 1 0 0 0,1-1 0 0 0,0 0 0 0 0,-1 0 1 0 0,1 1-1 0 0,1-1 0 0 0,-1 1 0 0 0,0-1 0 0 0,0 1 1 0 0,1-1-1 0 0,2-2 0 0 0,4-6 36 0 0,1 1 0 0 0,1 0 0 0 0,0 0 0 0 0,14-11 0 0 0,-13 12-14 0 0,19-17-5 0 0,203-168 113 0 0,-223 186-90 0 0,0 1 0 0 0,0 0 0 0 0,1 0-1 0 0,0 1 1 0 0,0 0 0 0 0,1 1 0 0 0,-1 1 0 0 0,1 0 0 0 0,0 0-1 0 0,0 1 1 0 0,0 0 0 0 0,14 0 0 0 0,-21 3-38 0 0,0 0 0 0 0,1 1 0 0 0,-1 0 1 0 0,0 0-1 0 0,0 1 0 0 0,0-1 0 0 0,0 1 0 0 0,0 0 0 0 0,0 1 1 0 0,0-1-1 0 0,5 4 0 0 0,-2-1 12 0 0,-1 1 1 0 0,1-1 0 0 0,-1 1-1 0 0,-1 1 1 0 0,12 12-1 0 0,-9-6 30 0 0,0-1-1 0 0,0 2 1 0 0,-1-1-1 0 0,-1 1 0 0 0,10 27 1 0 0,-14-33-57 0 0,-1 0 1 0 0,0 0-1 0 0,-1 1 1 0 0,0-1-1 0 0,0 0 1 0 0,-1 0-1 0 0,0 1 1 0 0,-1-1-1 0 0,1 0 1 0 0,-2 1-1 0 0,1-1 1 0 0,-5 14-1 0 0,4-16-3 0 0,-1 1-1 0 0,1-1 0 0 0,-1 0 0 0 0,0 0 0 0 0,-1 0 1 0 0,1 0-1 0 0,-1-1 0 0 0,0 1 0 0 0,-1-1 1 0 0,1 0-1 0 0,-1 0 0 0 0,-7 5 0 0 0,-2 1 21 0 0,-1 0 0 0 0,0-1 0 0 0,-1-1 0 0 0,0 0 0 0 0,0-1 0 0 0,-1 0 0 0 0,0-2 0 0 0,-31 8 0 0 0,40-12-6 0 0,1-1 1 0 0,-1 0-1 0 0,0 0 1 0 0,1-1 0 0 0,-1 0-1 0 0,0 0 1 0 0,1-1-1 0 0,-1 0 1 0 0,0 0 0 0 0,1-1-1 0 0,-1 0 1 0 0,1 0-1 0 0,0-1 1 0 0,0 0 0 0 0,0 0-1 0 0,0-1 1 0 0,-7-5-1 0 0,11 7 5 0 0,1 0 0 0 0,0 0 1 0 0,1 0-1 0 0,-1 0 0 0 0,0 0 0 0 0,1-1 0 0 0,-1 1 0 0 0,1-1 0 0 0,-1 1 0 0 0,1-1 0 0 0,0 0 0 0 0,0 0 0 0 0,1 1 0 0 0,-1-1 1 0 0,0 0-1 0 0,1 0 0 0 0,0 0 0 0 0,0 0 0 0 0,0 1 0 0 0,0-1 0 0 0,0 0 0 0 0,0 0 0 0 0,1 0 0 0 0,-1 0 0 0 0,2-3 1 0 0,1-3 5 0 0,0-1 1 0 0,0 0 0 0 0,1 1 0 0 0,0 0 0 0 0,10-16 0 0 0,-5 13 28 0 0,1-1-1 0 0,0 1 0 0 0,22-19 0 0 0,-8 9-40 0 0,-14 12 16 0 0,1 1 0 0 0,1 0 0 0 0,-1 0 0 0 0,1 1-1 0 0,1 1 1 0 0,0 0 0 0 0,0 1 0 0 0,25-9 0 0 0,-27 13-14 0 0,0 1 0 0 0,-1 0 0 0 0,1 1 0 0 0,0 0 1 0 0,-1 1-1 0 0,1 0 0 0 0,0 0 0 0 0,15 5 0 0 0,-20-4-1 0 0,0 0 0 0 0,-1 1 0 0 0,1-1 0 0 0,-1 1 0 0 0,1 0 0 0 0,-1 0 0 0 0,0 1 0 0 0,8 7 0 0 0,-1 0 0 0 0,-1 1 0 0 0,12 14 0 0 0,-17-18 0 0 0,5 6 0 0 0,18 29 0 0 0,-26-37 0 0 0,0-1 0 0 0,-1 1 0 0 0,0-1 0 0 0,0 1 0 0 0,0 0 0 0 0,-1 0 0 0 0,0-1 0 0 0,0 1 0 0 0,0 11 0 0 0,0-8 0 0 0,-1 0 0 0 0,-1 1 0 0 0,0-1 0 0 0,0 0 0 0 0,-1 0 0 0 0,0 1 0 0 0,-1-1 0 0 0,0-1 0 0 0,0 1 0 0 0,-1 0 0 0 0,0-1 0 0 0,-1 0 0 0 0,1 0 0 0 0,-2 0 0 0 0,1 0 0 0 0,-1-1 0 0 0,0 0 0 0 0,0 0 0 0 0,-13 10 0 0 0,0-1 0 0 0,7-5 0 0 0,0-1 0 0 0,0 0 0 0 0,-1-1 0 0 0,-1 0 0 0 0,-22 10 0 0 0,30-16 0 0 0,1-2 0 0 0,-1 1 0 0 0,1-1 0 0 0,-1 0 0 0 0,-8 1 0 0 0,11-2 0 0 0,1 1 0 0 0,-1-1 0 0 0,0 0 0 0 0,0-1 0 0 0,1 1 0 0 0,-1 0 0 0 0,0-1 0 0 0,1 1 0 0 0,-1-1 0 0 0,0 0 0 0 0,-4-2 0 0 0,-2-4 0 0 0,7 5 10 0 0,0 0 1 0 0,0 0-1 0 0,1 0 0 0 0,-1-1 0 0 0,1 1 0 0 0,-1 0 1 0 0,1 0-1 0 0,0-1 0 0 0,0 1 0 0 0,0-1 0 0 0,0 1 0 0 0,0-1 1 0 0,1 1-1 0 0,-1-1 0 0 0,1 0 0 0 0,0-3 0 0 0,0 2 4 0 0,0 0 0 0 0,1 0 0 0 0,-1 0 0 0 0,1 0 0 0 0,0 0 0 0 0,1 0 0 0 0,-1 0 1 0 0,1 0-1 0 0,3-6 0 0 0,0 2-15 0 0,0 0 1 0 0,1 1 0 0 0,0-1 0 0 0,0 1 0 0 0,1 1 0 0 0,0-1 0 0 0,0 1-1 0 0,12-8 1 0 0,1 3-18 0 0,-1 2 0 0 0,1 1 0 0 0,0 0 0 0 0,1 1 0 0 0,-1 1 0 0 0,1 2 0 0 0,27-4 0 0 0,29 2 18 0 0,-21 2 0 0 0,-33 2 2 0 0,-1 1 1 0 0,1 2-1 0 0,-1 0 0 0 0,24 4 0 0 0,-24 0 51 0 0,-18-2-59 0 0,-2-1 2 0 0,2 2-39 0 0,14 16 33 0 0,-15-16 9 0 0,9 14 1 0 0,-11-12 0 0 0,0-1 0 0 0,2 11 0 0 0,-6 1 0 0 0,-4-1 0 0 0,6-13 0 0 0,-1 0 0 0 0,0-1 0 0 0,0 1 0 0 0,0 0 0 0 0,-1-1 0 0 0,1 1 0 0 0,-1-1 0 0 0,0 0 0 0 0,1 0 0 0 0,-1 0 0 0 0,0 0 0 0 0,0 0 0 0 0,-6 2 0 0 0,3-2 0 0 0,0-1 0 0 0,0 1 0 0 0,0-1 0 0 0,-1 0 0 0 0,1 0 0 0 0,-12 0 0 0 0,-3-3 0 0 0,1 0 0 0 0,0-1 0 0 0,-31-9 0 0 0,44 10 8 0 0,-1 0 0 0 0,1-1-1 0 0,-1 0 1 0 0,1 0-1 0 0,0-1 1 0 0,0 0 0 0 0,-6-5-1 0 0,8 6-12 0 0,2 0 0 0 0,-1-1 0 0 0,0 0 0 0 0,1 1 0 0 0,-1-1 0 0 0,1-1 0 0 0,0 1 0 0 0,0 0 0 0 0,1-1-1 0 0,-1 0 1 0 0,-2-7 0 0 0,3 4 9 0 0,-1-1 0 0 0,2 1-1 0 0,-1-1 1 0 0,1 1-1 0 0,0-1 1 0 0,1 0 0 0 0,0 1-1 0 0,0-1 1 0 0,1 0 0 0 0,2-9-1 0 0,1 0 7 0 0,1 0 0 0 0,0 0 0 0 0,15-28 0 0 0,26-37-23 0 0,-36 64 53 0 0,0 0 1 0 0,14-18-1 0 0,-22 35 51 0 0,0 1-10 0 0,2 0-71 0 0,0 0-1 0 0,0 0 1 0 0,0 1-1 0 0,-1-1 1 0 0,1 1-1 0 0,0 0 0 0 0,0 0 1 0 0,0 0-1 0 0,0 0 1 0 0,0 1-1 0 0,0 0 1 0 0,0 0-1 0 0,-1 0 1 0 0,1 0-1 0 0,0 0 1 0 0,-1 1-1 0 0,1-1 0 0 0,-1 1 1 0 0,1 0-1 0 0,-1 0 1 0 0,6 6-1 0 0,2 1-25 0 0,0 2 0 0 0,-1-1 0 0 0,-1 2 0 0 0,9 11 0 0 0,-4-4-1 0 0,-9-16 19 0 0,-1 0-3 0 0,3 4-4 0 0,0 0 0 0 0,-1 1 0 0 0,-1 0-1 0 0,1 0 1 0 0,-1 0 0 0 0,-1 0 0 0 0,1 1-1 0 0,-1 0 1 0 0,-1 0 0 0 0,0 0 0 0 0,4 19 0 0 0,-3-6 3 0 0,-1 1 0 0 0,-1 0 0 0 0,-1-1 0 0 0,-2 24 0 0 0,2-40 2 0 0,-1 0 0 0 0,-7 20 0 0 0,3-16 12 0 0,-1 1 0 0 0,0-1 0 0 0,0 0 0 0 0,-1 0-1 0 0,-1-1 1 0 0,-8 11 0 0 0,13-18-6 0 0,0 0-1 0 0,0 0 1 0 0,0-1 0 0 0,0 1 0 0 0,-1 0-1 0 0,1-1 1 0 0,-1 0 0 0 0,-4 3 0 0 0,-3 0-5 0 0,3 0 7 0 0,0 0-1 0 0,-1-1 0 0 0,0-1 0 0 0,1 1 1 0 0,-1-1-1 0 0,0-1 0 0 0,0 1 1 0 0,0-1-1 0 0,-1-1 0 0 0,1 0 1 0 0,0 0-1 0 0,0 0 0 0 0,0-1 0 0 0,0 0 1 0 0,0-1-1 0 0,0 0 0 0 0,0 0 1 0 0,0 0-1 0 0,-12-7 0 0 0,10 5 123 0 0,0-2-1 0 0,0 1 1 0 0,0-1-1 0 0,0-1 1 0 0,1 1-1 0 0,0-2 1 0 0,1 1-1 0 0,0-1 1 0 0,0 0-1 0 0,0-1 1 0 0,1 0-1 0 0,0 0 0 0 0,-8-16 1 0 0,11 15-91 0 0,-1-1-1 0 0,2 0 1 0 0,-1-1 0 0 0,2 1-1 0 0,-1-1 1 0 0,2 1 0 0 0,-1-1 0 0 0,1 0-1 0 0,1 1 1 0 0,0-1 0 0 0,4-21-1 0 0,0 10 23 0 0,1 1 0 0 0,1 0 1 0 0,1-1-1 0 0,1 2 0 0 0,11-23 0 0 0,10-22-197 0 0,12-24-120 0 0,-40 89 253 0 0,-1 1-1 0 0,1-1 1 0 0,-1 0 0 0 0,1 0 0 0 0,-1 0 0 0 0,1 0 0 0 0,0 1 0 0 0,-1-1 0 0 0,1 0 0 0 0,0 1 0 0 0,-1-1 0 0 0,1 1 0 0 0,1-2 0 0 0,-1 2 2 0 0,0 0 0 0 0,1-1-1 0 0,-1 1 1 0 0,0 0 0 0 0,0-1 0 0 0,1 1 0 0 0,-1 0 0 0 0,0 0 0 0 0,1 0-1 0 0,-1 0 1 0 0,0 0 0 0 0,0 0 0 0 0,1 1 0 0 0,-1-1 0 0 0,0 0-1 0 0,0 1 1 0 0,1-1 0 0 0,0 1 0 0 0,1 1-3 0 0,0 0 0 0 0,0 0 0 0 0,0 0 0 0 0,0 0 0 0 0,0 0 1 0 0,3 4-1 0 0,1 1-3 0 0,-1 1 0 0 0,0 0 1 0 0,-1-1-1 0 0,7 12 0 0 0,3 15-31 0 0,-1 1 0 0 0,-1 0 0 0 0,10 49 0 0 0,2 36 38 0 0,-22-110 0 0 0,-1-1 0 0 0,-1 1 0 0 0,0-1 0 0 0,0 1 0 0 0,-1 16 0 0 0,0 28 0 0 0,-1-36 0 0 0,1-12 0 0 0,-6 16 0 0 0,3-12 0 0 0,0-3 0 0 0,0 1 0 0 0,0-1 0 0 0,-1 1 0 0 0,0-1 0 0 0,0 0 0 0 0,-1 0 0 0 0,0-1 0 0 0,0 0 0 0 0,0 0 0 0 0,-1 0 0 0 0,0 0 0 0 0,0-1 0 0 0,0 0 0 0 0,-8 5 0 0 0,-1-1 0 0 0,0-1 0 0 0,-1 0 0 0 0,0-1 0 0 0,-1-1 0 0 0,-25 7 0 0 0,33-11 0 0 0,-1 0 0 0 0,0-1 0 0 0,-17-1 0 0 0,-8 1 0 0 0,26 0 8 0 0,-1-1-1 0 0,0-1 1 0 0,-13-1-1 0 0,13 0 15 0 0,0 1 0 0 0,0 0 0 0 0,-12 2 0 0 0,-53 0 67 0 0,6 1-24 0 0,51-2-65 0 0,-1 0 0 0 0,-19-3 0 0 0,-21-1 0 0 0,-145-3 0 0 0,8-8 0 0 0,114 7 121 0 0,46 4-1 0 0,-57 0-1 0 0,38 8-99 0 0,-57 13 0 0 0,-9 1 4 0 0,-57-4-24 0 0,145-14 0 0 0,22-1 0 0 0,0 1 0 0 0,0 1 0 0 0,-11 1 0 0 0,17-1 0 0 0,2-1 0 0 0,-17 0 0 0 0,6 0 0 0 0,8-1 0 0 0,9-1 0 0 0,8-2 0 0 0,127-28 0 0 0,-120 28 0 0 0,25-7-2 0 0,69-20 16 0 0,-32-4 47 0 0,-49 20-29 0 0,41-12-1 0 0,109-34-31 0 0,-98 40 0 0 0,106-13 0 0 0,-140 24 0 0 0,-16 2 12 0 0,-18 2 50 0 0,-3 1-10 0 0,-10 4-104 0 0,-14 5-22 0 0,-8 2 74 0 0,0-2 0 0 0,0 0 0 0 0,0-1 0 0 0,-25 0 0 0 0,-47 1 0 0 0,-102 2 0 0 0,68 0-54 0 0,76-2 5 0 0,-86-4 0 0 0,97-2 65 0 0,21 1 0 0 0,-1-1 0 0 0,0 0 0 0 0,-36-10 0 0 0,41 7-16 0 0,3-1 0 0 0,1-2 0 0 0,2-2 0 0 0,7 6 0 0 0,-1 0 0 0 0,1 0 0 0 0,0 0 0 0 0,0 0 0 0 0,-1-5 0 0 0,2-7 0 0 0,1 9 12 0 0,0 0 0 0 0,0 0 0 0 0,4-13-1 0 0,-1 8 6 0 0,-2-4 1 0 0,2 0-1 0 0,0 1 0 0 0,1-1 0 0 0,8-17 1 0 0,-9 25-11 0 0,16-31 75 0 0,-13 27-43 0 0,11-25 0 0 0,-9 12 26 0 0,1 1 1 0 0,20-36 0 0 0,-26 52-57 0 0,1 1 1 0 0,1-1-1 0 0,-1 1 1 0 0,1 0-1 0 0,0 0 1 0 0,1 1-1 0 0,0-1 0 0 0,0 1 1 0 0,0 1-1 0 0,15-9 1 0 0,-2 5 43 0 0,-14 8-54 0 0,-1 1 2 0 0,17-4-1 0 0,-1 2 0 0 0,1 0 0 0 0,28 2 0 0 0,-29 0 0 0 0,107 2 0 0 0,37-4 32 0 0,34-2 96 0 0,-143 2-128 0 0,45-4 0 0 0,-73 4 0 0 0,0 2 0 0 0,44 3 0 0 0,-69-3 0 0 0,3 2 0 0 0,-2 0 0 0 0,19 2 0 0 0,-6-4 0 0 0,-1 5 0 0 0,1 1 0 0 0,0 0 0 0 0,9 2 0 0 0,-21-8 0 0 0,11 1 0 0 0,1-1 0 0 0,1-1 0 0 0,0 1 0 0 0,-2 0 0 0 0,-1 1 0 0 0,1-3 0 0 0,-3-1 12 0 0,-13 3-11 0 0,0 0 1 0 0,0 0-1 0 0,1 0 0 0 0,-1 0 0 0 0,0 0 0 0 0,0 0 0 0 0,0 0 0 0 0,0 0 1 0 0,0 0-1 0 0,0 0 0 0 0,1 0 0 0 0,-1 0 0 0 0,0 0 0 0 0,0 0 0 0 0,0 0 1 0 0,0 0-1 0 0,0 0 0 0 0,0 0 0 0 0,1 0 0 0 0,-1 0 0 0 0,0 0 0 0 0,0 0 1 0 0,0 0-1 0 0,0 0 0 0 0,0 0 0 0 0,0 0 0 0 0,0 0 0 0 0,0 0 0 0 0,1 1 1 0 0,-1-1-1 0 0,0 0 0 0 0,0 0 0 0 0,0 0 0 0 0,0 0 0 0 0,0 0 0 0 0,0 0 1 0 0,0 0-1 0 0,0 0 0 0 0,0 1 0 0 0,0-1 0 0 0,0 0 0 0 0,8 11 11 0 0,0 4-12 0 0,-5 2 0 0 0,-4-3-175 0 0,-1 0-1 0 0,0 0 1 0 0,-8 25-1 0 0,2-9-4106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8BF73206-1824-4D8B-83A7-44417C833BCD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7809D77-6270-417D-B912-9E40620F0D03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 hasCustomPrompt="1"/>
          </p:nvPr>
        </p:nvSpPr>
        <p:spPr>
          <a:xfrm flipH="1">
            <a:off x="914400" y="0"/>
            <a:ext cx="10363200" cy="4267200"/>
          </a:xfrm>
        </p:spPr>
        <p:txBody>
          <a:bodyPr rtlCol="1" anchor="b">
            <a:noAutofit/>
          </a:bodyPr>
          <a:lstStyle>
            <a:lvl1pPr algn="ctr" rtl="1"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1828800" y="4343399"/>
            <a:ext cx="8534400" cy="1219200"/>
          </a:xfrm>
        </p:spPr>
        <p:txBody>
          <a:bodyPr rtlCol="1">
            <a:normAutofit/>
          </a:bodyPr>
          <a:lstStyle>
            <a:lvl1pPr marL="0" indent="0" algn="ct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ar-SA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pPr algn="l"/>
            <a:fld id="{FD6CFC2B-7DEF-4AD1-B4AC-4EFD15416016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pPr algn="r"/>
            <a:fld id="{401CF334-2D5C-4859-84A6-CA7E6E43FAEB}" type="slidenum">
              <a:rPr lang="ar-SA" smtClean="0"/>
              <a:pPr algn="r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7A42EF7-388C-42CF-883C-723413797B1B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58211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7A42EF7-388C-42CF-883C-723413797B1B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11531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304799" y="266700"/>
            <a:ext cx="4011084" cy="2095500"/>
          </a:xfrm>
        </p:spPr>
        <p:txBody>
          <a:bodyPr rtlCol="1" anchor="b"/>
          <a:lstStyle>
            <a:lvl1pPr algn="ctr" rtl="1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4571999" y="273052"/>
            <a:ext cx="6661151" cy="4984748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304799" y="2438401"/>
            <a:ext cx="4011084" cy="2819399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25000"/>
              </a:lnSpc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69AFC260-CDE9-4825-9F8E-6E8AB152962C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2336800" y="228600"/>
            <a:ext cx="7615765" cy="895350"/>
          </a:xfrm>
        </p:spPr>
        <p:txBody>
          <a:bodyPr rtlCol="1" anchor="b"/>
          <a:lstStyle>
            <a:lvl1pPr algn="ctr" rtl="1">
              <a:lnSpc>
                <a:spcPct val="100000"/>
              </a:lnSpc>
              <a:defRPr sz="2800" b="0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2108200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1" anchor="t"/>
          <a:lstStyle>
            <a:lvl1pPr marL="0" indent="0" algn="ctr" rtl="1">
              <a:lnSpc>
                <a:spcPct val="150000"/>
              </a:lnSpc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2336800" y="5579250"/>
            <a:ext cx="7615765" cy="533400"/>
          </a:xfrm>
        </p:spPr>
        <p:txBody>
          <a:bodyPr rtlCol="1">
            <a:normAutofit/>
          </a:bodyPr>
          <a:lstStyle>
            <a:lvl1pPr marL="0" indent="0" algn="ctr" rtl="1">
              <a:buNone/>
              <a:defRPr sz="1600">
                <a:solidFill>
                  <a:schemeClr val="tx2"/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algn="l"/>
            <a:fld id="{58AB201C-F416-4785-A658-E9ED76CB4DF7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609600" y="0"/>
            <a:ext cx="10972800" cy="160020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609600" y="1846262"/>
            <a:ext cx="10972800" cy="3419476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algn="l"/>
            <a:fld id="{F33DD79D-7880-4692-868D-F3D62FB5AF99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 hasCustomPrompt="1"/>
          </p:nvPr>
        </p:nvSpPr>
        <p:spPr>
          <a:xfrm flipH="1">
            <a:off x="609600" y="274639"/>
            <a:ext cx="2743200" cy="4983161"/>
          </a:xfrm>
        </p:spPr>
        <p:txBody>
          <a:bodyPr vert="vert270"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3556000" y="274639"/>
            <a:ext cx="8026400" cy="4983161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algn="l"/>
            <a:fld id="{1B80955C-32FC-431B-A24E-6803D3A88375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4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21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609600" y="0"/>
            <a:ext cx="10972800" cy="160020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609600" y="1846262"/>
            <a:ext cx="10972800" cy="3419476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buFont typeface="Arial" pitchFamily="34" charset="0"/>
              <a:buChar char="•"/>
              <a:defRPr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A27BDF67-3146-4A85-9257-44B5556E238F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4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25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9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0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73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3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43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6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6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865716" y="0"/>
            <a:ext cx="10363200" cy="2505075"/>
          </a:xfrm>
        </p:spPr>
        <p:txBody>
          <a:bodyPr vert="horz" lIns="91440" tIns="45720" rIns="91440" bIns="45720" rtlCol="1" anchor="b">
            <a:noAutofit/>
          </a:bodyPr>
          <a:lstStyle>
            <a:lvl1pPr algn="ctr" rtl="1">
              <a:defRPr lang="en-US" dirty="0"/>
            </a:lvl1pPr>
          </a:lstStyle>
          <a:p>
            <a:pPr lvl="0"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865716" y="2697163"/>
            <a:ext cx="10363200" cy="1131887"/>
          </a:xfrm>
        </p:spPr>
        <p:txBody>
          <a:bodyPr rtlCol="1" anchor="t"/>
          <a:lstStyle>
            <a:lvl1pPr marL="0" indent="0" algn="ctr" rtl="1">
              <a:buNone/>
              <a:defRPr sz="2000">
                <a:solidFill>
                  <a:schemeClr val="tx2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E897993A-B5B4-43E9-83D6-C72ED2B0944B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90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84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/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37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1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/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0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/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23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2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6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609600" y="0"/>
            <a:ext cx="10972800" cy="160020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 hasCustomPrompt="1"/>
          </p:nvPr>
        </p:nvSpPr>
        <p:spPr>
          <a:xfrm flipH="1">
            <a:off x="6190331" y="1828800"/>
            <a:ext cx="5388864" cy="342925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609600" y="1828785"/>
            <a:ext cx="5384800" cy="342901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16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algn="l"/>
            <a:fld id="{C4673B11-563B-4BBE-8E6B-3660321AE95A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609600" y="0"/>
            <a:ext cx="10972800" cy="160020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6195483" y="1840825"/>
            <a:ext cx="5386917" cy="609600"/>
          </a:xfrm>
        </p:spPr>
        <p:txBody>
          <a:bodyPr rtlCol="1" anchor="b">
            <a:noAutofit/>
          </a:bodyPr>
          <a:lstStyle>
            <a:lvl1pPr marL="0" indent="0" algn="ctr" rtl="1">
              <a:buNone/>
              <a:defRPr sz="2400" b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3" hasCustomPrompt="1"/>
          </p:nvPr>
        </p:nvSpPr>
        <p:spPr>
          <a:xfrm flipH="1">
            <a:off x="6193536" y="2453473"/>
            <a:ext cx="5388864" cy="283403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605366" y="1840825"/>
            <a:ext cx="5389033" cy="609600"/>
          </a:xfrm>
        </p:spPr>
        <p:txBody>
          <a:bodyPr rtlCol="1" anchor="b">
            <a:noAutofit/>
          </a:bodyPr>
          <a:lstStyle>
            <a:lvl1pPr marL="0" indent="0" algn="ctr" rtl="1">
              <a:buNone/>
              <a:defRPr sz="2400" b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14" hasCustomPrompt="1"/>
          </p:nvPr>
        </p:nvSpPr>
        <p:spPr>
          <a:xfrm flipH="1">
            <a:off x="601899" y="2453474"/>
            <a:ext cx="5388864" cy="2833709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A98B92A6-9AC8-40B5-987F-4F270469DE0A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609600" y="0"/>
            <a:ext cx="10972800" cy="160020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0758E2ED-0F55-4BDD-AC25-5BAB1CFFE7E3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7A42EF7-388C-42CF-883C-723413797B1B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7A42EF7-388C-42CF-883C-723413797B1B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230217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5845412" y="6137408"/>
            <a:ext cx="365431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3715469" y="6137408"/>
            <a:ext cx="1173043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7A42EF7-388C-42CF-883C-723413797B1B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2009270" y="6137408"/>
            <a:ext cx="7493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52963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5845412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1" anchor="ctr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3715469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1" anchor="ctr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45AFDB05-8E3E-4956-A755-BF16D23A16DD}" type="datetime1">
              <a:rPr lang="ar-SA" smtClean="0"/>
              <a:t>24/11/1444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200927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1" anchor="ctr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1CF334-2D5C-4859-84A6-CA7E6E43FAEB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grpSp>
        <p:nvGrpSpPr>
          <p:cNvPr id="7" name="المجموعة 6" descr="شجيرات على شاطئ البحر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 flipH="1">
            <a:off x="1" y="4291013"/>
            <a:ext cx="12180887" cy="2589212"/>
            <a:chOff x="11112" y="4291013"/>
            <a:chExt cx="12180887" cy="2589212"/>
          </a:xfrm>
        </p:grpSpPr>
        <p:sp>
          <p:nvSpPr>
            <p:cNvPr id="8" name="شكل بيضاوي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1800" noProof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شكل حر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1"/>
            <a:lstStyle/>
            <a:p>
              <a:pPr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المجموعة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المجموعة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المجموعة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شكل حر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1"/>
                  <a:lstStyle/>
                  <a:p>
                    <a:pPr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19" name="شكل حر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1"/>
                  <a:lstStyle/>
                  <a:p>
                    <a:pPr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96" name="المجموعة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شكل حر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1"/>
                  <a:lstStyle/>
                  <a:p>
                    <a:pPr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17" name="شكل حر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1"/>
                  <a:lstStyle/>
                  <a:p>
                    <a:pPr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7" name="شكل حر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شكل حر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شكل حر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00" name="المجموعة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شكل حر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1"/>
                  <a:lstStyle/>
                  <a:p>
                    <a:pPr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13" name="شكل حر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1"/>
                  <a:lstStyle/>
                  <a:p>
                    <a:pPr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14" name="شكل حر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1"/>
                  <a:lstStyle/>
                  <a:p>
                    <a:pPr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15" name="شكل حر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1"/>
                  <a:lstStyle/>
                  <a:p>
                    <a:pPr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01" name="شكل حر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شكل حر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شكل حر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شكل حر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شكل حر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شكل حر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شكل حر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شكل حر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شكل حر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شكل حر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شكل حر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6" name="شكل حر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المجموعة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شكل حر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شكل حر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شكل حر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8" name="شكل حر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شكل حر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المجموعة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شكل حر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شكل حر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61" name="شكل حر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2" name="المجموعة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شكل حر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شكل حر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85" name="المجموعة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شكل حر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1"/>
                  <a:lstStyle/>
                  <a:p>
                    <a:pPr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9" name="شكل حر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1"/>
                  <a:lstStyle/>
                  <a:p>
                    <a:pPr rtl="1"/>
                    <a:endParaRPr lang="ar-SA" noProof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86" name="شكل حر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شكل حر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63" name="شكل حر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شكل حر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شكل حر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شكل حر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شكل حر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شكل حر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شكل حر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شكل حر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شكل حر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شكل حر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شكل حر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شكل حر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5" name="المجموعة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شكل حر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شكل حر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6" name="شكل حر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شكل حر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شكل حر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شكل حر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شكل حر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" name="المجموعة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المجموعة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شكل حر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شكل حر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شكل حر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شكل حر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شكل حر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شكل حر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شكل حر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شكل حر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شكل حر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شكل حر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شكل حر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شكل حر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شكل حر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شكل حر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شكل حر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1"/>
                <a:lstStyle/>
                <a:p>
                  <a:pPr rtl="1"/>
                  <a:endParaRPr lang="ar-SA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4" name="شكل حر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شكل حر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شكل حر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شكل حر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شكل حر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شكل حر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شكل حر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شكل حر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شكل حر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شكل حر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شكل حر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شكل حر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شكل حر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شكل حر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شكل حر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شكل حر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شكل حر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شكل حر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شكل حر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شكل حر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شكل حر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شكل حر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شكل حر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شكل حر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شكل حر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شكل حر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1"/>
              <a:lstStyle/>
              <a:p>
                <a:pPr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11" r:id="rId8"/>
    <p:sldLayoutId id="2147483710" r:id="rId9"/>
    <p:sldLayoutId id="2147483709" r:id="rId10"/>
    <p:sldLayoutId id="2147483708" r:id="rId11"/>
    <p:sldLayoutId id="2147483704" r:id="rId12"/>
    <p:sldLayoutId id="2147483705" r:id="rId13"/>
    <p:sldLayoutId id="2147483706" r:id="rId14"/>
    <p:sldLayoutId id="2147483707" r:id="rId15"/>
  </p:sldLayoutIdLst>
  <p:hf sldNum="0"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9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2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Perlenfischerei_als_Zeugnis_einer_Insel%C3%B6konomi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.wikipedia.org/wiki/%D8%B7%D9%88%D8%A7%D8%B4%D8%A9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pixel.net/Isolated-Lamp-Transparent-Electricity-Light-Bulb-3062906" TargetMode="External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hyperlink" Target="https://commons.wikimedia.org/wiki/File:Symbol_OK.svg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commons.wikimedia.org/wiki/File:Gnome-home.png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hyperlink" Target="http://commons.wikimedia.org/wiki/File:Crystal_Clear_action_button_cancel.sv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23.png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sic_of_Qatar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.wikipedia.org/wiki/%D8%B7%D9%88%D8%A7%D8%B4%D8%A9" TargetMode="Externa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Perlenfischerei_als_Zeugnis_einer_Insel%C3%B6konomie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ead-book-boys-education-seat-2799818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10" Type="http://schemas.openxmlformats.org/officeDocument/2006/relationships/image" Target="../media/image17.png"/><Relationship Id="rId4" Type="http://schemas.openxmlformats.org/officeDocument/2006/relationships/image" Target="../media/image140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0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46DFE408-A64A-7E89-5733-F0BC09A7C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45" y="111031"/>
            <a:ext cx="11611155" cy="65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B81F8B1-9FCB-45E0-9E4B-D828F26F1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2678"/>
              </p:ext>
            </p:extLst>
          </p:nvPr>
        </p:nvGraphicFramePr>
        <p:xfrm>
          <a:off x="518833" y="1243217"/>
          <a:ext cx="10952629" cy="506171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584843">
                  <a:extLst>
                    <a:ext uri="{9D8B030D-6E8A-4147-A177-3AD203B41FA5}">
                      <a16:colId xmlns:a16="http://schemas.microsoft.com/office/drawing/2014/main" val="2570846885"/>
                    </a:ext>
                  </a:extLst>
                </a:gridCol>
                <a:gridCol w="3367786">
                  <a:extLst>
                    <a:ext uri="{9D8B030D-6E8A-4147-A177-3AD203B41FA5}">
                      <a16:colId xmlns:a16="http://schemas.microsoft.com/office/drawing/2014/main" val="9300075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 dirty="0">
                          <a:effectLst/>
                        </a:rPr>
                        <a:t>معناها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 dirty="0">
                          <a:effectLst/>
                        </a:rPr>
                        <a:t>الكلمة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643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>
                          <a:effectLst/>
                        </a:rPr>
                        <a:t>مجاوِز الحد المقبول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 dirty="0">
                          <a:effectLst/>
                        </a:rPr>
                        <a:t>طاغٍ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127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 dirty="0">
                          <a:effectLst/>
                        </a:rPr>
                        <a:t>مفردها بِساط: وهو ضرب من الفُرُش ينسج من الصوف ونحوه.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 dirty="0">
                          <a:effectLst/>
                        </a:rPr>
                        <a:t>البُسُط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8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>
                          <a:effectLst/>
                        </a:rPr>
                        <a:t>مفردها الحزاية : وهي القصة في لغة أهل الكويت قديمًا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 dirty="0" err="1">
                          <a:effectLst/>
                        </a:rPr>
                        <a:t>الحزاوي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737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>
                          <a:effectLst/>
                        </a:rPr>
                        <a:t>يحضرها / يأتي بها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 dirty="0">
                          <a:effectLst/>
                        </a:rPr>
                        <a:t>يجلبها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2463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>
                          <a:effectLst/>
                        </a:rPr>
                        <a:t>المتفرق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 dirty="0">
                          <a:effectLst/>
                        </a:rPr>
                        <a:t>المتناثر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470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>
                          <a:effectLst/>
                        </a:rPr>
                        <a:t>الممتلئ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KW" sz="3600" b="1" dirty="0">
                          <a:effectLst/>
                        </a:rPr>
                        <a:t>الزاخر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317314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9DEBF1DC-1FC9-4E56-811B-8D1D6EAF2CE7}"/>
              </a:ext>
            </a:extLst>
          </p:cNvPr>
          <p:cNvSpPr/>
          <p:nvPr/>
        </p:nvSpPr>
        <p:spPr>
          <a:xfrm>
            <a:off x="746526" y="320257"/>
            <a:ext cx="10362773" cy="7386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أتعرف معاني الكلمات التي وضع تحتها خط </a:t>
            </a:r>
          </a:p>
        </p:txBody>
      </p:sp>
    </p:spTree>
    <p:extLst>
      <p:ext uri="{BB962C8B-B14F-4D97-AF65-F5344CB8AC3E}">
        <p14:creationId xmlns:p14="http://schemas.microsoft.com/office/powerpoint/2010/main" val="8145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خارجي&#10;&#10;تم إنشاء الوصف تلقائياً">
            <a:extLst>
              <a:ext uri="{FF2B5EF4-FFF2-40B4-BE49-F238E27FC236}">
                <a16:creationId xmlns:a16="http://schemas.microsoft.com/office/drawing/2014/main" id="{D1A15345-45B1-4CCE-9AE6-26914F8B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71647" y="96650"/>
            <a:ext cx="3397064" cy="2531361"/>
          </a:xfrm>
          <a:prstGeom prst="rect">
            <a:avLst/>
          </a:prstGeom>
        </p:spPr>
      </p:pic>
      <p:pic>
        <p:nvPicPr>
          <p:cNvPr id="8" name="صورة 7" descr="صورة تحتوي على خارجي, مياه, قارب, قديم&#10;&#10;تم إنشاء الوصف تلقائياً">
            <a:extLst>
              <a:ext uri="{FF2B5EF4-FFF2-40B4-BE49-F238E27FC236}">
                <a16:creationId xmlns:a16="http://schemas.microsoft.com/office/drawing/2014/main" id="{312A60F9-5294-4266-9B0C-E19582FB7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398" y="4475634"/>
            <a:ext cx="3121278" cy="233318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A51A7B3-BEFD-4E8C-9B5A-8C6F86AC482C}"/>
              </a:ext>
            </a:extLst>
          </p:cNvPr>
          <p:cNvSpPr txBox="1"/>
          <p:nvPr/>
        </p:nvSpPr>
        <p:spPr>
          <a:xfrm>
            <a:off x="463922" y="2382366"/>
            <a:ext cx="10663517" cy="2123658"/>
          </a:xfrm>
          <a:prstGeom prst="rect">
            <a:avLst/>
          </a:prstGeom>
          <a:noFill/>
          <a:ln w="571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ar-KW" sz="6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الفهم والاستيعاب : </a:t>
            </a:r>
          </a:p>
          <a:p>
            <a:pPr algn="ctr"/>
            <a:r>
              <a:rPr lang="ar-KW" sz="6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أختار المكمل الصحيح مما يلي .</a:t>
            </a:r>
            <a:endParaRPr lang="ar-KW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77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7B05F4F-504F-4557-BAD4-FABE2B185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w of doors&#10;&#10;Description automatically generated with low confidence">
            <a:extLst>
              <a:ext uri="{FF2B5EF4-FFF2-40B4-BE49-F238E27FC236}">
                <a16:creationId xmlns:a16="http://schemas.microsoft.com/office/drawing/2014/main" id="{67FB2659-8B2B-485A-9AB5-CD26F02951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844" b="91452" l="77234" r="96372">
                        <a14:foregroundMark x1="96054" y1="28077" x2="95510" y2="41636"/>
                        <a14:foregroundMark x1="95488" y1="89094" x2="91406" y2="89094"/>
                        <a14:foregroundMark x1="91406" y1="89094" x2="81814" y2="86220"/>
                        <a14:foregroundMark x1="81814" y1="86220" x2="78571" y2="86220"/>
                        <a14:foregroundMark x1="95442" y1="90862" x2="93469" y2="90789"/>
                        <a14:foregroundMark x1="93469" y1="90789" x2="91701" y2="88873"/>
                        <a14:foregroundMark x1="91701" y1="88873" x2="89841" y2="88578"/>
                        <a14:foregroundMark x1="89841" y1="88578" x2="88980" y2="89315"/>
                        <a14:foregroundMark x1="91587" y1="21518" x2="87166" y2="21813"/>
                        <a14:foregroundMark x1="87166" y1="21813" x2="82109" y2="21297"/>
                        <a14:foregroundMark x1="82109" y1="21297" x2="77528" y2="21371"/>
                        <a14:foregroundMark x1="78390" y1="29256" x2="79229" y2="90715"/>
                        <a14:foregroundMark x1="89456" y1="91894" x2="85760" y2="90567"/>
                        <a14:foregroundMark x1="85760" y1="90567" x2="79388" y2="91378"/>
                        <a14:foregroundMark x1="92449" y1="14812" x2="86621" y2="16433"/>
                        <a14:foregroundMark x1="86621" y1="16433" x2="84626" y2="16360"/>
                        <a14:foregroundMark x1="84626" y1="16360" x2="78866" y2="16360"/>
                        <a14:foregroundMark x1="78866" y1="16360" x2="77256" y2="15844"/>
                        <a14:foregroundMark x1="92766" y1="75166" x2="90227" y2="75166"/>
                        <a14:foregroundMark x1="95057" y1="57259" x2="95125" y2="65586"/>
                        <a14:foregroundMark x1="96372" y1="28224" x2="96100" y2="41120"/>
                        <a14:foregroundMark x1="95782" y1="59543" x2="95873" y2="66102"/>
                        <a14:foregroundMark x1="95329" y1="59690" x2="95329" y2="62786"/>
                        <a14:foregroundMark x1="92880" y1="76934" x2="90272" y2="76934"/>
                        <a14:foregroundMark x1="95601" y1="91452" x2="94830" y2="91378"/>
                        <a14:foregroundMark x1="90431" y1="30214" x2="90068" y2="31098"/>
                        <a14:foregroundMark x1="90159" y1="30214" x2="86349" y2="28077"/>
                        <a14:foregroundMark x1="86349" y1="28077" x2="82676" y2="29550"/>
                        <a14:foregroundMark x1="82676" y1="29550" x2="80726" y2="29477"/>
                        <a14:foregroundMark x1="80726" y1="29477" x2="80476" y2="29477"/>
                        <a14:foregroundMark x1="89116" y1="30361" x2="85329" y2="29698"/>
                        <a14:foregroundMark x1="85329" y1="29698" x2="83469" y2="30508"/>
                        <a14:foregroundMark x1="83469" y1="30508" x2="82472" y2="30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28" t="11412" r="2109" b="5845"/>
          <a:stretch/>
        </p:blipFill>
        <p:spPr>
          <a:xfrm flipH="1">
            <a:off x="619124" y="100254"/>
            <a:ext cx="5637670" cy="6657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F79FE8-5780-404D-82B8-51A291FD2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801349" y="485775"/>
            <a:ext cx="1476375" cy="1782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0FA3D-2D1B-488F-A687-FA2989B67B32}"/>
              </a:ext>
            </a:extLst>
          </p:cNvPr>
          <p:cNvSpPr/>
          <p:nvPr/>
        </p:nvSpPr>
        <p:spPr>
          <a:xfrm>
            <a:off x="5900465" y="226856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الذهاب إلى البحر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71D91E-59F2-4AAF-B951-3C5CB609E7AA}"/>
              </a:ext>
            </a:extLst>
          </p:cNvPr>
          <p:cNvSpPr/>
          <p:nvPr/>
        </p:nvSpPr>
        <p:spPr>
          <a:xfrm>
            <a:off x="5900465" y="3368487"/>
            <a:ext cx="4857750" cy="464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</a:rPr>
              <a:t>الخروج إلى المتنزه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99D083-ABC7-45A0-BAA3-53C9EA304977}"/>
              </a:ext>
            </a:extLst>
          </p:cNvPr>
          <p:cNvSpPr/>
          <p:nvPr/>
        </p:nvSpPr>
        <p:spPr>
          <a:xfrm>
            <a:off x="5900465" y="395422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ar-SA" sz="2400" b="1" dirty="0">
                <a:solidFill>
                  <a:schemeClr val="tx1"/>
                </a:solidFill>
              </a:rPr>
              <a:t>زيارة الأهل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60600E-FE65-4514-AD66-85BDA1AD0CF3}"/>
              </a:ext>
            </a:extLst>
          </p:cNvPr>
          <p:cNvSpPr/>
          <p:nvPr/>
        </p:nvSpPr>
        <p:spPr>
          <a:xfrm>
            <a:off x="5900465" y="4825941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التخييم في البر 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0ECA51E-5D1C-474B-A060-F863C84E69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10895454" y="2268567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CCAE93C-86FC-4F71-8132-93BBF2210A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10895454" y="3111397"/>
            <a:ext cx="721714" cy="72171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48002D8-BDB0-40A4-91F4-6995281259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10895454" y="3990840"/>
            <a:ext cx="721714" cy="721714"/>
          </a:xfrm>
          <a:prstGeom prst="rect">
            <a:avLst/>
          </a:prstGeom>
        </p:spPr>
      </p:pic>
      <p:pic>
        <p:nvPicPr>
          <p:cNvPr id="15" name="Picture 14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F139977-AF6D-438F-9615-93C7F257D1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18993" y="4773073"/>
            <a:ext cx="741487" cy="7217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164059-5ABF-463F-9255-4BC0085E7DAE}"/>
              </a:ext>
            </a:extLst>
          </p:cNvPr>
          <p:cNvSpPr txBox="1"/>
          <p:nvPr/>
        </p:nvSpPr>
        <p:spPr>
          <a:xfrm>
            <a:off x="2134037" y="2268567"/>
            <a:ext cx="28552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KW" sz="3200" dirty="0">
                <a:solidFill>
                  <a:schemeClr val="tx1"/>
                </a:solidFill>
              </a:rPr>
              <a:t>قررت عائلة خالدٍ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Strong O Fox">
            <a:extLst>
              <a:ext uri="{FF2B5EF4-FFF2-40B4-BE49-F238E27FC236}">
                <a16:creationId xmlns:a16="http://schemas.microsoft.com/office/drawing/2014/main" id="{0671BAD9-C2A3-4013-B4E9-6D5BCCD929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66151"/>
            <a:ext cx="2695575" cy="26955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hlinkClick r:id="rId14" action="ppaction://hlinksldjump"/>
            <a:extLst>
              <a:ext uri="{FF2B5EF4-FFF2-40B4-BE49-F238E27FC236}">
                <a16:creationId xmlns:a16="http://schemas.microsoft.com/office/drawing/2014/main" id="{DDABF218-B4DC-49A5-A402-F6A7C9B1EF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8718DA8-5F46-4C71-A074-E9A74F243BC6}"/>
              </a:ext>
            </a:extLst>
          </p:cNvPr>
          <p:cNvSpPr txBox="1"/>
          <p:nvPr/>
        </p:nvSpPr>
        <p:spPr>
          <a:xfrm>
            <a:off x="3980465" y="812693"/>
            <a:ext cx="6094878" cy="707886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ar-KW" sz="40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أبين ما عرفته عن ماضي الكويت.</a:t>
            </a:r>
            <a:endParaRPr lang="ar-KW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728A5C0-890E-401C-B13F-92D85CF9295B}"/>
              </a:ext>
            </a:extLst>
          </p:cNvPr>
          <p:cNvSpPr txBox="1"/>
          <p:nvPr/>
        </p:nvSpPr>
        <p:spPr>
          <a:xfrm>
            <a:off x="1494544" y="1914816"/>
            <a:ext cx="10165975" cy="3227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KW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الأجداد واجهوا الصعاب وكافحوا من أجل تأمين لقمة العيش، ومن أهم المهن القديمة التي زاولها الكويتيون قبل اكتشاف النقط مهنة القلافة، وهي صناعة السفن والمرتبطة بمهنة الحدادة والنجارة، وكان كبير </a:t>
            </a:r>
            <a:r>
              <a:rPr lang="ar-KW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القلافين</a:t>
            </a:r>
            <a:r>
              <a:rPr lang="ar-KW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يسمى الأستاذ أو المهندس، ومن سفن الغوص على اللؤلؤ التي </a:t>
            </a:r>
            <a:r>
              <a:rPr lang="ar-KW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ar-KW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صنعها الكويتيون بمهارة قديمًا </a:t>
            </a:r>
            <a:r>
              <a:rPr lang="ar-KW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الجالبوت</a:t>
            </a:r>
            <a:r>
              <a:rPr lang="ar-KW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والسنبوك </a:t>
            </a:r>
            <a:r>
              <a:rPr lang="ar-KW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والشوعي</a:t>
            </a:r>
            <a:r>
              <a:rPr lang="ar-KW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، أما البغلة والبوم السَّفار تتميزان بالقوة والمتانة أمام العواصف والرياح الشديدة.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 descr="صورة تحتوي على قارب, مياه, سماء, خارجي&#10;&#10;تم إنشاء الوصف تلقائياً">
            <a:extLst>
              <a:ext uri="{FF2B5EF4-FFF2-40B4-BE49-F238E27FC236}">
                <a16:creationId xmlns:a16="http://schemas.microsoft.com/office/drawing/2014/main" id="{93E5F8C7-A59E-40D6-AD1A-C325680E3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303" y="71689"/>
            <a:ext cx="2720482" cy="1843127"/>
          </a:xfrm>
          <a:prstGeom prst="rect">
            <a:avLst/>
          </a:prstGeom>
        </p:spPr>
      </p:pic>
      <p:pic>
        <p:nvPicPr>
          <p:cNvPr id="11" name="صورة 10" descr="صورة تحتوي على شخص, قديم, قارب&#10;&#10;تم إنشاء الوصف تلقائياً">
            <a:extLst>
              <a:ext uri="{FF2B5EF4-FFF2-40B4-BE49-F238E27FC236}">
                <a16:creationId xmlns:a16="http://schemas.microsoft.com/office/drawing/2014/main" id="{174DC1BF-5457-4690-9E60-7E696A34E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513215"/>
            <a:ext cx="3345227" cy="23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0F033A1-4294-485C-A31E-36B2B8DD41BE}"/>
              </a:ext>
            </a:extLst>
          </p:cNvPr>
          <p:cNvSpPr txBox="1"/>
          <p:nvPr/>
        </p:nvSpPr>
        <p:spPr>
          <a:xfrm>
            <a:off x="3603510" y="201778"/>
            <a:ext cx="8418443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ar-KW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أذكر أبرز المعلومات في النص</a:t>
            </a:r>
            <a:endParaRPr lang="ar-KW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561CD97-46D2-474A-9627-6389D2EA3517}"/>
              </a:ext>
            </a:extLst>
          </p:cNvPr>
          <p:cNvSpPr txBox="1"/>
          <p:nvPr/>
        </p:nvSpPr>
        <p:spPr>
          <a:xfrm>
            <a:off x="163629" y="1452147"/>
            <a:ext cx="11898215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ar-KW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</a:t>
            </a:r>
            <a:r>
              <a:rPr lang="ar-KW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الأجداد واجهوا الصعاب وكافحوا من أجل تأمين لقمة العيش. </a:t>
            </a:r>
            <a:endParaRPr lang="ar-KW" sz="3600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6290619-B9D2-47AC-A909-3FE2F0F5FF8E}"/>
              </a:ext>
            </a:extLst>
          </p:cNvPr>
          <p:cNvSpPr txBox="1"/>
          <p:nvPr/>
        </p:nvSpPr>
        <p:spPr>
          <a:xfrm>
            <a:off x="866124" y="2298148"/>
            <a:ext cx="11195720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ar-KW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من أهم المهن القديمة التي زاولها الكويتيون قبل اكتشاف النقط مهنة القلافة</a:t>
            </a:r>
            <a:r>
              <a:rPr lang="ar-KW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KW" sz="40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433A83-F98B-4C02-B55D-543985CCEA91}"/>
              </a:ext>
            </a:extLst>
          </p:cNvPr>
          <p:cNvSpPr txBox="1"/>
          <p:nvPr/>
        </p:nvSpPr>
        <p:spPr>
          <a:xfrm>
            <a:off x="163629" y="3844777"/>
            <a:ext cx="11858324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KW" sz="4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البغلة والبوم السَّفار تتميزان بالقوة والمتانة أمام العواصف والرياح الشديدة</a:t>
            </a:r>
            <a:r>
              <a:rPr lang="ar-KW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KW" sz="3200" dirty="0">
              <a:solidFill>
                <a:srgbClr val="00206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8C877A2-9541-4493-A581-3116D4C5E120}"/>
              </a:ext>
            </a:extLst>
          </p:cNvPr>
          <p:cNvSpPr txBox="1"/>
          <p:nvPr/>
        </p:nvSpPr>
        <p:spPr>
          <a:xfrm>
            <a:off x="327257" y="5514517"/>
            <a:ext cx="11694696" cy="132343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KW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 بوم الماء هي السفينة التي تقوم بجلب المياه العذبة من شط العرب إلى شمال الكويت.</a:t>
            </a:r>
            <a:endParaRPr lang="ar-KW" sz="4000" dirty="0">
              <a:solidFill>
                <a:srgbClr val="002060"/>
              </a:solidFill>
            </a:endParaRPr>
          </a:p>
        </p:txBody>
      </p:sp>
      <p:pic>
        <p:nvPicPr>
          <p:cNvPr id="15" name="صورة 14" descr="صورة تحتوي على خارجي, قارب, قديم, بندقية&#10;&#10;تم إنشاء الوصف تلقائياً">
            <a:extLst>
              <a:ext uri="{FF2B5EF4-FFF2-40B4-BE49-F238E27FC236}">
                <a16:creationId xmlns:a16="http://schemas.microsoft.com/office/drawing/2014/main" id="{B7946360-136F-43D8-B0CE-7D3552989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9946" y="16728"/>
            <a:ext cx="2051458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unky Little Girl Blowing Bubbles Vector Illustration 160148 Vector Art ...">
            <a:extLst>
              <a:ext uri="{FF2B5EF4-FFF2-40B4-BE49-F238E27FC236}">
                <a16:creationId xmlns:a16="http://schemas.microsoft.com/office/drawing/2014/main" id="{5A508D9A-546B-2239-0A2E-68905EFD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21182"/>
            <a:ext cx="5313840" cy="37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4E55A2DE-9C20-E954-0E38-41067F4C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16" y="171451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1011FD04-B828-B52C-6B0F-19CBE6F54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90" y="4616944"/>
            <a:ext cx="737295" cy="7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A88E5035-A35A-6135-90F4-FF273C34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45" y="766466"/>
            <a:ext cx="737295" cy="7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09738C6A-754F-5C41-1614-6881324D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7" y="2345884"/>
            <a:ext cx="737295" cy="7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C4D2204-0F3E-61B3-FF67-1027E553EFA5}"/>
              </a:ext>
            </a:extLst>
          </p:cNvPr>
          <p:cNvSpPr txBox="1"/>
          <p:nvPr/>
        </p:nvSpPr>
        <p:spPr>
          <a:xfrm>
            <a:off x="6365617" y="3936253"/>
            <a:ext cx="543713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لعبة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الفقاعات!</a:t>
            </a:r>
          </a:p>
        </p:txBody>
      </p:sp>
      <p:pic>
        <p:nvPicPr>
          <p:cNvPr id="2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86F1C225-78BE-221D-E24C-B8DE6CA9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62" y="1501715"/>
            <a:ext cx="3158836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1C548793-7A4C-C969-CED2-0EE61044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84" y="914401"/>
            <a:ext cx="3158836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236A5B62-F099-694C-EFCC-68FF322DA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24" y="114302"/>
            <a:ext cx="3158836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1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unky Little Girl Blowing Bubbles Vector Illustration 160148 Vector Art ...">
            <a:extLst>
              <a:ext uri="{FF2B5EF4-FFF2-40B4-BE49-F238E27FC236}">
                <a16:creationId xmlns:a16="http://schemas.microsoft.com/office/drawing/2014/main" id="{5A508D9A-546B-2239-0A2E-68905EFD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21182"/>
            <a:ext cx="5313840" cy="37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4E55A2DE-9C20-E954-0E38-41067F4C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16" y="171451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1011FD04-B828-B52C-6B0F-19CBE6F54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90" y="4616944"/>
            <a:ext cx="737295" cy="7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A88E5035-A35A-6135-90F4-FF273C34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45" y="766466"/>
            <a:ext cx="737295" cy="7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09738C6A-754F-5C41-1614-6881324D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7" y="2345884"/>
            <a:ext cx="737295" cy="7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C4D2204-0F3E-61B3-FF67-1027E553EFA5}"/>
              </a:ext>
            </a:extLst>
          </p:cNvPr>
          <p:cNvSpPr txBox="1"/>
          <p:nvPr/>
        </p:nvSpPr>
        <p:spPr>
          <a:xfrm>
            <a:off x="6667342" y="5253442"/>
            <a:ext cx="543713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مفرد (وسائد):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EEA25E-95D8-2C66-D3F8-EF32F7C83A49}"/>
              </a:ext>
            </a:extLst>
          </p:cNvPr>
          <p:cNvGrpSpPr/>
          <p:nvPr/>
        </p:nvGrpSpPr>
        <p:grpSpPr>
          <a:xfrm>
            <a:off x="4629962" y="1501715"/>
            <a:ext cx="3158836" cy="3158836"/>
            <a:chOff x="4629962" y="1501715"/>
            <a:chExt cx="3158836" cy="3158836"/>
          </a:xfrm>
        </p:grpSpPr>
        <p:pic>
          <p:nvPicPr>
            <p:cNvPr id="2" name="Picture 2" descr="12+ Bubbles Clipart - Preview : Ocean Bubbles Cli | HDClipartAll">
              <a:extLst>
                <a:ext uri="{FF2B5EF4-FFF2-40B4-BE49-F238E27FC236}">
                  <a16:creationId xmlns:a16="http://schemas.microsoft.com/office/drawing/2014/main" id="{86F1C225-78BE-221D-E24C-B8DE6CA90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962" y="1501715"/>
              <a:ext cx="3158836" cy="315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A39FB1A8-8CF7-EF65-5DB8-D94D560BE6A6}"/>
                </a:ext>
              </a:extLst>
            </p:cNvPr>
            <p:cNvSpPr/>
            <p:nvPr/>
          </p:nvSpPr>
          <p:spPr>
            <a:xfrm>
              <a:off x="5338118" y="2759517"/>
              <a:ext cx="15552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he Hand"/>
                  <a:ea typeface="+mn-ea"/>
                  <a:cs typeface="+mn-cs"/>
                </a:rPr>
                <a:t>وسادة</a:t>
              </a:r>
              <a:endParaRPr kumimoji="0" lang="ar-SA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4B409B4-FA60-4A5C-7A61-4E97977E2215}"/>
              </a:ext>
            </a:extLst>
          </p:cNvPr>
          <p:cNvGrpSpPr/>
          <p:nvPr/>
        </p:nvGrpSpPr>
        <p:grpSpPr>
          <a:xfrm>
            <a:off x="8487674" y="942838"/>
            <a:ext cx="3158836" cy="3158836"/>
            <a:chOff x="8450724" y="942838"/>
            <a:chExt cx="3158836" cy="3158836"/>
          </a:xfrm>
        </p:grpSpPr>
        <p:pic>
          <p:nvPicPr>
            <p:cNvPr id="3" name="Picture 2" descr="12+ Bubbles Clipart - Preview : Ocean Bubbles Cli | HDClipartAll">
              <a:extLst>
                <a:ext uri="{FF2B5EF4-FFF2-40B4-BE49-F238E27FC236}">
                  <a16:creationId xmlns:a16="http://schemas.microsoft.com/office/drawing/2014/main" id="{1C548793-7A4C-C969-CED2-0EE610443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724" y="942838"/>
              <a:ext cx="3158836" cy="315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C808FE59-553C-C4D5-080F-FA3864C6ABD2}"/>
                </a:ext>
              </a:extLst>
            </p:cNvPr>
            <p:cNvSpPr/>
            <p:nvPr/>
          </p:nvSpPr>
          <p:spPr>
            <a:xfrm>
              <a:off x="9232629" y="2032154"/>
              <a:ext cx="13484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he Hand"/>
                  <a:ea typeface="+mn-ea"/>
                  <a:cs typeface="+mn-cs"/>
                </a:rPr>
                <a:t>وسد </a:t>
              </a:r>
              <a:endParaRPr kumimoji="0" lang="ar-SA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9B4F18A3-E54F-CC8F-6E6A-7131D5649095}"/>
              </a:ext>
            </a:extLst>
          </p:cNvPr>
          <p:cNvGrpSpPr/>
          <p:nvPr/>
        </p:nvGrpSpPr>
        <p:grpSpPr>
          <a:xfrm>
            <a:off x="1069424" y="114302"/>
            <a:ext cx="3158836" cy="3158836"/>
            <a:chOff x="1069424" y="114302"/>
            <a:chExt cx="3158836" cy="3158836"/>
          </a:xfrm>
        </p:grpSpPr>
        <p:pic>
          <p:nvPicPr>
            <p:cNvPr id="1026" name="Picture 2" descr="12+ Bubbles Clipart - Preview : Ocean Bubbles Cli | HDClipartAll">
              <a:extLst>
                <a:ext uri="{FF2B5EF4-FFF2-40B4-BE49-F238E27FC236}">
                  <a16:creationId xmlns:a16="http://schemas.microsoft.com/office/drawing/2014/main" id="{236A5B62-F099-694C-EFCC-68FF322DA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424" y="114302"/>
              <a:ext cx="3158836" cy="315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EAFE9871-54FD-9D5F-3C0B-A84DED674D70}"/>
                </a:ext>
              </a:extLst>
            </p:cNvPr>
            <p:cNvSpPr/>
            <p:nvPr/>
          </p:nvSpPr>
          <p:spPr>
            <a:xfrm>
              <a:off x="2003538" y="1235497"/>
              <a:ext cx="1306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he Hand"/>
                  <a:ea typeface="+mn-ea"/>
                  <a:cs typeface="+mn-cs"/>
                </a:rPr>
                <a:t>سواد</a:t>
              </a:r>
              <a:endParaRPr kumimoji="0" lang="ar-SA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9A9FAC87-2708-4EB5-AE6A-C40824C57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148" y="47513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unky Little Girl Blowing Bubbles Vector Illustration 160148 Vector Art ...">
            <a:extLst>
              <a:ext uri="{FF2B5EF4-FFF2-40B4-BE49-F238E27FC236}">
                <a16:creationId xmlns:a16="http://schemas.microsoft.com/office/drawing/2014/main" id="{5A508D9A-546B-2239-0A2E-68905EFD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21182"/>
            <a:ext cx="5313840" cy="37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4E55A2DE-9C20-E954-0E38-41067F4C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16" y="171451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1011FD04-B828-B52C-6B0F-19CBE6F54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90" y="4616944"/>
            <a:ext cx="737295" cy="7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A88E5035-A35A-6135-90F4-FF273C34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45" y="766466"/>
            <a:ext cx="737295" cy="7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2+ Bubbles Clipart - Preview : Ocean Bubbles Cli | HDClipartAll">
            <a:extLst>
              <a:ext uri="{FF2B5EF4-FFF2-40B4-BE49-F238E27FC236}">
                <a16:creationId xmlns:a16="http://schemas.microsoft.com/office/drawing/2014/main" id="{09738C6A-754F-5C41-1614-6881324D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7" y="2345884"/>
            <a:ext cx="737295" cy="7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C4D2204-0F3E-61B3-FF67-1027E553EFA5}"/>
              </a:ext>
            </a:extLst>
          </p:cNvPr>
          <p:cNvSpPr txBox="1"/>
          <p:nvPr/>
        </p:nvSpPr>
        <p:spPr>
          <a:xfrm>
            <a:off x="6667342" y="5253442"/>
            <a:ext cx="543713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/>
              </a:rPr>
              <a:t>جمع</a:t>
            </a: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 (</a:t>
            </a:r>
            <a:r>
              <a:rPr lang="ar-KW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/>
              </a:rPr>
              <a:t>الصحراء</a:t>
            </a: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rPr>
              <a:t>):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EEA25E-95D8-2C66-D3F8-EF32F7C83A49}"/>
              </a:ext>
            </a:extLst>
          </p:cNvPr>
          <p:cNvGrpSpPr/>
          <p:nvPr/>
        </p:nvGrpSpPr>
        <p:grpSpPr>
          <a:xfrm>
            <a:off x="4629962" y="1501715"/>
            <a:ext cx="3158836" cy="3158836"/>
            <a:chOff x="4629962" y="1501715"/>
            <a:chExt cx="3158836" cy="3158836"/>
          </a:xfrm>
        </p:grpSpPr>
        <p:pic>
          <p:nvPicPr>
            <p:cNvPr id="2" name="Picture 2" descr="12+ Bubbles Clipart - Preview : Ocean Bubbles Cli | HDClipartAll">
              <a:extLst>
                <a:ext uri="{FF2B5EF4-FFF2-40B4-BE49-F238E27FC236}">
                  <a16:creationId xmlns:a16="http://schemas.microsoft.com/office/drawing/2014/main" id="{86F1C225-78BE-221D-E24C-B8DE6CA90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962" y="1501715"/>
              <a:ext cx="3158836" cy="315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A39FB1A8-8CF7-EF65-5DB8-D94D560BE6A6}"/>
                </a:ext>
              </a:extLst>
            </p:cNvPr>
            <p:cNvSpPr/>
            <p:nvPr/>
          </p:nvSpPr>
          <p:spPr>
            <a:xfrm>
              <a:off x="4965421" y="2759517"/>
              <a:ext cx="23006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he Hand"/>
                  <a:ea typeface="+mn-ea"/>
                  <a:cs typeface="+mn-cs"/>
                </a:rPr>
                <a:t>الصحاري</a:t>
              </a:r>
              <a:endParaRPr kumimoji="0" lang="ar-SA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4B409B4-FA60-4A5C-7A61-4E97977E2215}"/>
              </a:ext>
            </a:extLst>
          </p:cNvPr>
          <p:cNvGrpSpPr/>
          <p:nvPr/>
        </p:nvGrpSpPr>
        <p:grpSpPr>
          <a:xfrm>
            <a:off x="8487674" y="942838"/>
            <a:ext cx="3158836" cy="3158836"/>
            <a:chOff x="8450724" y="942838"/>
            <a:chExt cx="3158836" cy="3158836"/>
          </a:xfrm>
        </p:grpSpPr>
        <p:pic>
          <p:nvPicPr>
            <p:cNvPr id="3" name="Picture 2" descr="12+ Bubbles Clipart - Preview : Ocean Bubbles Cli | HDClipartAll">
              <a:extLst>
                <a:ext uri="{FF2B5EF4-FFF2-40B4-BE49-F238E27FC236}">
                  <a16:creationId xmlns:a16="http://schemas.microsoft.com/office/drawing/2014/main" id="{1C548793-7A4C-C969-CED2-0EE610443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724" y="942838"/>
              <a:ext cx="3158836" cy="315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C808FE59-553C-C4D5-080F-FA3864C6ABD2}"/>
                </a:ext>
              </a:extLst>
            </p:cNvPr>
            <p:cNvSpPr/>
            <p:nvPr/>
          </p:nvSpPr>
          <p:spPr>
            <a:xfrm>
              <a:off x="8870350" y="2032154"/>
              <a:ext cx="20730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54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he Hand"/>
                </a:rPr>
                <a:t>التصحر</a:t>
              </a:r>
              <a:r>
                <a:rPr kumimoji="0" lang="ar-KW" sz="5400" b="1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he Hand"/>
                  <a:ea typeface="+mn-ea"/>
                  <a:cs typeface="+mn-cs"/>
                </a:rPr>
                <a:t> </a:t>
              </a:r>
              <a:endParaRPr kumimoji="0" lang="ar-SA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9B4F18A3-E54F-CC8F-6E6A-7131D5649095}"/>
              </a:ext>
            </a:extLst>
          </p:cNvPr>
          <p:cNvGrpSpPr/>
          <p:nvPr/>
        </p:nvGrpSpPr>
        <p:grpSpPr>
          <a:xfrm>
            <a:off x="1069424" y="114302"/>
            <a:ext cx="3158836" cy="3158836"/>
            <a:chOff x="1069424" y="114302"/>
            <a:chExt cx="3158836" cy="3158836"/>
          </a:xfrm>
        </p:grpSpPr>
        <p:pic>
          <p:nvPicPr>
            <p:cNvPr id="1026" name="Picture 2" descr="12+ Bubbles Clipart - Preview : Ocean Bubbles Cli | HDClipartAll">
              <a:extLst>
                <a:ext uri="{FF2B5EF4-FFF2-40B4-BE49-F238E27FC236}">
                  <a16:creationId xmlns:a16="http://schemas.microsoft.com/office/drawing/2014/main" id="{236A5B62-F099-694C-EFCC-68FF322DA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424" y="114302"/>
              <a:ext cx="3158836" cy="315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EAFE9871-54FD-9D5F-3C0B-A84DED674D70}"/>
                </a:ext>
              </a:extLst>
            </p:cNvPr>
            <p:cNvSpPr/>
            <p:nvPr/>
          </p:nvSpPr>
          <p:spPr>
            <a:xfrm>
              <a:off x="1704579" y="1235497"/>
              <a:ext cx="1904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he Hand"/>
                  <a:ea typeface="+mn-ea"/>
                  <a:cs typeface="+mn-cs"/>
                </a:rPr>
                <a:t>الصريح</a:t>
              </a:r>
              <a:endParaRPr kumimoji="0" lang="ar-SA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he Hand"/>
                <a:ea typeface="+mn-ea"/>
                <a:cs typeface="+mn-cs"/>
              </a:endParaRPr>
            </a:p>
          </p:txBody>
        </p:sp>
      </p:grpSp>
      <p:pic>
        <p:nvPicPr>
          <p:cNvPr id="16" name="Picture 2" descr="أجمل الصحارى في العالم">
            <a:extLst>
              <a:ext uri="{FF2B5EF4-FFF2-40B4-BE49-F238E27FC236}">
                <a16:creationId xmlns:a16="http://schemas.microsoft.com/office/drawing/2014/main" id="{08747AD0-575F-4248-9E8B-C47E34ED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60" y="4660551"/>
            <a:ext cx="2941150" cy="21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داخلي, غرفة, حي, منضدة&#10;&#10;تم إنشاء الوصف تلقائياً">
            <a:extLst>
              <a:ext uri="{FF2B5EF4-FFF2-40B4-BE49-F238E27FC236}">
                <a16:creationId xmlns:a16="http://schemas.microsoft.com/office/drawing/2014/main" id="{4A1E1FDF-27DE-4AD5-9DB2-4A516E32F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571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745706C-68D8-47F8-B333-7A0575B3E7D8}"/>
              </a:ext>
            </a:extLst>
          </p:cNvPr>
          <p:cNvSpPr txBox="1"/>
          <p:nvPr/>
        </p:nvSpPr>
        <p:spPr>
          <a:xfrm>
            <a:off x="8377518" y="1973988"/>
            <a:ext cx="1231408" cy="3000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1350" dirty="0"/>
              <a:t>موضوع الدرس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84FFB1A-2405-40BD-8365-43A3DE79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082" y="1560428"/>
            <a:ext cx="685688" cy="685688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202F68-1D29-40F1-AE95-D6BDF14DAACB}"/>
              </a:ext>
            </a:extLst>
          </p:cNvPr>
          <p:cNvSpPr/>
          <p:nvPr/>
        </p:nvSpPr>
        <p:spPr>
          <a:xfrm>
            <a:off x="5120136" y="1825892"/>
            <a:ext cx="34444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رحلة إلى البر ص:90  </a:t>
            </a:r>
            <a:endParaRPr lang="ar-KW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24D9C6-8D41-44FA-809A-A0B486F432E1}"/>
              </a:ext>
            </a:extLst>
          </p:cNvPr>
          <p:cNvSpPr/>
          <p:nvPr/>
        </p:nvSpPr>
        <p:spPr>
          <a:xfrm>
            <a:off x="4382857" y="3243385"/>
            <a:ext cx="53021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0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WordVisi_MSFontService"/>
              </a:rPr>
              <a:t>(2-2) يختار معلومة أو أكثر من النص</a:t>
            </a:r>
            <a:endParaRPr lang="ar-K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8B6389-08C6-425F-9002-C0C6D3767E86}"/>
              </a:ext>
            </a:extLst>
          </p:cNvPr>
          <p:cNvSpPr txBox="1"/>
          <p:nvPr/>
        </p:nvSpPr>
        <p:spPr>
          <a:xfrm>
            <a:off x="8506744" y="2949025"/>
            <a:ext cx="1110512" cy="3000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1350" dirty="0"/>
              <a:t>معيار المنهج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836046C-9632-4C2A-8EB8-BEAF5C64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185" y="2541424"/>
            <a:ext cx="685688" cy="6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03F17CD-BB72-42F7-996F-85F9C737D0AB}"/>
              </a:ext>
            </a:extLst>
          </p:cNvPr>
          <p:cNvSpPr/>
          <p:nvPr/>
        </p:nvSpPr>
        <p:spPr>
          <a:xfrm>
            <a:off x="2660276" y="-262218"/>
            <a:ext cx="10972800" cy="1599945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8800" b="1" kern="1200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التمهيد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9BD0176-D9CC-4ECB-BC2F-D146E8AC4AA1}"/>
              </a:ext>
            </a:extLst>
          </p:cNvPr>
          <p:cNvSpPr/>
          <p:nvPr/>
        </p:nvSpPr>
        <p:spPr>
          <a:xfrm>
            <a:off x="6190330" y="1828800"/>
            <a:ext cx="5663251" cy="3429255"/>
          </a:xfrm>
          <a:custGeom>
            <a:avLst/>
            <a:gdLst>
              <a:gd name="connsiteX0" fmla="*/ 0 w 5663251"/>
              <a:gd name="connsiteY0" fmla="*/ 0 h 3429255"/>
              <a:gd name="connsiteX1" fmla="*/ 572618 w 5663251"/>
              <a:gd name="connsiteY1" fmla="*/ 0 h 3429255"/>
              <a:gd name="connsiteX2" fmla="*/ 1031970 w 5663251"/>
              <a:gd name="connsiteY2" fmla="*/ 0 h 3429255"/>
              <a:gd name="connsiteX3" fmla="*/ 1774485 w 5663251"/>
              <a:gd name="connsiteY3" fmla="*/ 0 h 3429255"/>
              <a:gd name="connsiteX4" fmla="*/ 2347103 w 5663251"/>
              <a:gd name="connsiteY4" fmla="*/ 0 h 3429255"/>
              <a:gd name="connsiteX5" fmla="*/ 2919721 w 5663251"/>
              <a:gd name="connsiteY5" fmla="*/ 0 h 3429255"/>
              <a:gd name="connsiteX6" fmla="*/ 3662236 w 5663251"/>
              <a:gd name="connsiteY6" fmla="*/ 0 h 3429255"/>
              <a:gd name="connsiteX7" fmla="*/ 4178221 w 5663251"/>
              <a:gd name="connsiteY7" fmla="*/ 0 h 3429255"/>
              <a:gd name="connsiteX8" fmla="*/ 4920736 w 5663251"/>
              <a:gd name="connsiteY8" fmla="*/ 0 h 3429255"/>
              <a:gd name="connsiteX9" fmla="*/ 5663251 w 5663251"/>
              <a:gd name="connsiteY9" fmla="*/ 0 h 3429255"/>
              <a:gd name="connsiteX10" fmla="*/ 5663251 w 5663251"/>
              <a:gd name="connsiteY10" fmla="*/ 685851 h 3429255"/>
              <a:gd name="connsiteX11" fmla="*/ 5663251 w 5663251"/>
              <a:gd name="connsiteY11" fmla="*/ 1371702 h 3429255"/>
              <a:gd name="connsiteX12" fmla="*/ 5663251 w 5663251"/>
              <a:gd name="connsiteY12" fmla="*/ 2091846 h 3429255"/>
              <a:gd name="connsiteX13" fmla="*/ 5663251 w 5663251"/>
              <a:gd name="connsiteY13" fmla="*/ 2674819 h 3429255"/>
              <a:gd name="connsiteX14" fmla="*/ 5663251 w 5663251"/>
              <a:gd name="connsiteY14" fmla="*/ 3429255 h 3429255"/>
              <a:gd name="connsiteX15" fmla="*/ 5034001 w 5663251"/>
              <a:gd name="connsiteY15" fmla="*/ 3429255 h 3429255"/>
              <a:gd name="connsiteX16" fmla="*/ 4404751 w 5663251"/>
              <a:gd name="connsiteY16" fmla="*/ 3429255 h 3429255"/>
              <a:gd name="connsiteX17" fmla="*/ 3662236 w 5663251"/>
              <a:gd name="connsiteY17" fmla="*/ 3429255 h 3429255"/>
              <a:gd name="connsiteX18" fmla="*/ 3032986 w 5663251"/>
              <a:gd name="connsiteY18" fmla="*/ 3429255 h 3429255"/>
              <a:gd name="connsiteX19" fmla="*/ 2573633 w 5663251"/>
              <a:gd name="connsiteY19" fmla="*/ 3429255 h 3429255"/>
              <a:gd name="connsiteX20" fmla="*/ 2057648 w 5663251"/>
              <a:gd name="connsiteY20" fmla="*/ 3429255 h 3429255"/>
              <a:gd name="connsiteX21" fmla="*/ 1315133 w 5663251"/>
              <a:gd name="connsiteY21" fmla="*/ 3429255 h 3429255"/>
              <a:gd name="connsiteX22" fmla="*/ 685883 w 5663251"/>
              <a:gd name="connsiteY22" fmla="*/ 3429255 h 3429255"/>
              <a:gd name="connsiteX23" fmla="*/ 0 w 5663251"/>
              <a:gd name="connsiteY23" fmla="*/ 3429255 h 3429255"/>
              <a:gd name="connsiteX24" fmla="*/ 0 w 5663251"/>
              <a:gd name="connsiteY24" fmla="*/ 2743404 h 3429255"/>
              <a:gd name="connsiteX25" fmla="*/ 0 w 5663251"/>
              <a:gd name="connsiteY25" fmla="*/ 2160431 h 3429255"/>
              <a:gd name="connsiteX26" fmla="*/ 0 w 5663251"/>
              <a:gd name="connsiteY26" fmla="*/ 1577457 h 3429255"/>
              <a:gd name="connsiteX27" fmla="*/ 0 w 5663251"/>
              <a:gd name="connsiteY27" fmla="*/ 857314 h 3429255"/>
              <a:gd name="connsiteX28" fmla="*/ 0 w 5663251"/>
              <a:gd name="connsiteY28" fmla="*/ 0 h 342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3251" h="3429255" extrusionOk="0">
                <a:moveTo>
                  <a:pt x="0" y="0"/>
                </a:moveTo>
                <a:cubicBezTo>
                  <a:pt x="178545" y="-2691"/>
                  <a:pt x="404433" y="-8935"/>
                  <a:pt x="572618" y="0"/>
                </a:cubicBezTo>
                <a:cubicBezTo>
                  <a:pt x="740803" y="8935"/>
                  <a:pt x="831939" y="-2411"/>
                  <a:pt x="1031970" y="0"/>
                </a:cubicBezTo>
                <a:cubicBezTo>
                  <a:pt x="1232001" y="2411"/>
                  <a:pt x="1565587" y="-3788"/>
                  <a:pt x="1774485" y="0"/>
                </a:cubicBezTo>
                <a:cubicBezTo>
                  <a:pt x="1983383" y="3788"/>
                  <a:pt x="2124850" y="10487"/>
                  <a:pt x="2347103" y="0"/>
                </a:cubicBezTo>
                <a:cubicBezTo>
                  <a:pt x="2569356" y="-10487"/>
                  <a:pt x="2740784" y="-2266"/>
                  <a:pt x="2919721" y="0"/>
                </a:cubicBezTo>
                <a:cubicBezTo>
                  <a:pt x="3098658" y="2266"/>
                  <a:pt x="3316070" y="4175"/>
                  <a:pt x="3662236" y="0"/>
                </a:cubicBezTo>
                <a:cubicBezTo>
                  <a:pt x="4008402" y="-4175"/>
                  <a:pt x="4021721" y="-3193"/>
                  <a:pt x="4178221" y="0"/>
                </a:cubicBezTo>
                <a:cubicBezTo>
                  <a:pt x="4334722" y="3193"/>
                  <a:pt x="4584066" y="-33148"/>
                  <a:pt x="4920736" y="0"/>
                </a:cubicBezTo>
                <a:cubicBezTo>
                  <a:pt x="5257407" y="33148"/>
                  <a:pt x="5466311" y="-19545"/>
                  <a:pt x="5663251" y="0"/>
                </a:cubicBezTo>
                <a:cubicBezTo>
                  <a:pt x="5669674" y="282224"/>
                  <a:pt x="5635980" y="445325"/>
                  <a:pt x="5663251" y="685851"/>
                </a:cubicBezTo>
                <a:cubicBezTo>
                  <a:pt x="5690522" y="926377"/>
                  <a:pt x="5653455" y="1165264"/>
                  <a:pt x="5663251" y="1371702"/>
                </a:cubicBezTo>
                <a:cubicBezTo>
                  <a:pt x="5673047" y="1578140"/>
                  <a:pt x="5632457" y="1924527"/>
                  <a:pt x="5663251" y="2091846"/>
                </a:cubicBezTo>
                <a:cubicBezTo>
                  <a:pt x="5694045" y="2259165"/>
                  <a:pt x="5654605" y="2507361"/>
                  <a:pt x="5663251" y="2674819"/>
                </a:cubicBezTo>
                <a:cubicBezTo>
                  <a:pt x="5671897" y="2842277"/>
                  <a:pt x="5663079" y="3155722"/>
                  <a:pt x="5663251" y="3429255"/>
                </a:cubicBezTo>
                <a:cubicBezTo>
                  <a:pt x="5484376" y="3414106"/>
                  <a:pt x="5220885" y="3399672"/>
                  <a:pt x="5034001" y="3429255"/>
                </a:cubicBezTo>
                <a:cubicBezTo>
                  <a:pt x="4847117" y="3458839"/>
                  <a:pt x="4636992" y="3400490"/>
                  <a:pt x="4404751" y="3429255"/>
                </a:cubicBezTo>
                <a:cubicBezTo>
                  <a:pt x="4172510" y="3458021"/>
                  <a:pt x="3974842" y="3430013"/>
                  <a:pt x="3662236" y="3429255"/>
                </a:cubicBezTo>
                <a:cubicBezTo>
                  <a:pt x="3349630" y="3428497"/>
                  <a:pt x="3250699" y="3430973"/>
                  <a:pt x="3032986" y="3429255"/>
                </a:cubicBezTo>
                <a:cubicBezTo>
                  <a:pt x="2815273" y="3427538"/>
                  <a:pt x="2799082" y="3406489"/>
                  <a:pt x="2573633" y="3429255"/>
                </a:cubicBezTo>
                <a:cubicBezTo>
                  <a:pt x="2348184" y="3452021"/>
                  <a:pt x="2234870" y="3444414"/>
                  <a:pt x="2057648" y="3429255"/>
                </a:cubicBezTo>
                <a:cubicBezTo>
                  <a:pt x="1880426" y="3414096"/>
                  <a:pt x="1491056" y="3404181"/>
                  <a:pt x="1315133" y="3429255"/>
                </a:cubicBezTo>
                <a:cubicBezTo>
                  <a:pt x="1139210" y="3454329"/>
                  <a:pt x="825308" y="3432351"/>
                  <a:pt x="685883" y="3429255"/>
                </a:cubicBezTo>
                <a:cubicBezTo>
                  <a:pt x="546458" y="3426160"/>
                  <a:pt x="180929" y="3438236"/>
                  <a:pt x="0" y="3429255"/>
                </a:cubicBezTo>
                <a:cubicBezTo>
                  <a:pt x="-30158" y="3282653"/>
                  <a:pt x="32782" y="2994188"/>
                  <a:pt x="0" y="2743404"/>
                </a:cubicBezTo>
                <a:cubicBezTo>
                  <a:pt x="-32782" y="2492620"/>
                  <a:pt x="16599" y="2374692"/>
                  <a:pt x="0" y="2160431"/>
                </a:cubicBezTo>
                <a:cubicBezTo>
                  <a:pt x="-16599" y="1946170"/>
                  <a:pt x="28189" y="1851141"/>
                  <a:pt x="0" y="1577457"/>
                </a:cubicBezTo>
                <a:cubicBezTo>
                  <a:pt x="-28189" y="1303773"/>
                  <a:pt x="-6905" y="1212799"/>
                  <a:pt x="0" y="857314"/>
                </a:cubicBezTo>
                <a:cubicBezTo>
                  <a:pt x="6905" y="501829"/>
                  <a:pt x="39188" y="386865"/>
                  <a:pt x="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lIns="91440" tIns="45720" rIns="91440" bIns="45720" rtlCol="1">
            <a:normAutofit fontScale="92500" lnSpcReduction="10000"/>
          </a:bodyPr>
          <a:lstStyle/>
          <a:p>
            <a:pPr algn="ctr">
              <a:spcBef>
                <a:spcPct val="20000"/>
              </a:spcBef>
            </a:pPr>
            <a:r>
              <a:rPr lang="ar-SA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أتحدث عن رحلةٍ ممتعةٍ قضيتُها مع أسْرتي</a:t>
            </a:r>
          </a:p>
          <a:p>
            <a:pPr algn="ctr">
              <a:spcBef>
                <a:spcPct val="20000"/>
              </a:spcBef>
            </a:pPr>
            <a:r>
              <a:rPr lang="ar-SA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برِّ الكويتِ الجميلِ وذلكَ في لغة سليمةٍ</a:t>
            </a:r>
          </a:p>
          <a:p>
            <a:pPr algn="ctr">
              <a:spcBef>
                <a:spcPct val="20000"/>
              </a:spcBef>
            </a:pPr>
            <a:r>
              <a:rPr lang="ar-SA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مترابطةٍ</a:t>
            </a: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E8BE0E0-630D-4869-9AB3-950D32BD4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33618"/>
            <a:ext cx="5384800" cy="3419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10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D0CC7A-0CB8-49B4-82F9-9429875B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7742" y="591585"/>
            <a:ext cx="5600648" cy="5600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78233FF-4566-4FA2-92F7-9994FF21EF03}"/>
              </a:ext>
            </a:extLst>
          </p:cNvPr>
          <p:cNvSpPr/>
          <p:nvPr/>
        </p:nvSpPr>
        <p:spPr>
          <a:xfrm>
            <a:off x="8136378" y="1945359"/>
            <a:ext cx="3403497" cy="144655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0" cap="none" spc="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القراءة </a:t>
            </a:r>
          </a:p>
        </p:txBody>
      </p:sp>
    </p:spTree>
    <p:extLst>
      <p:ext uri="{BB962C8B-B14F-4D97-AF65-F5344CB8AC3E}">
        <p14:creationId xmlns:p14="http://schemas.microsoft.com/office/powerpoint/2010/main" val="395319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96C9D-33BF-497C-AC70-487225FFE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3FA3C29-4932-46CD-932F-02F43E111CA8}"/>
                  </a:ext>
                </a:extLst>
              </p14:cNvPr>
              <p14:cNvContentPartPr/>
              <p14:nvPr/>
            </p14:nvContentPartPr>
            <p14:xfrm>
              <a:off x="4897758" y="3192342"/>
              <a:ext cx="208080" cy="17712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3FA3C29-4932-46CD-932F-02F43E111C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4118" y="3084702"/>
                <a:ext cx="3157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190BF67-4FDD-4217-BA41-7795D69739B5}"/>
                  </a:ext>
                </a:extLst>
              </p14:cNvPr>
              <p14:cNvContentPartPr/>
              <p14:nvPr/>
            </p14:nvContentPartPr>
            <p14:xfrm>
              <a:off x="4815318" y="3111702"/>
              <a:ext cx="376920" cy="39744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190BF67-4FDD-4217-BA41-7795D69739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61678" y="3004062"/>
                <a:ext cx="48456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7613C40E-5D46-48FD-8168-F641EAD6E27B}"/>
                  </a:ext>
                </a:extLst>
              </p14:cNvPr>
              <p14:cNvContentPartPr/>
              <p14:nvPr/>
            </p14:nvContentPartPr>
            <p14:xfrm>
              <a:off x="5402838" y="3648822"/>
              <a:ext cx="770400" cy="3819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7613C40E-5D46-48FD-8168-F641EAD6E2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9198" y="3540822"/>
                <a:ext cx="8780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CC4E948E-3185-4382-95AD-604077FB3F10}"/>
                  </a:ext>
                </a:extLst>
              </p14:cNvPr>
              <p14:cNvContentPartPr/>
              <p14:nvPr/>
            </p14:nvContentPartPr>
            <p14:xfrm>
              <a:off x="3886518" y="4949862"/>
              <a:ext cx="1126440" cy="4881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CC4E948E-3185-4382-95AD-604077FB3F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2878" y="4842222"/>
                <a:ext cx="1234080" cy="7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222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78356DB-3C50-4110-9720-E6082A2F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3A4C3A21-1AB8-4245-A3A4-D5E6F686DBEC}"/>
                  </a:ext>
                </a:extLst>
              </p14:cNvPr>
              <p14:cNvContentPartPr/>
              <p14:nvPr/>
            </p14:nvContentPartPr>
            <p14:xfrm>
              <a:off x="4194318" y="1268862"/>
              <a:ext cx="595080" cy="31104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3A4C3A21-1AB8-4245-A3A4-D5E6F686DB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0318" y="1160862"/>
                <a:ext cx="7027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D900CE70-FE81-47A9-ABBB-DD4BD274D3C9}"/>
                  </a:ext>
                </a:extLst>
              </p14:cNvPr>
              <p14:cNvContentPartPr/>
              <p14:nvPr/>
            </p14:nvContentPartPr>
            <p14:xfrm>
              <a:off x="4203318" y="1249422"/>
              <a:ext cx="585360" cy="44388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D900CE70-FE81-47A9-ABBB-DD4BD274D3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9318" y="1141422"/>
                <a:ext cx="693000" cy="6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770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5242473-0B2F-437E-B7A7-EC07D5EF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8C741BAB-60FC-439A-917B-C23EED872415}"/>
                  </a:ext>
                </a:extLst>
              </p14:cNvPr>
              <p14:cNvContentPartPr/>
              <p14:nvPr/>
            </p14:nvContentPartPr>
            <p14:xfrm>
              <a:off x="5602278" y="3730902"/>
              <a:ext cx="761400" cy="3358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8C741BAB-60FC-439A-917B-C23EED8724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8638" y="3622902"/>
                <a:ext cx="86904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61FEFE39-12B4-4B9C-957E-68A26825E41B}"/>
                  </a:ext>
                </a:extLst>
              </p14:cNvPr>
              <p14:cNvContentPartPr/>
              <p14:nvPr/>
            </p14:nvContentPartPr>
            <p14:xfrm>
              <a:off x="2613170" y="4192172"/>
              <a:ext cx="931888" cy="466865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61FEFE39-12B4-4B9C-957E-68A26825E4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9137" y="4084101"/>
                <a:ext cx="1039594" cy="6826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931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D59BB2-AD26-41C3-9343-6683418D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8D2B023D-0A3B-4DC9-A686-052D6E3E4C7D}"/>
                  </a:ext>
                </a:extLst>
              </p14:cNvPr>
              <p14:cNvContentPartPr/>
              <p14:nvPr/>
            </p14:nvContentPartPr>
            <p14:xfrm>
              <a:off x="10721118" y="1849902"/>
              <a:ext cx="775800" cy="29772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8D2B023D-0A3B-4DC9-A686-052D6E3E4C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7118" y="1742262"/>
                <a:ext cx="88344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02D9E22D-0BAC-4561-A01D-F65770F93AAB}"/>
                  </a:ext>
                </a:extLst>
              </p14:cNvPr>
              <p14:cNvContentPartPr/>
              <p14:nvPr/>
            </p14:nvContentPartPr>
            <p14:xfrm>
              <a:off x="7176558" y="1815702"/>
              <a:ext cx="779400" cy="47844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02D9E22D-0BAC-4561-A01D-F65770F93A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2918" y="1707702"/>
                <a:ext cx="887040" cy="6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4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F1D8414-9731-457B-B808-6786D123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88231E1A-8887-4023-AC93-FF91A8541145}"/>
                  </a:ext>
                </a:extLst>
              </p14:cNvPr>
              <p14:cNvContentPartPr/>
              <p14:nvPr/>
            </p14:nvContentPartPr>
            <p14:xfrm>
              <a:off x="528078" y="1809222"/>
              <a:ext cx="838080" cy="38412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88231E1A-8887-4023-AC93-FF91A85411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078" y="1701222"/>
                <a:ext cx="9457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E1B36F16-6F0D-4990-A70B-5767428E0BE2}"/>
                  </a:ext>
                </a:extLst>
              </p14:cNvPr>
              <p14:cNvContentPartPr/>
              <p14:nvPr/>
            </p14:nvContentPartPr>
            <p14:xfrm>
              <a:off x="10161678" y="2629302"/>
              <a:ext cx="983160" cy="29628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E1B36F16-6F0D-4990-A70B-5767428E0B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7678" y="2521302"/>
                <a:ext cx="1090800" cy="5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665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71097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قالب تصميم شاطئ البح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894_TF03460566" id="{7A914DD1-3371-461E-BEB2-A18C38E36649}" vid="{0D8789ED-2E0D-4639-98E7-6150747A1AFC}"/>
    </a:ext>
  </a:extLst>
</a:theme>
</file>

<file path=ppt/theme/theme2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1_Sketchy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EBC7860-8967-4E79-9A0F-8AAFA3E5BB01}">
  <we:reference id="wa104380907" version="3.0.0.0" store="ar-SA" storeType="OMEX"/>
  <we:alternateReferences>
    <we:reference id="WA104380907" version="3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شرائح تصميم شاطئ البحر</Template>
  <TotalTime>192</TotalTime>
  <Words>256</Words>
  <Application>Microsoft Office PowerPoint</Application>
  <PresentationFormat>شاشة عريضة</PresentationFormat>
  <Paragraphs>48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Modern Love</vt:lpstr>
      <vt:lpstr>Palatino Linotype</vt:lpstr>
      <vt:lpstr>Tahoma</vt:lpstr>
      <vt:lpstr>The Hand</vt:lpstr>
      <vt:lpstr>قالب تصميم شاطئ البحر</vt:lpstr>
      <vt:lpstr>SketchyVTI</vt:lpstr>
      <vt:lpstr>1_SketchyVTI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 Aa</dc:creator>
  <cp:lastModifiedBy>مريم على محمد عيسى</cp:lastModifiedBy>
  <cp:revision>14</cp:revision>
  <dcterms:created xsi:type="dcterms:W3CDTF">2021-03-31T13:23:38Z</dcterms:created>
  <dcterms:modified xsi:type="dcterms:W3CDTF">2023-06-12T05:45:59Z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