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7" r:id="rId3"/>
    <p:sldId id="261" r:id="rId4"/>
    <p:sldId id="258" r:id="rId5"/>
    <p:sldId id="260" r:id="rId6"/>
    <p:sldId id="262" r:id="rId7"/>
    <p:sldId id="256" r:id="rId8"/>
    <p:sldId id="269" r:id="rId9"/>
    <p:sldId id="259" r:id="rId10"/>
    <p:sldId id="264" r:id="rId11"/>
    <p:sldId id="266" r:id="rId12"/>
    <p:sldId id="274" r:id="rId13"/>
    <p:sldId id="267" r:id="rId14"/>
    <p:sldId id="276" r:id="rId15"/>
    <p:sldId id="275" r:id="rId16"/>
    <p:sldId id="270" r:id="rId17"/>
    <p:sldId id="271" r:id="rId18"/>
    <p:sldId id="263" r:id="rId19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98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9A6924-DB97-4C14-AAB9-5DF05826910E}" type="doc">
      <dgm:prSet loTypeId="urn:microsoft.com/office/officeart/2005/8/layout/orgChart1" loCatId="hierarchy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GB"/>
        </a:p>
      </dgm:t>
    </dgm:pt>
    <dgm:pt modelId="{66500A77-C900-48A2-9BED-05F5BD155FD6}">
      <dgm:prSet phldrT="[نص]"/>
      <dgm:spPr/>
      <dgm:t>
        <a:bodyPr/>
        <a:lstStyle/>
        <a:p>
          <a:r>
            <a:rPr lang="ar-SA" dirty="0"/>
            <a:t>أنواع المقاومات الكهربائية</a:t>
          </a:r>
          <a:endParaRPr lang="en-GB" dirty="0"/>
        </a:p>
      </dgm:t>
    </dgm:pt>
    <dgm:pt modelId="{59FD6802-508D-4030-8A4F-98F809072F5A}" type="parTrans" cxnId="{0D728DD3-E408-4EF2-9FAB-F2CACB6A1070}">
      <dgm:prSet/>
      <dgm:spPr/>
      <dgm:t>
        <a:bodyPr/>
        <a:lstStyle/>
        <a:p>
          <a:endParaRPr lang="en-GB"/>
        </a:p>
      </dgm:t>
    </dgm:pt>
    <dgm:pt modelId="{59EC9726-B7D5-4494-A74E-64B5988E1814}" type="sibTrans" cxnId="{0D728DD3-E408-4EF2-9FAB-F2CACB6A1070}">
      <dgm:prSet/>
      <dgm:spPr/>
      <dgm:t>
        <a:bodyPr/>
        <a:lstStyle/>
        <a:p>
          <a:endParaRPr lang="en-GB"/>
        </a:p>
      </dgm:t>
    </dgm:pt>
    <dgm:pt modelId="{F30D84AB-5F65-4A4D-BC6A-166F491F11FE}">
      <dgm:prSet phldrT="[نص]"/>
      <dgm:spPr/>
      <dgm:t>
        <a:bodyPr/>
        <a:lstStyle/>
        <a:p>
          <a:r>
            <a:rPr lang="ar-SA" dirty="0"/>
            <a:t>حسب مادة التصنيع</a:t>
          </a:r>
          <a:endParaRPr lang="en-GB" dirty="0"/>
        </a:p>
      </dgm:t>
    </dgm:pt>
    <dgm:pt modelId="{565C0A1A-82EB-45E7-9FDC-D9061C702E3E}" type="parTrans" cxnId="{561D0384-5852-4538-A7A4-82A09D4133DD}">
      <dgm:prSet/>
      <dgm:spPr/>
      <dgm:t>
        <a:bodyPr/>
        <a:lstStyle/>
        <a:p>
          <a:endParaRPr lang="en-GB"/>
        </a:p>
      </dgm:t>
    </dgm:pt>
    <dgm:pt modelId="{775601BC-9CE0-4BC3-A256-2BB1DD60C6C4}" type="sibTrans" cxnId="{561D0384-5852-4538-A7A4-82A09D4133DD}">
      <dgm:prSet/>
      <dgm:spPr/>
      <dgm:t>
        <a:bodyPr/>
        <a:lstStyle/>
        <a:p>
          <a:endParaRPr lang="en-GB"/>
        </a:p>
      </dgm:t>
    </dgm:pt>
    <dgm:pt modelId="{453B09AC-ECB0-4F17-BF43-BC3A13586BD0}">
      <dgm:prSet phldrT="[نص]"/>
      <dgm:spPr>
        <a:gradFill rotWithShape="0">
          <a:gsLst>
            <a:gs pos="9000">
              <a:schemeClr val="accent4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26000">
              <a:schemeClr val="accent4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47000">
              <a:schemeClr val="accent4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ar-SA" dirty="0"/>
            <a:t>حسب قيمتها</a:t>
          </a:r>
          <a:endParaRPr lang="en-GB" dirty="0"/>
        </a:p>
      </dgm:t>
    </dgm:pt>
    <dgm:pt modelId="{4947995F-FF9C-4AF6-91BB-4DF127404ACB}" type="parTrans" cxnId="{89190507-465E-4372-996F-CC59E9F893AC}">
      <dgm:prSet/>
      <dgm:spPr/>
      <dgm:t>
        <a:bodyPr/>
        <a:lstStyle/>
        <a:p>
          <a:endParaRPr lang="en-GB"/>
        </a:p>
      </dgm:t>
    </dgm:pt>
    <dgm:pt modelId="{F7744610-7ACB-423F-B496-D5D72EE49180}" type="sibTrans" cxnId="{89190507-465E-4372-996F-CC59E9F893AC}">
      <dgm:prSet/>
      <dgm:spPr/>
      <dgm:t>
        <a:bodyPr/>
        <a:lstStyle/>
        <a:p>
          <a:endParaRPr lang="en-GB"/>
        </a:p>
      </dgm:t>
    </dgm:pt>
    <dgm:pt modelId="{CDBDA450-16F7-4DAA-97F5-B0F7E49822AD}" type="pres">
      <dgm:prSet presAssocID="{669A6924-DB97-4C14-AAB9-5DF05826910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7E7C5E5-266B-4C73-906F-690C0C027C57}" type="pres">
      <dgm:prSet presAssocID="{66500A77-C900-48A2-9BED-05F5BD155FD6}" presName="hierRoot1" presStyleCnt="0">
        <dgm:presLayoutVars>
          <dgm:hierBranch val="init"/>
        </dgm:presLayoutVars>
      </dgm:prSet>
      <dgm:spPr/>
    </dgm:pt>
    <dgm:pt modelId="{F2332ACB-FCFE-407B-949A-CA71F7074F04}" type="pres">
      <dgm:prSet presAssocID="{66500A77-C900-48A2-9BED-05F5BD155FD6}" presName="rootComposite1" presStyleCnt="0"/>
      <dgm:spPr/>
    </dgm:pt>
    <dgm:pt modelId="{65CBCD85-CB6B-415A-A3A6-EAEBFE997A54}" type="pres">
      <dgm:prSet presAssocID="{66500A77-C900-48A2-9BED-05F5BD155FD6}" presName="rootText1" presStyleLbl="node0" presStyleIdx="0" presStyleCnt="1">
        <dgm:presLayoutVars>
          <dgm:chPref val="3"/>
        </dgm:presLayoutVars>
      </dgm:prSet>
      <dgm:spPr/>
    </dgm:pt>
    <dgm:pt modelId="{9A5CA57B-1A5F-47E7-9AC1-E7B5DD1CD691}" type="pres">
      <dgm:prSet presAssocID="{66500A77-C900-48A2-9BED-05F5BD155FD6}" presName="rootConnector1" presStyleLbl="node1" presStyleIdx="0" presStyleCnt="0"/>
      <dgm:spPr/>
    </dgm:pt>
    <dgm:pt modelId="{C3CAFB8B-52BE-4BC4-8466-06161DE388A7}" type="pres">
      <dgm:prSet presAssocID="{66500A77-C900-48A2-9BED-05F5BD155FD6}" presName="hierChild2" presStyleCnt="0"/>
      <dgm:spPr/>
    </dgm:pt>
    <dgm:pt modelId="{49C8B031-C7A2-4FC1-85EA-4AC48E8BB31D}" type="pres">
      <dgm:prSet presAssocID="{565C0A1A-82EB-45E7-9FDC-D9061C702E3E}" presName="Name37" presStyleLbl="parChTrans1D2" presStyleIdx="0" presStyleCnt="2"/>
      <dgm:spPr/>
    </dgm:pt>
    <dgm:pt modelId="{B9F11424-3CEF-4182-8F7D-15976863E63B}" type="pres">
      <dgm:prSet presAssocID="{F30D84AB-5F65-4A4D-BC6A-166F491F11FE}" presName="hierRoot2" presStyleCnt="0">
        <dgm:presLayoutVars>
          <dgm:hierBranch val="init"/>
        </dgm:presLayoutVars>
      </dgm:prSet>
      <dgm:spPr/>
    </dgm:pt>
    <dgm:pt modelId="{6487C311-6D8C-493C-9B7E-12325E1AFB58}" type="pres">
      <dgm:prSet presAssocID="{F30D84AB-5F65-4A4D-BC6A-166F491F11FE}" presName="rootComposite" presStyleCnt="0"/>
      <dgm:spPr/>
    </dgm:pt>
    <dgm:pt modelId="{4D7F0E99-2FA8-4300-A485-680A13ECE328}" type="pres">
      <dgm:prSet presAssocID="{F30D84AB-5F65-4A4D-BC6A-166F491F11FE}" presName="rootText" presStyleLbl="node2" presStyleIdx="0" presStyleCnt="2" custLinFactNeighborX="-73554" custLinFactNeighborY="-981">
        <dgm:presLayoutVars>
          <dgm:chPref val="3"/>
        </dgm:presLayoutVars>
      </dgm:prSet>
      <dgm:spPr/>
    </dgm:pt>
    <dgm:pt modelId="{5D7096B3-24A3-43AF-81C4-72596B1724B0}" type="pres">
      <dgm:prSet presAssocID="{F30D84AB-5F65-4A4D-BC6A-166F491F11FE}" presName="rootConnector" presStyleLbl="node2" presStyleIdx="0" presStyleCnt="2"/>
      <dgm:spPr/>
    </dgm:pt>
    <dgm:pt modelId="{11046BE4-C723-4C87-9287-A94EFC1E96F4}" type="pres">
      <dgm:prSet presAssocID="{F30D84AB-5F65-4A4D-BC6A-166F491F11FE}" presName="hierChild4" presStyleCnt="0"/>
      <dgm:spPr/>
    </dgm:pt>
    <dgm:pt modelId="{56064762-06A2-4ACF-AAC0-CC26D80954E5}" type="pres">
      <dgm:prSet presAssocID="{F30D84AB-5F65-4A4D-BC6A-166F491F11FE}" presName="hierChild5" presStyleCnt="0"/>
      <dgm:spPr/>
    </dgm:pt>
    <dgm:pt modelId="{B9C7FF10-6162-4BD7-A6A3-7B1D866CADAA}" type="pres">
      <dgm:prSet presAssocID="{4947995F-FF9C-4AF6-91BB-4DF127404ACB}" presName="Name37" presStyleLbl="parChTrans1D2" presStyleIdx="1" presStyleCnt="2"/>
      <dgm:spPr/>
    </dgm:pt>
    <dgm:pt modelId="{49DD6000-F1A8-4B32-BE35-5EC2D09150D6}" type="pres">
      <dgm:prSet presAssocID="{453B09AC-ECB0-4F17-BF43-BC3A13586BD0}" presName="hierRoot2" presStyleCnt="0">
        <dgm:presLayoutVars>
          <dgm:hierBranch val="init"/>
        </dgm:presLayoutVars>
      </dgm:prSet>
      <dgm:spPr/>
    </dgm:pt>
    <dgm:pt modelId="{A3B31527-BFF5-42A2-98A6-E6952F937B98}" type="pres">
      <dgm:prSet presAssocID="{453B09AC-ECB0-4F17-BF43-BC3A13586BD0}" presName="rootComposite" presStyleCnt="0"/>
      <dgm:spPr/>
    </dgm:pt>
    <dgm:pt modelId="{6297FBA6-840E-43B3-BD19-AA677DE788D8}" type="pres">
      <dgm:prSet presAssocID="{453B09AC-ECB0-4F17-BF43-BC3A13586BD0}" presName="rootText" presStyleLbl="node2" presStyleIdx="1" presStyleCnt="2" custLinFactNeighborX="75516">
        <dgm:presLayoutVars>
          <dgm:chPref val="3"/>
        </dgm:presLayoutVars>
      </dgm:prSet>
      <dgm:spPr/>
    </dgm:pt>
    <dgm:pt modelId="{A912C169-5801-44DB-93AA-8D539EB4FF20}" type="pres">
      <dgm:prSet presAssocID="{453B09AC-ECB0-4F17-BF43-BC3A13586BD0}" presName="rootConnector" presStyleLbl="node2" presStyleIdx="1" presStyleCnt="2"/>
      <dgm:spPr/>
    </dgm:pt>
    <dgm:pt modelId="{6CD55688-6D11-435F-8C09-F4C3C1B22AEA}" type="pres">
      <dgm:prSet presAssocID="{453B09AC-ECB0-4F17-BF43-BC3A13586BD0}" presName="hierChild4" presStyleCnt="0"/>
      <dgm:spPr/>
    </dgm:pt>
    <dgm:pt modelId="{C719AE89-E6E3-4516-B0FE-BE8547213392}" type="pres">
      <dgm:prSet presAssocID="{453B09AC-ECB0-4F17-BF43-BC3A13586BD0}" presName="hierChild5" presStyleCnt="0"/>
      <dgm:spPr/>
    </dgm:pt>
    <dgm:pt modelId="{C4D79226-B1A7-4E13-9730-CD2827AC50E9}" type="pres">
      <dgm:prSet presAssocID="{66500A77-C900-48A2-9BED-05F5BD155FD6}" presName="hierChild3" presStyleCnt="0"/>
      <dgm:spPr/>
    </dgm:pt>
  </dgm:ptLst>
  <dgm:cxnLst>
    <dgm:cxn modelId="{89190507-465E-4372-996F-CC59E9F893AC}" srcId="{66500A77-C900-48A2-9BED-05F5BD155FD6}" destId="{453B09AC-ECB0-4F17-BF43-BC3A13586BD0}" srcOrd="1" destOrd="0" parTransId="{4947995F-FF9C-4AF6-91BB-4DF127404ACB}" sibTransId="{F7744610-7ACB-423F-B496-D5D72EE49180}"/>
    <dgm:cxn modelId="{4E509014-CBBA-42DE-87E3-B70B722CDC39}" type="presOf" srcId="{66500A77-C900-48A2-9BED-05F5BD155FD6}" destId="{65CBCD85-CB6B-415A-A3A6-EAEBFE997A54}" srcOrd="0" destOrd="0" presId="urn:microsoft.com/office/officeart/2005/8/layout/orgChart1"/>
    <dgm:cxn modelId="{98EA9318-1175-4B98-B5BB-AD48C25325E6}" type="presOf" srcId="{4947995F-FF9C-4AF6-91BB-4DF127404ACB}" destId="{B9C7FF10-6162-4BD7-A6A3-7B1D866CADAA}" srcOrd="0" destOrd="0" presId="urn:microsoft.com/office/officeart/2005/8/layout/orgChart1"/>
    <dgm:cxn modelId="{108F272B-06AD-48EA-9084-001B49773506}" type="presOf" srcId="{66500A77-C900-48A2-9BED-05F5BD155FD6}" destId="{9A5CA57B-1A5F-47E7-9AC1-E7B5DD1CD691}" srcOrd="1" destOrd="0" presId="urn:microsoft.com/office/officeart/2005/8/layout/orgChart1"/>
    <dgm:cxn modelId="{39A7F370-0ABA-4ACF-9890-238E394B2101}" type="presOf" srcId="{453B09AC-ECB0-4F17-BF43-BC3A13586BD0}" destId="{6297FBA6-840E-43B3-BD19-AA677DE788D8}" srcOrd="0" destOrd="0" presId="urn:microsoft.com/office/officeart/2005/8/layout/orgChart1"/>
    <dgm:cxn modelId="{BE2D0F54-66EB-4425-9D2E-1AFCD0877266}" type="presOf" srcId="{669A6924-DB97-4C14-AAB9-5DF05826910E}" destId="{CDBDA450-16F7-4DAA-97F5-B0F7E49822AD}" srcOrd="0" destOrd="0" presId="urn:microsoft.com/office/officeart/2005/8/layout/orgChart1"/>
    <dgm:cxn modelId="{561D0384-5852-4538-A7A4-82A09D4133DD}" srcId="{66500A77-C900-48A2-9BED-05F5BD155FD6}" destId="{F30D84AB-5F65-4A4D-BC6A-166F491F11FE}" srcOrd="0" destOrd="0" parTransId="{565C0A1A-82EB-45E7-9FDC-D9061C702E3E}" sibTransId="{775601BC-9CE0-4BC3-A256-2BB1DD60C6C4}"/>
    <dgm:cxn modelId="{3B7D7C8A-B8A3-480F-8A14-91ADEE20B231}" type="presOf" srcId="{453B09AC-ECB0-4F17-BF43-BC3A13586BD0}" destId="{A912C169-5801-44DB-93AA-8D539EB4FF20}" srcOrd="1" destOrd="0" presId="urn:microsoft.com/office/officeart/2005/8/layout/orgChart1"/>
    <dgm:cxn modelId="{808409C4-5F89-4F3C-B661-3B3C82FACF47}" type="presOf" srcId="{F30D84AB-5F65-4A4D-BC6A-166F491F11FE}" destId="{5D7096B3-24A3-43AF-81C4-72596B1724B0}" srcOrd="1" destOrd="0" presId="urn:microsoft.com/office/officeart/2005/8/layout/orgChart1"/>
    <dgm:cxn modelId="{C0F8E2CA-1DA7-4E07-8AFF-719145AA71D6}" type="presOf" srcId="{565C0A1A-82EB-45E7-9FDC-D9061C702E3E}" destId="{49C8B031-C7A2-4FC1-85EA-4AC48E8BB31D}" srcOrd="0" destOrd="0" presId="urn:microsoft.com/office/officeart/2005/8/layout/orgChart1"/>
    <dgm:cxn modelId="{0D728DD3-E408-4EF2-9FAB-F2CACB6A1070}" srcId="{669A6924-DB97-4C14-AAB9-5DF05826910E}" destId="{66500A77-C900-48A2-9BED-05F5BD155FD6}" srcOrd="0" destOrd="0" parTransId="{59FD6802-508D-4030-8A4F-98F809072F5A}" sibTransId="{59EC9726-B7D5-4494-A74E-64B5988E1814}"/>
    <dgm:cxn modelId="{BBD1F8FA-897E-47C4-B15C-A3DD17195EE4}" type="presOf" srcId="{F30D84AB-5F65-4A4D-BC6A-166F491F11FE}" destId="{4D7F0E99-2FA8-4300-A485-680A13ECE328}" srcOrd="0" destOrd="0" presId="urn:microsoft.com/office/officeart/2005/8/layout/orgChart1"/>
    <dgm:cxn modelId="{B6047ED3-DF0D-40CD-B852-576561EB3852}" type="presParOf" srcId="{CDBDA450-16F7-4DAA-97F5-B0F7E49822AD}" destId="{B7E7C5E5-266B-4C73-906F-690C0C027C57}" srcOrd="0" destOrd="0" presId="urn:microsoft.com/office/officeart/2005/8/layout/orgChart1"/>
    <dgm:cxn modelId="{8A51127E-B273-4406-A7A0-4594D0C9ADAA}" type="presParOf" srcId="{B7E7C5E5-266B-4C73-906F-690C0C027C57}" destId="{F2332ACB-FCFE-407B-949A-CA71F7074F04}" srcOrd="0" destOrd="0" presId="urn:microsoft.com/office/officeart/2005/8/layout/orgChart1"/>
    <dgm:cxn modelId="{D775233C-D927-446E-8EEB-C16A0C8CCCC0}" type="presParOf" srcId="{F2332ACB-FCFE-407B-949A-CA71F7074F04}" destId="{65CBCD85-CB6B-415A-A3A6-EAEBFE997A54}" srcOrd="0" destOrd="0" presId="urn:microsoft.com/office/officeart/2005/8/layout/orgChart1"/>
    <dgm:cxn modelId="{7CEA342E-817E-43BF-8B78-2DA2FB440347}" type="presParOf" srcId="{F2332ACB-FCFE-407B-949A-CA71F7074F04}" destId="{9A5CA57B-1A5F-47E7-9AC1-E7B5DD1CD691}" srcOrd="1" destOrd="0" presId="urn:microsoft.com/office/officeart/2005/8/layout/orgChart1"/>
    <dgm:cxn modelId="{F7532D44-F22C-4F7F-86C0-FCD3D83CE5AE}" type="presParOf" srcId="{B7E7C5E5-266B-4C73-906F-690C0C027C57}" destId="{C3CAFB8B-52BE-4BC4-8466-06161DE388A7}" srcOrd="1" destOrd="0" presId="urn:microsoft.com/office/officeart/2005/8/layout/orgChart1"/>
    <dgm:cxn modelId="{686E0620-5113-42CC-AFBD-1055AC1CAB8B}" type="presParOf" srcId="{C3CAFB8B-52BE-4BC4-8466-06161DE388A7}" destId="{49C8B031-C7A2-4FC1-85EA-4AC48E8BB31D}" srcOrd="0" destOrd="0" presId="urn:microsoft.com/office/officeart/2005/8/layout/orgChart1"/>
    <dgm:cxn modelId="{F328FF3D-F489-4020-99AA-84BB37DD9A05}" type="presParOf" srcId="{C3CAFB8B-52BE-4BC4-8466-06161DE388A7}" destId="{B9F11424-3CEF-4182-8F7D-15976863E63B}" srcOrd="1" destOrd="0" presId="urn:microsoft.com/office/officeart/2005/8/layout/orgChart1"/>
    <dgm:cxn modelId="{121C1ED0-8ADD-4C98-8D95-B50E02FFE85C}" type="presParOf" srcId="{B9F11424-3CEF-4182-8F7D-15976863E63B}" destId="{6487C311-6D8C-493C-9B7E-12325E1AFB58}" srcOrd="0" destOrd="0" presId="urn:microsoft.com/office/officeart/2005/8/layout/orgChart1"/>
    <dgm:cxn modelId="{9C478969-B17E-45DA-8DE4-A8A4263795E8}" type="presParOf" srcId="{6487C311-6D8C-493C-9B7E-12325E1AFB58}" destId="{4D7F0E99-2FA8-4300-A485-680A13ECE328}" srcOrd="0" destOrd="0" presId="urn:microsoft.com/office/officeart/2005/8/layout/orgChart1"/>
    <dgm:cxn modelId="{60C844C3-05EB-4E19-A364-525692D69500}" type="presParOf" srcId="{6487C311-6D8C-493C-9B7E-12325E1AFB58}" destId="{5D7096B3-24A3-43AF-81C4-72596B1724B0}" srcOrd="1" destOrd="0" presId="urn:microsoft.com/office/officeart/2005/8/layout/orgChart1"/>
    <dgm:cxn modelId="{0DA422E5-359A-4B54-98CB-E2166EF4A160}" type="presParOf" srcId="{B9F11424-3CEF-4182-8F7D-15976863E63B}" destId="{11046BE4-C723-4C87-9287-A94EFC1E96F4}" srcOrd="1" destOrd="0" presId="urn:microsoft.com/office/officeart/2005/8/layout/orgChart1"/>
    <dgm:cxn modelId="{2BF8FEE6-EA35-47CB-BC11-9ED3900647D8}" type="presParOf" srcId="{B9F11424-3CEF-4182-8F7D-15976863E63B}" destId="{56064762-06A2-4ACF-AAC0-CC26D80954E5}" srcOrd="2" destOrd="0" presId="urn:microsoft.com/office/officeart/2005/8/layout/orgChart1"/>
    <dgm:cxn modelId="{18ED5525-4165-4DCE-84A1-FE8CE9D47A24}" type="presParOf" srcId="{C3CAFB8B-52BE-4BC4-8466-06161DE388A7}" destId="{B9C7FF10-6162-4BD7-A6A3-7B1D866CADAA}" srcOrd="2" destOrd="0" presId="urn:microsoft.com/office/officeart/2005/8/layout/orgChart1"/>
    <dgm:cxn modelId="{B4E2B487-7596-4B4C-ADC3-0FF82AC39CAB}" type="presParOf" srcId="{C3CAFB8B-52BE-4BC4-8466-06161DE388A7}" destId="{49DD6000-F1A8-4B32-BE35-5EC2D09150D6}" srcOrd="3" destOrd="0" presId="urn:microsoft.com/office/officeart/2005/8/layout/orgChart1"/>
    <dgm:cxn modelId="{AAF0A41A-4140-4D94-827C-EB278347F1C1}" type="presParOf" srcId="{49DD6000-F1A8-4B32-BE35-5EC2D09150D6}" destId="{A3B31527-BFF5-42A2-98A6-E6952F937B98}" srcOrd="0" destOrd="0" presId="urn:microsoft.com/office/officeart/2005/8/layout/orgChart1"/>
    <dgm:cxn modelId="{EE72A339-0C56-4885-B8EC-4E1FBABBF009}" type="presParOf" srcId="{A3B31527-BFF5-42A2-98A6-E6952F937B98}" destId="{6297FBA6-840E-43B3-BD19-AA677DE788D8}" srcOrd="0" destOrd="0" presId="urn:microsoft.com/office/officeart/2005/8/layout/orgChart1"/>
    <dgm:cxn modelId="{46CDAC51-9BBF-4E54-957C-02A4D74A28BC}" type="presParOf" srcId="{A3B31527-BFF5-42A2-98A6-E6952F937B98}" destId="{A912C169-5801-44DB-93AA-8D539EB4FF20}" srcOrd="1" destOrd="0" presId="urn:microsoft.com/office/officeart/2005/8/layout/orgChart1"/>
    <dgm:cxn modelId="{051E3C1B-91C2-427D-B51B-F24055665223}" type="presParOf" srcId="{49DD6000-F1A8-4B32-BE35-5EC2D09150D6}" destId="{6CD55688-6D11-435F-8C09-F4C3C1B22AEA}" srcOrd="1" destOrd="0" presId="urn:microsoft.com/office/officeart/2005/8/layout/orgChart1"/>
    <dgm:cxn modelId="{C59F76F9-C82B-4D82-95B0-A0AE7E2B0AD6}" type="presParOf" srcId="{49DD6000-F1A8-4B32-BE35-5EC2D09150D6}" destId="{C719AE89-E6E3-4516-B0FE-BE8547213392}" srcOrd="2" destOrd="0" presId="urn:microsoft.com/office/officeart/2005/8/layout/orgChart1"/>
    <dgm:cxn modelId="{52FBBE27-CDF7-4E84-A8A7-114D51E18C0E}" type="presParOf" srcId="{B7E7C5E5-266B-4C73-906F-690C0C027C57}" destId="{C4D79226-B1A7-4E13-9730-CD2827AC50E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DD8733-C97C-4FB4-89F1-1E20FFECA0A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BAE2089-AA5D-4716-AFCF-25F091CA607E}">
      <dgm:prSet phldrT="[نص]"/>
      <dgm:spPr/>
      <dgm:t>
        <a:bodyPr/>
        <a:lstStyle/>
        <a:p>
          <a:r>
            <a:rPr lang="ar-SA" dirty="0"/>
            <a:t>متغيرة</a:t>
          </a:r>
          <a:endParaRPr lang="en-GB" dirty="0"/>
        </a:p>
      </dgm:t>
    </dgm:pt>
    <dgm:pt modelId="{23D441AE-30B6-46BB-A766-92B76B3396E0}" type="parTrans" cxnId="{3E4CEDDE-8DC7-4E89-9E93-23D8D5292082}">
      <dgm:prSet/>
      <dgm:spPr/>
      <dgm:t>
        <a:bodyPr/>
        <a:lstStyle/>
        <a:p>
          <a:endParaRPr lang="en-GB"/>
        </a:p>
      </dgm:t>
    </dgm:pt>
    <dgm:pt modelId="{3400824C-1B99-4718-8676-4B50CB37D36A}" type="sibTrans" cxnId="{3E4CEDDE-8DC7-4E89-9E93-23D8D5292082}">
      <dgm:prSet/>
      <dgm:spPr/>
      <dgm:t>
        <a:bodyPr/>
        <a:lstStyle/>
        <a:p>
          <a:endParaRPr lang="en-GB"/>
        </a:p>
      </dgm:t>
    </dgm:pt>
    <dgm:pt modelId="{6D7C8E90-A7C7-4064-8C35-5BC4E4F8921C}">
      <dgm:prSet phldrT="[نص]"/>
      <dgm:spPr/>
      <dgm:t>
        <a:bodyPr/>
        <a:lstStyle/>
        <a:p>
          <a:r>
            <a:rPr lang="ar-SA" dirty="0"/>
            <a:t>ثابتة</a:t>
          </a:r>
          <a:endParaRPr lang="en-GB" dirty="0"/>
        </a:p>
      </dgm:t>
    </dgm:pt>
    <dgm:pt modelId="{3F913470-792C-4303-BDB9-91E3693C0C2C}" type="parTrans" cxnId="{89861096-7D67-4EC6-8F25-13C7709DD258}">
      <dgm:prSet/>
      <dgm:spPr/>
      <dgm:t>
        <a:bodyPr/>
        <a:lstStyle/>
        <a:p>
          <a:endParaRPr lang="en-GB"/>
        </a:p>
      </dgm:t>
    </dgm:pt>
    <dgm:pt modelId="{030AE401-2E4C-4F14-8DEA-56E7D73D0639}" type="sibTrans" cxnId="{89861096-7D67-4EC6-8F25-13C7709DD258}">
      <dgm:prSet/>
      <dgm:spPr/>
      <dgm:t>
        <a:bodyPr/>
        <a:lstStyle/>
        <a:p>
          <a:endParaRPr lang="en-GB"/>
        </a:p>
      </dgm:t>
    </dgm:pt>
    <dgm:pt modelId="{8F8BECDC-C98D-45A2-A600-077B157D65F2}" type="pres">
      <dgm:prSet presAssocID="{B6DD8733-C97C-4FB4-89F1-1E20FFECA0AF}" presName="Name0" presStyleCnt="0">
        <dgm:presLayoutVars>
          <dgm:dir val="rev"/>
          <dgm:animLvl val="lvl"/>
          <dgm:resizeHandles val="exact"/>
        </dgm:presLayoutVars>
      </dgm:prSet>
      <dgm:spPr/>
    </dgm:pt>
    <dgm:pt modelId="{8695C961-CBFE-4ABB-8D09-C26F8260FF19}" type="pres">
      <dgm:prSet presAssocID="{0BAE2089-AA5D-4716-AFCF-25F091CA607E}" presName="parTxOnly" presStyleLbl="node1" presStyleIdx="0" presStyleCnt="2" custLinFactX="-74430" custLinFactNeighborX="-100000" custLinFactNeighborY="-27197">
        <dgm:presLayoutVars>
          <dgm:chMax val="0"/>
          <dgm:chPref val="0"/>
          <dgm:bulletEnabled val="1"/>
        </dgm:presLayoutVars>
      </dgm:prSet>
      <dgm:spPr/>
    </dgm:pt>
    <dgm:pt modelId="{81E8F20F-CC87-4672-B0FA-C381A360851D}" type="pres">
      <dgm:prSet presAssocID="{3400824C-1B99-4718-8676-4B50CB37D36A}" presName="parTxOnlySpace" presStyleCnt="0"/>
      <dgm:spPr/>
    </dgm:pt>
    <dgm:pt modelId="{24874647-2C29-4469-966A-1924F8E955D9}" type="pres">
      <dgm:prSet presAssocID="{6D7C8E90-A7C7-4064-8C35-5BC4E4F8921C}" presName="parTxOnly" presStyleLbl="node1" presStyleIdx="1" presStyleCnt="2" custAng="0" custLinFactX="80167" custLinFactNeighborX="100000" custLinFactNeighborY="-29442">
        <dgm:presLayoutVars>
          <dgm:chMax val="0"/>
          <dgm:chPref val="0"/>
          <dgm:bulletEnabled val="1"/>
        </dgm:presLayoutVars>
      </dgm:prSet>
      <dgm:spPr/>
    </dgm:pt>
  </dgm:ptLst>
  <dgm:cxnLst>
    <dgm:cxn modelId="{B639782F-4917-483C-A485-ECCF9B0BA847}" type="presOf" srcId="{B6DD8733-C97C-4FB4-89F1-1E20FFECA0AF}" destId="{8F8BECDC-C98D-45A2-A600-077B157D65F2}" srcOrd="0" destOrd="0" presId="urn:microsoft.com/office/officeart/2005/8/layout/chevron1"/>
    <dgm:cxn modelId="{98F1D393-917C-485A-85AD-2A09C4F71586}" type="presOf" srcId="{6D7C8E90-A7C7-4064-8C35-5BC4E4F8921C}" destId="{24874647-2C29-4469-966A-1924F8E955D9}" srcOrd="0" destOrd="0" presId="urn:microsoft.com/office/officeart/2005/8/layout/chevron1"/>
    <dgm:cxn modelId="{89861096-7D67-4EC6-8F25-13C7709DD258}" srcId="{B6DD8733-C97C-4FB4-89F1-1E20FFECA0AF}" destId="{6D7C8E90-A7C7-4064-8C35-5BC4E4F8921C}" srcOrd="1" destOrd="0" parTransId="{3F913470-792C-4303-BDB9-91E3693C0C2C}" sibTransId="{030AE401-2E4C-4F14-8DEA-56E7D73D0639}"/>
    <dgm:cxn modelId="{5CDD64A8-3EB5-49CE-99F3-0FAFB425251B}" type="presOf" srcId="{0BAE2089-AA5D-4716-AFCF-25F091CA607E}" destId="{8695C961-CBFE-4ABB-8D09-C26F8260FF19}" srcOrd="0" destOrd="0" presId="urn:microsoft.com/office/officeart/2005/8/layout/chevron1"/>
    <dgm:cxn modelId="{3E4CEDDE-8DC7-4E89-9E93-23D8D5292082}" srcId="{B6DD8733-C97C-4FB4-89F1-1E20FFECA0AF}" destId="{0BAE2089-AA5D-4716-AFCF-25F091CA607E}" srcOrd="0" destOrd="0" parTransId="{23D441AE-30B6-46BB-A766-92B76B3396E0}" sibTransId="{3400824C-1B99-4718-8676-4B50CB37D36A}"/>
    <dgm:cxn modelId="{C9E4E802-8903-48DB-83D3-ADB3E3A94F09}" type="presParOf" srcId="{8F8BECDC-C98D-45A2-A600-077B157D65F2}" destId="{8695C961-CBFE-4ABB-8D09-C26F8260FF19}" srcOrd="0" destOrd="0" presId="urn:microsoft.com/office/officeart/2005/8/layout/chevron1"/>
    <dgm:cxn modelId="{AE8AB13B-6032-4762-983F-ED3C23FCF3B1}" type="presParOf" srcId="{8F8BECDC-C98D-45A2-A600-077B157D65F2}" destId="{81E8F20F-CC87-4672-B0FA-C381A360851D}" srcOrd="1" destOrd="0" presId="urn:microsoft.com/office/officeart/2005/8/layout/chevron1"/>
    <dgm:cxn modelId="{39E97C8A-3333-48A0-B786-AF79CFE6C549}" type="presParOf" srcId="{8F8BECDC-C98D-45A2-A600-077B157D65F2}" destId="{24874647-2C29-4469-966A-1924F8E955D9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0A0A8A-116C-4967-AAFF-719277F6000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408E535-2211-4201-967F-8C6CE19EFF6F}">
      <dgm:prSet phldrT="[نص]"/>
      <dgm:spPr/>
      <dgm:t>
        <a:bodyPr/>
        <a:lstStyle/>
        <a:p>
          <a:r>
            <a:rPr lang="ar-SA" dirty="0"/>
            <a:t>كربونية</a:t>
          </a:r>
          <a:endParaRPr lang="en-GB" dirty="0"/>
        </a:p>
      </dgm:t>
    </dgm:pt>
    <dgm:pt modelId="{D9D8DE83-696D-4E6C-A314-43B67C005541}" type="parTrans" cxnId="{B244DF4F-1AD7-4794-AC2A-476794A757B8}">
      <dgm:prSet/>
      <dgm:spPr/>
      <dgm:t>
        <a:bodyPr/>
        <a:lstStyle/>
        <a:p>
          <a:endParaRPr lang="en-GB"/>
        </a:p>
      </dgm:t>
    </dgm:pt>
    <dgm:pt modelId="{5DD8EFB7-AD46-4FE2-B230-94684268BEF5}" type="sibTrans" cxnId="{B244DF4F-1AD7-4794-AC2A-476794A757B8}">
      <dgm:prSet/>
      <dgm:spPr/>
      <dgm:t>
        <a:bodyPr/>
        <a:lstStyle/>
        <a:p>
          <a:endParaRPr lang="en-GB"/>
        </a:p>
      </dgm:t>
    </dgm:pt>
    <dgm:pt modelId="{2DF8C1DC-2649-4FB1-A2E4-5E611243914A}">
      <dgm:prSet phldrT="[نص]"/>
      <dgm:spPr/>
      <dgm:t>
        <a:bodyPr/>
        <a:lstStyle/>
        <a:p>
          <a:r>
            <a:rPr lang="ar-SA" dirty="0"/>
            <a:t>غشائية </a:t>
          </a:r>
          <a:endParaRPr lang="en-GB" dirty="0"/>
        </a:p>
      </dgm:t>
    </dgm:pt>
    <dgm:pt modelId="{362AF649-8F20-496E-867C-AD94CF9B8DF2}" type="parTrans" cxnId="{0206C277-CF3A-4C9E-AFFD-073E7B5FBAED}">
      <dgm:prSet/>
      <dgm:spPr/>
      <dgm:t>
        <a:bodyPr/>
        <a:lstStyle/>
        <a:p>
          <a:endParaRPr lang="en-GB"/>
        </a:p>
      </dgm:t>
    </dgm:pt>
    <dgm:pt modelId="{E4A77E4B-102E-4B27-83B4-A4912EB9802B}" type="sibTrans" cxnId="{0206C277-CF3A-4C9E-AFFD-073E7B5FBAED}">
      <dgm:prSet/>
      <dgm:spPr/>
      <dgm:t>
        <a:bodyPr/>
        <a:lstStyle/>
        <a:p>
          <a:endParaRPr lang="en-GB"/>
        </a:p>
      </dgm:t>
    </dgm:pt>
    <dgm:pt modelId="{C27B336B-4080-49DF-AFAD-C2D86187C4D4}">
      <dgm:prSet phldrT="[نص]"/>
      <dgm:spPr/>
      <dgm:t>
        <a:bodyPr/>
        <a:lstStyle/>
        <a:p>
          <a:r>
            <a:rPr lang="ar-SA" dirty="0"/>
            <a:t>سلكية</a:t>
          </a:r>
          <a:endParaRPr lang="en-GB" dirty="0"/>
        </a:p>
      </dgm:t>
    </dgm:pt>
    <dgm:pt modelId="{01568AF7-DCDB-4082-A556-87CA7C573047}" type="parTrans" cxnId="{2A174223-7DA6-4C98-B37B-A5848F0CB06E}">
      <dgm:prSet/>
      <dgm:spPr/>
      <dgm:t>
        <a:bodyPr/>
        <a:lstStyle/>
        <a:p>
          <a:endParaRPr lang="en-GB"/>
        </a:p>
      </dgm:t>
    </dgm:pt>
    <dgm:pt modelId="{1BFD11F1-879E-4231-86FB-8EECDBDDD377}" type="sibTrans" cxnId="{2A174223-7DA6-4C98-B37B-A5848F0CB06E}">
      <dgm:prSet/>
      <dgm:spPr/>
      <dgm:t>
        <a:bodyPr/>
        <a:lstStyle/>
        <a:p>
          <a:endParaRPr lang="en-GB"/>
        </a:p>
      </dgm:t>
    </dgm:pt>
    <dgm:pt modelId="{0AB4619F-4C21-429C-BFB1-58BE92D5F72D}" type="pres">
      <dgm:prSet presAssocID="{3B0A0A8A-116C-4967-AAFF-719277F60002}" presName="Name0" presStyleCnt="0">
        <dgm:presLayoutVars>
          <dgm:dir val="rev"/>
          <dgm:animLvl val="lvl"/>
          <dgm:resizeHandles val="exact"/>
        </dgm:presLayoutVars>
      </dgm:prSet>
      <dgm:spPr/>
    </dgm:pt>
    <dgm:pt modelId="{A8E84D9B-B4DE-4A34-98C1-5AF7B26BBF2E}" type="pres">
      <dgm:prSet presAssocID="{E408E535-2211-4201-967F-8C6CE19EFF6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815B6EF-64CD-4BBB-B7BB-A75BBD7EAAB1}" type="pres">
      <dgm:prSet presAssocID="{5DD8EFB7-AD46-4FE2-B230-94684268BEF5}" presName="parTxOnlySpace" presStyleCnt="0"/>
      <dgm:spPr/>
    </dgm:pt>
    <dgm:pt modelId="{2C267A5C-11C1-483B-BC13-1A5315D33EDB}" type="pres">
      <dgm:prSet presAssocID="{2DF8C1DC-2649-4FB1-A2E4-5E611243914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16FD17B-E5D7-4C4D-BC83-CE2C2F854AC7}" type="pres">
      <dgm:prSet presAssocID="{E4A77E4B-102E-4B27-83B4-A4912EB9802B}" presName="parTxOnlySpace" presStyleCnt="0"/>
      <dgm:spPr/>
    </dgm:pt>
    <dgm:pt modelId="{1994F2DD-DFBC-4634-BAA7-93BDF8B8643A}" type="pres">
      <dgm:prSet presAssocID="{C27B336B-4080-49DF-AFAD-C2D86187C4D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AEDEE0C-914C-4B73-9FEB-BC66ECFAA4E0}" type="presOf" srcId="{3B0A0A8A-116C-4967-AAFF-719277F60002}" destId="{0AB4619F-4C21-429C-BFB1-58BE92D5F72D}" srcOrd="0" destOrd="0" presId="urn:microsoft.com/office/officeart/2005/8/layout/chevron1"/>
    <dgm:cxn modelId="{9705D411-2098-4796-949D-9D39CACBA7BE}" type="presOf" srcId="{E408E535-2211-4201-967F-8C6CE19EFF6F}" destId="{A8E84D9B-B4DE-4A34-98C1-5AF7B26BBF2E}" srcOrd="0" destOrd="0" presId="urn:microsoft.com/office/officeart/2005/8/layout/chevron1"/>
    <dgm:cxn modelId="{2A174223-7DA6-4C98-B37B-A5848F0CB06E}" srcId="{3B0A0A8A-116C-4967-AAFF-719277F60002}" destId="{C27B336B-4080-49DF-AFAD-C2D86187C4D4}" srcOrd="2" destOrd="0" parTransId="{01568AF7-DCDB-4082-A556-87CA7C573047}" sibTransId="{1BFD11F1-879E-4231-86FB-8EECDBDDD377}"/>
    <dgm:cxn modelId="{B244DF4F-1AD7-4794-AC2A-476794A757B8}" srcId="{3B0A0A8A-116C-4967-AAFF-719277F60002}" destId="{E408E535-2211-4201-967F-8C6CE19EFF6F}" srcOrd="0" destOrd="0" parTransId="{D9D8DE83-696D-4E6C-A314-43B67C005541}" sibTransId="{5DD8EFB7-AD46-4FE2-B230-94684268BEF5}"/>
    <dgm:cxn modelId="{0206C277-CF3A-4C9E-AFFD-073E7B5FBAED}" srcId="{3B0A0A8A-116C-4967-AAFF-719277F60002}" destId="{2DF8C1DC-2649-4FB1-A2E4-5E611243914A}" srcOrd="1" destOrd="0" parTransId="{362AF649-8F20-496E-867C-AD94CF9B8DF2}" sibTransId="{E4A77E4B-102E-4B27-83B4-A4912EB9802B}"/>
    <dgm:cxn modelId="{F955C5A8-1640-426C-A8BA-F8E9CB137ADD}" type="presOf" srcId="{C27B336B-4080-49DF-AFAD-C2D86187C4D4}" destId="{1994F2DD-DFBC-4634-BAA7-93BDF8B8643A}" srcOrd="0" destOrd="0" presId="urn:microsoft.com/office/officeart/2005/8/layout/chevron1"/>
    <dgm:cxn modelId="{18E715E7-203A-4B4A-96EE-3C44E63CB48F}" type="presOf" srcId="{2DF8C1DC-2649-4FB1-A2E4-5E611243914A}" destId="{2C267A5C-11C1-483B-BC13-1A5315D33EDB}" srcOrd="0" destOrd="0" presId="urn:microsoft.com/office/officeart/2005/8/layout/chevron1"/>
    <dgm:cxn modelId="{685B426B-871A-402C-A434-8D9F3A95DC06}" type="presParOf" srcId="{0AB4619F-4C21-429C-BFB1-58BE92D5F72D}" destId="{A8E84D9B-B4DE-4A34-98C1-5AF7B26BBF2E}" srcOrd="0" destOrd="0" presId="urn:microsoft.com/office/officeart/2005/8/layout/chevron1"/>
    <dgm:cxn modelId="{82C1AD01-4FDB-46E2-903D-32F4CA968F23}" type="presParOf" srcId="{0AB4619F-4C21-429C-BFB1-58BE92D5F72D}" destId="{E815B6EF-64CD-4BBB-B7BB-A75BBD7EAAB1}" srcOrd="1" destOrd="0" presId="urn:microsoft.com/office/officeart/2005/8/layout/chevron1"/>
    <dgm:cxn modelId="{E06B0FD6-EBC6-4217-BAA4-44F4D5872ADF}" type="presParOf" srcId="{0AB4619F-4C21-429C-BFB1-58BE92D5F72D}" destId="{2C267A5C-11C1-483B-BC13-1A5315D33EDB}" srcOrd="2" destOrd="0" presId="urn:microsoft.com/office/officeart/2005/8/layout/chevron1"/>
    <dgm:cxn modelId="{B4B3B6A6-E945-4616-823D-102DAAE9D5A4}" type="presParOf" srcId="{0AB4619F-4C21-429C-BFB1-58BE92D5F72D}" destId="{416FD17B-E5D7-4C4D-BC83-CE2C2F854AC7}" srcOrd="3" destOrd="0" presId="urn:microsoft.com/office/officeart/2005/8/layout/chevron1"/>
    <dgm:cxn modelId="{8148950D-6B5F-40FF-A750-B7E41C786D1D}" type="presParOf" srcId="{0AB4619F-4C21-429C-BFB1-58BE92D5F72D}" destId="{1994F2DD-DFBC-4634-BAA7-93BDF8B8643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0A0A8A-116C-4967-AAFF-719277F6000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408E535-2211-4201-967F-8C6CE19EFF6F}">
      <dgm:prSet phldrT="[نص]"/>
      <dgm:spPr/>
      <dgm:t>
        <a:bodyPr/>
        <a:lstStyle/>
        <a:p>
          <a:r>
            <a:rPr lang="ar-SA" dirty="0"/>
            <a:t>ضوئية</a:t>
          </a:r>
          <a:endParaRPr lang="en-GB" dirty="0"/>
        </a:p>
      </dgm:t>
    </dgm:pt>
    <dgm:pt modelId="{D9D8DE83-696D-4E6C-A314-43B67C005541}" type="parTrans" cxnId="{B244DF4F-1AD7-4794-AC2A-476794A757B8}">
      <dgm:prSet/>
      <dgm:spPr/>
      <dgm:t>
        <a:bodyPr/>
        <a:lstStyle/>
        <a:p>
          <a:endParaRPr lang="en-GB"/>
        </a:p>
      </dgm:t>
    </dgm:pt>
    <dgm:pt modelId="{5DD8EFB7-AD46-4FE2-B230-94684268BEF5}" type="sibTrans" cxnId="{B244DF4F-1AD7-4794-AC2A-476794A757B8}">
      <dgm:prSet/>
      <dgm:spPr/>
      <dgm:t>
        <a:bodyPr/>
        <a:lstStyle/>
        <a:p>
          <a:endParaRPr lang="en-GB"/>
        </a:p>
      </dgm:t>
    </dgm:pt>
    <dgm:pt modelId="{2DF8C1DC-2649-4FB1-A2E4-5E611243914A}">
      <dgm:prSet phldrT="[نص]"/>
      <dgm:spPr/>
      <dgm:t>
        <a:bodyPr/>
        <a:lstStyle/>
        <a:p>
          <a:r>
            <a:rPr lang="ar-SA" dirty="0"/>
            <a:t>حرارية</a:t>
          </a:r>
          <a:endParaRPr lang="en-GB" dirty="0"/>
        </a:p>
      </dgm:t>
    </dgm:pt>
    <dgm:pt modelId="{362AF649-8F20-496E-867C-AD94CF9B8DF2}" type="parTrans" cxnId="{0206C277-CF3A-4C9E-AFFD-073E7B5FBAED}">
      <dgm:prSet/>
      <dgm:spPr/>
      <dgm:t>
        <a:bodyPr/>
        <a:lstStyle/>
        <a:p>
          <a:endParaRPr lang="en-GB"/>
        </a:p>
      </dgm:t>
    </dgm:pt>
    <dgm:pt modelId="{E4A77E4B-102E-4B27-83B4-A4912EB9802B}" type="sibTrans" cxnId="{0206C277-CF3A-4C9E-AFFD-073E7B5FBAED}">
      <dgm:prSet/>
      <dgm:spPr/>
      <dgm:t>
        <a:bodyPr/>
        <a:lstStyle/>
        <a:p>
          <a:endParaRPr lang="en-GB"/>
        </a:p>
      </dgm:t>
    </dgm:pt>
    <dgm:pt modelId="{0AB4619F-4C21-429C-BFB1-58BE92D5F72D}" type="pres">
      <dgm:prSet presAssocID="{3B0A0A8A-116C-4967-AAFF-719277F60002}" presName="Name0" presStyleCnt="0">
        <dgm:presLayoutVars>
          <dgm:dir val="rev"/>
          <dgm:animLvl val="lvl"/>
          <dgm:resizeHandles val="exact"/>
        </dgm:presLayoutVars>
      </dgm:prSet>
      <dgm:spPr/>
    </dgm:pt>
    <dgm:pt modelId="{A8E84D9B-B4DE-4A34-98C1-5AF7B26BBF2E}" type="pres">
      <dgm:prSet presAssocID="{E408E535-2211-4201-967F-8C6CE19EFF6F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E815B6EF-64CD-4BBB-B7BB-A75BBD7EAAB1}" type="pres">
      <dgm:prSet presAssocID="{5DD8EFB7-AD46-4FE2-B230-94684268BEF5}" presName="parTxOnlySpace" presStyleCnt="0"/>
      <dgm:spPr/>
    </dgm:pt>
    <dgm:pt modelId="{2C267A5C-11C1-483B-BC13-1A5315D33EDB}" type="pres">
      <dgm:prSet presAssocID="{2DF8C1DC-2649-4FB1-A2E4-5E611243914A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DAEDEE0C-914C-4B73-9FEB-BC66ECFAA4E0}" type="presOf" srcId="{3B0A0A8A-116C-4967-AAFF-719277F60002}" destId="{0AB4619F-4C21-429C-BFB1-58BE92D5F72D}" srcOrd="0" destOrd="0" presId="urn:microsoft.com/office/officeart/2005/8/layout/chevron1"/>
    <dgm:cxn modelId="{9705D411-2098-4796-949D-9D39CACBA7BE}" type="presOf" srcId="{E408E535-2211-4201-967F-8C6CE19EFF6F}" destId="{A8E84D9B-B4DE-4A34-98C1-5AF7B26BBF2E}" srcOrd="0" destOrd="0" presId="urn:microsoft.com/office/officeart/2005/8/layout/chevron1"/>
    <dgm:cxn modelId="{B244DF4F-1AD7-4794-AC2A-476794A757B8}" srcId="{3B0A0A8A-116C-4967-AAFF-719277F60002}" destId="{E408E535-2211-4201-967F-8C6CE19EFF6F}" srcOrd="0" destOrd="0" parTransId="{D9D8DE83-696D-4E6C-A314-43B67C005541}" sibTransId="{5DD8EFB7-AD46-4FE2-B230-94684268BEF5}"/>
    <dgm:cxn modelId="{0206C277-CF3A-4C9E-AFFD-073E7B5FBAED}" srcId="{3B0A0A8A-116C-4967-AAFF-719277F60002}" destId="{2DF8C1DC-2649-4FB1-A2E4-5E611243914A}" srcOrd="1" destOrd="0" parTransId="{362AF649-8F20-496E-867C-AD94CF9B8DF2}" sibTransId="{E4A77E4B-102E-4B27-83B4-A4912EB9802B}"/>
    <dgm:cxn modelId="{18E715E7-203A-4B4A-96EE-3C44E63CB48F}" type="presOf" srcId="{2DF8C1DC-2649-4FB1-A2E4-5E611243914A}" destId="{2C267A5C-11C1-483B-BC13-1A5315D33EDB}" srcOrd="0" destOrd="0" presId="urn:microsoft.com/office/officeart/2005/8/layout/chevron1"/>
    <dgm:cxn modelId="{685B426B-871A-402C-A434-8D9F3A95DC06}" type="presParOf" srcId="{0AB4619F-4C21-429C-BFB1-58BE92D5F72D}" destId="{A8E84D9B-B4DE-4A34-98C1-5AF7B26BBF2E}" srcOrd="0" destOrd="0" presId="urn:microsoft.com/office/officeart/2005/8/layout/chevron1"/>
    <dgm:cxn modelId="{82C1AD01-4FDB-46E2-903D-32F4CA968F23}" type="presParOf" srcId="{0AB4619F-4C21-429C-BFB1-58BE92D5F72D}" destId="{E815B6EF-64CD-4BBB-B7BB-A75BBD7EAAB1}" srcOrd="1" destOrd="0" presId="urn:microsoft.com/office/officeart/2005/8/layout/chevron1"/>
    <dgm:cxn modelId="{E06B0FD6-EBC6-4217-BAA4-44F4D5872ADF}" type="presParOf" srcId="{0AB4619F-4C21-429C-BFB1-58BE92D5F72D}" destId="{2C267A5C-11C1-483B-BC13-1A5315D33EDB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C7FF10-6162-4BD7-A6A3-7B1D866CADAA}">
      <dsp:nvSpPr>
        <dsp:cNvPr id="0" name=""/>
        <dsp:cNvSpPr/>
      </dsp:nvSpPr>
      <dsp:spPr>
        <a:xfrm>
          <a:off x="5625280" y="1505621"/>
          <a:ext cx="4090895" cy="631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804"/>
              </a:lnTo>
              <a:lnTo>
                <a:pt x="4090895" y="315804"/>
              </a:lnTo>
              <a:lnTo>
                <a:pt x="4090895" y="631608"/>
              </a:lnTo>
            </a:path>
          </a:pathLst>
        </a:custGeom>
        <a:noFill/>
        <a:ln w="12700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C8B031-C7A2-4FC1-85EA-4AC48E8BB31D}">
      <dsp:nvSpPr>
        <dsp:cNvPr id="0" name=""/>
        <dsp:cNvSpPr/>
      </dsp:nvSpPr>
      <dsp:spPr>
        <a:xfrm>
          <a:off x="1593395" y="1505621"/>
          <a:ext cx="4031884" cy="616855"/>
        </a:xfrm>
        <a:custGeom>
          <a:avLst/>
          <a:gdLst/>
          <a:ahLst/>
          <a:cxnLst/>
          <a:rect l="0" t="0" r="0" b="0"/>
          <a:pathLst>
            <a:path>
              <a:moveTo>
                <a:pt x="4031884" y="0"/>
              </a:moveTo>
              <a:lnTo>
                <a:pt x="4031884" y="301051"/>
              </a:lnTo>
              <a:lnTo>
                <a:pt x="0" y="301051"/>
              </a:lnTo>
              <a:lnTo>
                <a:pt x="0" y="616855"/>
              </a:lnTo>
            </a:path>
          </a:pathLst>
        </a:custGeom>
        <a:noFill/>
        <a:ln w="12700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CBCD85-CB6B-415A-A3A6-EAEBFE997A54}">
      <dsp:nvSpPr>
        <dsp:cNvPr id="0" name=""/>
        <dsp:cNvSpPr/>
      </dsp:nvSpPr>
      <dsp:spPr>
        <a:xfrm>
          <a:off x="4121451" y="1793"/>
          <a:ext cx="3007657" cy="1503828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600" kern="1200" dirty="0"/>
            <a:t>أنواع المقاومات الكهربائية</a:t>
          </a:r>
          <a:endParaRPr lang="en-GB" sz="4600" kern="1200" dirty="0"/>
        </a:p>
      </dsp:txBody>
      <dsp:txXfrm>
        <a:off x="4121451" y="1793"/>
        <a:ext cx="3007657" cy="1503828"/>
      </dsp:txXfrm>
    </dsp:sp>
    <dsp:sp modelId="{4D7F0E99-2FA8-4300-A485-680A13ECE328}">
      <dsp:nvSpPr>
        <dsp:cNvPr id="0" name=""/>
        <dsp:cNvSpPr/>
      </dsp:nvSpPr>
      <dsp:spPr>
        <a:xfrm>
          <a:off x="89566" y="2122477"/>
          <a:ext cx="3007657" cy="1503828"/>
        </a:xfrm>
        <a:prstGeom prst="rect">
          <a:avLst/>
        </a:prstGeom>
        <a:gradFill rotWithShape="0">
          <a:gsLst>
            <a:gs pos="0">
              <a:schemeClr val="accent4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600" kern="1200" dirty="0"/>
            <a:t>حسب مادة التصنيع</a:t>
          </a:r>
          <a:endParaRPr lang="en-GB" sz="4600" kern="1200" dirty="0"/>
        </a:p>
      </dsp:txBody>
      <dsp:txXfrm>
        <a:off x="89566" y="2122477"/>
        <a:ext cx="3007657" cy="1503828"/>
      </dsp:txXfrm>
    </dsp:sp>
    <dsp:sp modelId="{6297FBA6-840E-43B3-BD19-AA677DE788D8}">
      <dsp:nvSpPr>
        <dsp:cNvPr id="0" name=""/>
        <dsp:cNvSpPr/>
      </dsp:nvSpPr>
      <dsp:spPr>
        <a:xfrm>
          <a:off x="8212347" y="2137230"/>
          <a:ext cx="3007657" cy="1503828"/>
        </a:xfrm>
        <a:prstGeom prst="rect">
          <a:avLst/>
        </a:prstGeom>
        <a:gradFill rotWithShape="0">
          <a:gsLst>
            <a:gs pos="9000">
              <a:schemeClr val="accent4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26000">
              <a:schemeClr val="accent4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47000">
              <a:schemeClr val="accent4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600" kern="1200" dirty="0"/>
            <a:t>حسب قيمتها</a:t>
          </a:r>
          <a:endParaRPr lang="en-GB" sz="4600" kern="1200" dirty="0"/>
        </a:p>
      </dsp:txBody>
      <dsp:txXfrm>
        <a:off x="8212347" y="2137230"/>
        <a:ext cx="3007657" cy="15038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5C961-CBFE-4ABB-8D09-C26F8260FF19}">
      <dsp:nvSpPr>
        <dsp:cNvPr id="0" name=""/>
        <dsp:cNvSpPr/>
      </dsp:nvSpPr>
      <dsp:spPr>
        <a:xfrm rot="10800000">
          <a:off x="134406" y="415921"/>
          <a:ext cx="2342679" cy="9370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58674" rIns="176022" bIns="58674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400" kern="1200" dirty="0"/>
            <a:t>متغيرة</a:t>
          </a:r>
          <a:endParaRPr lang="en-GB" sz="4400" kern="1200" dirty="0"/>
        </a:p>
      </dsp:txBody>
      <dsp:txXfrm rot="10800000">
        <a:off x="602941" y="415921"/>
        <a:ext cx="1405608" cy="937071"/>
      </dsp:txXfrm>
    </dsp:sp>
    <dsp:sp modelId="{24874647-2C29-4469-966A-1924F8E955D9}">
      <dsp:nvSpPr>
        <dsp:cNvPr id="0" name=""/>
        <dsp:cNvSpPr/>
      </dsp:nvSpPr>
      <dsp:spPr>
        <a:xfrm rot="10800000">
          <a:off x="2116242" y="394884"/>
          <a:ext cx="2342679" cy="9370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58674" rIns="176022" bIns="58674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400" kern="1200" dirty="0"/>
            <a:t>ثابتة</a:t>
          </a:r>
          <a:endParaRPr lang="en-GB" sz="4400" kern="1200" dirty="0"/>
        </a:p>
      </dsp:txBody>
      <dsp:txXfrm rot="10800000">
        <a:off x="2584777" y="394884"/>
        <a:ext cx="1405608" cy="9370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84D9B-B4DE-4A34-98C1-5AF7B26BBF2E}">
      <dsp:nvSpPr>
        <dsp:cNvPr id="0" name=""/>
        <dsp:cNvSpPr/>
      </dsp:nvSpPr>
      <dsp:spPr>
        <a:xfrm rot="10800000">
          <a:off x="3137837" y="1666167"/>
          <a:ext cx="1742448" cy="6969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37338" rIns="112014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/>
            <a:t>كربونية</a:t>
          </a:r>
          <a:endParaRPr lang="en-GB" sz="2800" kern="1200" dirty="0"/>
        </a:p>
      </dsp:txBody>
      <dsp:txXfrm rot="10800000">
        <a:off x="3486326" y="1666167"/>
        <a:ext cx="1045469" cy="696979"/>
      </dsp:txXfrm>
    </dsp:sp>
    <dsp:sp modelId="{2C267A5C-11C1-483B-BC13-1A5315D33EDB}">
      <dsp:nvSpPr>
        <dsp:cNvPr id="0" name=""/>
        <dsp:cNvSpPr/>
      </dsp:nvSpPr>
      <dsp:spPr>
        <a:xfrm rot="10800000">
          <a:off x="1569633" y="1666167"/>
          <a:ext cx="1742448" cy="6969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37338" rIns="112014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/>
            <a:t>غشائية </a:t>
          </a:r>
          <a:endParaRPr lang="en-GB" sz="2800" kern="1200" dirty="0"/>
        </a:p>
      </dsp:txBody>
      <dsp:txXfrm rot="10800000">
        <a:off x="1918122" y="1666167"/>
        <a:ext cx="1045469" cy="696979"/>
      </dsp:txXfrm>
    </dsp:sp>
    <dsp:sp modelId="{1994F2DD-DFBC-4634-BAA7-93BDF8B8643A}">
      <dsp:nvSpPr>
        <dsp:cNvPr id="0" name=""/>
        <dsp:cNvSpPr/>
      </dsp:nvSpPr>
      <dsp:spPr>
        <a:xfrm rot="10800000">
          <a:off x="1430" y="1666167"/>
          <a:ext cx="1742448" cy="6969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38" tIns="37338" rIns="112014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/>
            <a:t>سلكية</a:t>
          </a:r>
          <a:endParaRPr lang="en-GB" sz="2800" kern="1200" dirty="0"/>
        </a:p>
      </dsp:txBody>
      <dsp:txXfrm rot="10800000">
        <a:off x="349919" y="1666167"/>
        <a:ext cx="1045469" cy="6969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84D9B-B4DE-4A34-98C1-5AF7B26BBF2E}">
      <dsp:nvSpPr>
        <dsp:cNvPr id="0" name=""/>
        <dsp:cNvSpPr/>
      </dsp:nvSpPr>
      <dsp:spPr>
        <a:xfrm rot="10800000">
          <a:off x="1762216" y="870109"/>
          <a:ext cx="1954385" cy="7817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44006" rIns="132017" bIns="4400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300" kern="1200" dirty="0"/>
            <a:t>ضوئية</a:t>
          </a:r>
          <a:endParaRPr lang="en-GB" sz="3300" kern="1200" dirty="0"/>
        </a:p>
      </dsp:txBody>
      <dsp:txXfrm rot="10800000">
        <a:off x="2153093" y="870109"/>
        <a:ext cx="1172631" cy="781754"/>
      </dsp:txXfrm>
    </dsp:sp>
    <dsp:sp modelId="{2C267A5C-11C1-483B-BC13-1A5315D33EDB}">
      <dsp:nvSpPr>
        <dsp:cNvPr id="0" name=""/>
        <dsp:cNvSpPr/>
      </dsp:nvSpPr>
      <dsp:spPr>
        <a:xfrm rot="10800000">
          <a:off x="3269" y="870109"/>
          <a:ext cx="1954385" cy="7817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44006" rIns="132017" bIns="4400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300" kern="1200" dirty="0"/>
            <a:t>حرارية</a:t>
          </a:r>
          <a:endParaRPr lang="en-GB" sz="3300" kern="1200" dirty="0"/>
        </a:p>
      </dsp:txBody>
      <dsp:txXfrm rot="10800000">
        <a:off x="394146" y="870109"/>
        <a:ext cx="1172631" cy="781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BC5EB401-9A46-4C35-B1F6-B48160D277D0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GB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CCDAAC1A-06DA-4CA2-A49F-1EBEE40A8F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636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5220A-0417-451B-83E7-837371D490DE}" type="slidenum">
              <a:rPr lang="ar-KW" smtClean="0"/>
              <a:t>9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0030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B8158B-F63A-4D78-968F-EC47A9955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918FA80-772E-4FBB-BC1A-5FB7581907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C42FCF4-8183-4942-A76F-8517C253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E821-27BD-419B-BD17-9D1B530713D9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87B0D06-32E6-4286-A784-CDA57A059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0DA1B1E-B277-4E85-8F29-B9BECD818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D261-FB34-4863-B2AC-8C251FB165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020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A44C6A-D8AD-4951-A706-0CF821FAE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2968F61-E954-4DBC-89E2-B591DCB71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CEB8419-DCAB-45CF-8AE7-3A023509D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E821-27BD-419B-BD17-9D1B530713D9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6B27B97-30B5-418D-8BC2-6C3348716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294E91E-0F13-4A53-8A23-32CA0AB1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D261-FB34-4863-B2AC-8C251FB165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134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F8DF235-5873-4CF2-9B49-B0B7CBC51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2AD94F7-8223-43DB-8AEC-18ECE9BDC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4E5545D-D267-48C2-98A2-97E6E81B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E821-27BD-419B-BD17-9D1B530713D9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EAC50E-CCD2-4B99-B7D9-9A44F7499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3661EE2-06FD-43B1-8016-309F9255B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D261-FB34-4863-B2AC-8C251FB165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279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885E49-8ED9-481F-9F18-80B44390D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BC9E51C-2E08-40AF-B164-8BDE88E62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BD6BA8A-38A4-45DD-9F63-CC07E8AF1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15AE-72DD-4B91-8DB5-08412214FFDA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C864608-B52F-4B4A-AEA9-8BD4AEAB4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0CFC235-AA74-4108-AAE1-F231EA986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36E8-A51E-498B-AAB8-BEAC544358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46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47CEF6-8CF7-4D74-A673-D028FD7D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017E3F3-7E28-4953-A5E8-431A7E8C2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48AF001-D674-492B-AE83-5204547B5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15AE-72DD-4B91-8DB5-08412214FFDA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B2B06CA-F634-4540-9648-5FCD2224F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861002-C64A-469E-A689-45BF882D4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36E8-A51E-498B-AAB8-BEAC544358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234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796861-8F10-48D8-8809-688B152D0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5F103CD-EE32-4B2D-AF76-F52E1927F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DD65545-3DEA-4EE3-89A6-AF8A3B069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15AE-72DD-4B91-8DB5-08412214FFDA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1E631A2-932C-4700-B4D7-B07A0B2D7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2C9BB8A-0682-4FD1-B58F-39FEA306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36E8-A51E-498B-AAB8-BEAC544358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488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D75A49-4BB7-4645-9128-4E4E54D9C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175F2EC-8FB0-43B9-94F3-05564EC206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A2AFE97-926C-4E09-803A-2C892CEE8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3B70F74-19D4-45C0-92A1-3FEE7A585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15AE-72DD-4B91-8DB5-08412214FFDA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D442287-24FD-4606-A411-FD4A01328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EBDBB73-3D8D-4A75-B275-8318391FD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36E8-A51E-498B-AAB8-BEAC544358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28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980CB7-ACD9-4227-BCE0-BDBB63BFD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1A44C8A-49EF-4767-B594-1DD7AC46A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A7CB9B6-EA42-42F4-80F1-3902546E0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D43F6F2-2FBD-46F8-A3CD-BEC0541757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A599C5D-C4A8-4357-A914-17B2589CB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E6C45E5-21E4-42ED-900D-96E9FB9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15AE-72DD-4B91-8DB5-08412214FFDA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16AD15A-368E-4C5E-880E-2AFD49DB2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8C57437-9BC5-4B8D-BEE7-3826B056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36E8-A51E-498B-AAB8-BEAC544358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195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38A5FE-1CA0-440B-A81C-B8ED2BC23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6A5C440-922B-4BEB-81E6-8CA22FF7E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15AE-72DD-4B91-8DB5-08412214FFDA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6DA2BF1-702B-4DE3-8E2A-2719D9A02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E5D4C0F-93C0-4820-B593-BA157277B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36E8-A51E-498B-AAB8-BEAC544358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094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71F47B-8149-425C-91CE-48E96E319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15AE-72DD-4B91-8DB5-08412214FFDA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BE9AFDF-604E-45E8-861B-13A6AF63A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6460FD2-3D7A-4AC3-95BB-0C894CDFF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36E8-A51E-498B-AAB8-BEAC544358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864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D560D0-E457-410F-A47D-9E5795CF2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9DA523-95F9-43F9-B895-DB7DB597C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CDB9738-5F83-4434-926A-9B294BCD4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7E37118-F474-497D-9943-3D65CBB48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15AE-72DD-4B91-8DB5-08412214FFDA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A576AA1-139E-455D-83D1-9BB312D6B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8C4B540-78FC-4AB7-87E9-203BA3EC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36E8-A51E-498B-AAB8-BEAC544358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435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33D55D-6CCA-45B0-A673-7D81FD938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A117ABC-0D5B-4E8A-9FB8-4E5F2AD20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E77FC74-271A-4AB8-9FC6-18DAD70DF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E821-27BD-419B-BD17-9D1B530713D9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CB45D66-6949-4AB5-BDB6-1533CB04F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03D813F-D580-43D3-9F65-2436A67A7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D261-FB34-4863-B2AC-8C251FB165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7605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C550A4-CABD-4BC0-B838-E2CBDF57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3CE2860-C7C2-445C-BF96-999EB65C9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74A66B5-99B7-4F37-A533-57BFDD45E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6469046-7664-458A-B255-3E32673EE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15AE-72DD-4B91-8DB5-08412214FFDA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4096ED5-A724-427F-9F68-8B56A2F2E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98824D6-9818-4F4E-A401-9DC81C671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36E8-A51E-498B-AAB8-BEAC544358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922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B8781E-682E-4CFB-A440-54AD5BC84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64C35DB-32C7-40DE-893B-691F0E74E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11D6D45-7367-4957-8555-C491AFCF2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15AE-72DD-4B91-8DB5-08412214FFDA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28B9DF7-7C08-4B0E-BA67-8A64A24C3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3462C04-D4CC-4AF9-9C8A-5221A5BE4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36E8-A51E-498B-AAB8-BEAC544358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722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0DFFD42-BBBA-443B-A223-F06F254B65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E8915FB-7F15-4ABB-BE8C-239706670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33DCC2-BEB0-41FC-A471-0C7CCAC07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15AE-72DD-4B91-8DB5-08412214FFDA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D06607B-5C46-45DB-86CA-7EE75F2FD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8422479-2F58-45B7-80AB-956B4A94E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36E8-A51E-498B-AAB8-BEAC544358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626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4680F0-AB65-4311-9648-80ACF1AE3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9AFEC27-0EFF-43EE-A5D7-4A02F7744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BB23C40-6AD8-416F-AE5F-E2D46209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E821-27BD-419B-BD17-9D1B530713D9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C696B-2777-4CD6-84A2-96EEBF85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E09CEAB-706C-4A70-B6D2-02E27AABC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D261-FB34-4863-B2AC-8C251FB165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08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06D9DD-FD29-4E72-9B2C-54732132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4F4B448-39FD-4ECA-A458-5126A8B4A2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ADF9449-0992-4717-A456-6A1FDC83F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2A1698A-FC2F-4F91-BFF4-7EF930730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E821-27BD-419B-BD17-9D1B530713D9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9948939-36FC-4CBC-8EBA-9AD2FEAA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756F241-5D19-40FA-9D48-41A58B0B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D261-FB34-4863-B2AC-8C251FB165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24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700F22-5030-4CF6-B6FF-230A816CF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12F7D01-F018-413F-AA85-D07187BF1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0F7D844-E5D6-42BD-9A17-C5AC04759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CF1E207-FB7C-4234-B39A-A07451CF60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60A273F-E7F8-4105-8D07-481545E583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BEF11D9-F340-4114-A753-D2D15F63D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E821-27BD-419B-BD17-9D1B530713D9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421C47-04EA-4EFB-BD7E-E8E5DA6E2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388D79F-7431-48EA-943B-47C9E218C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D261-FB34-4863-B2AC-8C251FB165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787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250045-961F-4D73-A95E-423BB0E02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58A2A18-EB18-4553-BE70-3F5D1E4C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E821-27BD-419B-BD17-9D1B530713D9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D3DB5B7-79EE-4E5B-BFAA-A0D108723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55E7838-5617-4FBC-98D8-989E15161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D261-FB34-4863-B2AC-8C251FB165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073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5EC0073-17AF-4A79-AD6C-1D65362DA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E821-27BD-419B-BD17-9D1B530713D9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AAFE63D-5F11-4C51-8353-D09EFC14B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35B9BC0-722A-4A84-B023-36B45BD8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D261-FB34-4863-B2AC-8C251FB165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66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B1651C-85FF-4B3E-8552-AF817DA8A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0F7D037-0E66-4ACF-90AF-146B2B740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E8C2BAE-4568-4834-AFDC-5C65C5B19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EBFC7D4-E9B3-4117-964E-2D7D27F2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E821-27BD-419B-BD17-9D1B530713D9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D5059E3-A36B-48F6-83FF-41B1A5E17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331A0BF-2B58-4DA8-BAF9-C76E3267D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D261-FB34-4863-B2AC-8C251FB165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947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ECAA76-B384-49F5-962C-F61FC527D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EA97E8D-9A91-49F7-920E-010A8427D0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B12E7CB-F404-4149-8F3B-81C35CA0D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7DFD577-9A25-4936-BED4-80E91F83E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E821-27BD-419B-BD17-9D1B530713D9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3BBD1DB-28C5-480A-8D9F-E679A2D80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CB72772-6E82-45C2-ACCA-F163F6ADD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8D261-FB34-4863-B2AC-8C251FB165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390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900A0AA-E7FC-4987-A044-34BB0853A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4CF0D0F-133E-47F5-92DA-11B6EA21B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1FDC27C-4433-48D4-8DD1-3C75519C6D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FE821-27BD-419B-BD17-9D1B530713D9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6F37307-A8C9-4E2C-8DD0-E48E235ED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9B57678-83EA-4185-AF7A-97451EB60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8D261-FB34-4863-B2AC-8C251FB165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86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8D4B8EC-F250-481A-8C32-EB04A90C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6FAE912-DEDD-4F86-B929-1A7C5549B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AD2424D-ACA1-4F63-A6C4-965765260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215AE-72DD-4B91-8DB5-08412214FFDA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78B42-3229-4591-93F9-415024322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B020E2B-5C33-45E5-A565-9EFB0430F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536E8-A51E-498B-AAB8-BEAC544358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16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xpixels.net/Hint-Background-Subject-School-Learning-Backdrop-3245793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36.jp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whitebackground.com/beautiful-powerpoint-background.html/download/10098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whitebackground.com/church-powerpoint-background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11.JP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905743BA-62BD-4689-B3AD-B212C1C47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0" y="0"/>
            <a:ext cx="12064180" cy="665789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C74FEB-CF22-4D7C-8B01-7248045D0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164" y="2467616"/>
            <a:ext cx="3577885" cy="434202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E92BB1DF-AF6C-48B1-98F2-7A58C9943A8A}"/>
              </a:ext>
            </a:extLst>
          </p:cNvPr>
          <p:cNvSpPr txBox="1"/>
          <p:nvPr/>
        </p:nvSpPr>
        <p:spPr>
          <a:xfrm>
            <a:off x="3256935" y="2266077"/>
            <a:ext cx="5678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أهلا بكم من جديد طالباتي العزيزات</a:t>
            </a:r>
          </a:p>
          <a:p>
            <a:pPr algn="ctr"/>
            <a:r>
              <a:rPr lang="ar-SA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في فصلنا الافتراضي لمادة الكهرباء و الالكترونات</a:t>
            </a:r>
            <a:endParaRPr lang="en-GB" sz="3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F820AF14-38A9-410B-B8E1-6832A9983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356" y="2068992"/>
            <a:ext cx="719274" cy="797249"/>
          </a:xfrm>
          <a:prstGeom prst="ellipse">
            <a:avLst/>
          </a:prstGeom>
        </p:spPr>
      </p:pic>
      <p:pic>
        <p:nvPicPr>
          <p:cNvPr id="1026" name="Picture 2" descr="كل عام وانتم بخير .. | jaber atiq">
            <a:extLst>
              <a:ext uri="{FF2B5EF4-FFF2-40B4-BE49-F238E27FC236}">
                <a16:creationId xmlns:a16="http://schemas.microsoft.com/office/drawing/2014/main" id="{2E507442-0CE3-4C9F-AAFF-B86DD2EE4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53" y="1422053"/>
            <a:ext cx="2423673" cy="20234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46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78 -0.24005 L 0.24778 -0.24005 C 0.30377 -0.24005 0.37278 -0.17107 0.37278 -0.11505 L 0.37278 0.00995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063552" y="346530"/>
            <a:ext cx="799288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K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أنواع المقاومات من حيث مادة المصنوعة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353961" y="1259175"/>
            <a:ext cx="11484077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ar-KW" sz="2800" b="1" dirty="0">
                <a:solidFill>
                  <a:srgbClr val="C00000"/>
                </a:solidFill>
                <a:cs typeface="+mj-cs"/>
              </a:rPr>
              <a:t>المقاومة الكربونية </a:t>
            </a:r>
            <a:r>
              <a:rPr lang="ar-KW" sz="2400" b="1" dirty="0">
                <a:solidFill>
                  <a:srgbClr val="C00000"/>
                </a:solidFill>
                <a:cs typeface="+mj-cs"/>
              </a:rPr>
              <a:t>:</a:t>
            </a: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cs typeface="+mj-cs"/>
              </a:rPr>
              <a:t>مصنوعة من </a:t>
            </a:r>
            <a:r>
              <a:rPr lang="ar-KW" sz="2800" b="1" dirty="0">
                <a:solidFill>
                  <a:schemeClr val="tx2">
                    <a:lumMod val="50000"/>
                  </a:schemeClr>
                </a:solidFill>
                <a:cs typeface="+mj-cs"/>
              </a:rPr>
              <a:t>مسحوق الكربون </a:t>
            </a: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cs typeface="+mj-cs"/>
              </a:rPr>
              <a:t>محاط بحلقات ملونة بألوان مختلفة تشكل كوداً لتحديد قيمتها .</a:t>
            </a:r>
            <a:endParaRPr lang="ar-KW" sz="2400" b="1" dirty="0">
              <a:cs typeface="+mj-cs"/>
            </a:endParaRPr>
          </a:p>
          <a:p>
            <a:pPr lvl="0"/>
            <a:endParaRPr lang="ar-KW" sz="2400" b="1" dirty="0">
              <a:cs typeface="+mj-cs"/>
            </a:endParaRPr>
          </a:p>
          <a:p>
            <a:pPr lvl="0"/>
            <a:endParaRPr lang="ar-KW" sz="2400" b="1" dirty="0">
              <a:cs typeface="+mj-cs"/>
            </a:endParaRPr>
          </a:p>
          <a:p>
            <a:pPr lvl="0"/>
            <a:endParaRPr lang="ar-KW" sz="2400" b="1" dirty="0">
              <a:cs typeface="+mj-cs"/>
            </a:endParaRPr>
          </a:p>
          <a:p>
            <a:pPr lvl="0"/>
            <a:endParaRPr lang="ar-SA" sz="2400" b="1" dirty="0">
              <a:cs typeface="+mj-cs"/>
            </a:endParaRPr>
          </a:p>
          <a:p>
            <a:pPr lvl="0"/>
            <a:endParaRPr lang="ar-KW" sz="2400" b="1" dirty="0">
              <a:cs typeface="+mj-cs"/>
            </a:endParaRPr>
          </a:p>
          <a:p>
            <a:pPr lvl="0"/>
            <a:endParaRPr lang="en-US" sz="2400" b="1" dirty="0">
              <a:cs typeface="+mj-cs"/>
            </a:endParaRPr>
          </a:p>
          <a:p>
            <a:pPr lvl="0"/>
            <a:r>
              <a:rPr lang="ar-KW" sz="2800" b="1" dirty="0">
                <a:solidFill>
                  <a:srgbClr val="C00000"/>
                </a:solidFill>
                <a:cs typeface="+mj-cs"/>
              </a:rPr>
              <a:t>المقاومة ال</a:t>
            </a:r>
            <a:r>
              <a:rPr lang="ar-SA" sz="2800" b="1" dirty="0">
                <a:solidFill>
                  <a:srgbClr val="C00000"/>
                </a:solidFill>
                <a:cs typeface="+mj-cs"/>
              </a:rPr>
              <a:t>غشائية</a:t>
            </a:r>
            <a:r>
              <a:rPr lang="ar-KW" sz="2800" b="1" dirty="0">
                <a:solidFill>
                  <a:srgbClr val="C00000"/>
                </a:solidFill>
                <a:cs typeface="+mj-cs"/>
              </a:rPr>
              <a:t>: </a:t>
            </a: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cs typeface="+mj-cs"/>
              </a:rPr>
              <a:t>تشبه المقاومات الكربونية في الشكل الخارجي و لكنها أكثر دقة و أعلى تكلفة.</a:t>
            </a:r>
            <a:endParaRPr lang="ar-KW" sz="2800" b="1" dirty="0">
              <a:solidFill>
                <a:schemeClr val="tx2">
                  <a:lumMod val="50000"/>
                </a:schemeClr>
              </a:solidFill>
              <a:cs typeface="+mj-cs"/>
            </a:endParaRPr>
          </a:p>
          <a:p>
            <a:pPr lvl="0"/>
            <a:endParaRPr lang="ar-KW" sz="2800" b="1" dirty="0">
              <a:solidFill>
                <a:schemeClr val="tx2">
                  <a:lumMod val="50000"/>
                </a:schemeClr>
              </a:solidFill>
              <a:cs typeface="+mj-cs"/>
            </a:endParaRPr>
          </a:p>
          <a:p>
            <a:pPr lvl="0"/>
            <a:endParaRPr lang="ar-KW" sz="2800" b="1" dirty="0">
              <a:solidFill>
                <a:schemeClr val="tx2">
                  <a:lumMod val="50000"/>
                </a:schemeClr>
              </a:solidFill>
              <a:cs typeface="+mj-cs"/>
            </a:endParaRPr>
          </a:p>
          <a:p>
            <a:pPr lvl="0"/>
            <a:endParaRPr lang="en-US" sz="2400" b="1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325" y="2406927"/>
            <a:ext cx="3024336" cy="14234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35" y="2396312"/>
            <a:ext cx="3073164" cy="14234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1F02D96-A60C-45D2-B8CB-132F70AEA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03" y="4956922"/>
            <a:ext cx="3888433" cy="16946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5974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6F58D01-8AE8-4973-BDD2-2A55C4B4C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625" y="1437722"/>
            <a:ext cx="8018207" cy="503682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ar-KW" b="1" dirty="0">
                <a:solidFill>
                  <a:srgbClr val="C00000"/>
                </a:solidFill>
              </a:rPr>
              <a:t>المقاومة السلكية : </a:t>
            </a:r>
            <a:endParaRPr lang="ar-SA" b="1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ar-SA" b="1" dirty="0">
                <a:solidFill>
                  <a:srgbClr val="1F497D">
                    <a:lumMod val="50000"/>
                  </a:srgbClr>
                </a:solidFill>
              </a:rPr>
              <a:t>تصنع </a:t>
            </a:r>
            <a:r>
              <a:rPr lang="ar-KW" b="1" dirty="0">
                <a:solidFill>
                  <a:srgbClr val="1F497D">
                    <a:lumMod val="50000"/>
                  </a:srgbClr>
                </a:solidFill>
              </a:rPr>
              <a:t>من النيكل كروم و يلف على </a:t>
            </a:r>
            <a:r>
              <a:rPr lang="ar-SA" b="1" dirty="0">
                <a:solidFill>
                  <a:srgbClr val="1F497D">
                    <a:lumMod val="50000"/>
                  </a:srgbClr>
                </a:solidFill>
              </a:rPr>
              <a:t>شكل حلزوني على مادة عازلة </a:t>
            </a:r>
            <a:r>
              <a:rPr lang="ar-KW" b="1" dirty="0">
                <a:solidFill>
                  <a:srgbClr val="1F497D">
                    <a:lumMod val="50000"/>
                  </a:srgbClr>
                </a:solidFill>
              </a:rPr>
              <a:t>و هذه المقاومة تكون أكثر دقة و استقراراً ،</a:t>
            </a:r>
            <a:r>
              <a:rPr lang="ar-SA" b="1" dirty="0">
                <a:solidFill>
                  <a:srgbClr val="1F497D">
                    <a:lumMod val="50000"/>
                  </a:srgbClr>
                </a:solidFill>
              </a:rPr>
              <a:t>و تتحمل الدرجات الحرارة العالية و لا تتغير قيمتها بارتفاع درجة الحرارة ’</a:t>
            </a:r>
            <a:r>
              <a:rPr lang="ar-KW" b="1" dirty="0">
                <a:solidFill>
                  <a:srgbClr val="1F497D">
                    <a:lumMod val="50000"/>
                  </a:srgbClr>
                </a:solidFill>
              </a:rPr>
              <a:t> و يوجد منها نوعان </a:t>
            </a:r>
            <a:r>
              <a:rPr lang="en-US" b="1" dirty="0">
                <a:solidFill>
                  <a:srgbClr val="1F497D">
                    <a:lumMod val="50000"/>
                  </a:srgbClr>
                </a:solidFill>
              </a:rPr>
              <a:t>)</a:t>
            </a:r>
            <a:r>
              <a:rPr lang="ar-KW" b="1" dirty="0">
                <a:solidFill>
                  <a:srgbClr val="1F497D">
                    <a:lumMod val="50000"/>
                  </a:srgbClr>
                </a:solidFill>
              </a:rPr>
              <a:t>ثابتة / متغيرة).</a:t>
            </a:r>
          </a:p>
          <a:p>
            <a:endParaRPr lang="en-GB" sz="3200" b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D5F2094-6D7B-4C8A-8869-1CBBA6151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02" y="3991988"/>
            <a:ext cx="5870957" cy="1828959"/>
          </a:xfrm>
          <a:prstGeom prst="rect">
            <a:avLst/>
          </a:prstGeom>
        </p:spPr>
      </p:pic>
      <p:sp>
        <p:nvSpPr>
          <p:cNvPr id="5" name="عنوان 4">
            <a:extLst>
              <a:ext uri="{FF2B5EF4-FFF2-40B4-BE49-F238E27FC236}">
                <a16:creationId xmlns:a16="http://schemas.microsoft.com/office/drawing/2014/main" id="{A5CE4629-8F90-48C4-AB49-21C9F64123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9807" y="403189"/>
            <a:ext cx="8229600" cy="590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KW" sz="3600" b="1" dirty="0">
                <a:solidFill>
                  <a:srgbClr val="C00000"/>
                </a:solidFill>
              </a:rPr>
              <a:t>أنواع المقاومات من حيث مادة المصنوعة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B0FDF7F-0538-42B4-ABD5-53026908A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187" y="153462"/>
            <a:ext cx="2962012" cy="296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3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06478" y="190301"/>
            <a:ext cx="11680722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K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أنواع المقاومات من حيث مادة </a:t>
            </a:r>
            <a:r>
              <a:rPr lang="ar-K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المصنوعة</a:t>
            </a:r>
            <a:r>
              <a:rPr lang="ar-K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206478" y="898187"/>
            <a:ext cx="8235394" cy="61247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lvl="0"/>
            <a:r>
              <a:rPr lang="ar-KW" sz="2800" b="1" dirty="0">
                <a:solidFill>
                  <a:srgbClr val="C00000"/>
                </a:solidFill>
              </a:rPr>
              <a:t>المقاومة الحرارية : </a:t>
            </a:r>
            <a:r>
              <a:rPr lang="ar-KW" sz="2800" b="1" dirty="0">
                <a:solidFill>
                  <a:schemeClr val="tx2">
                    <a:lumMod val="50000"/>
                  </a:schemeClr>
                </a:solidFill>
              </a:rPr>
              <a:t>هي مقاومة حساسة لدرجة الحرارة</a:t>
            </a:r>
            <a:r>
              <a:rPr lang="ar-SA" sz="2800" b="1" dirty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ar-KW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ar-SA" sz="2800" b="1" dirty="0">
                <a:solidFill>
                  <a:schemeClr val="tx2">
                    <a:lumMod val="50000"/>
                  </a:schemeClr>
                </a:solidFill>
              </a:rPr>
              <a:t>و يوجد نوعان </a:t>
            </a:r>
          </a:p>
          <a:p>
            <a:pPr lvl="0"/>
            <a:r>
              <a:rPr lang="ar-SA" sz="2800" b="1" dirty="0">
                <a:solidFill>
                  <a:schemeClr val="tx2">
                    <a:lumMod val="50000"/>
                  </a:schemeClr>
                </a:solidFill>
              </a:rPr>
              <a:t>وتستخدم في مقياس درجة الحرارة و تستخدم في محركات الثلاجات الكهربائية</a:t>
            </a:r>
            <a:r>
              <a:rPr lang="ar-KW" sz="28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lvl="0"/>
            <a:endParaRPr lang="ar-KW" sz="2800" b="1" dirty="0">
              <a:solidFill>
                <a:schemeClr val="tx2">
                  <a:lumMod val="50000"/>
                </a:schemeClr>
              </a:solidFill>
            </a:endParaRPr>
          </a:p>
          <a:p>
            <a:pPr lvl="0"/>
            <a:endParaRPr lang="ar-KW" sz="2800" b="1" dirty="0">
              <a:solidFill>
                <a:schemeClr val="tx2">
                  <a:lumMod val="50000"/>
                </a:schemeClr>
              </a:solidFill>
            </a:endParaRPr>
          </a:p>
          <a:p>
            <a:pPr lvl="0"/>
            <a:endParaRPr lang="ar-KW" sz="2800" b="1" dirty="0">
              <a:solidFill>
                <a:schemeClr val="tx2">
                  <a:lumMod val="50000"/>
                </a:schemeClr>
              </a:solidFill>
            </a:endParaRPr>
          </a:p>
          <a:p>
            <a:pPr lvl="0"/>
            <a:endParaRPr lang="ar-SA" sz="2800" b="1" dirty="0">
              <a:solidFill>
                <a:schemeClr val="tx2">
                  <a:lumMod val="50000"/>
                </a:schemeClr>
              </a:solidFill>
            </a:endParaRPr>
          </a:p>
          <a:p>
            <a:pPr lvl="0"/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ar-KW" sz="2800" b="1" dirty="0">
                <a:solidFill>
                  <a:srgbClr val="C00000"/>
                </a:solidFill>
              </a:rPr>
              <a:t>المقاومة الضوئية : </a:t>
            </a:r>
            <a:r>
              <a:rPr lang="ar-KW" sz="2800" b="1" dirty="0">
                <a:solidFill>
                  <a:schemeClr val="tx2">
                    <a:lumMod val="50000"/>
                  </a:schemeClr>
                </a:solidFill>
              </a:rPr>
              <a:t>تصنع من مادة حساسة للضوء.</a:t>
            </a:r>
          </a:p>
          <a:p>
            <a:endParaRPr lang="ar-KW" sz="2800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ar-KW" sz="2800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ar-KW" sz="2800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ar-KW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410" y="5363345"/>
            <a:ext cx="2952328" cy="14372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895" y="2710368"/>
            <a:ext cx="3493679" cy="16330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0" y="5335997"/>
            <a:ext cx="2764532" cy="14372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86829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4">
                <a:satMod val="103000"/>
                <a:lumMod val="102000"/>
                <a:tint val="94000"/>
              </a:schemeClr>
            </a:gs>
            <a:gs pos="95000">
              <a:srgbClr val="F2D466"/>
            </a:gs>
            <a:gs pos="63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21">
            <a:hlinkClick r:id="" action="ppaction://media"/>
            <a:extLst>
              <a:ext uri="{FF2B5EF4-FFF2-40B4-BE49-F238E27FC236}">
                <a16:creationId xmlns:a16="http://schemas.microsoft.com/office/drawing/2014/main" id="{EA7BC9A0-B9B9-4093-AA1C-E48DCCDFAE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3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929" y="310243"/>
            <a:ext cx="11658599" cy="5603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55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9C704AAC-6173-4B25-B1E4-12232C92AAB9}"/>
              </a:ext>
            </a:extLst>
          </p:cNvPr>
          <p:cNvSpPr txBox="1"/>
          <p:nvPr/>
        </p:nvSpPr>
        <p:spPr>
          <a:xfrm>
            <a:off x="-97972" y="286719"/>
            <a:ext cx="11658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u="sng" dirty="0">
                <a:solidFill>
                  <a:srgbClr val="FF0000"/>
                </a:solidFill>
                <a:latin typeface="Aharoni" panose="02010803020104030203" pitchFamily="2" charset="-79"/>
              </a:rPr>
              <a:t>باستخدام المرايا اكتشفي طرق توصيل المقاومات!!</a:t>
            </a:r>
          </a:p>
          <a:p>
            <a:endParaRPr lang="en-GB" sz="4000" b="1" u="sng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7F2FC4F-2828-493C-B2B9-9ED76F0997E9}"/>
              </a:ext>
            </a:extLst>
          </p:cNvPr>
          <p:cNvSpPr txBox="1"/>
          <p:nvPr/>
        </p:nvSpPr>
        <p:spPr>
          <a:xfrm>
            <a:off x="5983532" y="3414378"/>
            <a:ext cx="527412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4800" b="1" dirty="0"/>
              <a:t>توصيل التوالي </a:t>
            </a:r>
            <a:endParaRPr lang="en-GB" sz="4800" b="1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A451ED2E-88A4-4CBE-9A00-31C5DE9DF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877059" y="1617111"/>
            <a:ext cx="5285690" cy="1286367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84C1E00-AC74-4719-BCCE-D8C401EEC171}"/>
              </a:ext>
            </a:extLst>
          </p:cNvPr>
          <p:cNvSpPr txBox="1"/>
          <p:nvPr/>
        </p:nvSpPr>
        <p:spPr>
          <a:xfrm>
            <a:off x="356169" y="3428998"/>
            <a:ext cx="527412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4800" b="1" dirty="0"/>
              <a:t>توصيل التوازي </a:t>
            </a:r>
            <a:endParaRPr lang="en-GB" sz="4800" b="1"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AB7427E4-47BC-40C2-829A-1F857C734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56169" y="1608765"/>
            <a:ext cx="5285690" cy="1286367"/>
          </a:xfrm>
          <a:prstGeom prst="rect">
            <a:avLst/>
          </a:prstGeom>
        </p:spPr>
      </p:pic>
      <p:pic>
        <p:nvPicPr>
          <p:cNvPr id="2050" name="Picture 2" descr="Mirror clipart 2 » Clipart Station">
            <a:extLst>
              <a:ext uri="{FF2B5EF4-FFF2-40B4-BE49-F238E27FC236}">
                <a16:creationId xmlns:a16="http://schemas.microsoft.com/office/drawing/2014/main" id="{FB044AD3-0CBA-4356-A8DA-5F1CA99A2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6"/>
          <a:stretch/>
        </p:blipFill>
        <p:spPr bwMode="auto">
          <a:xfrm rot="19927161">
            <a:off x="10486472" y="65719"/>
            <a:ext cx="1542378" cy="3088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07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36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224643" y="362123"/>
            <a:ext cx="9372600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KW" sz="4400" b="1" dirty="0">
                <a:solidFill>
                  <a:srgbClr val="C00000"/>
                </a:solidFill>
              </a:rPr>
              <a:t>طرق توصيل المقاومات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مستطيل 2"/>
              <p:cNvSpPr/>
              <p:nvPr/>
            </p:nvSpPr>
            <p:spPr>
              <a:xfrm>
                <a:off x="3876215" y="2323550"/>
                <a:ext cx="7604351" cy="55092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ar-KW" sz="3200" b="1" dirty="0">
                    <a:solidFill>
                      <a:srgbClr val="C00000"/>
                    </a:solidFill>
                  </a:rPr>
                  <a:t>1)توصيل المقاومات على التوالي :</a:t>
                </a:r>
                <a:endParaRPr lang="en-US" sz="3200" b="1" dirty="0">
                  <a:solidFill>
                    <a:srgbClr val="C00000"/>
                  </a:solidFill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ar-KW" sz="3200" dirty="0">
                    <a:solidFill>
                      <a:schemeClr val="tx2">
                        <a:lumMod val="75000"/>
                      </a:schemeClr>
                    </a:solidFill>
                  </a:rPr>
                  <a:t>تستخدم للحصول على مقاومة كبيرة من مقاومات صغيرة .</a:t>
                </a:r>
                <a:endParaRPr lang="en-US" sz="32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ar-KW" sz="3200" dirty="0">
                    <a:solidFill>
                      <a:schemeClr val="tx2">
                        <a:lumMod val="75000"/>
                      </a:schemeClr>
                    </a:solidFill>
                  </a:rPr>
                  <a:t>تستخدم لتقليل من قيمة التيار المار في الدائرة .</a:t>
                </a:r>
                <a:endParaRPr lang="en-US" sz="32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ar-KW" sz="3200" dirty="0">
                    <a:solidFill>
                      <a:schemeClr val="tx2">
                        <a:lumMod val="75000"/>
                      </a:schemeClr>
                    </a:solidFill>
                  </a:rPr>
                  <a:t>مميزات الدائرة : التيار متساوي عند جميع المقاومات .</a:t>
                </a:r>
                <a:endParaRPr lang="en-US" sz="32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endParaRPr lang="ar-KW" sz="3200" b="1" i="1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𝑹𝑻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𝑹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𝟏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𝑹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𝟐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𝑹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𝟑</m:t>
                      </m:r>
                    </m:oMath>
                  </m:oMathPara>
                </a14:m>
                <a:endParaRPr lang="ar-KW" sz="3200" dirty="0">
                  <a:solidFill>
                    <a:srgbClr val="C00000"/>
                  </a:solidFill>
                </a:endParaRPr>
              </a:p>
              <a:p>
                <a:endParaRPr lang="ar-KW" sz="32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endParaRPr lang="ar-KW" sz="32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endParaRPr lang="ar-KW" sz="32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endParaRPr lang="en-US" sz="32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مستطيل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215" y="2323550"/>
                <a:ext cx="7604351" cy="5509200"/>
              </a:xfrm>
              <a:prstGeom prst="rect">
                <a:avLst/>
              </a:prstGeom>
              <a:blipFill>
                <a:blip r:embed="rId4"/>
                <a:stretch>
                  <a:fillRect l="-401" t="-1659" r="-20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9E5A7816-1863-496A-9CEC-5FBE8F0CB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" y="1763487"/>
            <a:ext cx="3582301" cy="4732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29C8AC2-522E-431E-981D-34A26384B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2840" y="-60422"/>
            <a:ext cx="2609034" cy="23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69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388777" y="620688"/>
            <a:ext cx="9333299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KW" sz="4800" b="1" dirty="0">
                <a:ln w="0"/>
                <a:solidFill>
                  <a:srgbClr val="C00000"/>
                </a:solidFill>
              </a:rPr>
              <a:t>طرق توصيل المقاومات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مستطيل 2"/>
              <p:cNvSpPr/>
              <p:nvPr/>
            </p:nvSpPr>
            <p:spPr>
              <a:xfrm>
                <a:off x="4294414" y="1752735"/>
                <a:ext cx="7246452" cy="6926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ar-KW" sz="3200" dirty="0"/>
                  <a:t> </a:t>
                </a:r>
                <a:endParaRPr lang="en-US" sz="3200" dirty="0"/>
              </a:p>
              <a:p>
                <a:pPr lvl="0"/>
                <a:r>
                  <a:rPr lang="ar-KW" sz="3200" b="1" dirty="0">
                    <a:solidFill>
                      <a:srgbClr val="C00000"/>
                    </a:solidFill>
                  </a:rPr>
                  <a:t>2)توصيل المقاومات على التوازي :</a:t>
                </a:r>
                <a:endParaRPr lang="en-US" sz="3200" b="1" dirty="0">
                  <a:solidFill>
                    <a:srgbClr val="C00000"/>
                  </a:solidFill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ar-KW" sz="3200" dirty="0">
                    <a:solidFill>
                      <a:schemeClr val="tx2">
                        <a:lumMod val="75000"/>
                      </a:schemeClr>
                    </a:solidFill>
                  </a:rPr>
                  <a:t>يستخدم للحصول على مقاومة صغيرة من مجموعة مقاومات كبيرة .</a:t>
                </a:r>
                <a:endParaRPr lang="en-US" sz="32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ar-KW" sz="3200" dirty="0">
                    <a:solidFill>
                      <a:schemeClr val="tx2">
                        <a:lumMod val="75000"/>
                      </a:schemeClr>
                    </a:solidFill>
                  </a:rPr>
                  <a:t>قيمة الجهد ثابتة عن كل مقاومة وتساوي جهد المنبع </a:t>
                </a:r>
                <a:r>
                  <a:rPr lang="ar-KW" sz="3200" dirty="0"/>
                  <a:t>.</a:t>
                </a:r>
              </a:p>
              <a:p>
                <a:pPr lvl="0"/>
                <a:endParaRPr lang="en-US" sz="3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𝑹𝑻</m:t>
                          </m:r>
                        </m:den>
                      </m:f>
                      <m:r>
                        <a:rPr lang="en-US" sz="3200" b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𝑹</m:t>
                          </m:r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𝑹</m:t>
                          </m:r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𝟐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𝑹</m:t>
                          </m:r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ar-KW" sz="3200" dirty="0"/>
              </a:p>
              <a:p>
                <a:endParaRPr lang="ar-KW" sz="3200" dirty="0"/>
              </a:p>
              <a:p>
                <a:endParaRPr lang="ar-KW" sz="3200" dirty="0"/>
              </a:p>
              <a:p>
                <a:endParaRPr lang="ar-KW" sz="3200" dirty="0"/>
              </a:p>
              <a:p>
                <a:endParaRPr lang="ar-KW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مستطيل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414" y="1752735"/>
                <a:ext cx="7246452" cy="6926833"/>
              </a:xfrm>
              <a:prstGeom prst="rect">
                <a:avLst/>
              </a:prstGeom>
              <a:blipFill>
                <a:blip r:embed="rId4"/>
                <a:stretch>
                  <a:fillRect l="-1093" t="-1320" r="-22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536E995C-A309-483E-9D59-D6BC9D483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018766"/>
            <a:ext cx="3527006" cy="4218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2485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5D1D60B1-968B-4254-94FD-C614FC5FD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4796"/>
          <a:stretch/>
        </p:blipFill>
        <p:spPr>
          <a:xfrm>
            <a:off x="0" y="1518557"/>
            <a:ext cx="2643437" cy="5339443"/>
          </a:xfr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490B87D-863B-49F8-8EE8-195511B3F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36" y="2526675"/>
            <a:ext cx="3170464" cy="1751411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5A78CA7-2016-4FB0-ADD3-9E4C3BD45060}"/>
              </a:ext>
            </a:extLst>
          </p:cNvPr>
          <p:cNvSpPr txBox="1"/>
          <p:nvPr/>
        </p:nvSpPr>
        <p:spPr>
          <a:xfrm>
            <a:off x="8982506" y="382012"/>
            <a:ext cx="24982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شكراً لحسن استماعكم و تفاعلكم ..</a:t>
            </a:r>
          </a:p>
          <a:p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و نلقى على خير في الحصة القادمة..</a:t>
            </a:r>
            <a:endParaRPr lang="en-GB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7936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A131BC-309D-4AB3-8334-FA190796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510183"/>
            <a:ext cx="10515600" cy="1325563"/>
          </a:xfrm>
        </p:spPr>
        <p:txBody>
          <a:bodyPr/>
          <a:lstStyle/>
          <a:p>
            <a:pPr algn="ctr"/>
            <a:r>
              <a:rPr lang="ar-SA" b="1" dirty="0">
                <a:solidFill>
                  <a:srgbClr val="C00000"/>
                </a:solidFill>
              </a:rPr>
              <a:t>اكتشفي موضوع درسنا ؟!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BAE394E1-ACFF-4D61-9BE8-535A2B0EE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8594">
            <a:off x="-30273" y="427736"/>
            <a:ext cx="3341640" cy="2095500"/>
          </a:xfrm>
          <a:prstGeom prst="ellipse">
            <a:avLst/>
          </a:prstGeom>
        </p:spPr>
      </p:pic>
      <p:graphicFrame>
        <p:nvGraphicFramePr>
          <p:cNvPr id="6" name="جدول 9">
            <a:extLst>
              <a:ext uri="{FF2B5EF4-FFF2-40B4-BE49-F238E27FC236}">
                <a16:creationId xmlns:a16="http://schemas.microsoft.com/office/drawing/2014/main" id="{E544DD55-303D-4CEB-9D2B-F6B154DFF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246138"/>
              </p:ext>
            </p:extLst>
          </p:nvPr>
        </p:nvGraphicFramePr>
        <p:xfrm>
          <a:off x="3117316" y="2780241"/>
          <a:ext cx="8472458" cy="3594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0351">
                  <a:extLst>
                    <a:ext uri="{9D8B030D-6E8A-4147-A177-3AD203B41FA5}">
                      <a16:colId xmlns:a16="http://schemas.microsoft.com/office/drawing/2014/main" val="4232481318"/>
                    </a:ext>
                  </a:extLst>
                </a:gridCol>
                <a:gridCol w="1210351">
                  <a:extLst>
                    <a:ext uri="{9D8B030D-6E8A-4147-A177-3AD203B41FA5}">
                      <a16:colId xmlns:a16="http://schemas.microsoft.com/office/drawing/2014/main" val="410087816"/>
                    </a:ext>
                  </a:extLst>
                </a:gridCol>
                <a:gridCol w="1177261">
                  <a:extLst>
                    <a:ext uri="{9D8B030D-6E8A-4147-A177-3AD203B41FA5}">
                      <a16:colId xmlns:a16="http://schemas.microsoft.com/office/drawing/2014/main" val="3810776876"/>
                    </a:ext>
                  </a:extLst>
                </a:gridCol>
                <a:gridCol w="1243442">
                  <a:extLst>
                    <a:ext uri="{9D8B030D-6E8A-4147-A177-3AD203B41FA5}">
                      <a16:colId xmlns:a16="http://schemas.microsoft.com/office/drawing/2014/main" val="930823624"/>
                    </a:ext>
                  </a:extLst>
                </a:gridCol>
                <a:gridCol w="1210351">
                  <a:extLst>
                    <a:ext uri="{9D8B030D-6E8A-4147-A177-3AD203B41FA5}">
                      <a16:colId xmlns:a16="http://schemas.microsoft.com/office/drawing/2014/main" val="3557910325"/>
                    </a:ext>
                  </a:extLst>
                </a:gridCol>
                <a:gridCol w="1210351">
                  <a:extLst>
                    <a:ext uri="{9D8B030D-6E8A-4147-A177-3AD203B41FA5}">
                      <a16:colId xmlns:a16="http://schemas.microsoft.com/office/drawing/2014/main" val="2249421039"/>
                    </a:ext>
                  </a:extLst>
                </a:gridCol>
                <a:gridCol w="1210351">
                  <a:extLst>
                    <a:ext uri="{9D8B030D-6E8A-4147-A177-3AD203B41FA5}">
                      <a16:colId xmlns:a16="http://schemas.microsoft.com/office/drawing/2014/main" val="2998923229"/>
                    </a:ext>
                  </a:extLst>
                </a:gridCol>
              </a:tblGrid>
              <a:tr h="718995">
                <a:tc>
                  <a:txBody>
                    <a:bodyPr/>
                    <a:lstStyle/>
                    <a:p>
                      <a:pPr algn="r"/>
                      <a:r>
                        <a:rPr lang="ar-SA" sz="3000" dirty="0"/>
                        <a:t>خ 😉</a:t>
                      </a:r>
                      <a:endParaRPr lang="en-GB" sz="30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😀</a:t>
                      </a:r>
                      <a:r>
                        <a:rPr lang="ar-SA" sz="3000" dirty="0"/>
                        <a:t>ح</a:t>
                      </a:r>
                      <a:endParaRPr lang="en-GB" sz="18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😂</a:t>
                      </a:r>
                      <a:r>
                        <a:rPr lang="ar-SA" sz="3000" dirty="0"/>
                        <a:t>ج</a:t>
                      </a:r>
                      <a:endParaRPr lang="en-GB" sz="18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😊</a:t>
                      </a:r>
                      <a:r>
                        <a:rPr lang="ar-SA" sz="3000" dirty="0"/>
                        <a:t>ث</a:t>
                      </a:r>
                      <a:endParaRPr lang="en-GB" sz="15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😌</a:t>
                      </a:r>
                      <a:r>
                        <a:rPr lang="ar-SA" sz="3000" dirty="0"/>
                        <a:t>ت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🙃</a:t>
                      </a:r>
                      <a:r>
                        <a:rPr lang="ar-SA" sz="3000" dirty="0"/>
                        <a:t>ب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😎</a:t>
                      </a:r>
                      <a:r>
                        <a:rPr lang="ar-SA" sz="3000" dirty="0"/>
                        <a:t>أ 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6612846"/>
                  </a:ext>
                </a:extLst>
              </a:tr>
              <a:tr h="718995">
                <a:tc>
                  <a:txBody>
                    <a:bodyPr/>
                    <a:lstStyle/>
                    <a:p>
                      <a:pPr algn="l"/>
                      <a:r>
                        <a:rPr lang="en-GB" sz="3000" dirty="0"/>
                        <a:t>🤔</a:t>
                      </a:r>
                      <a:r>
                        <a:rPr lang="ar-SA" sz="3000" dirty="0"/>
                        <a:t>ص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😭</a:t>
                      </a:r>
                      <a:r>
                        <a:rPr lang="ar-SA" sz="3000" dirty="0"/>
                        <a:t>ش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😴</a:t>
                      </a:r>
                      <a:r>
                        <a:rPr lang="ar-SA" sz="3000" dirty="0"/>
                        <a:t>س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🤗</a:t>
                      </a:r>
                      <a:r>
                        <a:rPr lang="ar-SA" sz="3000" dirty="0"/>
                        <a:t>ز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🤓</a:t>
                      </a:r>
                      <a:r>
                        <a:rPr lang="ar-SA" sz="3000" dirty="0"/>
                        <a:t>ر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😜</a:t>
                      </a:r>
                      <a:r>
                        <a:rPr lang="ar-SA" sz="3000" dirty="0"/>
                        <a:t>ذ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😘</a:t>
                      </a:r>
                      <a:r>
                        <a:rPr lang="ar-SA" sz="3000" dirty="0"/>
                        <a:t>د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047418"/>
                  </a:ext>
                </a:extLst>
              </a:tr>
              <a:tr h="718995">
                <a:tc>
                  <a:txBody>
                    <a:bodyPr/>
                    <a:lstStyle/>
                    <a:p>
                      <a:r>
                        <a:rPr lang="en-GB" sz="3000" dirty="0"/>
                        <a:t>😫</a:t>
                      </a:r>
                      <a:r>
                        <a:rPr lang="ar-SA" sz="3000" dirty="0"/>
                        <a:t>ق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🤑</a:t>
                      </a:r>
                      <a:r>
                        <a:rPr lang="ar-SA" sz="3000" dirty="0"/>
                        <a:t>ف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😷</a:t>
                      </a:r>
                      <a:r>
                        <a:rPr lang="ar-SA" sz="3000" dirty="0"/>
                        <a:t>غ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😹</a:t>
                      </a:r>
                      <a:r>
                        <a:rPr lang="ar-SA" sz="3000" dirty="0"/>
                        <a:t>ع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👼</a:t>
                      </a:r>
                      <a:r>
                        <a:rPr lang="ar-SA" sz="3000" dirty="0"/>
                        <a:t>ظ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GB" sz="3000" dirty="0"/>
                        <a:t>👶</a:t>
                      </a:r>
                      <a:r>
                        <a:rPr lang="ar-SA" sz="3000" dirty="0"/>
                        <a:t>ط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GB" sz="3000" dirty="0"/>
                        <a:t>😻</a:t>
                      </a:r>
                      <a:r>
                        <a:rPr lang="ar-SA" sz="3000" dirty="0"/>
                        <a:t>ض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256465"/>
                  </a:ext>
                </a:extLst>
              </a:tr>
              <a:tr h="718995">
                <a:tc>
                  <a:txBody>
                    <a:bodyPr/>
                    <a:lstStyle/>
                    <a:p>
                      <a:r>
                        <a:rPr lang="en-GB" sz="3000" dirty="0"/>
                        <a:t>🐹</a:t>
                      </a:r>
                      <a:r>
                        <a:rPr lang="ar-SA" sz="3000" dirty="0"/>
                        <a:t>ي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🐧</a:t>
                      </a:r>
                      <a:r>
                        <a:rPr lang="ar-SA" sz="3000" dirty="0"/>
                        <a:t>و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🐥</a:t>
                      </a:r>
                      <a:r>
                        <a:rPr lang="ar-SA" sz="3000" dirty="0"/>
                        <a:t>هـ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🐰</a:t>
                      </a:r>
                      <a:r>
                        <a:rPr lang="ar-SA" sz="3000" dirty="0"/>
                        <a:t>ن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😶</a:t>
                      </a:r>
                      <a:r>
                        <a:rPr lang="ar-SA" sz="3000" dirty="0"/>
                        <a:t>م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🤒</a:t>
                      </a:r>
                      <a:r>
                        <a:rPr lang="ar-SA" sz="3000" dirty="0"/>
                        <a:t>ل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🤐</a:t>
                      </a:r>
                      <a:r>
                        <a:rPr lang="ar-SA" sz="3000" dirty="0"/>
                        <a:t>ك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6470884"/>
                  </a:ext>
                </a:extLst>
              </a:tr>
              <a:tr h="718995">
                <a:tc>
                  <a:txBody>
                    <a:bodyPr/>
                    <a:lstStyle/>
                    <a:p>
                      <a:r>
                        <a:rPr lang="en-GB" sz="3000" dirty="0"/>
                        <a:t>🐞</a:t>
                      </a:r>
                      <a:r>
                        <a:rPr lang="ar-SA" sz="3000" dirty="0"/>
                        <a:t>ء 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🐢</a:t>
                      </a:r>
                      <a:r>
                        <a:rPr lang="ar-SA" sz="3000" dirty="0"/>
                        <a:t>ا 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🌴</a:t>
                      </a:r>
                      <a:r>
                        <a:rPr lang="ar-SA" sz="3000" dirty="0"/>
                        <a:t>ؤ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🦄</a:t>
                      </a:r>
                      <a:r>
                        <a:rPr lang="ar-SA" sz="1800" b="1" dirty="0"/>
                        <a:t>مسافة</a:t>
                      </a:r>
                      <a:endParaRPr lang="en-GB" sz="1400" b="1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🌷</a:t>
                      </a:r>
                      <a:r>
                        <a:rPr lang="ar-SA" sz="3000" dirty="0"/>
                        <a:t>إ 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🐠</a:t>
                      </a:r>
                      <a:r>
                        <a:rPr lang="ar-SA" sz="3000" dirty="0"/>
                        <a:t>ى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🦉</a:t>
                      </a:r>
                      <a:r>
                        <a:rPr lang="ar-SA" sz="3000" dirty="0"/>
                        <a:t>ة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0744667"/>
                  </a:ext>
                </a:extLst>
              </a:tr>
            </a:tbl>
          </a:graphicData>
        </a:graphic>
      </p:graphicFrame>
      <p:pic>
        <p:nvPicPr>
          <p:cNvPr id="7" name="IMG_7963">
            <a:extLst>
              <a:ext uri="{FF2B5EF4-FFF2-40B4-BE49-F238E27FC236}">
                <a16:creationId xmlns:a16="http://schemas.microsoft.com/office/drawing/2014/main" id="{DCD089DC-EE5E-4EE7-AC6C-03B86C387E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83" end="1920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173" y="5149700"/>
            <a:ext cx="1468002" cy="1205266"/>
          </a:xfrm>
          <a:prstGeom prst="actionButtonBlank">
            <a:avLst/>
          </a:prstGeom>
        </p:spPr>
      </p:pic>
      <p:graphicFrame>
        <p:nvGraphicFramePr>
          <p:cNvPr id="8" name="جدول 8">
            <a:extLst>
              <a:ext uri="{FF2B5EF4-FFF2-40B4-BE49-F238E27FC236}">
                <a16:creationId xmlns:a16="http://schemas.microsoft.com/office/drawing/2014/main" id="{DA842842-03C2-4A36-9532-4B2302F4A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681730"/>
              </p:ext>
            </p:extLst>
          </p:nvPr>
        </p:nvGraphicFramePr>
        <p:xfrm>
          <a:off x="2953993" y="1948721"/>
          <a:ext cx="8980231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0787">
                  <a:extLst>
                    <a:ext uri="{9D8B030D-6E8A-4147-A177-3AD203B41FA5}">
                      <a16:colId xmlns:a16="http://schemas.microsoft.com/office/drawing/2014/main" val="4163159388"/>
                    </a:ext>
                  </a:extLst>
                </a:gridCol>
                <a:gridCol w="690787">
                  <a:extLst>
                    <a:ext uri="{9D8B030D-6E8A-4147-A177-3AD203B41FA5}">
                      <a16:colId xmlns:a16="http://schemas.microsoft.com/office/drawing/2014/main" val="2788689670"/>
                    </a:ext>
                  </a:extLst>
                </a:gridCol>
                <a:gridCol w="690787">
                  <a:extLst>
                    <a:ext uri="{9D8B030D-6E8A-4147-A177-3AD203B41FA5}">
                      <a16:colId xmlns:a16="http://schemas.microsoft.com/office/drawing/2014/main" val="1798753127"/>
                    </a:ext>
                  </a:extLst>
                </a:gridCol>
                <a:gridCol w="690787">
                  <a:extLst>
                    <a:ext uri="{9D8B030D-6E8A-4147-A177-3AD203B41FA5}">
                      <a16:colId xmlns:a16="http://schemas.microsoft.com/office/drawing/2014/main" val="1762242585"/>
                    </a:ext>
                  </a:extLst>
                </a:gridCol>
                <a:gridCol w="690787">
                  <a:extLst>
                    <a:ext uri="{9D8B030D-6E8A-4147-A177-3AD203B41FA5}">
                      <a16:colId xmlns:a16="http://schemas.microsoft.com/office/drawing/2014/main" val="749634861"/>
                    </a:ext>
                  </a:extLst>
                </a:gridCol>
                <a:gridCol w="690787">
                  <a:extLst>
                    <a:ext uri="{9D8B030D-6E8A-4147-A177-3AD203B41FA5}">
                      <a16:colId xmlns:a16="http://schemas.microsoft.com/office/drawing/2014/main" val="307572294"/>
                    </a:ext>
                  </a:extLst>
                </a:gridCol>
                <a:gridCol w="690787">
                  <a:extLst>
                    <a:ext uri="{9D8B030D-6E8A-4147-A177-3AD203B41FA5}">
                      <a16:colId xmlns:a16="http://schemas.microsoft.com/office/drawing/2014/main" val="393253488"/>
                    </a:ext>
                  </a:extLst>
                </a:gridCol>
                <a:gridCol w="690787">
                  <a:extLst>
                    <a:ext uri="{9D8B030D-6E8A-4147-A177-3AD203B41FA5}">
                      <a16:colId xmlns:a16="http://schemas.microsoft.com/office/drawing/2014/main" val="3374194470"/>
                    </a:ext>
                  </a:extLst>
                </a:gridCol>
                <a:gridCol w="690787">
                  <a:extLst>
                    <a:ext uri="{9D8B030D-6E8A-4147-A177-3AD203B41FA5}">
                      <a16:colId xmlns:a16="http://schemas.microsoft.com/office/drawing/2014/main" val="87849148"/>
                    </a:ext>
                  </a:extLst>
                </a:gridCol>
                <a:gridCol w="690787">
                  <a:extLst>
                    <a:ext uri="{9D8B030D-6E8A-4147-A177-3AD203B41FA5}">
                      <a16:colId xmlns:a16="http://schemas.microsoft.com/office/drawing/2014/main" val="391264700"/>
                    </a:ext>
                  </a:extLst>
                </a:gridCol>
                <a:gridCol w="690787">
                  <a:extLst>
                    <a:ext uri="{9D8B030D-6E8A-4147-A177-3AD203B41FA5}">
                      <a16:colId xmlns:a16="http://schemas.microsoft.com/office/drawing/2014/main" val="2216086242"/>
                    </a:ext>
                  </a:extLst>
                </a:gridCol>
                <a:gridCol w="690787">
                  <a:extLst>
                    <a:ext uri="{9D8B030D-6E8A-4147-A177-3AD203B41FA5}">
                      <a16:colId xmlns:a16="http://schemas.microsoft.com/office/drawing/2014/main" val="2430749662"/>
                    </a:ext>
                  </a:extLst>
                </a:gridCol>
                <a:gridCol w="690787">
                  <a:extLst>
                    <a:ext uri="{9D8B030D-6E8A-4147-A177-3AD203B41FA5}">
                      <a16:colId xmlns:a16="http://schemas.microsoft.com/office/drawing/2014/main" val="2968672030"/>
                    </a:ext>
                  </a:extLst>
                </a:gridCol>
              </a:tblGrid>
              <a:tr h="588001">
                <a:tc>
                  <a:txBody>
                    <a:bodyPr/>
                    <a:lstStyle/>
                    <a:p>
                      <a:r>
                        <a:rPr lang="en-GB" sz="3600" dirty="0"/>
                        <a:t>🦉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/>
                        <a:t>🐹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/>
                        <a:t>🙃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/>
                        <a:t>🤓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/>
                        <a:t>🐥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/>
                        <a:t>🤐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/>
                        <a:t>🦄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/>
                        <a:t>🦉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/>
                        <a:t>😶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/>
                        <a:t>🐧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/>
                        <a:t>🐢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/>
                        <a:t>😫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/>
                        <a:t>😶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9607844"/>
                  </a:ext>
                </a:extLst>
              </a:tr>
            </a:tbl>
          </a:graphicData>
        </a:graphic>
      </p:graphicFrame>
      <p:sp>
        <p:nvSpPr>
          <p:cNvPr id="10" name="مستطيل 9">
            <a:extLst>
              <a:ext uri="{FF2B5EF4-FFF2-40B4-BE49-F238E27FC236}">
                <a16:creationId xmlns:a16="http://schemas.microsoft.com/office/drawing/2014/main" id="{405130BD-9D22-4987-A1F4-8B4B45CDA61C}"/>
              </a:ext>
            </a:extLst>
          </p:cNvPr>
          <p:cNvSpPr/>
          <p:nvPr/>
        </p:nvSpPr>
        <p:spPr>
          <a:xfrm>
            <a:off x="3067418" y="2752003"/>
            <a:ext cx="8572254" cy="36514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334D57C-6EB8-4438-8FB9-3B708D4FA4E6}"/>
              </a:ext>
            </a:extLst>
          </p:cNvPr>
          <p:cNvSpPr txBox="1"/>
          <p:nvPr/>
        </p:nvSpPr>
        <p:spPr>
          <a:xfrm>
            <a:off x="3117316" y="2780241"/>
            <a:ext cx="847245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11500" b="1" dirty="0">
                <a:latin typeface="Arial" panose="020B0604020202020204" pitchFamily="34" charset="0"/>
                <a:cs typeface="Arial" panose="020B0604020202020204" pitchFamily="34" charset="0"/>
              </a:rPr>
              <a:t>مقاومة</a:t>
            </a:r>
          </a:p>
          <a:p>
            <a:pPr algn="ctr"/>
            <a:r>
              <a:rPr lang="ar-SA" sz="11500" b="1" dirty="0">
                <a:latin typeface="Arial" panose="020B0604020202020204" pitchFamily="34" charset="0"/>
                <a:cs typeface="Arial" panose="020B0604020202020204" pitchFamily="34" charset="0"/>
              </a:rPr>
              <a:t>كهربية</a:t>
            </a:r>
            <a:endParaRPr lang="en-GB" sz="1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03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11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61FD13-400F-49A6-96CD-E66AA8484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0041"/>
            <a:ext cx="10515600" cy="2617918"/>
          </a:xfrm>
        </p:spPr>
        <p:txBody>
          <a:bodyPr>
            <a:normAutofit/>
          </a:bodyPr>
          <a:lstStyle/>
          <a:p>
            <a:pPr algn="ctr"/>
            <a:r>
              <a:rPr lang="ar-SA" sz="7200" b="1" dirty="0"/>
              <a:t>الدرس الثالث </a:t>
            </a:r>
            <a:br>
              <a:rPr lang="ar-SA" sz="7200" b="1" dirty="0"/>
            </a:br>
            <a:r>
              <a:rPr lang="ar-SA" sz="7200" b="1" dirty="0"/>
              <a:t>المقاومة الكهربية </a:t>
            </a:r>
            <a:endParaRPr lang="en-GB" sz="7200" b="1" dirty="0"/>
          </a:p>
        </p:txBody>
      </p:sp>
      <p:pic>
        <p:nvPicPr>
          <p:cNvPr id="8" name="عنصر نائب للمحتوى 7">
            <a:extLst>
              <a:ext uri="{FF2B5EF4-FFF2-40B4-BE49-F238E27FC236}">
                <a16:creationId xmlns:a16="http://schemas.microsoft.com/office/drawing/2014/main" id="{33B2C28F-C489-4E6B-9F05-06AE56006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708"/>
            <a:ext cx="4351338" cy="4737959"/>
          </a:xfr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BCBEB32-688C-482C-A837-B819540F4A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3" t="219" r="-4463" b="47486"/>
          <a:stretch/>
        </p:blipFill>
        <p:spPr>
          <a:xfrm flipH="1">
            <a:off x="8087677" y="3129197"/>
            <a:ext cx="3266123" cy="358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610D0C-0E45-4C33-AEFE-C92D727E5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855"/>
            <a:ext cx="10515600" cy="1325563"/>
          </a:xfrm>
        </p:spPr>
        <p:txBody>
          <a:bodyPr anchor="ctr" anchorCtr="1"/>
          <a:lstStyle/>
          <a:p>
            <a:pPr algn="ctr"/>
            <a:r>
              <a:rPr lang="ar-SA" b="1" u="sng" dirty="0"/>
              <a:t>تعريف المقاومة الكهربائية:</a:t>
            </a:r>
            <a:br>
              <a:rPr lang="ar-SA" b="1" u="sng" dirty="0"/>
            </a:br>
            <a:endParaRPr lang="en-GB" b="1" u="sng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5CB766E-ACE7-4CB3-97BC-8009FA095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682" y="1707288"/>
            <a:ext cx="6604819" cy="4351338"/>
          </a:xfrm>
        </p:spPr>
        <p:txBody>
          <a:bodyPr>
            <a:normAutofit/>
          </a:bodyPr>
          <a:lstStyle/>
          <a:p>
            <a:r>
              <a:rPr lang="ar-SA" sz="3600" b="1" dirty="0"/>
              <a:t>المقاومة الكهربية         </a:t>
            </a:r>
            <a:r>
              <a:rPr lang="ar-SA" sz="36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مصطلح فيزيائي يعبر عن مقاومة المواد لمرور التيار الكهربائي من خلالها .</a:t>
            </a:r>
          </a:p>
          <a:p>
            <a:pPr marL="0" indent="0">
              <a:buNone/>
            </a:pPr>
            <a:r>
              <a:rPr lang="ar-SA" sz="36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و هي خاصية تمتاز بها جميع المواد و لكن بدرجات مختلفة .</a:t>
            </a:r>
            <a:endParaRPr lang="en-GB" sz="36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4233B7A9-051D-4C9C-BA8D-5ED94C6D93ED}"/>
              </a:ext>
            </a:extLst>
          </p:cNvPr>
          <p:cNvCxnSpPr/>
          <p:nvPr/>
        </p:nvCxnSpPr>
        <p:spPr>
          <a:xfrm flipH="1">
            <a:off x="7654111" y="2029406"/>
            <a:ext cx="974360" cy="0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صورة 5">
            <a:extLst>
              <a:ext uri="{FF2B5EF4-FFF2-40B4-BE49-F238E27FC236}">
                <a16:creationId xmlns:a16="http://schemas.microsoft.com/office/drawing/2014/main" id="{A25DEDB3-6687-4F95-926C-36E1870B1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6" y="1203161"/>
            <a:ext cx="4124116" cy="2497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E08F9B3-D659-4406-95BF-4CE16680F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6" y="3882957"/>
            <a:ext cx="4188026" cy="2497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88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4000" r="2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عنصر نائب للمحتوى 8">
            <a:extLst>
              <a:ext uri="{FF2B5EF4-FFF2-40B4-BE49-F238E27FC236}">
                <a16:creationId xmlns:a16="http://schemas.microsoft.com/office/drawing/2014/main" id="{A234B9C8-2347-4AFC-9E9C-10AF71793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28" y="1903751"/>
            <a:ext cx="6269394" cy="4733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B2D2FC1-6487-4307-BC89-9A02128A79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b="16566"/>
          <a:stretch/>
        </p:blipFill>
        <p:spPr>
          <a:xfrm>
            <a:off x="4589933" y="0"/>
            <a:ext cx="6638925" cy="170887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D75AEAA-FC86-45D1-9A0D-B6139AE5B8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1" t="-2857" r="-5201" b="49048"/>
          <a:stretch/>
        </p:blipFill>
        <p:spPr>
          <a:xfrm>
            <a:off x="1687242" y="3167743"/>
            <a:ext cx="2511743" cy="36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86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0AE78492-4EA7-4A5D-B2FF-0B3C26A9C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800" y="1366785"/>
            <a:ext cx="11366212" cy="3314062"/>
          </a:xfrm>
          <a:noFill/>
        </p:spPr>
        <p:txBody>
          <a:bodyPr anchor="ctr">
            <a:normAutofit fontScale="90000"/>
          </a:bodyPr>
          <a:lstStyle/>
          <a:p>
            <a:pPr algn="r"/>
            <a:r>
              <a:rPr lang="ar-SA" sz="72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تقاس المقاومة الكهربية بوحدة</a:t>
            </a:r>
            <a:r>
              <a:rPr lang="en-GB" sz="72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الأوم </a:t>
            </a:r>
            <a:r>
              <a:rPr lang="ar-SA" sz="72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ar-SA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</a:t>
            </a:r>
            <a:r>
              <a:rPr lang="ar-SA" sz="72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)</a:t>
            </a:r>
            <a:br>
              <a:rPr lang="ar-SA" sz="72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</a:br>
            <a:br>
              <a:rPr lang="ar-SA" sz="72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</a:br>
            <a:r>
              <a:rPr lang="ar-SA" sz="72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و يرمز لها بالرمز (</a:t>
            </a:r>
            <a:r>
              <a:rPr lang="en-GB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R</a:t>
            </a:r>
            <a:r>
              <a:rPr lang="ar-SA" sz="72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)</a:t>
            </a:r>
            <a:endParaRPr lang="en-GB" sz="7200" b="1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D980AEDC-536D-4BED-A4C4-DE540DDE9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7832" y="4811184"/>
            <a:ext cx="10765053" cy="2121074"/>
          </a:xfrm>
        </p:spPr>
        <p:txBody>
          <a:bodyPr/>
          <a:lstStyle/>
          <a:p>
            <a:pPr algn="r"/>
            <a:r>
              <a:rPr lang="ar-S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مثلاً نقول :</a:t>
            </a:r>
          </a:p>
          <a:p>
            <a:pPr algn="r"/>
            <a:r>
              <a:rPr lang="ar-S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أن مقاومة النحاس 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100 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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ar-SA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ar-S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مقاومة الألمنيوم 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400 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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5725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5421086" y="516024"/>
            <a:ext cx="6434438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KW" sz="4400" b="1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استخدامات المقاومات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4134339" y="2339246"/>
            <a:ext cx="7560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ar-KW" sz="3200" b="1" dirty="0">
                <a:solidFill>
                  <a:srgbClr val="1F497D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تستخدم للتحكم في التيار الكهربائي</a:t>
            </a:r>
            <a:r>
              <a:rPr lang="ar-SA" sz="3200" b="1" dirty="0">
                <a:solidFill>
                  <a:srgbClr val="1F497D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 .</a:t>
            </a:r>
            <a:r>
              <a:rPr lang="ar-KW" sz="3200" b="1" dirty="0">
                <a:solidFill>
                  <a:srgbClr val="1F497D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 </a:t>
            </a:r>
            <a:endParaRPr lang="ar-SA" sz="3200" b="1" dirty="0">
              <a:solidFill>
                <a:srgbClr val="1F497D">
                  <a:lumMod val="75000"/>
                </a:srgbClr>
              </a:solidFill>
              <a:latin typeface="Calibri"/>
              <a:cs typeface="Arial" panose="020B0604020202020204" pitchFamily="34" charset="0"/>
            </a:endParaRPr>
          </a:p>
          <a:p>
            <a:endParaRPr lang="ar-SA" sz="3200" b="1" dirty="0">
              <a:solidFill>
                <a:srgbClr val="1F497D">
                  <a:lumMod val="75000"/>
                </a:srgbClr>
              </a:solidFill>
              <a:latin typeface="Calibri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ar-KW" sz="3200" b="1" dirty="0">
              <a:solidFill>
                <a:srgbClr val="1F497D">
                  <a:lumMod val="75000"/>
                </a:srgbClr>
              </a:solidFill>
              <a:latin typeface="Calibri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3200" b="1" dirty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ar-KW" sz="3200" b="1" dirty="0">
                <a:solidFill>
                  <a:srgbClr val="1F497D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تستخدم للتحكم في الجهد </a:t>
            </a:r>
            <a:r>
              <a:rPr lang="ar-SA" sz="3200" b="1" dirty="0">
                <a:solidFill>
                  <a:srgbClr val="1F497D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الكهربائي .</a:t>
            </a:r>
            <a:endParaRPr lang="en-US" sz="3200" b="1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2987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عنصر نائب للمحتوى 3">
            <a:extLst>
              <a:ext uri="{FF2B5EF4-FFF2-40B4-BE49-F238E27FC236}">
                <a16:creationId xmlns:a16="http://schemas.microsoft.com/office/drawing/2014/main" id="{9F8448B1-744E-4427-97AA-EA313FF872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4333073"/>
              </p:ext>
            </p:extLst>
          </p:nvPr>
        </p:nvGraphicFramePr>
        <p:xfrm>
          <a:off x="103239" y="265472"/>
          <a:ext cx="11250561" cy="364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AB5E0404-E32D-4B24-BCAC-497F276396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3728435"/>
              </p:ext>
            </p:extLst>
          </p:nvPr>
        </p:nvGraphicFramePr>
        <p:xfrm>
          <a:off x="6894871" y="3237272"/>
          <a:ext cx="4458929" cy="2278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رسم تخطيطي 5">
            <a:extLst>
              <a:ext uri="{FF2B5EF4-FFF2-40B4-BE49-F238E27FC236}">
                <a16:creationId xmlns:a16="http://schemas.microsoft.com/office/drawing/2014/main" id="{13F6BB8E-1AB0-41F0-A17A-03E98A60C4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0651279"/>
              </p:ext>
            </p:extLst>
          </p:nvPr>
        </p:nvGraphicFramePr>
        <p:xfrm>
          <a:off x="103239" y="2138516"/>
          <a:ext cx="4881716" cy="4029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7" name="رسم تخطيطي 6">
            <a:extLst>
              <a:ext uri="{FF2B5EF4-FFF2-40B4-BE49-F238E27FC236}">
                <a16:creationId xmlns:a16="http://schemas.microsoft.com/office/drawing/2014/main" id="{E98FF542-AFBF-4917-95D2-47C73977BD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195284"/>
              </p:ext>
            </p:extLst>
          </p:nvPr>
        </p:nvGraphicFramePr>
        <p:xfrm>
          <a:off x="542413" y="3777091"/>
          <a:ext cx="3719871" cy="2521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103616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Graphic spid="6" grpId="0">
        <p:bldAsOne/>
      </p:bldGraphic>
      <p:bldGraphic spid="7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t="-24000" r="11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8F74A467-C5F2-495E-8645-C38754478889}"/>
              </a:ext>
            </a:extLst>
          </p:cNvPr>
          <p:cNvSpPr txBox="1"/>
          <p:nvPr/>
        </p:nvSpPr>
        <p:spPr>
          <a:xfrm>
            <a:off x="1636887" y="1659272"/>
            <a:ext cx="3615814" cy="4832092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ar-KW" sz="2400" b="1" dirty="0">
                <a:solidFill>
                  <a:srgbClr val="C00000"/>
                </a:solidFill>
              </a:rPr>
              <a:t>المقاومة المتغيرة :</a:t>
            </a:r>
          </a:p>
          <a:p>
            <a:pPr marL="342900" indent="-342900">
              <a:buFont typeface="+mj-lt"/>
              <a:buAutoNum type="arabicParenR" startAt="2"/>
            </a:pPr>
            <a:endParaRPr lang="ar-KW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ar-KW" sz="2400" dirty="0">
                <a:solidFill>
                  <a:schemeClr val="accent1">
                    <a:lumMod val="50000"/>
                  </a:schemeClr>
                </a:solidFill>
              </a:rPr>
              <a:t>يمكن تغير قيمتها بين الصفر و أقصى قيمة لها .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ar-KW" sz="2400" dirty="0">
                <a:solidFill>
                  <a:schemeClr val="accent1">
                    <a:lumMod val="50000"/>
                  </a:schemeClr>
                </a:solidFill>
              </a:rPr>
              <a:t>يمكن تثبيتها عند قيمة معينة .</a:t>
            </a:r>
            <a:endParaRPr lang="ar-SA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ar-SA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ar-SA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ar-SA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ar-SA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ar-SA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ar-SA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ar-KW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1502229" y="416860"/>
            <a:ext cx="9666514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K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أنواع</a:t>
            </a:r>
            <a:r>
              <a:rPr lang="ar-K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K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المقاومات من حيث قيمتها </a:t>
            </a:r>
            <a:endParaRPr lang="ar-K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5609685" y="1659272"/>
            <a:ext cx="4940709" cy="4832092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342900" indent="-342900">
              <a:buAutoNum type="arabicParenR"/>
            </a:pPr>
            <a:r>
              <a:rPr lang="ar-KW" sz="2400" b="1" dirty="0">
                <a:solidFill>
                  <a:srgbClr val="C00000"/>
                </a:solidFill>
              </a:rPr>
              <a:t>المقاومة الثابتة:</a:t>
            </a:r>
          </a:p>
          <a:p>
            <a:endParaRPr lang="ar-KW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ar-KW" sz="2400" dirty="0">
                <a:solidFill>
                  <a:schemeClr val="accent1">
                    <a:lumMod val="50000"/>
                  </a:schemeClr>
                </a:solidFill>
              </a:rPr>
              <a:t>ثابتة القيمة.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ar-KW" sz="2400" dirty="0">
                <a:solidFill>
                  <a:schemeClr val="accent1">
                    <a:lumMod val="50000"/>
                  </a:schemeClr>
                </a:solidFill>
              </a:rPr>
              <a:t>تختلف في استخداماتها حسب نوعها و قدرتها .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ar-KW" sz="2400" dirty="0">
                <a:solidFill>
                  <a:schemeClr val="accent1">
                    <a:lumMod val="50000"/>
                  </a:schemeClr>
                </a:solidFill>
              </a:rPr>
              <a:t>قيمتها محددة تكتب عليها بشكل مباشر ( أرقام ) و غير مباشر (ألوان ).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ar-KW" sz="2400" dirty="0">
                <a:solidFill>
                  <a:schemeClr val="accent1">
                    <a:lumMod val="50000"/>
                  </a:schemeClr>
                </a:solidFill>
              </a:rPr>
              <a:t>من أنواعها ( المقاومة الكربونية و المقاومة السلكية ).</a:t>
            </a:r>
          </a:p>
          <a:p>
            <a:pPr lvl="1"/>
            <a:endParaRPr lang="ar-SA" sz="2400" b="1" dirty="0">
              <a:solidFill>
                <a:srgbClr val="C00000"/>
              </a:solidFill>
            </a:endParaRPr>
          </a:p>
          <a:p>
            <a:pPr lvl="1"/>
            <a:endParaRPr lang="ar-SA" sz="2400" b="1" dirty="0">
              <a:solidFill>
                <a:srgbClr val="C00000"/>
              </a:solidFill>
            </a:endParaRPr>
          </a:p>
          <a:p>
            <a:pPr lvl="1"/>
            <a:endParaRPr lang="ar-KW" sz="2400" b="1" dirty="0">
              <a:solidFill>
                <a:srgbClr val="C00000"/>
              </a:solidFill>
            </a:endParaRPr>
          </a:p>
          <a:p>
            <a:pPr lvl="1"/>
            <a:endParaRPr lang="ar-KW" sz="2400" b="1" dirty="0">
              <a:solidFill>
                <a:srgbClr val="C00000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696AAC-4F9D-4DCA-87FB-5B0A2A8FD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684" y="5805898"/>
            <a:ext cx="2859110" cy="57632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EEABF42-7C90-4A87-ACE1-64B5DC713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44" y="4964976"/>
            <a:ext cx="2468674" cy="1476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D8E5433-2D6D-4A53-A4D8-7865911B9F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20" y="4075318"/>
            <a:ext cx="2468674" cy="1128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B5800FC-BA3D-43C6-B03A-CC7D8384CB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51" y="4753893"/>
            <a:ext cx="2261233" cy="1119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98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left" visibility="0" width="350" row="13">
    <wetp:webextensionref xmlns:r="http://schemas.openxmlformats.org/officeDocument/2006/relationships" r:id="rId1"/>
  </wetp:taskpane>
  <wetp:taskpane dockstate="left" visibility="0" width="350" row="14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ADDD70AB-76B7-4246-A2BF-90F3B1C58022}">
  <we:reference id="wa104380121" version="2.0.0.0" store="ar-SA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1E647D5D-2251-4743-82F9-530E9C669D4D}">
  <we:reference id="wa104380907" version="3.0.0.0" store="ar-SA" storeType="OMEX"/>
  <we:alternateReferences>
    <we:reference id="wa104380907" version="3.0.0.0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503</Words>
  <Application>Microsoft Office PowerPoint</Application>
  <PresentationFormat>شاشة عريضة</PresentationFormat>
  <Paragraphs>144</Paragraphs>
  <Slides>17</Slides>
  <Notes>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17</vt:i4>
      </vt:variant>
    </vt:vector>
  </HeadingPairs>
  <TitlesOfParts>
    <vt:vector size="26" baseType="lpstr">
      <vt:lpstr>Aharoni</vt:lpstr>
      <vt:lpstr>Arabic Typesetting</vt:lpstr>
      <vt:lpstr>Arial</vt:lpstr>
      <vt:lpstr>Calibri</vt:lpstr>
      <vt:lpstr>Calibri Light</vt:lpstr>
      <vt:lpstr>Cambria Math</vt:lpstr>
      <vt:lpstr>Wingdings</vt:lpstr>
      <vt:lpstr>نسق Office</vt:lpstr>
      <vt:lpstr>1_نسق Office</vt:lpstr>
      <vt:lpstr>عرض تقديمي في PowerPoint</vt:lpstr>
      <vt:lpstr>اكتشفي موضوع درسنا ؟!</vt:lpstr>
      <vt:lpstr>الدرس الثالث  المقاومة الكهربية </vt:lpstr>
      <vt:lpstr>تعريف المقاومة الكهربائية: </vt:lpstr>
      <vt:lpstr>عرض تقديمي في PowerPoint</vt:lpstr>
      <vt:lpstr>تقاس المقاومة الكهربية بوحدة  الأوم ()  و يرمز لها بالرمز (R)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أنواع المقاومات من حيث مادة المصنوعة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أبرار عبدالعزيز محمد الحواج</dc:creator>
  <cp:lastModifiedBy>abrar alhawaj</cp:lastModifiedBy>
  <cp:revision>25</cp:revision>
  <dcterms:created xsi:type="dcterms:W3CDTF">2021-01-04T12:53:49Z</dcterms:created>
  <dcterms:modified xsi:type="dcterms:W3CDTF">2022-10-25T13:44:06Z</dcterms:modified>
</cp:coreProperties>
</file>