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4" r:id="rId1"/>
    <p:sldMasterId id="2147483701" r:id="rId2"/>
    <p:sldMasterId id="2147483714" r:id="rId3"/>
  </p:sldMasterIdLst>
  <p:notesMasterIdLst>
    <p:notesMasterId r:id="rId28"/>
  </p:notesMasterIdLst>
  <p:sldIdLst>
    <p:sldId id="277" r:id="rId4"/>
    <p:sldId id="256" r:id="rId5"/>
    <p:sldId id="281" r:id="rId6"/>
    <p:sldId id="257" r:id="rId7"/>
    <p:sldId id="297" r:id="rId8"/>
    <p:sldId id="263" r:id="rId9"/>
    <p:sldId id="264" r:id="rId10"/>
    <p:sldId id="298" r:id="rId11"/>
    <p:sldId id="261" r:id="rId12"/>
    <p:sldId id="267" r:id="rId13"/>
    <p:sldId id="299" r:id="rId14"/>
    <p:sldId id="480" r:id="rId15"/>
    <p:sldId id="481" r:id="rId16"/>
    <p:sldId id="280" r:id="rId17"/>
    <p:sldId id="286" r:id="rId18"/>
    <p:sldId id="296" r:id="rId19"/>
    <p:sldId id="482" r:id="rId20"/>
    <p:sldId id="483" r:id="rId21"/>
    <p:sldId id="479" r:id="rId22"/>
    <p:sldId id="282" r:id="rId23"/>
    <p:sldId id="273" r:id="rId24"/>
    <p:sldId id="268" r:id="rId25"/>
    <p:sldId id="269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نمط متوسط 3 - تميي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نمط فاتح 1 - تميي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5395C-31C2-41D1-917A-7AC8C555A09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BDAE6-BAD1-4337-BF04-4212BA8C7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DAE6-BAD1-4337-BF04-4212BA8C72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1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DAE6-BAD1-4337-BF04-4212BA8C72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6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DAE6-BAD1-4337-BF04-4212BA8C72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BDAE6-BAD1-4337-BF04-4212BA8C72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8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7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8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3566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2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150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3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66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439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5801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22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56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98289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27218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827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4036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513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6017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2770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3505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62448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628650" y="4736883"/>
            <a:ext cx="3182692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48056"/>
            <a:ext cx="7886700" cy="406908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4983480"/>
            <a:ext cx="7886700" cy="1124712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6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99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628650" y="4736883"/>
            <a:ext cx="3182692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48056"/>
            <a:ext cx="7886700" cy="406908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4983480"/>
            <a:ext cx="7886700" cy="1124712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69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628650" y="4736883"/>
            <a:ext cx="3182692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48056"/>
            <a:ext cx="7886700" cy="406908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4983480"/>
            <a:ext cx="7886700" cy="1124712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09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41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43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48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55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8056"/>
            <a:ext cx="7886700" cy="406908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4983480"/>
            <a:ext cx="7886700" cy="1124712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628650" y="4736883"/>
            <a:ext cx="3182692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19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29384"/>
            <a:ext cx="38862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29384"/>
            <a:ext cx="38862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90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38528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7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926080"/>
            <a:ext cx="3868340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38528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7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926080"/>
            <a:ext cx="3887391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628649" y="1709928"/>
            <a:ext cx="78867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24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778" y="1728216"/>
            <a:ext cx="5836158" cy="3392424"/>
          </a:xfrm>
        </p:spPr>
        <p:txBody>
          <a:bodyPr>
            <a:normAutofit/>
          </a:bodyPr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2980655" y="5126892"/>
            <a:ext cx="3182692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0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8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84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69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38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58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96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3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3429000"/>
          </a:xfrm>
        </p:spPr>
        <p:txBody>
          <a:bodyPr anchor="b">
            <a:normAutofit/>
          </a:bodyPr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640" y="548640"/>
            <a:ext cx="4539996" cy="5431536"/>
          </a:xfrm>
        </p:spPr>
        <p:txBody>
          <a:bodyPr anchor="ctr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977640"/>
            <a:ext cx="2949178" cy="200253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1538049" y="3257572"/>
            <a:ext cx="4480560" cy="20574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73854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8940" cy="3429000"/>
          </a:xfrm>
        </p:spPr>
        <p:txBody>
          <a:bodyPr anchor="b">
            <a:normAutofit/>
          </a:bodyPr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77640" y="548640"/>
            <a:ext cx="4539996" cy="543153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3977640"/>
            <a:ext cx="2948940" cy="200253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1538478" y="3257572"/>
            <a:ext cx="4480560" cy="20574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69011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20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1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3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4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7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9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eso-es-musica.blogspot.com/2014_11_01_archive.html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B43270E-DD52-4290-8FDB-9004C1532A23}"/>
              </a:ext>
            </a:extLst>
          </p:cNvPr>
          <p:cNvSpPr txBox="1"/>
          <p:nvPr/>
        </p:nvSpPr>
        <p:spPr>
          <a:xfrm>
            <a:off x="249976" y="168373"/>
            <a:ext cx="8644048" cy="4370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2700" b="1" dirty="0">
                <a:solidFill>
                  <a:schemeClr val="accent6">
                    <a:lumMod val="50000"/>
                  </a:schemeClr>
                </a:solidFill>
              </a:rPr>
              <a:t>قسم اللغة العربية </a:t>
            </a:r>
          </a:p>
          <a:p>
            <a:pPr algn="r" rtl="1">
              <a:lnSpc>
                <a:spcPct val="150000"/>
              </a:lnSpc>
            </a:pPr>
            <a:endParaRPr lang="ar-KW" sz="27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KW" sz="2700" b="1" dirty="0">
                <a:solidFill>
                  <a:schemeClr val="accent6">
                    <a:lumMod val="50000"/>
                  </a:schemeClr>
                </a:solidFill>
              </a:rPr>
              <a:t>الوحدة التعليمية الأولى : </a:t>
            </a:r>
            <a:r>
              <a:rPr lang="ar-KW" sz="2700" b="1" dirty="0">
                <a:solidFill>
                  <a:srgbClr val="C00000"/>
                </a:solidFill>
              </a:rPr>
              <a:t> </a:t>
            </a:r>
            <a:r>
              <a:rPr lang="ar-KW" sz="2700" dirty="0">
                <a:solidFill>
                  <a:srgbClr val="C00000"/>
                </a:solidFill>
              </a:rPr>
              <a:t>عائلتي قيم وعطاء  </a:t>
            </a:r>
          </a:p>
          <a:p>
            <a:pPr algn="r">
              <a:lnSpc>
                <a:spcPct val="150000"/>
              </a:lnSpc>
            </a:pPr>
            <a:r>
              <a:rPr lang="ar-KW" sz="2700" b="1" dirty="0">
                <a:solidFill>
                  <a:schemeClr val="accent6">
                    <a:lumMod val="50000"/>
                  </a:schemeClr>
                </a:solidFill>
              </a:rPr>
              <a:t>النشاط: </a:t>
            </a:r>
            <a:r>
              <a:rPr lang="ar-KW" sz="2700" dirty="0">
                <a:solidFill>
                  <a:srgbClr val="C00000"/>
                </a:solidFill>
              </a:rPr>
              <a:t>ولدي</a:t>
            </a:r>
            <a:r>
              <a:rPr lang="en-US" sz="2700" dirty="0">
                <a:solidFill>
                  <a:srgbClr val="C00000"/>
                </a:solidFill>
              </a:rPr>
              <a:t> </a:t>
            </a:r>
            <a:endParaRPr lang="ar-KW" sz="2700" dirty="0">
              <a:solidFill>
                <a:srgbClr val="C0000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ar-KW" sz="2700" b="1" dirty="0">
                <a:solidFill>
                  <a:schemeClr val="accent6">
                    <a:lumMod val="50000"/>
                  </a:schemeClr>
                </a:solidFill>
              </a:rPr>
              <a:t>الكفاية :2-5 (</a:t>
            </a:r>
            <a:r>
              <a:rPr lang="ar-KW" sz="2700" dirty="0">
                <a:solidFill>
                  <a:srgbClr val="C00000"/>
                </a:solidFill>
              </a:rPr>
              <a:t>تصوغ المتعلمة الأفكار الرئيسية و</a:t>
            </a:r>
          </a:p>
          <a:p>
            <a:pPr algn="r">
              <a:lnSpc>
                <a:spcPct val="150000"/>
              </a:lnSpc>
            </a:pPr>
            <a:r>
              <a:rPr lang="ar-KW" sz="2700" dirty="0">
                <a:solidFill>
                  <a:srgbClr val="C00000"/>
                </a:solidFill>
              </a:rPr>
              <a:t>   الثانوية ملخصة شفهياً مغزى النص مبينة موضوعه )</a:t>
            </a:r>
          </a:p>
          <a:p>
            <a:pPr algn="r" rtl="1">
              <a:lnSpc>
                <a:spcPct val="150000"/>
              </a:lnSpc>
            </a:pPr>
            <a:r>
              <a:rPr lang="ar-KW" sz="2700" b="1" dirty="0">
                <a:solidFill>
                  <a:schemeClr val="accent6">
                    <a:lumMod val="50000"/>
                  </a:schemeClr>
                </a:solidFill>
              </a:rPr>
              <a:t>الصفحة:</a:t>
            </a:r>
            <a:r>
              <a:rPr lang="ar-KW" sz="2700" dirty="0">
                <a:solidFill>
                  <a:srgbClr val="C00000"/>
                </a:solidFill>
              </a:rPr>
              <a:t>36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0961F2-B24A-44C2-9E42-4D1E29800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5556" r="21014" b="5556"/>
          <a:stretch/>
        </p:blipFill>
        <p:spPr>
          <a:xfrm>
            <a:off x="21772" y="463261"/>
            <a:ext cx="1197428" cy="62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152400"/>
            <a:ext cx="8686800" cy="23243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KW" sz="24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</a:t>
            </a:r>
            <a:r>
              <a:rPr lang="ar-KW" sz="36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أختار   بيتًا من النص ، ثم أعبر  عن فكرته بجملة قصيرة من إنشائها : </a:t>
            </a:r>
            <a:endParaRPr lang="ar-SA" sz="3600" b="1" u="sng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ar-SA" sz="2400" b="1" u="sng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28600" y="2173981"/>
            <a:ext cx="8915400" cy="21557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KW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البيت</a:t>
            </a:r>
            <a:r>
              <a:rPr lang="ar-KW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:                         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Sultan Medium" pitchFamily="2" charset="-78"/>
            </a:endParaRP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KW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  على وجهه صورتي لو يعي</a:t>
            </a:r>
          </a:p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KW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                             وفي مقلتيه صدى منبعي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Sultan Medium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71450" y="5029200"/>
            <a:ext cx="88011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SA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الفكرة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:</a:t>
            </a:r>
          </a:p>
          <a:p>
            <a:pPr algn="r"/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    الابن صورة مصغرة تشبه ملامحه ملامح  أبيه </a:t>
            </a:r>
            <a:r>
              <a:rPr lang="ar-KW" sz="40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.</a:t>
            </a:r>
            <a:endParaRPr lang="en-US" sz="4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002B2C8-0196-4A22-88AF-40ADDEA9E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1213522"/>
            <a:ext cx="34575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D7C6FB0B-9875-475B-965A-0944C99835ED}"/>
              </a:ext>
            </a:extLst>
          </p:cNvPr>
          <p:cNvSpPr/>
          <p:nvPr/>
        </p:nvSpPr>
        <p:spPr>
          <a:xfrm>
            <a:off x="-30480" y="381000"/>
            <a:ext cx="9002486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4000" b="1" dirty="0">
                <a:solidFill>
                  <a:schemeClr val="tx1"/>
                </a:solidFill>
              </a:rPr>
              <a:t>ما الذي يسعد الأب ويطربه في البيت الخامس 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0DC5A26-DF0E-44E3-A546-E954D13BD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25" y="4800600"/>
            <a:ext cx="3105150" cy="185682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D9331E7-1E97-4014-B02F-36C9256C0270}"/>
              </a:ext>
            </a:extLst>
          </p:cNvPr>
          <p:cNvSpPr txBox="1"/>
          <p:nvPr/>
        </p:nvSpPr>
        <p:spPr>
          <a:xfrm>
            <a:off x="-300446" y="3300680"/>
            <a:ext cx="92768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4000" b="1" dirty="0"/>
              <a:t>الأب  يسعد ويطربه  لسماع صوت ابنه  </a:t>
            </a:r>
          </a:p>
        </p:txBody>
      </p:sp>
    </p:spTree>
    <p:extLst>
      <p:ext uri="{BB962C8B-B14F-4D97-AF65-F5344CB8AC3E}">
        <p14:creationId xmlns:p14="http://schemas.microsoft.com/office/powerpoint/2010/main" val="226350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331F7E5-F29F-4388-908D-3ED380D78B2B}"/>
              </a:ext>
            </a:extLst>
          </p:cNvPr>
          <p:cNvSpPr/>
          <p:nvPr/>
        </p:nvSpPr>
        <p:spPr>
          <a:xfrm>
            <a:off x="228600" y="1447800"/>
            <a:ext cx="7543799" cy="3429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8000" b="1" dirty="0"/>
              <a:t>فاصل خارجي</a:t>
            </a:r>
          </a:p>
        </p:txBody>
      </p:sp>
    </p:spTree>
    <p:extLst>
      <p:ext uri="{BB962C8B-B14F-4D97-AF65-F5344CB8AC3E}">
        <p14:creationId xmlns:p14="http://schemas.microsoft.com/office/powerpoint/2010/main" val="227113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008CF47-098A-4620-B702-FAC519FF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8153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3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نفجار: 8 نقاط 3">
            <a:extLst>
              <a:ext uri="{FF2B5EF4-FFF2-40B4-BE49-F238E27FC236}">
                <a16:creationId xmlns:a16="http://schemas.microsoft.com/office/drawing/2014/main" id="{BCC55FEE-4C72-4A82-9D02-4633CED2C243}"/>
              </a:ext>
            </a:extLst>
          </p:cNvPr>
          <p:cNvSpPr/>
          <p:nvPr/>
        </p:nvSpPr>
        <p:spPr>
          <a:xfrm>
            <a:off x="5330736" y="2790961"/>
            <a:ext cx="3505200" cy="22860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400" b="1" dirty="0">
                <a:solidFill>
                  <a:schemeClr val="tx1"/>
                </a:solidFill>
              </a:rPr>
              <a:t>مفرد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52B6BA4A-B480-4C09-921C-A133E9B66684}"/>
              </a:ext>
            </a:extLst>
          </p:cNvPr>
          <p:cNvSpPr/>
          <p:nvPr/>
        </p:nvSpPr>
        <p:spPr>
          <a:xfrm>
            <a:off x="2667000" y="143690"/>
            <a:ext cx="6348549" cy="2285999"/>
          </a:xfrm>
          <a:prstGeom prst="wedgeEllipseCallout">
            <a:avLst>
              <a:gd name="adj1" fmla="val -57047"/>
              <a:gd name="adj2" fmla="val 379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مصطلحات لغوية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64C4B92-6C84-4ACB-BAB2-B9D249749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1" r="32222"/>
          <a:stretch/>
        </p:blipFill>
        <p:spPr>
          <a:xfrm>
            <a:off x="308064" y="1143000"/>
            <a:ext cx="2170613" cy="33008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انفجار: 8 نقاط 7">
            <a:extLst>
              <a:ext uri="{FF2B5EF4-FFF2-40B4-BE49-F238E27FC236}">
                <a16:creationId xmlns:a16="http://schemas.microsoft.com/office/drawing/2014/main" id="{9A13DFF5-9A6C-4583-8275-95190E38E41F}"/>
              </a:ext>
            </a:extLst>
          </p:cNvPr>
          <p:cNvSpPr/>
          <p:nvPr/>
        </p:nvSpPr>
        <p:spPr>
          <a:xfrm>
            <a:off x="2175581" y="4543426"/>
            <a:ext cx="3505200" cy="22860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400" b="1" dirty="0">
                <a:solidFill>
                  <a:schemeClr val="tx1"/>
                </a:solidFill>
              </a:rPr>
              <a:t>جمع</a:t>
            </a:r>
          </a:p>
        </p:txBody>
      </p:sp>
    </p:spTree>
    <p:extLst>
      <p:ext uri="{BB962C8B-B14F-4D97-AF65-F5344CB8AC3E}">
        <p14:creationId xmlns:p14="http://schemas.microsoft.com/office/powerpoint/2010/main" val="21943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93FB7C88-22D4-4060-BB7D-93AA6813930D}"/>
              </a:ext>
            </a:extLst>
          </p:cNvPr>
          <p:cNvSpPr/>
          <p:nvPr/>
        </p:nvSpPr>
        <p:spPr>
          <a:xfrm>
            <a:off x="1905000" y="457199"/>
            <a:ext cx="7086600" cy="14763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400" b="1" dirty="0">
                <a:solidFill>
                  <a:schemeClr val="tx1"/>
                </a:solidFill>
              </a:rPr>
              <a:t>مفرد الكلمات :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D0C420-54B1-4854-94CE-354582781468}"/>
              </a:ext>
            </a:extLst>
          </p:cNvPr>
          <p:cNvSpPr/>
          <p:nvPr/>
        </p:nvSpPr>
        <p:spPr>
          <a:xfrm>
            <a:off x="6172200" y="2419690"/>
            <a:ext cx="2514600" cy="14763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400" b="1" dirty="0">
                <a:solidFill>
                  <a:schemeClr val="tx1"/>
                </a:solidFill>
              </a:rPr>
              <a:t>أضلع  :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6084929-9C79-4756-9FEA-74BC77722C98}"/>
              </a:ext>
            </a:extLst>
          </p:cNvPr>
          <p:cNvSpPr/>
          <p:nvPr/>
        </p:nvSpPr>
        <p:spPr>
          <a:xfrm>
            <a:off x="2339885" y="2453640"/>
            <a:ext cx="3276599" cy="14763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6000" b="1" dirty="0">
                <a:solidFill>
                  <a:schemeClr val="tx1"/>
                </a:solidFill>
              </a:rPr>
              <a:t>ضلع</a:t>
            </a:r>
            <a:r>
              <a:rPr lang="ar-KW" sz="28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1B2A37B-4600-4954-BF19-FE4EA4E0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3" y="1715452"/>
            <a:ext cx="17049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93FB7C88-22D4-4060-BB7D-93AA6813930D}"/>
              </a:ext>
            </a:extLst>
          </p:cNvPr>
          <p:cNvSpPr/>
          <p:nvPr/>
        </p:nvSpPr>
        <p:spPr>
          <a:xfrm>
            <a:off x="4267200" y="457200"/>
            <a:ext cx="4724400" cy="9936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200" b="1" dirty="0">
                <a:solidFill>
                  <a:prstClr val="black"/>
                </a:solidFill>
                <a:latin typeface="Trebuchet MS" panose="020B0603020202020204"/>
                <a:cs typeface="Tahoma" panose="020B0604030504040204" pitchFamily="34" charset="0"/>
              </a:rPr>
              <a:t>جمع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Tahoma" panose="020B0604030504040204" pitchFamily="34" charset="0"/>
              </a:rPr>
              <a:t> الكلمات :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AD0C420-54B1-4854-94CE-354582781468}"/>
              </a:ext>
            </a:extLst>
          </p:cNvPr>
          <p:cNvSpPr/>
          <p:nvPr/>
        </p:nvSpPr>
        <p:spPr>
          <a:xfrm>
            <a:off x="5717178" y="2423636"/>
            <a:ext cx="3276599" cy="7767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5400" b="1" dirty="0">
                <a:solidFill>
                  <a:prstClr val="black"/>
                </a:solidFill>
                <a:latin typeface="Trebuchet MS" panose="020B0603020202020204"/>
                <a:cs typeface="Tahoma" panose="020B0604030504040204" pitchFamily="34" charset="0"/>
              </a:rPr>
              <a:t>صدى</a:t>
            </a: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cs typeface="Tahoma" panose="020B0604030504040204" pitchFamily="34" charset="0"/>
              </a:rPr>
              <a:t>  :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6084929-9C79-4756-9FEA-74BC77722C98}"/>
              </a:ext>
            </a:extLst>
          </p:cNvPr>
          <p:cNvSpPr/>
          <p:nvPr/>
        </p:nvSpPr>
        <p:spPr>
          <a:xfrm>
            <a:off x="2133600" y="2419282"/>
            <a:ext cx="3276599" cy="7811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5400" b="1" dirty="0">
                <a:solidFill>
                  <a:prstClr val="black"/>
                </a:solidFill>
                <a:latin typeface="Trebuchet MS" panose="020B0603020202020204"/>
                <a:cs typeface="Tahoma" panose="020B0604030504040204" pitchFamily="34" charset="0"/>
              </a:rPr>
              <a:t>أصداء</a:t>
            </a: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FA36CE-F4DF-4B0E-93ED-C3729B4E2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4" t="23729" r="21795" b="14415"/>
          <a:stretch/>
        </p:blipFill>
        <p:spPr>
          <a:xfrm>
            <a:off x="2705100" y="4046029"/>
            <a:ext cx="3733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A5D4DED-8EE0-4B76-B0BF-2F0B4044DE39}"/>
              </a:ext>
            </a:extLst>
          </p:cNvPr>
          <p:cNvSpPr/>
          <p:nvPr/>
        </p:nvSpPr>
        <p:spPr>
          <a:xfrm flipH="1">
            <a:off x="1447800" y="1295400"/>
            <a:ext cx="4648200" cy="335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800" b="1" dirty="0"/>
              <a:t>فاصل خارجي </a:t>
            </a:r>
          </a:p>
        </p:txBody>
      </p:sp>
    </p:spTree>
    <p:extLst>
      <p:ext uri="{BB962C8B-B14F-4D97-AF65-F5344CB8AC3E}">
        <p14:creationId xmlns:p14="http://schemas.microsoft.com/office/powerpoint/2010/main" val="3717875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A5D4DED-8EE0-4B76-B0BF-2F0B4044DE39}"/>
              </a:ext>
            </a:extLst>
          </p:cNvPr>
          <p:cNvSpPr/>
          <p:nvPr/>
        </p:nvSpPr>
        <p:spPr>
          <a:xfrm flipH="1">
            <a:off x="1447800" y="1295400"/>
            <a:ext cx="4648200" cy="335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4800" b="1" dirty="0"/>
              <a:t>طرفة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8BCFDEC-8942-43C8-B4F1-5C1AEA7CF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4000"/>
            <a:ext cx="225742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45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6CB7F9-24B1-48E2-B061-72F4B1AA1C6F}"/>
              </a:ext>
            </a:extLst>
          </p:cNvPr>
          <p:cNvSpPr/>
          <p:nvPr/>
        </p:nvSpPr>
        <p:spPr>
          <a:xfrm>
            <a:off x="-16602" y="884975"/>
            <a:ext cx="9146030" cy="5165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 rtl="1"/>
            <a:endParaRPr lang="en-KW" sz="1350" dirty="0">
              <a:solidFill>
                <a:srgbClr val="000000"/>
              </a:solidFill>
              <a:latin typeface="The Han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07D9F-9F1A-4A00-8086-96D3CDB12083}"/>
              </a:ext>
            </a:extLst>
          </p:cNvPr>
          <p:cNvSpPr/>
          <p:nvPr/>
        </p:nvSpPr>
        <p:spPr>
          <a:xfrm>
            <a:off x="218209" y="988078"/>
            <a:ext cx="8676410" cy="4898369"/>
          </a:xfrm>
          <a:custGeom>
            <a:avLst/>
            <a:gdLst>
              <a:gd name="connsiteX0" fmla="*/ 0 w 11568546"/>
              <a:gd name="connsiteY0" fmla="*/ 0 h 6531159"/>
              <a:gd name="connsiteX1" fmla="*/ 911874 w 11568546"/>
              <a:gd name="connsiteY1" fmla="*/ 0 h 6531159"/>
              <a:gd name="connsiteX2" fmla="*/ 1592376 w 11568546"/>
              <a:gd name="connsiteY2" fmla="*/ 0 h 6531159"/>
              <a:gd name="connsiteX3" fmla="*/ 2041508 w 11568546"/>
              <a:gd name="connsiteY3" fmla="*/ 0 h 6531159"/>
              <a:gd name="connsiteX4" fmla="*/ 2722011 w 11568546"/>
              <a:gd name="connsiteY4" fmla="*/ 0 h 6531159"/>
              <a:gd name="connsiteX5" fmla="*/ 3633884 w 11568546"/>
              <a:gd name="connsiteY5" fmla="*/ 0 h 6531159"/>
              <a:gd name="connsiteX6" fmla="*/ 4083016 w 11568546"/>
              <a:gd name="connsiteY6" fmla="*/ 0 h 6531159"/>
              <a:gd name="connsiteX7" fmla="*/ 4416463 w 11568546"/>
              <a:gd name="connsiteY7" fmla="*/ 0 h 6531159"/>
              <a:gd name="connsiteX8" fmla="*/ 5096965 w 11568546"/>
              <a:gd name="connsiteY8" fmla="*/ 0 h 6531159"/>
              <a:gd name="connsiteX9" fmla="*/ 5777468 w 11568546"/>
              <a:gd name="connsiteY9" fmla="*/ 0 h 6531159"/>
              <a:gd name="connsiteX10" fmla="*/ 6573656 w 11568546"/>
              <a:gd name="connsiteY10" fmla="*/ 0 h 6531159"/>
              <a:gd name="connsiteX11" fmla="*/ 7138473 w 11568546"/>
              <a:gd name="connsiteY11" fmla="*/ 0 h 6531159"/>
              <a:gd name="connsiteX12" fmla="*/ 7471920 w 11568546"/>
              <a:gd name="connsiteY12" fmla="*/ 0 h 6531159"/>
              <a:gd name="connsiteX13" fmla="*/ 7921051 w 11568546"/>
              <a:gd name="connsiteY13" fmla="*/ 0 h 6531159"/>
              <a:gd name="connsiteX14" fmla="*/ 8832925 w 11568546"/>
              <a:gd name="connsiteY14" fmla="*/ 0 h 6531159"/>
              <a:gd name="connsiteX15" fmla="*/ 9282057 w 11568546"/>
              <a:gd name="connsiteY15" fmla="*/ 0 h 6531159"/>
              <a:gd name="connsiteX16" fmla="*/ 9731189 w 11568546"/>
              <a:gd name="connsiteY16" fmla="*/ 0 h 6531159"/>
              <a:gd name="connsiteX17" fmla="*/ 10180320 w 11568546"/>
              <a:gd name="connsiteY17" fmla="*/ 0 h 6531159"/>
              <a:gd name="connsiteX18" fmla="*/ 11568546 w 11568546"/>
              <a:gd name="connsiteY18" fmla="*/ 0 h 6531159"/>
              <a:gd name="connsiteX19" fmla="*/ 11568546 w 11568546"/>
              <a:gd name="connsiteY19" fmla="*/ 718427 h 6531159"/>
              <a:gd name="connsiteX20" fmla="*/ 11568546 w 11568546"/>
              <a:gd name="connsiteY20" fmla="*/ 1240920 h 6531159"/>
              <a:gd name="connsiteX21" fmla="*/ 11568546 w 11568546"/>
              <a:gd name="connsiteY21" fmla="*/ 1828725 h 6531159"/>
              <a:gd name="connsiteX22" fmla="*/ 11568546 w 11568546"/>
              <a:gd name="connsiteY22" fmla="*/ 2481840 h 6531159"/>
              <a:gd name="connsiteX23" fmla="*/ 11568546 w 11568546"/>
              <a:gd name="connsiteY23" fmla="*/ 3200268 h 6531159"/>
              <a:gd name="connsiteX24" fmla="*/ 11568546 w 11568546"/>
              <a:gd name="connsiteY24" fmla="*/ 3788072 h 6531159"/>
              <a:gd name="connsiteX25" fmla="*/ 11568546 w 11568546"/>
              <a:gd name="connsiteY25" fmla="*/ 4441188 h 6531159"/>
              <a:gd name="connsiteX26" fmla="*/ 11568546 w 11568546"/>
              <a:gd name="connsiteY26" fmla="*/ 4898369 h 6531159"/>
              <a:gd name="connsiteX27" fmla="*/ 11568546 w 11568546"/>
              <a:gd name="connsiteY27" fmla="*/ 5682108 h 6531159"/>
              <a:gd name="connsiteX28" fmla="*/ 11568546 w 11568546"/>
              <a:gd name="connsiteY28" fmla="*/ 6531159 h 6531159"/>
              <a:gd name="connsiteX29" fmla="*/ 10772358 w 11568546"/>
              <a:gd name="connsiteY29" fmla="*/ 6531159 h 6531159"/>
              <a:gd name="connsiteX30" fmla="*/ 10091855 w 11568546"/>
              <a:gd name="connsiteY30" fmla="*/ 6531159 h 6531159"/>
              <a:gd name="connsiteX31" fmla="*/ 9527038 w 11568546"/>
              <a:gd name="connsiteY31" fmla="*/ 6531159 h 6531159"/>
              <a:gd name="connsiteX32" fmla="*/ 8730850 w 11568546"/>
              <a:gd name="connsiteY32" fmla="*/ 6531159 h 6531159"/>
              <a:gd name="connsiteX33" fmla="*/ 7818976 w 11568546"/>
              <a:gd name="connsiteY33" fmla="*/ 6531159 h 6531159"/>
              <a:gd name="connsiteX34" fmla="*/ 7138473 w 11568546"/>
              <a:gd name="connsiteY34" fmla="*/ 6531159 h 6531159"/>
              <a:gd name="connsiteX35" fmla="*/ 6573656 w 11568546"/>
              <a:gd name="connsiteY35" fmla="*/ 6531159 h 6531159"/>
              <a:gd name="connsiteX36" fmla="*/ 5661783 w 11568546"/>
              <a:gd name="connsiteY36" fmla="*/ 6531159 h 6531159"/>
              <a:gd name="connsiteX37" fmla="*/ 4865594 w 11568546"/>
              <a:gd name="connsiteY37" fmla="*/ 6531159 h 6531159"/>
              <a:gd name="connsiteX38" fmla="*/ 4069406 w 11568546"/>
              <a:gd name="connsiteY38" fmla="*/ 6531159 h 6531159"/>
              <a:gd name="connsiteX39" fmla="*/ 3620274 w 11568546"/>
              <a:gd name="connsiteY39" fmla="*/ 6531159 h 6531159"/>
              <a:gd name="connsiteX40" fmla="*/ 2708401 w 11568546"/>
              <a:gd name="connsiteY40" fmla="*/ 6531159 h 6531159"/>
              <a:gd name="connsiteX41" fmla="*/ 1912213 w 11568546"/>
              <a:gd name="connsiteY41" fmla="*/ 6531159 h 6531159"/>
              <a:gd name="connsiteX42" fmla="*/ 1347395 w 11568546"/>
              <a:gd name="connsiteY42" fmla="*/ 6531159 h 6531159"/>
              <a:gd name="connsiteX43" fmla="*/ 898264 w 11568546"/>
              <a:gd name="connsiteY43" fmla="*/ 6531159 h 6531159"/>
              <a:gd name="connsiteX44" fmla="*/ 0 w 11568546"/>
              <a:gd name="connsiteY44" fmla="*/ 6531159 h 6531159"/>
              <a:gd name="connsiteX45" fmla="*/ 0 w 11568546"/>
              <a:gd name="connsiteY45" fmla="*/ 6008666 h 6531159"/>
              <a:gd name="connsiteX46" fmla="*/ 0 w 11568546"/>
              <a:gd name="connsiteY46" fmla="*/ 5420862 h 6531159"/>
              <a:gd name="connsiteX47" fmla="*/ 0 w 11568546"/>
              <a:gd name="connsiteY47" fmla="*/ 4767746 h 6531159"/>
              <a:gd name="connsiteX48" fmla="*/ 0 w 11568546"/>
              <a:gd name="connsiteY48" fmla="*/ 4114630 h 6531159"/>
              <a:gd name="connsiteX49" fmla="*/ 0 w 11568546"/>
              <a:gd name="connsiteY49" fmla="*/ 3461514 h 6531159"/>
              <a:gd name="connsiteX50" fmla="*/ 0 w 11568546"/>
              <a:gd name="connsiteY50" fmla="*/ 2808398 h 6531159"/>
              <a:gd name="connsiteX51" fmla="*/ 0 w 11568546"/>
              <a:gd name="connsiteY51" fmla="*/ 2024659 h 6531159"/>
              <a:gd name="connsiteX52" fmla="*/ 0 w 11568546"/>
              <a:gd name="connsiteY52" fmla="*/ 1240920 h 6531159"/>
              <a:gd name="connsiteX53" fmla="*/ 0 w 11568546"/>
              <a:gd name="connsiteY53" fmla="*/ 653116 h 6531159"/>
              <a:gd name="connsiteX54" fmla="*/ 0 w 11568546"/>
              <a:gd name="connsiteY54" fmla="*/ 0 h 653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568546" h="6531159" extrusionOk="0">
                <a:moveTo>
                  <a:pt x="0" y="0"/>
                </a:moveTo>
                <a:cubicBezTo>
                  <a:pt x="188534" y="-21598"/>
                  <a:pt x="526362" y="-43725"/>
                  <a:pt x="911874" y="0"/>
                </a:cubicBezTo>
                <a:cubicBezTo>
                  <a:pt x="1297386" y="43725"/>
                  <a:pt x="1307657" y="-297"/>
                  <a:pt x="1592376" y="0"/>
                </a:cubicBezTo>
                <a:cubicBezTo>
                  <a:pt x="1877095" y="297"/>
                  <a:pt x="1874253" y="-6818"/>
                  <a:pt x="2041508" y="0"/>
                </a:cubicBezTo>
                <a:cubicBezTo>
                  <a:pt x="2208763" y="6818"/>
                  <a:pt x="2413442" y="-26305"/>
                  <a:pt x="2722011" y="0"/>
                </a:cubicBezTo>
                <a:cubicBezTo>
                  <a:pt x="3030580" y="26305"/>
                  <a:pt x="3265499" y="9677"/>
                  <a:pt x="3633884" y="0"/>
                </a:cubicBezTo>
                <a:cubicBezTo>
                  <a:pt x="4002269" y="-9677"/>
                  <a:pt x="3902799" y="13057"/>
                  <a:pt x="4083016" y="0"/>
                </a:cubicBezTo>
                <a:cubicBezTo>
                  <a:pt x="4263233" y="-13057"/>
                  <a:pt x="4337969" y="-9264"/>
                  <a:pt x="4416463" y="0"/>
                </a:cubicBezTo>
                <a:cubicBezTo>
                  <a:pt x="4494957" y="9264"/>
                  <a:pt x="4874106" y="-13425"/>
                  <a:pt x="5096965" y="0"/>
                </a:cubicBezTo>
                <a:cubicBezTo>
                  <a:pt x="5319824" y="13425"/>
                  <a:pt x="5502587" y="22278"/>
                  <a:pt x="5777468" y="0"/>
                </a:cubicBezTo>
                <a:cubicBezTo>
                  <a:pt x="6052349" y="-22278"/>
                  <a:pt x="6237497" y="-24029"/>
                  <a:pt x="6573656" y="0"/>
                </a:cubicBezTo>
                <a:cubicBezTo>
                  <a:pt x="6909815" y="24029"/>
                  <a:pt x="6886044" y="-12098"/>
                  <a:pt x="7138473" y="0"/>
                </a:cubicBezTo>
                <a:cubicBezTo>
                  <a:pt x="7390902" y="12098"/>
                  <a:pt x="7313501" y="6800"/>
                  <a:pt x="7471920" y="0"/>
                </a:cubicBezTo>
                <a:cubicBezTo>
                  <a:pt x="7630339" y="-6800"/>
                  <a:pt x="7799643" y="8887"/>
                  <a:pt x="7921051" y="0"/>
                </a:cubicBezTo>
                <a:cubicBezTo>
                  <a:pt x="8042459" y="-8887"/>
                  <a:pt x="8453828" y="4296"/>
                  <a:pt x="8832925" y="0"/>
                </a:cubicBezTo>
                <a:cubicBezTo>
                  <a:pt x="9212022" y="-4296"/>
                  <a:pt x="9091699" y="1590"/>
                  <a:pt x="9282057" y="0"/>
                </a:cubicBezTo>
                <a:cubicBezTo>
                  <a:pt x="9472415" y="-1590"/>
                  <a:pt x="9513484" y="-22210"/>
                  <a:pt x="9731189" y="0"/>
                </a:cubicBezTo>
                <a:cubicBezTo>
                  <a:pt x="9948894" y="22210"/>
                  <a:pt x="10007258" y="1701"/>
                  <a:pt x="10180320" y="0"/>
                </a:cubicBezTo>
                <a:cubicBezTo>
                  <a:pt x="10353382" y="-1701"/>
                  <a:pt x="10950875" y="21167"/>
                  <a:pt x="11568546" y="0"/>
                </a:cubicBezTo>
                <a:cubicBezTo>
                  <a:pt x="11595098" y="355164"/>
                  <a:pt x="11557169" y="439648"/>
                  <a:pt x="11568546" y="718427"/>
                </a:cubicBezTo>
                <a:cubicBezTo>
                  <a:pt x="11579923" y="997206"/>
                  <a:pt x="11590314" y="1082267"/>
                  <a:pt x="11568546" y="1240920"/>
                </a:cubicBezTo>
                <a:cubicBezTo>
                  <a:pt x="11546778" y="1399573"/>
                  <a:pt x="11548187" y="1651652"/>
                  <a:pt x="11568546" y="1828725"/>
                </a:cubicBezTo>
                <a:cubicBezTo>
                  <a:pt x="11588905" y="2005799"/>
                  <a:pt x="11574768" y="2194386"/>
                  <a:pt x="11568546" y="2481840"/>
                </a:cubicBezTo>
                <a:cubicBezTo>
                  <a:pt x="11562324" y="2769294"/>
                  <a:pt x="11576951" y="3046080"/>
                  <a:pt x="11568546" y="3200268"/>
                </a:cubicBezTo>
                <a:cubicBezTo>
                  <a:pt x="11560141" y="3354456"/>
                  <a:pt x="11584374" y="3648051"/>
                  <a:pt x="11568546" y="3788072"/>
                </a:cubicBezTo>
                <a:cubicBezTo>
                  <a:pt x="11552718" y="3928093"/>
                  <a:pt x="11570996" y="4169851"/>
                  <a:pt x="11568546" y="4441188"/>
                </a:cubicBezTo>
                <a:cubicBezTo>
                  <a:pt x="11566096" y="4712525"/>
                  <a:pt x="11585803" y="4743910"/>
                  <a:pt x="11568546" y="4898369"/>
                </a:cubicBezTo>
                <a:cubicBezTo>
                  <a:pt x="11551289" y="5052828"/>
                  <a:pt x="11554209" y="5328517"/>
                  <a:pt x="11568546" y="5682108"/>
                </a:cubicBezTo>
                <a:cubicBezTo>
                  <a:pt x="11582883" y="6035699"/>
                  <a:pt x="11542302" y="6281073"/>
                  <a:pt x="11568546" y="6531159"/>
                </a:cubicBezTo>
                <a:cubicBezTo>
                  <a:pt x="11390054" y="6565869"/>
                  <a:pt x="11063708" y="6564827"/>
                  <a:pt x="10772358" y="6531159"/>
                </a:cubicBezTo>
                <a:cubicBezTo>
                  <a:pt x="10481008" y="6497491"/>
                  <a:pt x="10343514" y="6522188"/>
                  <a:pt x="10091855" y="6531159"/>
                </a:cubicBezTo>
                <a:cubicBezTo>
                  <a:pt x="9840196" y="6540130"/>
                  <a:pt x="9700167" y="6523350"/>
                  <a:pt x="9527038" y="6531159"/>
                </a:cubicBezTo>
                <a:cubicBezTo>
                  <a:pt x="9353909" y="6538968"/>
                  <a:pt x="9100274" y="6531198"/>
                  <a:pt x="8730850" y="6531159"/>
                </a:cubicBezTo>
                <a:cubicBezTo>
                  <a:pt x="8361426" y="6531120"/>
                  <a:pt x="8156676" y="6522031"/>
                  <a:pt x="7818976" y="6531159"/>
                </a:cubicBezTo>
                <a:cubicBezTo>
                  <a:pt x="7481276" y="6540287"/>
                  <a:pt x="7287566" y="6521995"/>
                  <a:pt x="7138473" y="6531159"/>
                </a:cubicBezTo>
                <a:cubicBezTo>
                  <a:pt x="6989380" y="6540323"/>
                  <a:pt x="6792420" y="6512652"/>
                  <a:pt x="6573656" y="6531159"/>
                </a:cubicBezTo>
                <a:cubicBezTo>
                  <a:pt x="6354892" y="6549666"/>
                  <a:pt x="6028048" y="6557457"/>
                  <a:pt x="5661783" y="6531159"/>
                </a:cubicBezTo>
                <a:cubicBezTo>
                  <a:pt x="5295518" y="6504861"/>
                  <a:pt x="5097275" y="6515515"/>
                  <a:pt x="4865594" y="6531159"/>
                </a:cubicBezTo>
                <a:cubicBezTo>
                  <a:pt x="4633913" y="6546803"/>
                  <a:pt x="4292299" y="6547129"/>
                  <a:pt x="4069406" y="6531159"/>
                </a:cubicBezTo>
                <a:cubicBezTo>
                  <a:pt x="3846513" y="6515189"/>
                  <a:pt x="3710293" y="6540940"/>
                  <a:pt x="3620274" y="6531159"/>
                </a:cubicBezTo>
                <a:cubicBezTo>
                  <a:pt x="3530255" y="6521378"/>
                  <a:pt x="2973041" y="6527815"/>
                  <a:pt x="2708401" y="6531159"/>
                </a:cubicBezTo>
                <a:cubicBezTo>
                  <a:pt x="2443761" y="6534503"/>
                  <a:pt x="2187555" y="6536708"/>
                  <a:pt x="1912213" y="6531159"/>
                </a:cubicBezTo>
                <a:cubicBezTo>
                  <a:pt x="1636871" y="6525610"/>
                  <a:pt x="1576001" y="6530978"/>
                  <a:pt x="1347395" y="6531159"/>
                </a:cubicBezTo>
                <a:cubicBezTo>
                  <a:pt x="1118789" y="6531340"/>
                  <a:pt x="1039768" y="6514692"/>
                  <a:pt x="898264" y="6531159"/>
                </a:cubicBezTo>
                <a:cubicBezTo>
                  <a:pt x="756760" y="6547626"/>
                  <a:pt x="272634" y="6554477"/>
                  <a:pt x="0" y="6531159"/>
                </a:cubicBezTo>
                <a:cubicBezTo>
                  <a:pt x="-19072" y="6373199"/>
                  <a:pt x="-17948" y="6218064"/>
                  <a:pt x="0" y="6008666"/>
                </a:cubicBezTo>
                <a:cubicBezTo>
                  <a:pt x="17948" y="5799268"/>
                  <a:pt x="5259" y="5618016"/>
                  <a:pt x="0" y="5420862"/>
                </a:cubicBezTo>
                <a:cubicBezTo>
                  <a:pt x="-5259" y="5223708"/>
                  <a:pt x="24278" y="5047538"/>
                  <a:pt x="0" y="4767746"/>
                </a:cubicBezTo>
                <a:cubicBezTo>
                  <a:pt x="-24278" y="4487954"/>
                  <a:pt x="22176" y="4425046"/>
                  <a:pt x="0" y="4114630"/>
                </a:cubicBezTo>
                <a:cubicBezTo>
                  <a:pt x="-22176" y="3804214"/>
                  <a:pt x="3149" y="3674561"/>
                  <a:pt x="0" y="3461514"/>
                </a:cubicBezTo>
                <a:cubicBezTo>
                  <a:pt x="-3149" y="3248467"/>
                  <a:pt x="-2079" y="3093644"/>
                  <a:pt x="0" y="2808398"/>
                </a:cubicBezTo>
                <a:cubicBezTo>
                  <a:pt x="2079" y="2523152"/>
                  <a:pt x="-32493" y="2195377"/>
                  <a:pt x="0" y="2024659"/>
                </a:cubicBezTo>
                <a:cubicBezTo>
                  <a:pt x="32493" y="1853941"/>
                  <a:pt x="31130" y="1468358"/>
                  <a:pt x="0" y="1240920"/>
                </a:cubicBezTo>
                <a:cubicBezTo>
                  <a:pt x="-31130" y="1013482"/>
                  <a:pt x="-3522" y="931992"/>
                  <a:pt x="0" y="653116"/>
                </a:cubicBezTo>
                <a:cubicBezTo>
                  <a:pt x="3522" y="374240"/>
                  <a:pt x="-29349" y="223612"/>
                  <a:pt x="0" y="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 rtl="1"/>
            <a:endParaRPr lang="en-KW" sz="1350">
              <a:solidFill>
                <a:srgbClr val="000000"/>
              </a:solidFill>
              <a:latin typeface="The Han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695DC9-385B-4506-9F49-6D4C3BBA49EB}"/>
              </a:ext>
            </a:extLst>
          </p:cNvPr>
          <p:cNvSpPr/>
          <p:nvPr/>
        </p:nvSpPr>
        <p:spPr>
          <a:xfrm>
            <a:off x="649713" y="1310443"/>
            <a:ext cx="4900112" cy="807913"/>
          </a:xfrm>
          <a:custGeom>
            <a:avLst/>
            <a:gdLst>
              <a:gd name="connsiteX0" fmla="*/ 0 w 6533482"/>
              <a:gd name="connsiteY0" fmla="*/ 0 h 1077218"/>
              <a:gd name="connsiteX1" fmla="*/ 528618 w 6533482"/>
              <a:gd name="connsiteY1" fmla="*/ 0 h 1077218"/>
              <a:gd name="connsiteX2" fmla="*/ 1057236 w 6533482"/>
              <a:gd name="connsiteY2" fmla="*/ 0 h 1077218"/>
              <a:gd name="connsiteX3" fmla="*/ 1520519 w 6533482"/>
              <a:gd name="connsiteY3" fmla="*/ 0 h 1077218"/>
              <a:gd name="connsiteX4" fmla="*/ 1918468 w 6533482"/>
              <a:gd name="connsiteY4" fmla="*/ 0 h 1077218"/>
              <a:gd name="connsiteX5" fmla="*/ 2512421 w 6533482"/>
              <a:gd name="connsiteY5" fmla="*/ 0 h 1077218"/>
              <a:gd name="connsiteX6" fmla="*/ 2975704 w 6533482"/>
              <a:gd name="connsiteY6" fmla="*/ 0 h 1077218"/>
              <a:gd name="connsiteX7" fmla="*/ 3700327 w 6533482"/>
              <a:gd name="connsiteY7" fmla="*/ 0 h 1077218"/>
              <a:gd name="connsiteX8" fmla="*/ 4163610 w 6533482"/>
              <a:gd name="connsiteY8" fmla="*/ 0 h 1077218"/>
              <a:gd name="connsiteX9" fmla="*/ 4757563 w 6533482"/>
              <a:gd name="connsiteY9" fmla="*/ 0 h 1077218"/>
              <a:gd name="connsiteX10" fmla="*/ 5220846 w 6533482"/>
              <a:gd name="connsiteY10" fmla="*/ 0 h 1077218"/>
              <a:gd name="connsiteX11" fmla="*/ 5684129 w 6533482"/>
              <a:gd name="connsiteY11" fmla="*/ 0 h 1077218"/>
              <a:gd name="connsiteX12" fmla="*/ 6533482 w 6533482"/>
              <a:gd name="connsiteY12" fmla="*/ 0 h 1077218"/>
              <a:gd name="connsiteX13" fmla="*/ 6533482 w 6533482"/>
              <a:gd name="connsiteY13" fmla="*/ 527837 h 1077218"/>
              <a:gd name="connsiteX14" fmla="*/ 6533482 w 6533482"/>
              <a:gd name="connsiteY14" fmla="*/ 1077218 h 1077218"/>
              <a:gd name="connsiteX15" fmla="*/ 6004864 w 6533482"/>
              <a:gd name="connsiteY15" fmla="*/ 1077218 h 1077218"/>
              <a:gd name="connsiteX16" fmla="*/ 5410911 w 6533482"/>
              <a:gd name="connsiteY16" fmla="*/ 1077218 h 1077218"/>
              <a:gd name="connsiteX17" fmla="*/ 4751623 w 6533482"/>
              <a:gd name="connsiteY17" fmla="*/ 1077218 h 1077218"/>
              <a:gd name="connsiteX18" fmla="*/ 4353675 w 6533482"/>
              <a:gd name="connsiteY18" fmla="*/ 1077218 h 1077218"/>
              <a:gd name="connsiteX19" fmla="*/ 3759722 w 6533482"/>
              <a:gd name="connsiteY19" fmla="*/ 1077218 h 1077218"/>
              <a:gd name="connsiteX20" fmla="*/ 3035099 w 6533482"/>
              <a:gd name="connsiteY20" fmla="*/ 1077218 h 1077218"/>
              <a:gd name="connsiteX21" fmla="*/ 2637151 w 6533482"/>
              <a:gd name="connsiteY21" fmla="*/ 1077218 h 1077218"/>
              <a:gd name="connsiteX22" fmla="*/ 1912528 w 6533482"/>
              <a:gd name="connsiteY22" fmla="*/ 1077218 h 1077218"/>
              <a:gd name="connsiteX23" fmla="*/ 1383910 w 6533482"/>
              <a:gd name="connsiteY23" fmla="*/ 1077218 h 1077218"/>
              <a:gd name="connsiteX24" fmla="*/ 985962 w 6533482"/>
              <a:gd name="connsiteY24" fmla="*/ 1077218 h 1077218"/>
              <a:gd name="connsiteX25" fmla="*/ 522679 w 6533482"/>
              <a:gd name="connsiteY25" fmla="*/ 1077218 h 1077218"/>
              <a:gd name="connsiteX26" fmla="*/ 0 w 6533482"/>
              <a:gd name="connsiteY26" fmla="*/ 1077218 h 1077218"/>
              <a:gd name="connsiteX27" fmla="*/ 0 w 6533482"/>
              <a:gd name="connsiteY27" fmla="*/ 538609 h 1077218"/>
              <a:gd name="connsiteX28" fmla="*/ 0 w 6533482"/>
              <a:gd name="connsiteY2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33482" h="1077218" fill="none" extrusionOk="0">
                <a:moveTo>
                  <a:pt x="0" y="0"/>
                </a:moveTo>
                <a:cubicBezTo>
                  <a:pt x="164337" y="-62115"/>
                  <a:pt x="381975" y="49039"/>
                  <a:pt x="528618" y="0"/>
                </a:cubicBezTo>
                <a:cubicBezTo>
                  <a:pt x="675261" y="-49039"/>
                  <a:pt x="815314" y="33459"/>
                  <a:pt x="1057236" y="0"/>
                </a:cubicBezTo>
                <a:cubicBezTo>
                  <a:pt x="1299158" y="-33459"/>
                  <a:pt x="1316097" y="20078"/>
                  <a:pt x="1520519" y="0"/>
                </a:cubicBezTo>
                <a:cubicBezTo>
                  <a:pt x="1724941" y="-20078"/>
                  <a:pt x="1749737" y="41566"/>
                  <a:pt x="1918468" y="0"/>
                </a:cubicBezTo>
                <a:cubicBezTo>
                  <a:pt x="2087199" y="-41566"/>
                  <a:pt x="2392126" y="61080"/>
                  <a:pt x="2512421" y="0"/>
                </a:cubicBezTo>
                <a:cubicBezTo>
                  <a:pt x="2632716" y="-61080"/>
                  <a:pt x="2866982" y="17928"/>
                  <a:pt x="2975704" y="0"/>
                </a:cubicBezTo>
                <a:cubicBezTo>
                  <a:pt x="3084426" y="-17928"/>
                  <a:pt x="3439506" y="17809"/>
                  <a:pt x="3700327" y="0"/>
                </a:cubicBezTo>
                <a:cubicBezTo>
                  <a:pt x="3961148" y="-17809"/>
                  <a:pt x="4025321" y="6927"/>
                  <a:pt x="4163610" y="0"/>
                </a:cubicBezTo>
                <a:cubicBezTo>
                  <a:pt x="4301899" y="-6927"/>
                  <a:pt x="4598630" y="14429"/>
                  <a:pt x="4757563" y="0"/>
                </a:cubicBezTo>
                <a:cubicBezTo>
                  <a:pt x="4916496" y="-14429"/>
                  <a:pt x="5068815" y="4944"/>
                  <a:pt x="5220846" y="0"/>
                </a:cubicBezTo>
                <a:cubicBezTo>
                  <a:pt x="5372877" y="-4944"/>
                  <a:pt x="5453815" y="32015"/>
                  <a:pt x="5684129" y="0"/>
                </a:cubicBezTo>
                <a:cubicBezTo>
                  <a:pt x="5914443" y="-32015"/>
                  <a:pt x="6124390" y="39241"/>
                  <a:pt x="6533482" y="0"/>
                </a:cubicBezTo>
                <a:cubicBezTo>
                  <a:pt x="6552214" y="237866"/>
                  <a:pt x="6506271" y="281119"/>
                  <a:pt x="6533482" y="527837"/>
                </a:cubicBezTo>
                <a:cubicBezTo>
                  <a:pt x="6560693" y="774555"/>
                  <a:pt x="6500764" y="829206"/>
                  <a:pt x="6533482" y="1077218"/>
                </a:cubicBezTo>
                <a:cubicBezTo>
                  <a:pt x="6369138" y="1107198"/>
                  <a:pt x="6251283" y="1021235"/>
                  <a:pt x="6004864" y="1077218"/>
                </a:cubicBezTo>
                <a:cubicBezTo>
                  <a:pt x="5758445" y="1133201"/>
                  <a:pt x="5530812" y="1011368"/>
                  <a:pt x="5410911" y="1077218"/>
                </a:cubicBezTo>
                <a:cubicBezTo>
                  <a:pt x="5291010" y="1143068"/>
                  <a:pt x="5054215" y="1045116"/>
                  <a:pt x="4751623" y="1077218"/>
                </a:cubicBezTo>
                <a:cubicBezTo>
                  <a:pt x="4449031" y="1109320"/>
                  <a:pt x="4464735" y="1035139"/>
                  <a:pt x="4353675" y="1077218"/>
                </a:cubicBezTo>
                <a:cubicBezTo>
                  <a:pt x="4242615" y="1119297"/>
                  <a:pt x="3964135" y="1066917"/>
                  <a:pt x="3759722" y="1077218"/>
                </a:cubicBezTo>
                <a:cubicBezTo>
                  <a:pt x="3555309" y="1087519"/>
                  <a:pt x="3318240" y="1044464"/>
                  <a:pt x="3035099" y="1077218"/>
                </a:cubicBezTo>
                <a:cubicBezTo>
                  <a:pt x="2751958" y="1109972"/>
                  <a:pt x="2799134" y="1037833"/>
                  <a:pt x="2637151" y="1077218"/>
                </a:cubicBezTo>
                <a:cubicBezTo>
                  <a:pt x="2475168" y="1116603"/>
                  <a:pt x="2184169" y="1054672"/>
                  <a:pt x="1912528" y="1077218"/>
                </a:cubicBezTo>
                <a:cubicBezTo>
                  <a:pt x="1640887" y="1099764"/>
                  <a:pt x="1647489" y="1037451"/>
                  <a:pt x="1383910" y="1077218"/>
                </a:cubicBezTo>
                <a:cubicBezTo>
                  <a:pt x="1120331" y="1116985"/>
                  <a:pt x="1074845" y="1052731"/>
                  <a:pt x="985962" y="1077218"/>
                </a:cubicBezTo>
                <a:cubicBezTo>
                  <a:pt x="897079" y="1101705"/>
                  <a:pt x="719590" y="1026772"/>
                  <a:pt x="522679" y="1077218"/>
                </a:cubicBezTo>
                <a:cubicBezTo>
                  <a:pt x="325768" y="1127664"/>
                  <a:pt x="137213" y="1042152"/>
                  <a:pt x="0" y="1077218"/>
                </a:cubicBezTo>
                <a:cubicBezTo>
                  <a:pt x="-22124" y="924221"/>
                  <a:pt x="27434" y="804415"/>
                  <a:pt x="0" y="538609"/>
                </a:cubicBezTo>
                <a:cubicBezTo>
                  <a:pt x="-27434" y="272803"/>
                  <a:pt x="15376" y="255550"/>
                  <a:pt x="0" y="0"/>
                </a:cubicBezTo>
                <a:close/>
              </a:path>
              <a:path w="6533482" h="1077218" stroke="0" extrusionOk="0">
                <a:moveTo>
                  <a:pt x="0" y="0"/>
                </a:moveTo>
                <a:cubicBezTo>
                  <a:pt x="197374" y="-30899"/>
                  <a:pt x="300360" y="34218"/>
                  <a:pt x="593953" y="0"/>
                </a:cubicBezTo>
                <a:cubicBezTo>
                  <a:pt x="887546" y="-34218"/>
                  <a:pt x="1166896" y="24278"/>
                  <a:pt x="1318575" y="0"/>
                </a:cubicBezTo>
                <a:cubicBezTo>
                  <a:pt x="1470254" y="-24278"/>
                  <a:pt x="1549923" y="13154"/>
                  <a:pt x="1716524" y="0"/>
                </a:cubicBezTo>
                <a:cubicBezTo>
                  <a:pt x="1883125" y="-13154"/>
                  <a:pt x="2019089" y="49989"/>
                  <a:pt x="2245142" y="0"/>
                </a:cubicBezTo>
                <a:cubicBezTo>
                  <a:pt x="2471195" y="-49989"/>
                  <a:pt x="2663929" y="65150"/>
                  <a:pt x="2904430" y="0"/>
                </a:cubicBezTo>
                <a:cubicBezTo>
                  <a:pt x="3144931" y="-65150"/>
                  <a:pt x="3346353" y="63362"/>
                  <a:pt x="3629052" y="0"/>
                </a:cubicBezTo>
                <a:cubicBezTo>
                  <a:pt x="3911751" y="-63362"/>
                  <a:pt x="4195691" y="36007"/>
                  <a:pt x="4353675" y="0"/>
                </a:cubicBezTo>
                <a:cubicBezTo>
                  <a:pt x="4511659" y="-36007"/>
                  <a:pt x="4622096" y="34463"/>
                  <a:pt x="4816958" y="0"/>
                </a:cubicBezTo>
                <a:cubicBezTo>
                  <a:pt x="5011820" y="-34463"/>
                  <a:pt x="5198690" y="7951"/>
                  <a:pt x="5345576" y="0"/>
                </a:cubicBezTo>
                <a:cubicBezTo>
                  <a:pt x="5492462" y="-7951"/>
                  <a:pt x="5680207" y="50073"/>
                  <a:pt x="5808859" y="0"/>
                </a:cubicBezTo>
                <a:cubicBezTo>
                  <a:pt x="5937511" y="-50073"/>
                  <a:pt x="6388057" y="66535"/>
                  <a:pt x="6533482" y="0"/>
                </a:cubicBezTo>
                <a:cubicBezTo>
                  <a:pt x="6557298" y="122679"/>
                  <a:pt x="6485717" y="417211"/>
                  <a:pt x="6533482" y="549381"/>
                </a:cubicBezTo>
                <a:cubicBezTo>
                  <a:pt x="6581247" y="681551"/>
                  <a:pt x="6516945" y="863325"/>
                  <a:pt x="6533482" y="1077218"/>
                </a:cubicBezTo>
                <a:cubicBezTo>
                  <a:pt x="6420967" y="1078717"/>
                  <a:pt x="6295137" y="1041283"/>
                  <a:pt x="6070199" y="1077218"/>
                </a:cubicBezTo>
                <a:cubicBezTo>
                  <a:pt x="5845261" y="1113153"/>
                  <a:pt x="5629487" y="1046808"/>
                  <a:pt x="5476246" y="1077218"/>
                </a:cubicBezTo>
                <a:cubicBezTo>
                  <a:pt x="5323005" y="1107628"/>
                  <a:pt x="5238605" y="1049644"/>
                  <a:pt x="5012963" y="1077218"/>
                </a:cubicBezTo>
                <a:cubicBezTo>
                  <a:pt x="4787321" y="1104792"/>
                  <a:pt x="4597117" y="996154"/>
                  <a:pt x="4288340" y="1077218"/>
                </a:cubicBezTo>
                <a:cubicBezTo>
                  <a:pt x="3979563" y="1158282"/>
                  <a:pt x="3919853" y="1076249"/>
                  <a:pt x="3629052" y="1077218"/>
                </a:cubicBezTo>
                <a:cubicBezTo>
                  <a:pt x="3338251" y="1078187"/>
                  <a:pt x="3323671" y="1063937"/>
                  <a:pt x="3100434" y="1077218"/>
                </a:cubicBezTo>
                <a:cubicBezTo>
                  <a:pt x="2877197" y="1090499"/>
                  <a:pt x="2744592" y="1074969"/>
                  <a:pt x="2571816" y="1077218"/>
                </a:cubicBezTo>
                <a:cubicBezTo>
                  <a:pt x="2399040" y="1079467"/>
                  <a:pt x="2320451" y="1035880"/>
                  <a:pt x="2173868" y="1077218"/>
                </a:cubicBezTo>
                <a:cubicBezTo>
                  <a:pt x="2027285" y="1118556"/>
                  <a:pt x="1945921" y="1048475"/>
                  <a:pt x="1775919" y="1077218"/>
                </a:cubicBezTo>
                <a:cubicBezTo>
                  <a:pt x="1605917" y="1105961"/>
                  <a:pt x="1320034" y="1038842"/>
                  <a:pt x="1116631" y="1077218"/>
                </a:cubicBezTo>
                <a:cubicBezTo>
                  <a:pt x="913228" y="1115594"/>
                  <a:pt x="252588" y="959200"/>
                  <a:pt x="0" y="1077218"/>
                </a:cubicBezTo>
                <a:cubicBezTo>
                  <a:pt x="-9" y="816399"/>
                  <a:pt x="42749" y="769799"/>
                  <a:pt x="0" y="517065"/>
                </a:cubicBezTo>
                <a:cubicBezTo>
                  <a:pt x="-42749" y="264331"/>
                  <a:pt x="23746" y="20226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2400" dirty="0">
                <a:solidFill>
                  <a:srgbClr val="000000"/>
                </a:solidFill>
                <a:latin typeface="The Hand"/>
              </a:rPr>
              <a:t>أتعرف على المعنى السياقي لكلمة ( </a:t>
            </a:r>
            <a:r>
              <a:rPr lang="ar-KW" sz="2400" b="1" dirty="0">
                <a:solidFill>
                  <a:srgbClr val="FF0000"/>
                </a:solidFill>
                <a:latin typeface="The Hand"/>
              </a:rPr>
              <a:t>هاج</a:t>
            </a:r>
            <a:r>
              <a:rPr lang="ar-KW" sz="2400" dirty="0">
                <a:solidFill>
                  <a:srgbClr val="000000"/>
                </a:solidFill>
                <a:latin typeface="The Hand"/>
              </a:rPr>
              <a:t>) في الجمل التالية:</a:t>
            </a:r>
            <a:endParaRPr lang="en-US" sz="2400" dirty="0">
              <a:solidFill>
                <a:srgbClr val="000000"/>
              </a:solidFill>
              <a:latin typeface="The Han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71AAED-BA7E-4DCD-A186-7682E2CCE622}"/>
              </a:ext>
            </a:extLst>
          </p:cNvPr>
          <p:cNvSpPr/>
          <p:nvPr/>
        </p:nvSpPr>
        <p:spPr>
          <a:xfrm>
            <a:off x="3768092" y="2844554"/>
            <a:ext cx="4107022" cy="577081"/>
          </a:xfrm>
          <a:custGeom>
            <a:avLst/>
            <a:gdLst>
              <a:gd name="connsiteX0" fmla="*/ 0 w 4830871"/>
              <a:gd name="connsiteY0" fmla="*/ 0 h 769441"/>
              <a:gd name="connsiteX1" fmla="*/ 536763 w 4830871"/>
              <a:gd name="connsiteY1" fmla="*/ 0 h 769441"/>
              <a:gd name="connsiteX2" fmla="*/ 976909 w 4830871"/>
              <a:gd name="connsiteY2" fmla="*/ 0 h 769441"/>
              <a:gd name="connsiteX3" fmla="*/ 1513673 w 4830871"/>
              <a:gd name="connsiteY3" fmla="*/ 0 h 769441"/>
              <a:gd name="connsiteX4" fmla="*/ 2050436 w 4830871"/>
              <a:gd name="connsiteY4" fmla="*/ 0 h 769441"/>
              <a:gd name="connsiteX5" fmla="*/ 2587200 w 4830871"/>
              <a:gd name="connsiteY5" fmla="*/ 0 h 769441"/>
              <a:gd name="connsiteX6" fmla="*/ 3075655 w 4830871"/>
              <a:gd name="connsiteY6" fmla="*/ 0 h 769441"/>
              <a:gd name="connsiteX7" fmla="*/ 3515801 w 4830871"/>
              <a:gd name="connsiteY7" fmla="*/ 0 h 769441"/>
              <a:gd name="connsiteX8" fmla="*/ 3907638 w 4830871"/>
              <a:gd name="connsiteY8" fmla="*/ 0 h 769441"/>
              <a:gd name="connsiteX9" fmla="*/ 4830871 w 4830871"/>
              <a:gd name="connsiteY9" fmla="*/ 0 h 769441"/>
              <a:gd name="connsiteX10" fmla="*/ 4830871 w 4830871"/>
              <a:gd name="connsiteY10" fmla="*/ 369332 h 769441"/>
              <a:gd name="connsiteX11" fmla="*/ 4830871 w 4830871"/>
              <a:gd name="connsiteY11" fmla="*/ 769441 h 769441"/>
              <a:gd name="connsiteX12" fmla="*/ 4342416 w 4830871"/>
              <a:gd name="connsiteY12" fmla="*/ 769441 h 769441"/>
              <a:gd name="connsiteX13" fmla="*/ 3853962 w 4830871"/>
              <a:gd name="connsiteY13" fmla="*/ 769441 h 769441"/>
              <a:gd name="connsiteX14" fmla="*/ 3268889 w 4830871"/>
              <a:gd name="connsiteY14" fmla="*/ 769441 h 769441"/>
              <a:gd name="connsiteX15" fmla="*/ 2780435 w 4830871"/>
              <a:gd name="connsiteY15" fmla="*/ 769441 h 769441"/>
              <a:gd name="connsiteX16" fmla="*/ 2195362 w 4830871"/>
              <a:gd name="connsiteY16" fmla="*/ 769441 h 769441"/>
              <a:gd name="connsiteX17" fmla="*/ 1561982 w 4830871"/>
              <a:gd name="connsiteY17" fmla="*/ 769441 h 769441"/>
              <a:gd name="connsiteX18" fmla="*/ 1073527 w 4830871"/>
              <a:gd name="connsiteY18" fmla="*/ 769441 h 769441"/>
              <a:gd name="connsiteX19" fmla="*/ 585072 w 4830871"/>
              <a:gd name="connsiteY19" fmla="*/ 769441 h 769441"/>
              <a:gd name="connsiteX20" fmla="*/ 0 w 4830871"/>
              <a:gd name="connsiteY20" fmla="*/ 769441 h 769441"/>
              <a:gd name="connsiteX21" fmla="*/ 0 w 4830871"/>
              <a:gd name="connsiteY21" fmla="*/ 377026 h 769441"/>
              <a:gd name="connsiteX22" fmla="*/ 0 w 4830871"/>
              <a:gd name="connsiteY2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30871" h="769441" fill="none" extrusionOk="0">
                <a:moveTo>
                  <a:pt x="0" y="0"/>
                </a:moveTo>
                <a:cubicBezTo>
                  <a:pt x="248154" y="-943"/>
                  <a:pt x="325254" y="17459"/>
                  <a:pt x="536763" y="0"/>
                </a:cubicBezTo>
                <a:cubicBezTo>
                  <a:pt x="748272" y="-17459"/>
                  <a:pt x="812839" y="18630"/>
                  <a:pt x="976909" y="0"/>
                </a:cubicBezTo>
                <a:cubicBezTo>
                  <a:pt x="1140979" y="-18630"/>
                  <a:pt x="1372903" y="13293"/>
                  <a:pt x="1513673" y="0"/>
                </a:cubicBezTo>
                <a:cubicBezTo>
                  <a:pt x="1654443" y="-13293"/>
                  <a:pt x="1871119" y="31835"/>
                  <a:pt x="2050436" y="0"/>
                </a:cubicBezTo>
                <a:cubicBezTo>
                  <a:pt x="2229753" y="-31835"/>
                  <a:pt x="2418335" y="51721"/>
                  <a:pt x="2587200" y="0"/>
                </a:cubicBezTo>
                <a:cubicBezTo>
                  <a:pt x="2756065" y="-51721"/>
                  <a:pt x="2858280" y="21371"/>
                  <a:pt x="3075655" y="0"/>
                </a:cubicBezTo>
                <a:cubicBezTo>
                  <a:pt x="3293031" y="-21371"/>
                  <a:pt x="3302034" y="49289"/>
                  <a:pt x="3515801" y="0"/>
                </a:cubicBezTo>
                <a:cubicBezTo>
                  <a:pt x="3729568" y="-49289"/>
                  <a:pt x="3814994" y="35023"/>
                  <a:pt x="3907638" y="0"/>
                </a:cubicBezTo>
                <a:cubicBezTo>
                  <a:pt x="4000282" y="-35023"/>
                  <a:pt x="4526226" y="27850"/>
                  <a:pt x="4830871" y="0"/>
                </a:cubicBezTo>
                <a:cubicBezTo>
                  <a:pt x="4851740" y="175553"/>
                  <a:pt x="4826190" y="290523"/>
                  <a:pt x="4830871" y="369332"/>
                </a:cubicBezTo>
                <a:cubicBezTo>
                  <a:pt x="4835552" y="448141"/>
                  <a:pt x="4791496" y="639519"/>
                  <a:pt x="4830871" y="769441"/>
                </a:cubicBezTo>
                <a:cubicBezTo>
                  <a:pt x="4586803" y="798838"/>
                  <a:pt x="4581910" y="742909"/>
                  <a:pt x="4342416" y="769441"/>
                </a:cubicBezTo>
                <a:cubicBezTo>
                  <a:pt x="4102922" y="795973"/>
                  <a:pt x="4021097" y="737866"/>
                  <a:pt x="3853962" y="769441"/>
                </a:cubicBezTo>
                <a:cubicBezTo>
                  <a:pt x="3686827" y="801016"/>
                  <a:pt x="3497690" y="701106"/>
                  <a:pt x="3268889" y="769441"/>
                </a:cubicBezTo>
                <a:cubicBezTo>
                  <a:pt x="3040088" y="837776"/>
                  <a:pt x="2967291" y="755442"/>
                  <a:pt x="2780435" y="769441"/>
                </a:cubicBezTo>
                <a:cubicBezTo>
                  <a:pt x="2593579" y="783440"/>
                  <a:pt x="2392588" y="752529"/>
                  <a:pt x="2195362" y="769441"/>
                </a:cubicBezTo>
                <a:cubicBezTo>
                  <a:pt x="1998136" y="786353"/>
                  <a:pt x="1773331" y="765052"/>
                  <a:pt x="1561982" y="769441"/>
                </a:cubicBezTo>
                <a:cubicBezTo>
                  <a:pt x="1350633" y="773830"/>
                  <a:pt x="1216825" y="750320"/>
                  <a:pt x="1073527" y="769441"/>
                </a:cubicBezTo>
                <a:cubicBezTo>
                  <a:pt x="930230" y="788562"/>
                  <a:pt x="817459" y="714163"/>
                  <a:pt x="585072" y="769441"/>
                </a:cubicBezTo>
                <a:cubicBezTo>
                  <a:pt x="352686" y="824719"/>
                  <a:pt x="284390" y="712082"/>
                  <a:pt x="0" y="769441"/>
                </a:cubicBezTo>
                <a:cubicBezTo>
                  <a:pt x="-43088" y="663958"/>
                  <a:pt x="9048" y="482231"/>
                  <a:pt x="0" y="377026"/>
                </a:cubicBezTo>
                <a:cubicBezTo>
                  <a:pt x="-9048" y="271822"/>
                  <a:pt x="6039" y="149340"/>
                  <a:pt x="0" y="0"/>
                </a:cubicBezTo>
                <a:close/>
              </a:path>
              <a:path w="4830871" h="769441" stroke="0" extrusionOk="0">
                <a:moveTo>
                  <a:pt x="0" y="0"/>
                </a:moveTo>
                <a:cubicBezTo>
                  <a:pt x="167675" y="-26076"/>
                  <a:pt x="410610" y="25330"/>
                  <a:pt x="536763" y="0"/>
                </a:cubicBezTo>
                <a:cubicBezTo>
                  <a:pt x="662916" y="-25330"/>
                  <a:pt x="964690" y="36512"/>
                  <a:pt x="1170144" y="0"/>
                </a:cubicBezTo>
                <a:cubicBezTo>
                  <a:pt x="1375598" y="-36512"/>
                  <a:pt x="1476824" y="29371"/>
                  <a:pt x="1561982" y="0"/>
                </a:cubicBezTo>
                <a:cubicBezTo>
                  <a:pt x="1647140" y="-29371"/>
                  <a:pt x="1852780" y="46958"/>
                  <a:pt x="2050436" y="0"/>
                </a:cubicBezTo>
                <a:cubicBezTo>
                  <a:pt x="2248092" y="-46958"/>
                  <a:pt x="2431168" y="17670"/>
                  <a:pt x="2635509" y="0"/>
                </a:cubicBezTo>
                <a:cubicBezTo>
                  <a:pt x="2839850" y="-17670"/>
                  <a:pt x="2967267" y="41773"/>
                  <a:pt x="3268889" y="0"/>
                </a:cubicBezTo>
                <a:cubicBezTo>
                  <a:pt x="3570511" y="-41773"/>
                  <a:pt x="3676017" y="63617"/>
                  <a:pt x="3902270" y="0"/>
                </a:cubicBezTo>
                <a:cubicBezTo>
                  <a:pt x="4128523" y="-63617"/>
                  <a:pt x="4208864" y="37753"/>
                  <a:pt x="4342416" y="0"/>
                </a:cubicBezTo>
                <a:cubicBezTo>
                  <a:pt x="4475968" y="-37753"/>
                  <a:pt x="4707552" y="29105"/>
                  <a:pt x="4830871" y="0"/>
                </a:cubicBezTo>
                <a:cubicBezTo>
                  <a:pt x="4842155" y="133174"/>
                  <a:pt x="4787270" y="275512"/>
                  <a:pt x="4830871" y="369332"/>
                </a:cubicBezTo>
                <a:cubicBezTo>
                  <a:pt x="4874472" y="463152"/>
                  <a:pt x="4823509" y="668311"/>
                  <a:pt x="4830871" y="769441"/>
                </a:cubicBezTo>
                <a:cubicBezTo>
                  <a:pt x="4668239" y="786497"/>
                  <a:pt x="4368857" y="761988"/>
                  <a:pt x="4245799" y="769441"/>
                </a:cubicBezTo>
                <a:cubicBezTo>
                  <a:pt x="4122741" y="776894"/>
                  <a:pt x="3999425" y="756737"/>
                  <a:pt x="3805653" y="769441"/>
                </a:cubicBezTo>
                <a:cubicBezTo>
                  <a:pt x="3611881" y="782145"/>
                  <a:pt x="3510929" y="737284"/>
                  <a:pt x="3317198" y="769441"/>
                </a:cubicBezTo>
                <a:cubicBezTo>
                  <a:pt x="3123468" y="801598"/>
                  <a:pt x="2906922" y="764767"/>
                  <a:pt x="2780435" y="769441"/>
                </a:cubicBezTo>
                <a:cubicBezTo>
                  <a:pt x="2653948" y="774115"/>
                  <a:pt x="2516363" y="729441"/>
                  <a:pt x="2340289" y="769441"/>
                </a:cubicBezTo>
                <a:cubicBezTo>
                  <a:pt x="2164215" y="809441"/>
                  <a:pt x="1979106" y="728104"/>
                  <a:pt x="1706908" y="769441"/>
                </a:cubicBezTo>
                <a:cubicBezTo>
                  <a:pt x="1434710" y="810778"/>
                  <a:pt x="1259458" y="743731"/>
                  <a:pt x="1121836" y="769441"/>
                </a:cubicBezTo>
                <a:cubicBezTo>
                  <a:pt x="984214" y="795151"/>
                  <a:pt x="761470" y="732751"/>
                  <a:pt x="633381" y="769441"/>
                </a:cubicBezTo>
                <a:cubicBezTo>
                  <a:pt x="505293" y="806131"/>
                  <a:pt x="262690" y="754510"/>
                  <a:pt x="0" y="769441"/>
                </a:cubicBezTo>
                <a:cubicBezTo>
                  <a:pt x="-30186" y="664566"/>
                  <a:pt x="41130" y="542154"/>
                  <a:pt x="0" y="407804"/>
                </a:cubicBezTo>
                <a:cubicBezTo>
                  <a:pt x="-41130" y="273454"/>
                  <a:pt x="46858" y="14153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3300" b="1" dirty="0">
                <a:solidFill>
                  <a:srgbClr val="000000"/>
                </a:solidFill>
                <a:highlight>
                  <a:srgbClr val="FFFF00"/>
                </a:highlight>
                <a:latin typeface="The Hand"/>
              </a:rPr>
              <a:t>هاج </a:t>
            </a:r>
            <a:r>
              <a:rPr lang="ar-KW" sz="3300" b="1" dirty="0">
                <a:solidFill>
                  <a:srgbClr val="000000"/>
                </a:solidFill>
                <a:latin typeface="The Hand"/>
              </a:rPr>
              <a:t>الموج من شدة الرياح.</a:t>
            </a:r>
            <a:r>
              <a:rPr lang="ar-SA" sz="3300" dirty="0">
                <a:solidFill>
                  <a:srgbClr val="000000"/>
                </a:solidFill>
                <a:latin typeface="The Hand"/>
              </a:rPr>
              <a:t> </a:t>
            </a:r>
            <a:endParaRPr lang="en-US" sz="4950" dirty="0">
              <a:solidFill>
                <a:srgbClr val="000000"/>
              </a:solidFill>
              <a:latin typeface="The Han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DE8AD-1BC0-437F-93E8-31E7C75FA115}"/>
              </a:ext>
            </a:extLst>
          </p:cNvPr>
          <p:cNvSpPr/>
          <p:nvPr/>
        </p:nvSpPr>
        <p:spPr>
          <a:xfrm>
            <a:off x="3729991" y="3674686"/>
            <a:ext cx="4199889" cy="577081"/>
          </a:xfrm>
          <a:custGeom>
            <a:avLst/>
            <a:gdLst>
              <a:gd name="connsiteX0" fmla="*/ 0 w 5599852"/>
              <a:gd name="connsiteY0" fmla="*/ 0 h 769441"/>
              <a:gd name="connsiteX1" fmla="*/ 671982 w 5599852"/>
              <a:gd name="connsiteY1" fmla="*/ 0 h 769441"/>
              <a:gd name="connsiteX2" fmla="*/ 1231967 w 5599852"/>
              <a:gd name="connsiteY2" fmla="*/ 0 h 769441"/>
              <a:gd name="connsiteX3" fmla="*/ 1791953 w 5599852"/>
              <a:gd name="connsiteY3" fmla="*/ 0 h 769441"/>
              <a:gd name="connsiteX4" fmla="*/ 2295939 w 5599852"/>
              <a:gd name="connsiteY4" fmla="*/ 0 h 769441"/>
              <a:gd name="connsiteX5" fmla="*/ 2743927 w 5599852"/>
              <a:gd name="connsiteY5" fmla="*/ 0 h 769441"/>
              <a:gd name="connsiteX6" fmla="*/ 3135917 w 5599852"/>
              <a:gd name="connsiteY6" fmla="*/ 0 h 769441"/>
              <a:gd name="connsiteX7" fmla="*/ 3695902 w 5599852"/>
              <a:gd name="connsiteY7" fmla="*/ 0 h 769441"/>
              <a:gd name="connsiteX8" fmla="*/ 4143890 w 5599852"/>
              <a:gd name="connsiteY8" fmla="*/ 0 h 769441"/>
              <a:gd name="connsiteX9" fmla="*/ 4815873 w 5599852"/>
              <a:gd name="connsiteY9" fmla="*/ 0 h 769441"/>
              <a:gd name="connsiteX10" fmla="*/ 5599852 w 5599852"/>
              <a:gd name="connsiteY10" fmla="*/ 0 h 769441"/>
              <a:gd name="connsiteX11" fmla="*/ 5599852 w 5599852"/>
              <a:gd name="connsiteY11" fmla="*/ 384721 h 769441"/>
              <a:gd name="connsiteX12" fmla="*/ 5599852 w 5599852"/>
              <a:gd name="connsiteY12" fmla="*/ 769441 h 769441"/>
              <a:gd name="connsiteX13" fmla="*/ 5207862 w 5599852"/>
              <a:gd name="connsiteY13" fmla="*/ 769441 h 769441"/>
              <a:gd name="connsiteX14" fmla="*/ 4591879 w 5599852"/>
              <a:gd name="connsiteY14" fmla="*/ 769441 h 769441"/>
              <a:gd name="connsiteX15" fmla="*/ 3919896 w 5599852"/>
              <a:gd name="connsiteY15" fmla="*/ 769441 h 769441"/>
              <a:gd name="connsiteX16" fmla="*/ 3415910 w 5599852"/>
              <a:gd name="connsiteY16" fmla="*/ 769441 h 769441"/>
              <a:gd name="connsiteX17" fmla="*/ 2911923 w 5599852"/>
              <a:gd name="connsiteY17" fmla="*/ 769441 h 769441"/>
              <a:gd name="connsiteX18" fmla="*/ 2351938 w 5599852"/>
              <a:gd name="connsiteY18" fmla="*/ 769441 h 769441"/>
              <a:gd name="connsiteX19" fmla="*/ 1735954 w 5599852"/>
              <a:gd name="connsiteY19" fmla="*/ 769441 h 769441"/>
              <a:gd name="connsiteX20" fmla="*/ 1343964 w 5599852"/>
              <a:gd name="connsiteY20" fmla="*/ 769441 h 769441"/>
              <a:gd name="connsiteX21" fmla="*/ 783979 w 5599852"/>
              <a:gd name="connsiteY21" fmla="*/ 769441 h 769441"/>
              <a:gd name="connsiteX22" fmla="*/ 0 w 5599852"/>
              <a:gd name="connsiteY22" fmla="*/ 769441 h 769441"/>
              <a:gd name="connsiteX23" fmla="*/ 0 w 5599852"/>
              <a:gd name="connsiteY23" fmla="*/ 407804 h 769441"/>
              <a:gd name="connsiteX24" fmla="*/ 0 w 5599852"/>
              <a:gd name="connsiteY2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99852" h="769441" fill="none" extrusionOk="0">
                <a:moveTo>
                  <a:pt x="0" y="0"/>
                </a:moveTo>
                <a:cubicBezTo>
                  <a:pt x="238085" y="-39349"/>
                  <a:pt x="390086" y="352"/>
                  <a:pt x="671982" y="0"/>
                </a:cubicBezTo>
                <a:cubicBezTo>
                  <a:pt x="953878" y="-352"/>
                  <a:pt x="973879" y="18157"/>
                  <a:pt x="1231967" y="0"/>
                </a:cubicBezTo>
                <a:cubicBezTo>
                  <a:pt x="1490056" y="-18157"/>
                  <a:pt x="1599359" y="29038"/>
                  <a:pt x="1791953" y="0"/>
                </a:cubicBezTo>
                <a:cubicBezTo>
                  <a:pt x="1984547" y="-29038"/>
                  <a:pt x="2179165" y="30907"/>
                  <a:pt x="2295939" y="0"/>
                </a:cubicBezTo>
                <a:cubicBezTo>
                  <a:pt x="2412713" y="-30907"/>
                  <a:pt x="2654111" y="16693"/>
                  <a:pt x="2743927" y="0"/>
                </a:cubicBezTo>
                <a:cubicBezTo>
                  <a:pt x="2833743" y="-16693"/>
                  <a:pt x="2954846" y="5777"/>
                  <a:pt x="3135917" y="0"/>
                </a:cubicBezTo>
                <a:cubicBezTo>
                  <a:pt x="3316988" y="-5777"/>
                  <a:pt x="3526595" y="29150"/>
                  <a:pt x="3695902" y="0"/>
                </a:cubicBezTo>
                <a:cubicBezTo>
                  <a:pt x="3865209" y="-29150"/>
                  <a:pt x="3979580" y="47717"/>
                  <a:pt x="4143890" y="0"/>
                </a:cubicBezTo>
                <a:cubicBezTo>
                  <a:pt x="4308200" y="-47717"/>
                  <a:pt x="4677178" y="63480"/>
                  <a:pt x="4815873" y="0"/>
                </a:cubicBezTo>
                <a:cubicBezTo>
                  <a:pt x="4954568" y="-63480"/>
                  <a:pt x="5305355" y="85607"/>
                  <a:pt x="5599852" y="0"/>
                </a:cubicBezTo>
                <a:cubicBezTo>
                  <a:pt x="5601457" y="116288"/>
                  <a:pt x="5562080" y="274458"/>
                  <a:pt x="5599852" y="384721"/>
                </a:cubicBezTo>
                <a:cubicBezTo>
                  <a:pt x="5637624" y="494984"/>
                  <a:pt x="5596854" y="655930"/>
                  <a:pt x="5599852" y="769441"/>
                </a:cubicBezTo>
                <a:cubicBezTo>
                  <a:pt x="5511678" y="805739"/>
                  <a:pt x="5304368" y="724656"/>
                  <a:pt x="5207862" y="769441"/>
                </a:cubicBezTo>
                <a:cubicBezTo>
                  <a:pt x="5111356" y="814226"/>
                  <a:pt x="4723133" y="733436"/>
                  <a:pt x="4591879" y="769441"/>
                </a:cubicBezTo>
                <a:cubicBezTo>
                  <a:pt x="4460625" y="805446"/>
                  <a:pt x="4164660" y="725723"/>
                  <a:pt x="3919896" y="769441"/>
                </a:cubicBezTo>
                <a:cubicBezTo>
                  <a:pt x="3675132" y="813159"/>
                  <a:pt x="3639711" y="712807"/>
                  <a:pt x="3415910" y="769441"/>
                </a:cubicBezTo>
                <a:cubicBezTo>
                  <a:pt x="3192109" y="826075"/>
                  <a:pt x="3150211" y="762308"/>
                  <a:pt x="2911923" y="769441"/>
                </a:cubicBezTo>
                <a:cubicBezTo>
                  <a:pt x="2673635" y="776574"/>
                  <a:pt x="2469822" y="711042"/>
                  <a:pt x="2351938" y="769441"/>
                </a:cubicBezTo>
                <a:cubicBezTo>
                  <a:pt x="2234054" y="827840"/>
                  <a:pt x="1929643" y="758435"/>
                  <a:pt x="1735954" y="769441"/>
                </a:cubicBezTo>
                <a:cubicBezTo>
                  <a:pt x="1542265" y="780447"/>
                  <a:pt x="1462507" y="741458"/>
                  <a:pt x="1343964" y="769441"/>
                </a:cubicBezTo>
                <a:cubicBezTo>
                  <a:pt x="1225421" y="797424"/>
                  <a:pt x="934507" y="704812"/>
                  <a:pt x="783979" y="769441"/>
                </a:cubicBezTo>
                <a:cubicBezTo>
                  <a:pt x="633451" y="834070"/>
                  <a:pt x="320913" y="726626"/>
                  <a:pt x="0" y="769441"/>
                </a:cubicBezTo>
                <a:cubicBezTo>
                  <a:pt x="-41635" y="682886"/>
                  <a:pt x="4404" y="543213"/>
                  <a:pt x="0" y="407804"/>
                </a:cubicBezTo>
                <a:cubicBezTo>
                  <a:pt x="-4404" y="272395"/>
                  <a:pt x="24791" y="191121"/>
                  <a:pt x="0" y="0"/>
                </a:cubicBezTo>
                <a:close/>
              </a:path>
              <a:path w="5599852" h="769441" stroke="0" extrusionOk="0">
                <a:moveTo>
                  <a:pt x="0" y="0"/>
                </a:moveTo>
                <a:cubicBezTo>
                  <a:pt x="171864" y="-44201"/>
                  <a:pt x="407035" y="48704"/>
                  <a:pt x="559985" y="0"/>
                </a:cubicBezTo>
                <a:cubicBezTo>
                  <a:pt x="712936" y="-48704"/>
                  <a:pt x="944944" y="34527"/>
                  <a:pt x="1231967" y="0"/>
                </a:cubicBezTo>
                <a:cubicBezTo>
                  <a:pt x="1518990" y="-34527"/>
                  <a:pt x="1489924" y="15925"/>
                  <a:pt x="1623957" y="0"/>
                </a:cubicBezTo>
                <a:cubicBezTo>
                  <a:pt x="1757990" y="-15925"/>
                  <a:pt x="2010809" y="56496"/>
                  <a:pt x="2127944" y="0"/>
                </a:cubicBezTo>
                <a:cubicBezTo>
                  <a:pt x="2245079" y="-56496"/>
                  <a:pt x="2531945" y="53390"/>
                  <a:pt x="2743927" y="0"/>
                </a:cubicBezTo>
                <a:cubicBezTo>
                  <a:pt x="2955909" y="-53390"/>
                  <a:pt x="3183135" y="43041"/>
                  <a:pt x="3415910" y="0"/>
                </a:cubicBezTo>
                <a:cubicBezTo>
                  <a:pt x="3648685" y="-43041"/>
                  <a:pt x="3823642" y="77390"/>
                  <a:pt x="4087892" y="0"/>
                </a:cubicBezTo>
                <a:cubicBezTo>
                  <a:pt x="4352142" y="-77390"/>
                  <a:pt x="4389264" y="51709"/>
                  <a:pt x="4535880" y="0"/>
                </a:cubicBezTo>
                <a:cubicBezTo>
                  <a:pt x="4682496" y="-51709"/>
                  <a:pt x="4886282" y="1418"/>
                  <a:pt x="5039867" y="0"/>
                </a:cubicBezTo>
                <a:cubicBezTo>
                  <a:pt x="5193452" y="-1418"/>
                  <a:pt x="5442525" y="6524"/>
                  <a:pt x="5599852" y="0"/>
                </a:cubicBezTo>
                <a:cubicBezTo>
                  <a:pt x="5608265" y="135193"/>
                  <a:pt x="5595215" y="202490"/>
                  <a:pt x="5599852" y="369332"/>
                </a:cubicBezTo>
                <a:cubicBezTo>
                  <a:pt x="5604489" y="536174"/>
                  <a:pt x="5570677" y="664322"/>
                  <a:pt x="5599852" y="769441"/>
                </a:cubicBezTo>
                <a:cubicBezTo>
                  <a:pt x="5419469" y="847230"/>
                  <a:pt x="5194711" y="695889"/>
                  <a:pt x="4927870" y="769441"/>
                </a:cubicBezTo>
                <a:cubicBezTo>
                  <a:pt x="4661029" y="842993"/>
                  <a:pt x="4641600" y="757542"/>
                  <a:pt x="4423883" y="769441"/>
                </a:cubicBezTo>
                <a:cubicBezTo>
                  <a:pt x="4206166" y="781340"/>
                  <a:pt x="4070365" y="726817"/>
                  <a:pt x="3863898" y="769441"/>
                </a:cubicBezTo>
                <a:cubicBezTo>
                  <a:pt x="3657431" y="812065"/>
                  <a:pt x="3611365" y="740199"/>
                  <a:pt x="3415910" y="769441"/>
                </a:cubicBezTo>
                <a:cubicBezTo>
                  <a:pt x="3220455" y="798683"/>
                  <a:pt x="3034815" y="763849"/>
                  <a:pt x="2743927" y="769441"/>
                </a:cubicBezTo>
                <a:cubicBezTo>
                  <a:pt x="2453039" y="775033"/>
                  <a:pt x="2382639" y="698490"/>
                  <a:pt x="2127944" y="769441"/>
                </a:cubicBezTo>
                <a:cubicBezTo>
                  <a:pt x="1873249" y="840392"/>
                  <a:pt x="1736075" y="754996"/>
                  <a:pt x="1623957" y="769441"/>
                </a:cubicBezTo>
                <a:cubicBezTo>
                  <a:pt x="1511839" y="783886"/>
                  <a:pt x="1352812" y="729558"/>
                  <a:pt x="1119970" y="769441"/>
                </a:cubicBezTo>
                <a:cubicBezTo>
                  <a:pt x="887128" y="809324"/>
                  <a:pt x="862158" y="766134"/>
                  <a:pt x="727981" y="769441"/>
                </a:cubicBezTo>
                <a:cubicBezTo>
                  <a:pt x="593804" y="772748"/>
                  <a:pt x="280849" y="760806"/>
                  <a:pt x="0" y="769441"/>
                </a:cubicBezTo>
                <a:cubicBezTo>
                  <a:pt x="-8141" y="643466"/>
                  <a:pt x="25037" y="458997"/>
                  <a:pt x="0" y="377026"/>
                </a:cubicBezTo>
                <a:cubicBezTo>
                  <a:pt x="-25037" y="295055"/>
                  <a:pt x="23209" y="12294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3300" b="1" dirty="0">
                <a:solidFill>
                  <a:srgbClr val="000000"/>
                </a:solidFill>
                <a:highlight>
                  <a:srgbClr val="FFFF00"/>
                </a:highlight>
                <a:latin typeface="The Hand"/>
              </a:rPr>
              <a:t>هاجت</a:t>
            </a:r>
            <a:r>
              <a:rPr lang="ar-KW" sz="3300" b="1" dirty="0">
                <a:solidFill>
                  <a:srgbClr val="000000"/>
                </a:solidFill>
                <a:latin typeface="The Hand"/>
              </a:rPr>
              <a:t> النار في الموقد.</a:t>
            </a:r>
            <a:endParaRPr lang="en-US" sz="4950" dirty="0">
              <a:solidFill>
                <a:srgbClr val="000000"/>
              </a:solidFill>
              <a:latin typeface="The Hand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C47ED8-3CF2-48DA-88F8-BF0731EEB3D6}"/>
              </a:ext>
            </a:extLst>
          </p:cNvPr>
          <p:cNvSpPr/>
          <p:nvPr/>
        </p:nvSpPr>
        <p:spPr>
          <a:xfrm>
            <a:off x="1382477" y="3705095"/>
            <a:ext cx="2230109" cy="438582"/>
          </a:xfrm>
          <a:custGeom>
            <a:avLst/>
            <a:gdLst>
              <a:gd name="connsiteX0" fmla="*/ 0 w 2973478"/>
              <a:gd name="connsiteY0" fmla="*/ 0 h 584775"/>
              <a:gd name="connsiteX1" fmla="*/ 535226 w 2973478"/>
              <a:gd name="connsiteY1" fmla="*/ 0 h 584775"/>
              <a:gd name="connsiteX2" fmla="*/ 1100187 w 2973478"/>
              <a:gd name="connsiteY2" fmla="*/ 0 h 584775"/>
              <a:gd name="connsiteX3" fmla="*/ 1754352 w 2973478"/>
              <a:gd name="connsiteY3" fmla="*/ 0 h 584775"/>
              <a:gd name="connsiteX4" fmla="*/ 2319313 w 2973478"/>
              <a:gd name="connsiteY4" fmla="*/ 0 h 584775"/>
              <a:gd name="connsiteX5" fmla="*/ 2973478 w 2973478"/>
              <a:gd name="connsiteY5" fmla="*/ 0 h 584775"/>
              <a:gd name="connsiteX6" fmla="*/ 2973478 w 2973478"/>
              <a:gd name="connsiteY6" fmla="*/ 584775 h 584775"/>
              <a:gd name="connsiteX7" fmla="*/ 2408517 w 2973478"/>
              <a:gd name="connsiteY7" fmla="*/ 584775 h 584775"/>
              <a:gd name="connsiteX8" fmla="*/ 1873291 w 2973478"/>
              <a:gd name="connsiteY8" fmla="*/ 584775 h 584775"/>
              <a:gd name="connsiteX9" fmla="*/ 1278596 w 2973478"/>
              <a:gd name="connsiteY9" fmla="*/ 584775 h 584775"/>
              <a:gd name="connsiteX10" fmla="*/ 683900 w 2973478"/>
              <a:gd name="connsiteY10" fmla="*/ 584775 h 584775"/>
              <a:gd name="connsiteX11" fmla="*/ 0 w 2973478"/>
              <a:gd name="connsiteY11" fmla="*/ 584775 h 584775"/>
              <a:gd name="connsiteX12" fmla="*/ 0 w 2973478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3478" h="584775" fill="none" extrusionOk="0">
                <a:moveTo>
                  <a:pt x="0" y="0"/>
                </a:moveTo>
                <a:cubicBezTo>
                  <a:pt x="114345" y="-49546"/>
                  <a:pt x="394203" y="18247"/>
                  <a:pt x="535226" y="0"/>
                </a:cubicBezTo>
                <a:cubicBezTo>
                  <a:pt x="676249" y="-18247"/>
                  <a:pt x="843982" y="17233"/>
                  <a:pt x="1100187" y="0"/>
                </a:cubicBezTo>
                <a:cubicBezTo>
                  <a:pt x="1356392" y="-17233"/>
                  <a:pt x="1609685" y="61144"/>
                  <a:pt x="1754352" y="0"/>
                </a:cubicBezTo>
                <a:cubicBezTo>
                  <a:pt x="1899019" y="-61144"/>
                  <a:pt x="2103427" y="30345"/>
                  <a:pt x="2319313" y="0"/>
                </a:cubicBezTo>
                <a:cubicBezTo>
                  <a:pt x="2535199" y="-30345"/>
                  <a:pt x="2687580" y="77604"/>
                  <a:pt x="2973478" y="0"/>
                </a:cubicBezTo>
                <a:cubicBezTo>
                  <a:pt x="3035852" y="183533"/>
                  <a:pt x="2926386" y="347095"/>
                  <a:pt x="2973478" y="584775"/>
                </a:cubicBezTo>
                <a:cubicBezTo>
                  <a:pt x="2736157" y="633101"/>
                  <a:pt x="2571641" y="556822"/>
                  <a:pt x="2408517" y="584775"/>
                </a:cubicBezTo>
                <a:cubicBezTo>
                  <a:pt x="2245393" y="612728"/>
                  <a:pt x="2067303" y="539616"/>
                  <a:pt x="1873291" y="584775"/>
                </a:cubicBezTo>
                <a:cubicBezTo>
                  <a:pt x="1679279" y="629934"/>
                  <a:pt x="1564962" y="534754"/>
                  <a:pt x="1278596" y="584775"/>
                </a:cubicBezTo>
                <a:cubicBezTo>
                  <a:pt x="992230" y="634796"/>
                  <a:pt x="829583" y="515875"/>
                  <a:pt x="683900" y="584775"/>
                </a:cubicBezTo>
                <a:cubicBezTo>
                  <a:pt x="538217" y="653675"/>
                  <a:pt x="172518" y="577976"/>
                  <a:pt x="0" y="584775"/>
                </a:cubicBezTo>
                <a:cubicBezTo>
                  <a:pt x="-56550" y="467186"/>
                  <a:pt x="8575" y="205976"/>
                  <a:pt x="0" y="0"/>
                </a:cubicBezTo>
                <a:close/>
              </a:path>
              <a:path w="2973478" h="584775" stroke="0" extrusionOk="0">
                <a:moveTo>
                  <a:pt x="0" y="0"/>
                </a:moveTo>
                <a:cubicBezTo>
                  <a:pt x="171543" y="-61915"/>
                  <a:pt x="457396" y="43449"/>
                  <a:pt x="594696" y="0"/>
                </a:cubicBezTo>
                <a:cubicBezTo>
                  <a:pt x="731996" y="-43449"/>
                  <a:pt x="922386" y="59139"/>
                  <a:pt x="1248861" y="0"/>
                </a:cubicBezTo>
                <a:cubicBezTo>
                  <a:pt x="1575337" y="-59139"/>
                  <a:pt x="1528401" y="28033"/>
                  <a:pt x="1754352" y="0"/>
                </a:cubicBezTo>
                <a:cubicBezTo>
                  <a:pt x="1980303" y="-28033"/>
                  <a:pt x="2107729" y="44033"/>
                  <a:pt x="2319313" y="0"/>
                </a:cubicBezTo>
                <a:cubicBezTo>
                  <a:pt x="2530897" y="-44033"/>
                  <a:pt x="2842617" y="39423"/>
                  <a:pt x="2973478" y="0"/>
                </a:cubicBezTo>
                <a:cubicBezTo>
                  <a:pt x="3020215" y="191782"/>
                  <a:pt x="2918948" y="446310"/>
                  <a:pt x="2973478" y="584775"/>
                </a:cubicBezTo>
                <a:cubicBezTo>
                  <a:pt x="2841650" y="627961"/>
                  <a:pt x="2638249" y="517526"/>
                  <a:pt x="2319313" y="584775"/>
                </a:cubicBezTo>
                <a:cubicBezTo>
                  <a:pt x="2000377" y="652024"/>
                  <a:pt x="1808948" y="549148"/>
                  <a:pt x="1665148" y="584775"/>
                </a:cubicBezTo>
                <a:cubicBezTo>
                  <a:pt x="1521349" y="620402"/>
                  <a:pt x="1281104" y="550661"/>
                  <a:pt x="1129922" y="584775"/>
                </a:cubicBezTo>
                <a:cubicBezTo>
                  <a:pt x="978740" y="618889"/>
                  <a:pt x="468919" y="478430"/>
                  <a:pt x="0" y="584775"/>
                </a:cubicBezTo>
                <a:cubicBezTo>
                  <a:pt x="-16606" y="437599"/>
                  <a:pt x="68858" y="1458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2400" dirty="0">
                <a:solidFill>
                  <a:srgbClr val="00B0F0"/>
                </a:solidFill>
                <a:latin typeface="The Hand"/>
              </a:rPr>
              <a:t>اشتعلت</a:t>
            </a:r>
            <a:endParaRPr lang="en-US" sz="2400" dirty="0">
              <a:solidFill>
                <a:srgbClr val="00B0F0"/>
              </a:solidFill>
              <a:latin typeface="The Han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E72113-5C8F-452F-821A-B3B804558537}"/>
              </a:ext>
            </a:extLst>
          </p:cNvPr>
          <p:cNvSpPr/>
          <p:nvPr/>
        </p:nvSpPr>
        <p:spPr>
          <a:xfrm>
            <a:off x="1382477" y="2903305"/>
            <a:ext cx="2230109" cy="438582"/>
          </a:xfrm>
          <a:custGeom>
            <a:avLst/>
            <a:gdLst>
              <a:gd name="connsiteX0" fmla="*/ 0 w 2973478"/>
              <a:gd name="connsiteY0" fmla="*/ 0 h 584775"/>
              <a:gd name="connsiteX1" fmla="*/ 535226 w 2973478"/>
              <a:gd name="connsiteY1" fmla="*/ 0 h 584775"/>
              <a:gd name="connsiteX2" fmla="*/ 1100187 w 2973478"/>
              <a:gd name="connsiteY2" fmla="*/ 0 h 584775"/>
              <a:gd name="connsiteX3" fmla="*/ 1754352 w 2973478"/>
              <a:gd name="connsiteY3" fmla="*/ 0 h 584775"/>
              <a:gd name="connsiteX4" fmla="*/ 2319313 w 2973478"/>
              <a:gd name="connsiteY4" fmla="*/ 0 h 584775"/>
              <a:gd name="connsiteX5" fmla="*/ 2973478 w 2973478"/>
              <a:gd name="connsiteY5" fmla="*/ 0 h 584775"/>
              <a:gd name="connsiteX6" fmla="*/ 2973478 w 2973478"/>
              <a:gd name="connsiteY6" fmla="*/ 584775 h 584775"/>
              <a:gd name="connsiteX7" fmla="*/ 2408517 w 2973478"/>
              <a:gd name="connsiteY7" fmla="*/ 584775 h 584775"/>
              <a:gd name="connsiteX8" fmla="*/ 1873291 w 2973478"/>
              <a:gd name="connsiteY8" fmla="*/ 584775 h 584775"/>
              <a:gd name="connsiteX9" fmla="*/ 1278596 w 2973478"/>
              <a:gd name="connsiteY9" fmla="*/ 584775 h 584775"/>
              <a:gd name="connsiteX10" fmla="*/ 683900 w 2973478"/>
              <a:gd name="connsiteY10" fmla="*/ 584775 h 584775"/>
              <a:gd name="connsiteX11" fmla="*/ 0 w 2973478"/>
              <a:gd name="connsiteY11" fmla="*/ 584775 h 584775"/>
              <a:gd name="connsiteX12" fmla="*/ 0 w 2973478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3478" h="584775" fill="none" extrusionOk="0">
                <a:moveTo>
                  <a:pt x="0" y="0"/>
                </a:moveTo>
                <a:cubicBezTo>
                  <a:pt x="114345" y="-49546"/>
                  <a:pt x="394203" y="18247"/>
                  <a:pt x="535226" y="0"/>
                </a:cubicBezTo>
                <a:cubicBezTo>
                  <a:pt x="676249" y="-18247"/>
                  <a:pt x="843982" y="17233"/>
                  <a:pt x="1100187" y="0"/>
                </a:cubicBezTo>
                <a:cubicBezTo>
                  <a:pt x="1356392" y="-17233"/>
                  <a:pt x="1609685" y="61144"/>
                  <a:pt x="1754352" y="0"/>
                </a:cubicBezTo>
                <a:cubicBezTo>
                  <a:pt x="1899019" y="-61144"/>
                  <a:pt x="2103427" y="30345"/>
                  <a:pt x="2319313" y="0"/>
                </a:cubicBezTo>
                <a:cubicBezTo>
                  <a:pt x="2535199" y="-30345"/>
                  <a:pt x="2687580" y="77604"/>
                  <a:pt x="2973478" y="0"/>
                </a:cubicBezTo>
                <a:cubicBezTo>
                  <a:pt x="3035852" y="183533"/>
                  <a:pt x="2926386" y="347095"/>
                  <a:pt x="2973478" y="584775"/>
                </a:cubicBezTo>
                <a:cubicBezTo>
                  <a:pt x="2736157" y="633101"/>
                  <a:pt x="2571641" y="556822"/>
                  <a:pt x="2408517" y="584775"/>
                </a:cubicBezTo>
                <a:cubicBezTo>
                  <a:pt x="2245393" y="612728"/>
                  <a:pt x="2067303" y="539616"/>
                  <a:pt x="1873291" y="584775"/>
                </a:cubicBezTo>
                <a:cubicBezTo>
                  <a:pt x="1679279" y="629934"/>
                  <a:pt x="1564962" y="534754"/>
                  <a:pt x="1278596" y="584775"/>
                </a:cubicBezTo>
                <a:cubicBezTo>
                  <a:pt x="992230" y="634796"/>
                  <a:pt x="829583" y="515875"/>
                  <a:pt x="683900" y="584775"/>
                </a:cubicBezTo>
                <a:cubicBezTo>
                  <a:pt x="538217" y="653675"/>
                  <a:pt x="172518" y="577976"/>
                  <a:pt x="0" y="584775"/>
                </a:cubicBezTo>
                <a:cubicBezTo>
                  <a:pt x="-56550" y="467186"/>
                  <a:pt x="8575" y="205976"/>
                  <a:pt x="0" y="0"/>
                </a:cubicBezTo>
                <a:close/>
              </a:path>
              <a:path w="2973478" h="584775" stroke="0" extrusionOk="0">
                <a:moveTo>
                  <a:pt x="0" y="0"/>
                </a:moveTo>
                <a:cubicBezTo>
                  <a:pt x="171543" y="-61915"/>
                  <a:pt x="457396" y="43449"/>
                  <a:pt x="594696" y="0"/>
                </a:cubicBezTo>
                <a:cubicBezTo>
                  <a:pt x="731996" y="-43449"/>
                  <a:pt x="922386" y="59139"/>
                  <a:pt x="1248861" y="0"/>
                </a:cubicBezTo>
                <a:cubicBezTo>
                  <a:pt x="1575337" y="-59139"/>
                  <a:pt x="1528401" y="28033"/>
                  <a:pt x="1754352" y="0"/>
                </a:cubicBezTo>
                <a:cubicBezTo>
                  <a:pt x="1980303" y="-28033"/>
                  <a:pt x="2107729" y="44033"/>
                  <a:pt x="2319313" y="0"/>
                </a:cubicBezTo>
                <a:cubicBezTo>
                  <a:pt x="2530897" y="-44033"/>
                  <a:pt x="2842617" y="39423"/>
                  <a:pt x="2973478" y="0"/>
                </a:cubicBezTo>
                <a:cubicBezTo>
                  <a:pt x="3020215" y="191782"/>
                  <a:pt x="2918948" y="446310"/>
                  <a:pt x="2973478" y="584775"/>
                </a:cubicBezTo>
                <a:cubicBezTo>
                  <a:pt x="2841650" y="627961"/>
                  <a:pt x="2638249" y="517526"/>
                  <a:pt x="2319313" y="584775"/>
                </a:cubicBezTo>
                <a:cubicBezTo>
                  <a:pt x="2000377" y="652024"/>
                  <a:pt x="1808948" y="549148"/>
                  <a:pt x="1665148" y="584775"/>
                </a:cubicBezTo>
                <a:cubicBezTo>
                  <a:pt x="1521349" y="620402"/>
                  <a:pt x="1281104" y="550661"/>
                  <a:pt x="1129922" y="584775"/>
                </a:cubicBezTo>
                <a:cubicBezTo>
                  <a:pt x="978740" y="618889"/>
                  <a:pt x="468919" y="478430"/>
                  <a:pt x="0" y="584775"/>
                </a:cubicBezTo>
                <a:cubicBezTo>
                  <a:pt x="-16606" y="437599"/>
                  <a:pt x="68858" y="1458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2400" dirty="0">
                <a:solidFill>
                  <a:srgbClr val="00B0F0"/>
                </a:solidFill>
                <a:latin typeface="The Hand"/>
              </a:rPr>
              <a:t>تحركت أمواجه</a:t>
            </a:r>
            <a:endParaRPr lang="en-US" sz="2400" dirty="0">
              <a:solidFill>
                <a:srgbClr val="00B0F0"/>
              </a:solidFill>
              <a:latin typeface="The Hand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D56C6C-5281-40A1-A7EE-8ABE5D61AD59}"/>
              </a:ext>
            </a:extLst>
          </p:cNvPr>
          <p:cNvSpPr/>
          <p:nvPr/>
        </p:nvSpPr>
        <p:spPr>
          <a:xfrm>
            <a:off x="3768091" y="4447246"/>
            <a:ext cx="4199889" cy="577081"/>
          </a:xfrm>
          <a:custGeom>
            <a:avLst/>
            <a:gdLst>
              <a:gd name="connsiteX0" fmla="*/ 0 w 5599852"/>
              <a:gd name="connsiteY0" fmla="*/ 0 h 769441"/>
              <a:gd name="connsiteX1" fmla="*/ 671982 w 5599852"/>
              <a:gd name="connsiteY1" fmla="*/ 0 h 769441"/>
              <a:gd name="connsiteX2" fmla="*/ 1231967 w 5599852"/>
              <a:gd name="connsiteY2" fmla="*/ 0 h 769441"/>
              <a:gd name="connsiteX3" fmla="*/ 1791953 w 5599852"/>
              <a:gd name="connsiteY3" fmla="*/ 0 h 769441"/>
              <a:gd name="connsiteX4" fmla="*/ 2295939 w 5599852"/>
              <a:gd name="connsiteY4" fmla="*/ 0 h 769441"/>
              <a:gd name="connsiteX5" fmla="*/ 2743927 w 5599852"/>
              <a:gd name="connsiteY5" fmla="*/ 0 h 769441"/>
              <a:gd name="connsiteX6" fmla="*/ 3135917 w 5599852"/>
              <a:gd name="connsiteY6" fmla="*/ 0 h 769441"/>
              <a:gd name="connsiteX7" fmla="*/ 3695902 w 5599852"/>
              <a:gd name="connsiteY7" fmla="*/ 0 h 769441"/>
              <a:gd name="connsiteX8" fmla="*/ 4143890 w 5599852"/>
              <a:gd name="connsiteY8" fmla="*/ 0 h 769441"/>
              <a:gd name="connsiteX9" fmla="*/ 4815873 w 5599852"/>
              <a:gd name="connsiteY9" fmla="*/ 0 h 769441"/>
              <a:gd name="connsiteX10" fmla="*/ 5599852 w 5599852"/>
              <a:gd name="connsiteY10" fmla="*/ 0 h 769441"/>
              <a:gd name="connsiteX11" fmla="*/ 5599852 w 5599852"/>
              <a:gd name="connsiteY11" fmla="*/ 384721 h 769441"/>
              <a:gd name="connsiteX12" fmla="*/ 5599852 w 5599852"/>
              <a:gd name="connsiteY12" fmla="*/ 769441 h 769441"/>
              <a:gd name="connsiteX13" fmla="*/ 5207862 w 5599852"/>
              <a:gd name="connsiteY13" fmla="*/ 769441 h 769441"/>
              <a:gd name="connsiteX14" fmla="*/ 4591879 w 5599852"/>
              <a:gd name="connsiteY14" fmla="*/ 769441 h 769441"/>
              <a:gd name="connsiteX15" fmla="*/ 3919896 w 5599852"/>
              <a:gd name="connsiteY15" fmla="*/ 769441 h 769441"/>
              <a:gd name="connsiteX16" fmla="*/ 3415910 w 5599852"/>
              <a:gd name="connsiteY16" fmla="*/ 769441 h 769441"/>
              <a:gd name="connsiteX17" fmla="*/ 2911923 w 5599852"/>
              <a:gd name="connsiteY17" fmla="*/ 769441 h 769441"/>
              <a:gd name="connsiteX18" fmla="*/ 2351938 w 5599852"/>
              <a:gd name="connsiteY18" fmla="*/ 769441 h 769441"/>
              <a:gd name="connsiteX19" fmla="*/ 1735954 w 5599852"/>
              <a:gd name="connsiteY19" fmla="*/ 769441 h 769441"/>
              <a:gd name="connsiteX20" fmla="*/ 1343964 w 5599852"/>
              <a:gd name="connsiteY20" fmla="*/ 769441 h 769441"/>
              <a:gd name="connsiteX21" fmla="*/ 783979 w 5599852"/>
              <a:gd name="connsiteY21" fmla="*/ 769441 h 769441"/>
              <a:gd name="connsiteX22" fmla="*/ 0 w 5599852"/>
              <a:gd name="connsiteY22" fmla="*/ 769441 h 769441"/>
              <a:gd name="connsiteX23" fmla="*/ 0 w 5599852"/>
              <a:gd name="connsiteY23" fmla="*/ 407804 h 769441"/>
              <a:gd name="connsiteX24" fmla="*/ 0 w 5599852"/>
              <a:gd name="connsiteY2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99852" h="769441" fill="none" extrusionOk="0">
                <a:moveTo>
                  <a:pt x="0" y="0"/>
                </a:moveTo>
                <a:cubicBezTo>
                  <a:pt x="238085" y="-39349"/>
                  <a:pt x="390086" y="352"/>
                  <a:pt x="671982" y="0"/>
                </a:cubicBezTo>
                <a:cubicBezTo>
                  <a:pt x="953878" y="-352"/>
                  <a:pt x="973879" y="18157"/>
                  <a:pt x="1231967" y="0"/>
                </a:cubicBezTo>
                <a:cubicBezTo>
                  <a:pt x="1490056" y="-18157"/>
                  <a:pt x="1599359" y="29038"/>
                  <a:pt x="1791953" y="0"/>
                </a:cubicBezTo>
                <a:cubicBezTo>
                  <a:pt x="1984547" y="-29038"/>
                  <a:pt x="2179165" y="30907"/>
                  <a:pt x="2295939" y="0"/>
                </a:cubicBezTo>
                <a:cubicBezTo>
                  <a:pt x="2412713" y="-30907"/>
                  <a:pt x="2654111" y="16693"/>
                  <a:pt x="2743927" y="0"/>
                </a:cubicBezTo>
                <a:cubicBezTo>
                  <a:pt x="2833743" y="-16693"/>
                  <a:pt x="2954846" y="5777"/>
                  <a:pt x="3135917" y="0"/>
                </a:cubicBezTo>
                <a:cubicBezTo>
                  <a:pt x="3316988" y="-5777"/>
                  <a:pt x="3526595" y="29150"/>
                  <a:pt x="3695902" y="0"/>
                </a:cubicBezTo>
                <a:cubicBezTo>
                  <a:pt x="3865209" y="-29150"/>
                  <a:pt x="3979580" y="47717"/>
                  <a:pt x="4143890" y="0"/>
                </a:cubicBezTo>
                <a:cubicBezTo>
                  <a:pt x="4308200" y="-47717"/>
                  <a:pt x="4677178" y="63480"/>
                  <a:pt x="4815873" y="0"/>
                </a:cubicBezTo>
                <a:cubicBezTo>
                  <a:pt x="4954568" y="-63480"/>
                  <a:pt x="5305355" y="85607"/>
                  <a:pt x="5599852" y="0"/>
                </a:cubicBezTo>
                <a:cubicBezTo>
                  <a:pt x="5601457" y="116288"/>
                  <a:pt x="5562080" y="274458"/>
                  <a:pt x="5599852" y="384721"/>
                </a:cubicBezTo>
                <a:cubicBezTo>
                  <a:pt x="5637624" y="494984"/>
                  <a:pt x="5596854" y="655930"/>
                  <a:pt x="5599852" y="769441"/>
                </a:cubicBezTo>
                <a:cubicBezTo>
                  <a:pt x="5511678" y="805739"/>
                  <a:pt x="5304368" y="724656"/>
                  <a:pt x="5207862" y="769441"/>
                </a:cubicBezTo>
                <a:cubicBezTo>
                  <a:pt x="5111356" y="814226"/>
                  <a:pt x="4723133" y="733436"/>
                  <a:pt x="4591879" y="769441"/>
                </a:cubicBezTo>
                <a:cubicBezTo>
                  <a:pt x="4460625" y="805446"/>
                  <a:pt x="4164660" y="725723"/>
                  <a:pt x="3919896" y="769441"/>
                </a:cubicBezTo>
                <a:cubicBezTo>
                  <a:pt x="3675132" y="813159"/>
                  <a:pt x="3639711" y="712807"/>
                  <a:pt x="3415910" y="769441"/>
                </a:cubicBezTo>
                <a:cubicBezTo>
                  <a:pt x="3192109" y="826075"/>
                  <a:pt x="3150211" y="762308"/>
                  <a:pt x="2911923" y="769441"/>
                </a:cubicBezTo>
                <a:cubicBezTo>
                  <a:pt x="2673635" y="776574"/>
                  <a:pt x="2469822" y="711042"/>
                  <a:pt x="2351938" y="769441"/>
                </a:cubicBezTo>
                <a:cubicBezTo>
                  <a:pt x="2234054" y="827840"/>
                  <a:pt x="1929643" y="758435"/>
                  <a:pt x="1735954" y="769441"/>
                </a:cubicBezTo>
                <a:cubicBezTo>
                  <a:pt x="1542265" y="780447"/>
                  <a:pt x="1462507" y="741458"/>
                  <a:pt x="1343964" y="769441"/>
                </a:cubicBezTo>
                <a:cubicBezTo>
                  <a:pt x="1225421" y="797424"/>
                  <a:pt x="934507" y="704812"/>
                  <a:pt x="783979" y="769441"/>
                </a:cubicBezTo>
                <a:cubicBezTo>
                  <a:pt x="633451" y="834070"/>
                  <a:pt x="320913" y="726626"/>
                  <a:pt x="0" y="769441"/>
                </a:cubicBezTo>
                <a:cubicBezTo>
                  <a:pt x="-41635" y="682886"/>
                  <a:pt x="4404" y="543213"/>
                  <a:pt x="0" y="407804"/>
                </a:cubicBezTo>
                <a:cubicBezTo>
                  <a:pt x="-4404" y="272395"/>
                  <a:pt x="24791" y="191121"/>
                  <a:pt x="0" y="0"/>
                </a:cubicBezTo>
                <a:close/>
              </a:path>
              <a:path w="5599852" h="769441" stroke="0" extrusionOk="0">
                <a:moveTo>
                  <a:pt x="0" y="0"/>
                </a:moveTo>
                <a:cubicBezTo>
                  <a:pt x="171864" y="-44201"/>
                  <a:pt x="407035" y="48704"/>
                  <a:pt x="559985" y="0"/>
                </a:cubicBezTo>
                <a:cubicBezTo>
                  <a:pt x="712936" y="-48704"/>
                  <a:pt x="944944" y="34527"/>
                  <a:pt x="1231967" y="0"/>
                </a:cubicBezTo>
                <a:cubicBezTo>
                  <a:pt x="1518990" y="-34527"/>
                  <a:pt x="1489924" y="15925"/>
                  <a:pt x="1623957" y="0"/>
                </a:cubicBezTo>
                <a:cubicBezTo>
                  <a:pt x="1757990" y="-15925"/>
                  <a:pt x="2010809" y="56496"/>
                  <a:pt x="2127944" y="0"/>
                </a:cubicBezTo>
                <a:cubicBezTo>
                  <a:pt x="2245079" y="-56496"/>
                  <a:pt x="2531945" y="53390"/>
                  <a:pt x="2743927" y="0"/>
                </a:cubicBezTo>
                <a:cubicBezTo>
                  <a:pt x="2955909" y="-53390"/>
                  <a:pt x="3183135" y="43041"/>
                  <a:pt x="3415910" y="0"/>
                </a:cubicBezTo>
                <a:cubicBezTo>
                  <a:pt x="3648685" y="-43041"/>
                  <a:pt x="3823642" y="77390"/>
                  <a:pt x="4087892" y="0"/>
                </a:cubicBezTo>
                <a:cubicBezTo>
                  <a:pt x="4352142" y="-77390"/>
                  <a:pt x="4389264" y="51709"/>
                  <a:pt x="4535880" y="0"/>
                </a:cubicBezTo>
                <a:cubicBezTo>
                  <a:pt x="4682496" y="-51709"/>
                  <a:pt x="4886282" y="1418"/>
                  <a:pt x="5039867" y="0"/>
                </a:cubicBezTo>
                <a:cubicBezTo>
                  <a:pt x="5193452" y="-1418"/>
                  <a:pt x="5442525" y="6524"/>
                  <a:pt x="5599852" y="0"/>
                </a:cubicBezTo>
                <a:cubicBezTo>
                  <a:pt x="5608265" y="135193"/>
                  <a:pt x="5595215" y="202490"/>
                  <a:pt x="5599852" y="369332"/>
                </a:cubicBezTo>
                <a:cubicBezTo>
                  <a:pt x="5604489" y="536174"/>
                  <a:pt x="5570677" y="664322"/>
                  <a:pt x="5599852" y="769441"/>
                </a:cubicBezTo>
                <a:cubicBezTo>
                  <a:pt x="5419469" y="847230"/>
                  <a:pt x="5194711" y="695889"/>
                  <a:pt x="4927870" y="769441"/>
                </a:cubicBezTo>
                <a:cubicBezTo>
                  <a:pt x="4661029" y="842993"/>
                  <a:pt x="4641600" y="757542"/>
                  <a:pt x="4423883" y="769441"/>
                </a:cubicBezTo>
                <a:cubicBezTo>
                  <a:pt x="4206166" y="781340"/>
                  <a:pt x="4070365" y="726817"/>
                  <a:pt x="3863898" y="769441"/>
                </a:cubicBezTo>
                <a:cubicBezTo>
                  <a:pt x="3657431" y="812065"/>
                  <a:pt x="3611365" y="740199"/>
                  <a:pt x="3415910" y="769441"/>
                </a:cubicBezTo>
                <a:cubicBezTo>
                  <a:pt x="3220455" y="798683"/>
                  <a:pt x="3034815" y="763849"/>
                  <a:pt x="2743927" y="769441"/>
                </a:cubicBezTo>
                <a:cubicBezTo>
                  <a:pt x="2453039" y="775033"/>
                  <a:pt x="2382639" y="698490"/>
                  <a:pt x="2127944" y="769441"/>
                </a:cubicBezTo>
                <a:cubicBezTo>
                  <a:pt x="1873249" y="840392"/>
                  <a:pt x="1736075" y="754996"/>
                  <a:pt x="1623957" y="769441"/>
                </a:cubicBezTo>
                <a:cubicBezTo>
                  <a:pt x="1511839" y="783886"/>
                  <a:pt x="1352812" y="729558"/>
                  <a:pt x="1119970" y="769441"/>
                </a:cubicBezTo>
                <a:cubicBezTo>
                  <a:pt x="887128" y="809324"/>
                  <a:pt x="862158" y="766134"/>
                  <a:pt x="727981" y="769441"/>
                </a:cubicBezTo>
                <a:cubicBezTo>
                  <a:pt x="593804" y="772748"/>
                  <a:pt x="280849" y="760806"/>
                  <a:pt x="0" y="769441"/>
                </a:cubicBezTo>
                <a:cubicBezTo>
                  <a:pt x="-8141" y="643466"/>
                  <a:pt x="25037" y="458997"/>
                  <a:pt x="0" y="377026"/>
                </a:cubicBezTo>
                <a:cubicBezTo>
                  <a:pt x="-25037" y="295055"/>
                  <a:pt x="23209" y="12294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3300" b="1" dirty="0">
                <a:solidFill>
                  <a:srgbClr val="000000"/>
                </a:solidFill>
                <a:highlight>
                  <a:srgbClr val="FFFF00"/>
                </a:highlight>
                <a:latin typeface="The Hand"/>
              </a:rPr>
              <a:t>هاجت</a:t>
            </a:r>
            <a:r>
              <a:rPr lang="ar-KW" sz="3300" b="1" dirty="0">
                <a:solidFill>
                  <a:srgbClr val="000000"/>
                </a:solidFill>
                <a:latin typeface="The Hand"/>
              </a:rPr>
              <a:t> الإبل في الصحراء.</a:t>
            </a:r>
            <a:r>
              <a:rPr lang="ar-SA" sz="3300" dirty="0">
                <a:solidFill>
                  <a:srgbClr val="000000"/>
                </a:solidFill>
                <a:latin typeface="The Hand"/>
              </a:rPr>
              <a:t> </a:t>
            </a:r>
            <a:endParaRPr lang="en-US" sz="4950" dirty="0">
              <a:solidFill>
                <a:srgbClr val="000000"/>
              </a:solidFill>
              <a:latin typeface="The Hand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4F680D-09B0-499A-B382-55D9E7D464F8}"/>
              </a:ext>
            </a:extLst>
          </p:cNvPr>
          <p:cNvSpPr/>
          <p:nvPr/>
        </p:nvSpPr>
        <p:spPr>
          <a:xfrm>
            <a:off x="1382477" y="4599252"/>
            <a:ext cx="2230109" cy="438582"/>
          </a:xfrm>
          <a:custGeom>
            <a:avLst/>
            <a:gdLst>
              <a:gd name="connsiteX0" fmla="*/ 0 w 2973478"/>
              <a:gd name="connsiteY0" fmla="*/ 0 h 584775"/>
              <a:gd name="connsiteX1" fmla="*/ 535226 w 2973478"/>
              <a:gd name="connsiteY1" fmla="*/ 0 h 584775"/>
              <a:gd name="connsiteX2" fmla="*/ 1100187 w 2973478"/>
              <a:gd name="connsiteY2" fmla="*/ 0 h 584775"/>
              <a:gd name="connsiteX3" fmla="*/ 1754352 w 2973478"/>
              <a:gd name="connsiteY3" fmla="*/ 0 h 584775"/>
              <a:gd name="connsiteX4" fmla="*/ 2319313 w 2973478"/>
              <a:gd name="connsiteY4" fmla="*/ 0 h 584775"/>
              <a:gd name="connsiteX5" fmla="*/ 2973478 w 2973478"/>
              <a:gd name="connsiteY5" fmla="*/ 0 h 584775"/>
              <a:gd name="connsiteX6" fmla="*/ 2973478 w 2973478"/>
              <a:gd name="connsiteY6" fmla="*/ 584775 h 584775"/>
              <a:gd name="connsiteX7" fmla="*/ 2408517 w 2973478"/>
              <a:gd name="connsiteY7" fmla="*/ 584775 h 584775"/>
              <a:gd name="connsiteX8" fmla="*/ 1873291 w 2973478"/>
              <a:gd name="connsiteY8" fmla="*/ 584775 h 584775"/>
              <a:gd name="connsiteX9" fmla="*/ 1278596 w 2973478"/>
              <a:gd name="connsiteY9" fmla="*/ 584775 h 584775"/>
              <a:gd name="connsiteX10" fmla="*/ 683900 w 2973478"/>
              <a:gd name="connsiteY10" fmla="*/ 584775 h 584775"/>
              <a:gd name="connsiteX11" fmla="*/ 0 w 2973478"/>
              <a:gd name="connsiteY11" fmla="*/ 584775 h 584775"/>
              <a:gd name="connsiteX12" fmla="*/ 0 w 2973478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3478" h="584775" fill="none" extrusionOk="0">
                <a:moveTo>
                  <a:pt x="0" y="0"/>
                </a:moveTo>
                <a:cubicBezTo>
                  <a:pt x="114345" y="-49546"/>
                  <a:pt x="394203" y="18247"/>
                  <a:pt x="535226" y="0"/>
                </a:cubicBezTo>
                <a:cubicBezTo>
                  <a:pt x="676249" y="-18247"/>
                  <a:pt x="843982" y="17233"/>
                  <a:pt x="1100187" y="0"/>
                </a:cubicBezTo>
                <a:cubicBezTo>
                  <a:pt x="1356392" y="-17233"/>
                  <a:pt x="1609685" y="61144"/>
                  <a:pt x="1754352" y="0"/>
                </a:cubicBezTo>
                <a:cubicBezTo>
                  <a:pt x="1899019" y="-61144"/>
                  <a:pt x="2103427" y="30345"/>
                  <a:pt x="2319313" y="0"/>
                </a:cubicBezTo>
                <a:cubicBezTo>
                  <a:pt x="2535199" y="-30345"/>
                  <a:pt x="2687580" y="77604"/>
                  <a:pt x="2973478" y="0"/>
                </a:cubicBezTo>
                <a:cubicBezTo>
                  <a:pt x="3035852" y="183533"/>
                  <a:pt x="2926386" y="347095"/>
                  <a:pt x="2973478" y="584775"/>
                </a:cubicBezTo>
                <a:cubicBezTo>
                  <a:pt x="2736157" y="633101"/>
                  <a:pt x="2571641" y="556822"/>
                  <a:pt x="2408517" y="584775"/>
                </a:cubicBezTo>
                <a:cubicBezTo>
                  <a:pt x="2245393" y="612728"/>
                  <a:pt x="2067303" y="539616"/>
                  <a:pt x="1873291" y="584775"/>
                </a:cubicBezTo>
                <a:cubicBezTo>
                  <a:pt x="1679279" y="629934"/>
                  <a:pt x="1564962" y="534754"/>
                  <a:pt x="1278596" y="584775"/>
                </a:cubicBezTo>
                <a:cubicBezTo>
                  <a:pt x="992230" y="634796"/>
                  <a:pt x="829583" y="515875"/>
                  <a:pt x="683900" y="584775"/>
                </a:cubicBezTo>
                <a:cubicBezTo>
                  <a:pt x="538217" y="653675"/>
                  <a:pt x="172518" y="577976"/>
                  <a:pt x="0" y="584775"/>
                </a:cubicBezTo>
                <a:cubicBezTo>
                  <a:pt x="-56550" y="467186"/>
                  <a:pt x="8575" y="205976"/>
                  <a:pt x="0" y="0"/>
                </a:cubicBezTo>
                <a:close/>
              </a:path>
              <a:path w="2973478" h="584775" stroke="0" extrusionOk="0">
                <a:moveTo>
                  <a:pt x="0" y="0"/>
                </a:moveTo>
                <a:cubicBezTo>
                  <a:pt x="171543" y="-61915"/>
                  <a:pt x="457396" y="43449"/>
                  <a:pt x="594696" y="0"/>
                </a:cubicBezTo>
                <a:cubicBezTo>
                  <a:pt x="731996" y="-43449"/>
                  <a:pt x="922386" y="59139"/>
                  <a:pt x="1248861" y="0"/>
                </a:cubicBezTo>
                <a:cubicBezTo>
                  <a:pt x="1575337" y="-59139"/>
                  <a:pt x="1528401" y="28033"/>
                  <a:pt x="1754352" y="0"/>
                </a:cubicBezTo>
                <a:cubicBezTo>
                  <a:pt x="1980303" y="-28033"/>
                  <a:pt x="2107729" y="44033"/>
                  <a:pt x="2319313" y="0"/>
                </a:cubicBezTo>
                <a:cubicBezTo>
                  <a:pt x="2530897" y="-44033"/>
                  <a:pt x="2842617" y="39423"/>
                  <a:pt x="2973478" y="0"/>
                </a:cubicBezTo>
                <a:cubicBezTo>
                  <a:pt x="3020215" y="191782"/>
                  <a:pt x="2918948" y="446310"/>
                  <a:pt x="2973478" y="584775"/>
                </a:cubicBezTo>
                <a:cubicBezTo>
                  <a:pt x="2841650" y="627961"/>
                  <a:pt x="2638249" y="517526"/>
                  <a:pt x="2319313" y="584775"/>
                </a:cubicBezTo>
                <a:cubicBezTo>
                  <a:pt x="2000377" y="652024"/>
                  <a:pt x="1808948" y="549148"/>
                  <a:pt x="1665148" y="584775"/>
                </a:cubicBezTo>
                <a:cubicBezTo>
                  <a:pt x="1521349" y="620402"/>
                  <a:pt x="1281104" y="550661"/>
                  <a:pt x="1129922" y="584775"/>
                </a:cubicBezTo>
                <a:cubicBezTo>
                  <a:pt x="978740" y="618889"/>
                  <a:pt x="468919" y="478430"/>
                  <a:pt x="0" y="584775"/>
                </a:cubicBezTo>
                <a:cubicBezTo>
                  <a:pt x="-16606" y="437599"/>
                  <a:pt x="68858" y="14587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2400" dirty="0">
                <a:solidFill>
                  <a:srgbClr val="00B0F0"/>
                </a:solidFill>
                <a:latin typeface="The Hand"/>
              </a:rPr>
              <a:t>عطشت</a:t>
            </a:r>
            <a:endParaRPr lang="en-US" sz="2400" dirty="0">
              <a:solidFill>
                <a:srgbClr val="00B0F0"/>
              </a:solidFill>
              <a:latin typeface="The Hand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230420-2664-4C4F-AD84-FB590B3B1701}"/>
              </a:ext>
            </a:extLst>
          </p:cNvPr>
          <p:cNvSpPr/>
          <p:nvPr/>
        </p:nvSpPr>
        <p:spPr>
          <a:xfrm>
            <a:off x="3825241" y="5255836"/>
            <a:ext cx="4199889" cy="577081"/>
          </a:xfrm>
          <a:custGeom>
            <a:avLst/>
            <a:gdLst>
              <a:gd name="connsiteX0" fmla="*/ 0 w 5599852"/>
              <a:gd name="connsiteY0" fmla="*/ 0 h 769441"/>
              <a:gd name="connsiteX1" fmla="*/ 671982 w 5599852"/>
              <a:gd name="connsiteY1" fmla="*/ 0 h 769441"/>
              <a:gd name="connsiteX2" fmla="*/ 1231967 w 5599852"/>
              <a:gd name="connsiteY2" fmla="*/ 0 h 769441"/>
              <a:gd name="connsiteX3" fmla="*/ 1791953 w 5599852"/>
              <a:gd name="connsiteY3" fmla="*/ 0 h 769441"/>
              <a:gd name="connsiteX4" fmla="*/ 2295939 w 5599852"/>
              <a:gd name="connsiteY4" fmla="*/ 0 h 769441"/>
              <a:gd name="connsiteX5" fmla="*/ 2743927 w 5599852"/>
              <a:gd name="connsiteY5" fmla="*/ 0 h 769441"/>
              <a:gd name="connsiteX6" fmla="*/ 3135917 w 5599852"/>
              <a:gd name="connsiteY6" fmla="*/ 0 h 769441"/>
              <a:gd name="connsiteX7" fmla="*/ 3695902 w 5599852"/>
              <a:gd name="connsiteY7" fmla="*/ 0 h 769441"/>
              <a:gd name="connsiteX8" fmla="*/ 4143890 w 5599852"/>
              <a:gd name="connsiteY8" fmla="*/ 0 h 769441"/>
              <a:gd name="connsiteX9" fmla="*/ 4815873 w 5599852"/>
              <a:gd name="connsiteY9" fmla="*/ 0 h 769441"/>
              <a:gd name="connsiteX10" fmla="*/ 5599852 w 5599852"/>
              <a:gd name="connsiteY10" fmla="*/ 0 h 769441"/>
              <a:gd name="connsiteX11" fmla="*/ 5599852 w 5599852"/>
              <a:gd name="connsiteY11" fmla="*/ 384721 h 769441"/>
              <a:gd name="connsiteX12" fmla="*/ 5599852 w 5599852"/>
              <a:gd name="connsiteY12" fmla="*/ 769441 h 769441"/>
              <a:gd name="connsiteX13" fmla="*/ 5207862 w 5599852"/>
              <a:gd name="connsiteY13" fmla="*/ 769441 h 769441"/>
              <a:gd name="connsiteX14" fmla="*/ 4591879 w 5599852"/>
              <a:gd name="connsiteY14" fmla="*/ 769441 h 769441"/>
              <a:gd name="connsiteX15" fmla="*/ 3919896 w 5599852"/>
              <a:gd name="connsiteY15" fmla="*/ 769441 h 769441"/>
              <a:gd name="connsiteX16" fmla="*/ 3415910 w 5599852"/>
              <a:gd name="connsiteY16" fmla="*/ 769441 h 769441"/>
              <a:gd name="connsiteX17" fmla="*/ 2911923 w 5599852"/>
              <a:gd name="connsiteY17" fmla="*/ 769441 h 769441"/>
              <a:gd name="connsiteX18" fmla="*/ 2351938 w 5599852"/>
              <a:gd name="connsiteY18" fmla="*/ 769441 h 769441"/>
              <a:gd name="connsiteX19" fmla="*/ 1735954 w 5599852"/>
              <a:gd name="connsiteY19" fmla="*/ 769441 h 769441"/>
              <a:gd name="connsiteX20" fmla="*/ 1343964 w 5599852"/>
              <a:gd name="connsiteY20" fmla="*/ 769441 h 769441"/>
              <a:gd name="connsiteX21" fmla="*/ 783979 w 5599852"/>
              <a:gd name="connsiteY21" fmla="*/ 769441 h 769441"/>
              <a:gd name="connsiteX22" fmla="*/ 0 w 5599852"/>
              <a:gd name="connsiteY22" fmla="*/ 769441 h 769441"/>
              <a:gd name="connsiteX23" fmla="*/ 0 w 5599852"/>
              <a:gd name="connsiteY23" fmla="*/ 407804 h 769441"/>
              <a:gd name="connsiteX24" fmla="*/ 0 w 5599852"/>
              <a:gd name="connsiteY2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99852" h="769441" fill="none" extrusionOk="0">
                <a:moveTo>
                  <a:pt x="0" y="0"/>
                </a:moveTo>
                <a:cubicBezTo>
                  <a:pt x="238085" y="-39349"/>
                  <a:pt x="390086" y="352"/>
                  <a:pt x="671982" y="0"/>
                </a:cubicBezTo>
                <a:cubicBezTo>
                  <a:pt x="953878" y="-352"/>
                  <a:pt x="973879" y="18157"/>
                  <a:pt x="1231967" y="0"/>
                </a:cubicBezTo>
                <a:cubicBezTo>
                  <a:pt x="1490056" y="-18157"/>
                  <a:pt x="1599359" y="29038"/>
                  <a:pt x="1791953" y="0"/>
                </a:cubicBezTo>
                <a:cubicBezTo>
                  <a:pt x="1984547" y="-29038"/>
                  <a:pt x="2179165" y="30907"/>
                  <a:pt x="2295939" y="0"/>
                </a:cubicBezTo>
                <a:cubicBezTo>
                  <a:pt x="2412713" y="-30907"/>
                  <a:pt x="2654111" y="16693"/>
                  <a:pt x="2743927" y="0"/>
                </a:cubicBezTo>
                <a:cubicBezTo>
                  <a:pt x="2833743" y="-16693"/>
                  <a:pt x="2954846" y="5777"/>
                  <a:pt x="3135917" y="0"/>
                </a:cubicBezTo>
                <a:cubicBezTo>
                  <a:pt x="3316988" y="-5777"/>
                  <a:pt x="3526595" y="29150"/>
                  <a:pt x="3695902" y="0"/>
                </a:cubicBezTo>
                <a:cubicBezTo>
                  <a:pt x="3865209" y="-29150"/>
                  <a:pt x="3979580" y="47717"/>
                  <a:pt x="4143890" y="0"/>
                </a:cubicBezTo>
                <a:cubicBezTo>
                  <a:pt x="4308200" y="-47717"/>
                  <a:pt x="4677178" y="63480"/>
                  <a:pt x="4815873" y="0"/>
                </a:cubicBezTo>
                <a:cubicBezTo>
                  <a:pt x="4954568" y="-63480"/>
                  <a:pt x="5305355" y="85607"/>
                  <a:pt x="5599852" y="0"/>
                </a:cubicBezTo>
                <a:cubicBezTo>
                  <a:pt x="5601457" y="116288"/>
                  <a:pt x="5562080" y="274458"/>
                  <a:pt x="5599852" y="384721"/>
                </a:cubicBezTo>
                <a:cubicBezTo>
                  <a:pt x="5637624" y="494984"/>
                  <a:pt x="5596854" y="655930"/>
                  <a:pt x="5599852" y="769441"/>
                </a:cubicBezTo>
                <a:cubicBezTo>
                  <a:pt x="5511678" y="805739"/>
                  <a:pt x="5304368" y="724656"/>
                  <a:pt x="5207862" y="769441"/>
                </a:cubicBezTo>
                <a:cubicBezTo>
                  <a:pt x="5111356" y="814226"/>
                  <a:pt x="4723133" y="733436"/>
                  <a:pt x="4591879" y="769441"/>
                </a:cubicBezTo>
                <a:cubicBezTo>
                  <a:pt x="4460625" y="805446"/>
                  <a:pt x="4164660" y="725723"/>
                  <a:pt x="3919896" y="769441"/>
                </a:cubicBezTo>
                <a:cubicBezTo>
                  <a:pt x="3675132" y="813159"/>
                  <a:pt x="3639711" y="712807"/>
                  <a:pt x="3415910" y="769441"/>
                </a:cubicBezTo>
                <a:cubicBezTo>
                  <a:pt x="3192109" y="826075"/>
                  <a:pt x="3150211" y="762308"/>
                  <a:pt x="2911923" y="769441"/>
                </a:cubicBezTo>
                <a:cubicBezTo>
                  <a:pt x="2673635" y="776574"/>
                  <a:pt x="2469822" y="711042"/>
                  <a:pt x="2351938" y="769441"/>
                </a:cubicBezTo>
                <a:cubicBezTo>
                  <a:pt x="2234054" y="827840"/>
                  <a:pt x="1929643" y="758435"/>
                  <a:pt x="1735954" y="769441"/>
                </a:cubicBezTo>
                <a:cubicBezTo>
                  <a:pt x="1542265" y="780447"/>
                  <a:pt x="1462507" y="741458"/>
                  <a:pt x="1343964" y="769441"/>
                </a:cubicBezTo>
                <a:cubicBezTo>
                  <a:pt x="1225421" y="797424"/>
                  <a:pt x="934507" y="704812"/>
                  <a:pt x="783979" y="769441"/>
                </a:cubicBezTo>
                <a:cubicBezTo>
                  <a:pt x="633451" y="834070"/>
                  <a:pt x="320913" y="726626"/>
                  <a:pt x="0" y="769441"/>
                </a:cubicBezTo>
                <a:cubicBezTo>
                  <a:pt x="-41635" y="682886"/>
                  <a:pt x="4404" y="543213"/>
                  <a:pt x="0" y="407804"/>
                </a:cubicBezTo>
                <a:cubicBezTo>
                  <a:pt x="-4404" y="272395"/>
                  <a:pt x="24791" y="191121"/>
                  <a:pt x="0" y="0"/>
                </a:cubicBezTo>
                <a:close/>
              </a:path>
              <a:path w="5599852" h="769441" stroke="0" extrusionOk="0">
                <a:moveTo>
                  <a:pt x="0" y="0"/>
                </a:moveTo>
                <a:cubicBezTo>
                  <a:pt x="171864" y="-44201"/>
                  <a:pt x="407035" y="48704"/>
                  <a:pt x="559985" y="0"/>
                </a:cubicBezTo>
                <a:cubicBezTo>
                  <a:pt x="712936" y="-48704"/>
                  <a:pt x="944944" y="34527"/>
                  <a:pt x="1231967" y="0"/>
                </a:cubicBezTo>
                <a:cubicBezTo>
                  <a:pt x="1518990" y="-34527"/>
                  <a:pt x="1489924" y="15925"/>
                  <a:pt x="1623957" y="0"/>
                </a:cubicBezTo>
                <a:cubicBezTo>
                  <a:pt x="1757990" y="-15925"/>
                  <a:pt x="2010809" y="56496"/>
                  <a:pt x="2127944" y="0"/>
                </a:cubicBezTo>
                <a:cubicBezTo>
                  <a:pt x="2245079" y="-56496"/>
                  <a:pt x="2531945" y="53390"/>
                  <a:pt x="2743927" y="0"/>
                </a:cubicBezTo>
                <a:cubicBezTo>
                  <a:pt x="2955909" y="-53390"/>
                  <a:pt x="3183135" y="43041"/>
                  <a:pt x="3415910" y="0"/>
                </a:cubicBezTo>
                <a:cubicBezTo>
                  <a:pt x="3648685" y="-43041"/>
                  <a:pt x="3823642" y="77390"/>
                  <a:pt x="4087892" y="0"/>
                </a:cubicBezTo>
                <a:cubicBezTo>
                  <a:pt x="4352142" y="-77390"/>
                  <a:pt x="4389264" y="51709"/>
                  <a:pt x="4535880" y="0"/>
                </a:cubicBezTo>
                <a:cubicBezTo>
                  <a:pt x="4682496" y="-51709"/>
                  <a:pt x="4886282" y="1418"/>
                  <a:pt x="5039867" y="0"/>
                </a:cubicBezTo>
                <a:cubicBezTo>
                  <a:pt x="5193452" y="-1418"/>
                  <a:pt x="5442525" y="6524"/>
                  <a:pt x="5599852" y="0"/>
                </a:cubicBezTo>
                <a:cubicBezTo>
                  <a:pt x="5608265" y="135193"/>
                  <a:pt x="5595215" y="202490"/>
                  <a:pt x="5599852" y="369332"/>
                </a:cubicBezTo>
                <a:cubicBezTo>
                  <a:pt x="5604489" y="536174"/>
                  <a:pt x="5570677" y="664322"/>
                  <a:pt x="5599852" y="769441"/>
                </a:cubicBezTo>
                <a:cubicBezTo>
                  <a:pt x="5419469" y="847230"/>
                  <a:pt x="5194711" y="695889"/>
                  <a:pt x="4927870" y="769441"/>
                </a:cubicBezTo>
                <a:cubicBezTo>
                  <a:pt x="4661029" y="842993"/>
                  <a:pt x="4641600" y="757542"/>
                  <a:pt x="4423883" y="769441"/>
                </a:cubicBezTo>
                <a:cubicBezTo>
                  <a:pt x="4206166" y="781340"/>
                  <a:pt x="4070365" y="726817"/>
                  <a:pt x="3863898" y="769441"/>
                </a:cubicBezTo>
                <a:cubicBezTo>
                  <a:pt x="3657431" y="812065"/>
                  <a:pt x="3611365" y="740199"/>
                  <a:pt x="3415910" y="769441"/>
                </a:cubicBezTo>
                <a:cubicBezTo>
                  <a:pt x="3220455" y="798683"/>
                  <a:pt x="3034815" y="763849"/>
                  <a:pt x="2743927" y="769441"/>
                </a:cubicBezTo>
                <a:cubicBezTo>
                  <a:pt x="2453039" y="775033"/>
                  <a:pt x="2382639" y="698490"/>
                  <a:pt x="2127944" y="769441"/>
                </a:cubicBezTo>
                <a:cubicBezTo>
                  <a:pt x="1873249" y="840392"/>
                  <a:pt x="1736075" y="754996"/>
                  <a:pt x="1623957" y="769441"/>
                </a:cubicBezTo>
                <a:cubicBezTo>
                  <a:pt x="1511839" y="783886"/>
                  <a:pt x="1352812" y="729558"/>
                  <a:pt x="1119970" y="769441"/>
                </a:cubicBezTo>
                <a:cubicBezTo>
                  <a:pt x="887128" y="809324"/>
                  <a:pt x="862158" y="766134"/>
                  <a:pt x="727981" y="769441"/>
                </a:cubicBezTo>
                <a:cubicBezTo>
                  <a:pt x="593804" y="772748"/>
                  <a:pt x="280849" y="760806"/>
                  <a:pt x="0" y="769441"/>
                </a:cubicBezTo>
                <a:cubicBezTo>
                  <a:pt x="-8141" y="643466"/>
                  <a:pt x="25037" y="458997"/>
                  <a:pt x="0" y="377026"/>
                </a:cubicBezTo>
                <a:cubicBezTo>
                  <a:pt x="-25037" y="295055"/>
                  <a:pt x="23209" y="12294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3300" b="1" dirty="0">
                <a:solidFill>
                  <a:srgbClr val="000000"/>
                </a:solidFill>
                <a:highlight>
                  <a:srgbClr val="FFFF00"/>
                </a:highlight>
                <a:latin typeface="The Hand"/>
              </a:rPr>
              <a:t>هاجت</a:t>
            </a:r>
            <a:r>
              <a:rPr lang="ar-KW" sz="3300" b="1" dirty="0">
                <a:solidFill>
                  <a:srgbClr val="000000"/>
                </a:solidFill>
                <a:latin typeface="The Hand"/>
              </a:rPr>
              <a:t> السماء في الشتاء .</a:t>
            </a:r>
            <a:endParaRPr lang="en-US" sz="4950" dirty="0">
              <a:solidFill>
                <a:srgbClr val="000000"/>
              </a:solidFill>
              <a:latin typeface="The Hand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0D654-6FF0-4982-A1C9-8037FA348154}"/>
              </a:ext>
            </a:extLst>
          </p:cNvPr>
          <p:cNvSpPr/>
          <p:nvPr/>
        </p:nvSpPr>
        <p:spPr>
          <a:xfrm>
            <a:off x="1022464" y="5325085"/>
            <a:ext cx="2592527" cy="438582"/>
          </a:xfrm>
          <a:custGeom>
            <a:avLst/>
            <a:gdLst>
              <a:gd name="connsiteX0" fmla="*/ 0 w 3456702"/>
              <a:gd name="connsiteY0" fmla="*/ 0 h 584775"/>
              <a:gd name="connsiteX1" fmla="*/ 506983 w 3456702"/>
              <a:gd name="connsiteY1" fmla="*/ 0 h 584775"/>
              <a:gd name="connsiteX2" fmla="*/ 1013966 w 3456702"/>
              <a:gd name="connsiteY2" fmla="*/ 0 h 584775"/>
              <a:gd name="connsiteX3" fmla="*/ 1486382 w 3456702"/>
              <a:gd name="connsiteY3" fmla="*/ 0 h 584775"/>
              <a:gd name="connsiteX4" fmla="*/ 1958798 w 3456702"/>
              <a:gd name="connsiteY4" fmla="*/ 0 h 584775"/>
              <a:gd name="connsiteX5" fmla="*/ 2431214 w 3456702"/>
              <a:gd name="connsiteY5" fmla="*/ 0 h 584775"/>
              <a:gd name="connsiteX6" fmla="*/ 3456702 w 3456702"/>
              <a:gd name="connsiteY6" fmla="*/ 0 h 584775"/>
              <a:gd name="connsiteX7" fmla="*/ 3456702 w 3456702"/>
              <a:gd name="connsiteY7" fmla="*/ 584775 h 584775"/>
              <a:gd name="connsiteX8" fmla="*/ 2846018 w 3456702"/>
              <a:gd name="connsiteY8" fmla="*/ 584775 h 584775"/>
              <a:gd name="connsiteX9" fmla="*/ 2200767 w 3456702"/>
              <a:gd name="connsiteY9" fmla="*/ 584775 h 584775"/>
              <a:gd name="connsiteX10" fmla="*/ 1624650 w 3456702"/>
              <a:gd name="connsiteY10" fmla="*/ 584775 h 584775"/>
              <a:gd name="connsiteX11" fmla="*/ 1083100 w 3456702"/>
              <a:gd name="connsiteY11" fmla="*/ 584775 h 584775"/>
              <a:gd name="connsiteX12" fmla="*/ 610684 w 3456702"/>
              <a:gd name="connsiteY12" fmla="*/ 584775 h 584775"/>
              <a:gd name="connsiteX13" fmla="*/ 0 w 3456702"/>
              <a:gd name="connsiteY13" fmla="*/ 584775 h 584775"/>
              <a:gd name="connsiteX14" fmla="*/ 0 w 3456702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56702" h="584775" fill="none" extrusionOk="0">
                <a:moveTo>
                  <a:pt x="0" y="0"/>
                </a:moveTo>
                <a:cubicBezTo>
                  <a:pt x="241961" y="-46791"/>
                  <a:pt x="283773" y="34769"/>
                  <a:pt x="506983" y="0"/>
                </a:cubicBezTo>
                <a:cubicBezTo>
                  <a:pt x="730193" y="-34769"/>
                  <a:pt x="791072" y="25191"/>
                  <a:pt x="1013966" y="0"/>
                </a:cubicBezTo>
                <a:cubicBezTo>
                  <a:pt x="1236860" y="-25191"/>
                  <a:pt x="1350692" y="51117"/>
                  <a:pt x="1486382" y="0"/>
                </a:cubicBezTo>
                <a:cubicBezTo>
                  <a:pt x="1622072" y="-51117"/>
                  <a:pt x="1803690" y="36221"/>
                  <a:pt x="1958798" y="0"/>
                </a:cubicBezTo>
                <a:cubicBezTo>
                  <a:pt x="2113906" y="-36221"/>
                  <a:pt x="2232944" y="41244"/>
                  <a:pt x="2431214" y="0"/>
                </a:cubicBezTo>
                <a:cubicBezTo>
                  <a:pt x="2629484" y="-41244"/>
                  <a:pt x="3097579" y="79288"/>
                  <a:pt x="3456702" y="0"/>
                </a:cubicBezTo>
                <a:cubicBezTo>
                  <a:pt x="3477119" y="224835"/>
                  <a:pt x="3413781" y="450921"/>
                  <a:pt x="3456702" y="584775"/>
                </a:cubicBezTo>
                <a:cubicBezTo>
                  <a:pt x="3157891" y="595765"/>
                  <a:pt x="3050462" y="539613"/>
                  <a:pt x="2846018" y="584775"/>
                </a:cubicBezTo>
                <a:cubicBezTo>
                  <a:pt x="2641574" y="629937"/>
                  <a:pt x="2391983" y="576657"/>
                  <a:pt x="2200767" y="584775"/>
                </a:cubicBezTo>
                <a:cubicBezTo>
                  <a:pt x="2009551" y="592893"/>
                  <a:pt x="1760490" y="525787"/>
                  <a:pt x="1624650" y="584775"/>
                </a:cubicBezTo>
                <a:cubicBezTo>
                  <a:pt x="1488810" y="643763"/>
                  <a:pt x="1230323" y="556272"/>
                  <a:pt x="1083100" y="584775"/>
                </a:cubicBezTo>
                <a:cubicBezTo>
                  <a:pt x="935877" y="613278"/>
                  <a:pt x="757362" y="537371"/>
                  <a:pt x="610684" y="584775"/>
                </a:cubicBezTo>
                <a:cubicBezTo>
                  <a:pt x="464006" y="632179"/>
                  <a:pt x="262298" y="560839"/>
                  <a:pt x="0" y="584775"/>
                </a:cubicBezTo>
                <a:cubicBezTo>
                  <a:pt x="-64161" y="306197"/>
                  <a:pt x="51471" y="187620"/>
                  <a:pt x="0" y="0"/>
                </a:cubicBezTo>
                <a:close/>
              </a:path>
              <a:path w="3456702" h="584775" stroke="0" extrusionOk="0">
                <a:moveTo>
                  <a:pt x="0" y="0"/>
                </a:moveTo>
                <a:cubicBezTo>
                  <a:pt x="207755" y="-10902"/>
                  <a:pt x="376561" y="47773"/>
                  <a:pt x="576117" y="0"/>
                </a:cubicBezTo>
                <a:cubicBezTo>
                  <a:pt x="775673" y="-47773"/>
                  <a:pt x="981602" y="26329"/>
                  <a:pt x="1221368" y="0"/>
                </a:cubicBezTo>
                <a:cubicBezTo>
                  <a:pt x="1461134" y="-26329"/>
                  <a:pt x="1573183" y="5126"/>
                  <a:pt x="1693784" y="0"/>
                </a:cubicBezTo>
                <a:cubicBezTo>
                  <a:pt x="1814385" y="-5126"/>
                  <a:pt x="2109182" y="20100"/>
                  <a:pt x="2235334" y="0"/>
                </a:cubicBezTo>
                <a:cubicBezTo>
                  <a:pt x="2361486" y="-20100"/>
                  <a:pt x="2614185" y="26878"/>
                  <a:pt x="2846018" y="0"/>
                </a:cubicBezTo>
                <a:cubicBezTo>
                  <a:pt x="3077851" y="-26878"/>
                  <a:pt x="3260148" y="12053"/>
                  <a:pt x="3456702" y="0"/>
                </a:cubicBezTo>
                <a:cubicBezTo>
                  <a:pt x="3507604" y="204383"/>
                  <a:pt x="3398082" y="380230"/>
                  <a:pt x="3456702" y="584775"/>
                </a:cubicBezTo>
                <a:cubicBezTo>
                  <a:pt x="3296338" y="622570"/>
                  <a:pt x="3114882" y="523460"/>
                  <a:pt x="2846018" y="584775"/>
                </a:cubicBezTo>
                <a:cubicBezTo>
                  <a:pt x="2577154" y="646090"/>
                  <a:pt x="2577083" y="539725"/>
                  <a:pt x="2339035" y="584775"/>
                </a:cubicBezTo>
                <a:cubicBezTo>
                  <a:pt x="2100987" y="629825"/>
                  <a:pt x="1864580" y="562556"/>
                  <a:pt x="1693784" y="584775"/>
                </a:cubicBezTo>
                <a:cubicBezTo>
                  <a:pt x="1522988" y="606994"/>
                  <a:pt x="1436384" y="563811"/>
                  <a:pt x="1221368" y="584775"/>
                </a:cubicBezTo>
                <a:cubicBezTo>
                  <a:pt x="1006352" y="605739"/>
                  <a:pt x="833234" y="582068"/>
                  <a:pt x="576117" y="584775"/>
                </a:cubicBezTo>
                <a:cubicBezTo>
                  <a:pt x="319000" y="587482"/>
                  <a:pt x="179798" y="531323"/>
                  <a:pt x="0" y="584775"/>
                </a:cubicBezTo>
                <a:cubicBezTo>
                  <a:pt x="-31356" y="327037"/>
                  <a:pt x="36980" y="1232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817117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r" defTabSz="342900" rtl="1"/>
            <a:r>
              <a:rPr lang="ar-KW" sz="2400" dirty="0">
                <a:solidFill>
                  <a:srgbClr val="00B0F0"/>
                </a:solidFill>
                <a:latin typeface="The Hand"/>
              </a:rPr>
              <a:t>كثرت غيومها</a:t>
            </a:r>
            <a:endParaRPr lang="en-US" sz="2400" dirty="0">
              <a:solidFill>
                <a:srgbClr val="00B0F0"/>
              </a:solidFill>
              <a:latin typeface="The Hand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D439467-DAF5-4D19-B5B4-DF406F44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258" y="5072215"/>
            <a:ext cx="1140611" cy="7927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DE72494-994F-4444-A9C6-76EAA7999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913" y="3507247"/>
            <a:ext cx="1164955" cy="65533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001BCAB-2D69-41EC-B1C9-94C0BBD8D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980" y="4204216"/>
            <a:ext cx="1082144" cy="79273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02E96E8-B57C-4634-8DA7-C19AC0246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082" y="2639493"/>
            <a:ext cx="1208787" cy="8634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FED3F3C7-5E46-4B87-AABE-8EA46FC4C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230" y="971553"/>
            <a:ext cx="3332513" cy="1485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2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431246" y="5181600"/>
            <a:ext cx="82296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SA" sz="4000" b="1" dirty="0">
                <a:ea typeface="Calibri"/>
                <a:cs typeface="Sultan Medium"/>
              </a:rPr>
              <a:t>أصف ما أراه في الصورة السابقة بلغة سليمة .</a:t>
            </a:r>
            <a:endParaRPr lang="en-US" dirty="0"/>
          </a:p>
        </p:txBody>
      </p:sp>
      <p:sp>
        <p:nvSpPr>
          <p:cNvPr id="7" name="Cloud 2"/>
          <p:cNvSpPr/>
          <p:nvPr/>
        </p:nvSpPr>
        <p:spPr>
          <a:xfrm>
            <a:off x="4546046" y="304800"/>
            <a:ext cx="2667000" cy="9906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/>
              <a:t>تمهيد</a:t>
            </a:r>
            <a:endParaRPr lang="en-US" sz="66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C59946-95A3-4D99-8151-67049E02A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253" y="1746334"/>
            <a:ext cx="4700107" cy="27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538392D-B6EF-473F-B057-C3EB79B7C910}"/>
              </a:ext>
            </a:extLst>
          </p:cNvPr>
          <p:cNvSpPr/>
          <p:nvPr/>
        </p:nvSpPr>
        <p:spPr>
          <a:xfrm flipH="1">
            <a:off x="2453640" y="2819400"/>
            <a:ext cx="531876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9600" dirty="0"/>
              <a:t>واجب </a:t>
            </a:r>
          </a:p>
        </p:txBody>
      </p:sp>
    </p:spTree>
    <p:extLst>
      <p:ext uri="{BB962C8B-B14F-4D97-AF65-F5344CB8AC3E}">
        <p14:creationId xmlns:p14="http://schemas.microsoft.com/office/powerpoint/2010/main" val="840386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3682C2E-8EB0-4F44-A903-89EB867A78A3}"/>
              </a:ext>
            </a:extLst>
          </p:cNvPr>
          <p:cNvSpPr/>
          <p:nvPr/>
        </p:nvSpPr>
        <p:spPr>
          <a:xfrm>
            <a:off x="228600" y="304800"/>
            <a:ext cx="86106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05000"/>
              </a:lnSpc>
              <a:spcAft>
                <a:spcPts val="800"/>
              </a:spcAft>
            </a:pPr>
            <a:endParaRPr lang="ar-KW" sz="2800" b="1" dirty="0">
              <a:solidFill>
                <a:srgbClr val="323E4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endParaRPr lang="ar-KW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الممارسة :</a:t>
            </a: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endParaRPr lang="ar-KW" sz="2800" b="1" dirty="0">
              <a:solidFill>
                <a:srgbClr val="323E4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ar-KW" sz="2800" b="1" dirty="0">
                <a:solidFill>
                  <a:srgbClr val="323E4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أقرأ النص الآتي ثم أجب عن الأسئلة التي تليه  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KW" sz="2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يا وَرْدَةً في البَيْتِ ما أَحْلاها                سَكَبتْ بروحي عِطْرَها </a:t>
            </a:r>
            <a:r>
              <a:rPr lang="ar-KW" sz="280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وَشَذاها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KW" sz="2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مَلأَتْ فُؤادي بَهْجَةً وَتَألُقاً                     وَسَعادَةً في صُبْحِها وَمَساها </a:t>
            </a: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KW" sz="2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زَرَعَتْ لَنا في البَيْتٍ هِرْجاً  دائِماً          بِضَجيجِها ،وَعَجيجِها ،وَنِداها </a:t>
            </a:r>
            <a:r>
              <a:rPr lang="ar-KW" sz="2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ar-KW" sz="28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إِن عُدْتُ  تَلْقاني بِوَجْهٍ ضاحِكٍ                  فَيَذوبُ هَمِي عِنْدَما أَلْقاها    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309639C-8DC1-4F9F-BD14-1EF8F292D8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t="4445" r="22630" b="4445"/>
          <a:stretch/>
        </p:blipFill>
        <p:spPr>
          <a:xfrm>
            <a:off x="3428999" y="4267200"/>
            <a:ext cx="2209801" cy="256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4CCC59-E461-4339-870A-5967CC0E0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67200"/>
            <a:ext cx="237172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9B74F72-EA2D-4408-ACD5-FBE9DE3B8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01" y="4230190"/>
            <a:ext cx="2705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8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124199" y="2463991"/>
            <a:ext cx="4572001" cy="2492990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KW" sz="3600" b="1" dirty="0"/>
              <a:t> </a:t>
            </a:r>
          </a:p>
          <a:p>
            <a:pPr algn="r"/>
            <a:r>
              <a:rPr lang="ar-KW" sz="3600" b="1" dirty="0">
                <a:solidFill>
                  <a:schemeClr val="tx1"/>
                </a:solidFill>
              </a:rPr>
              <a:t>  للابنة مكانة عظيمة في حياة أبيها .</a:t>
            </a:r>
          </a:p>
          <a:p>
            <a:pPr algn="r"/>
            <a:endParaRPr lang="ar-SA" sz="4800" b="1" dirty="0">
              <a:latin typeface="Arial" panose="020B0604020202020204" pitchFamily="34" charset="0"/>
              <a:ea typeface="Calibri" panose="020F0502020204030204" pitchFamily="34" charset="0"/>
              <a:cs typeface="Sultan Medium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6200" y="0"/>
            <a:ext cx="9000308" cy="21236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endParaRPr lang="ar-KW" sz="3200" b="1" dirty="0"/>
          </a:p>
          <a:p>
            <a:pPr algn="r"/>
            <a:r>
              <a:rPr lang="ar-KW" sz="3600" b="1" dirty="0"/>
              <a:t>1- أعبر عن النص السابق بفكرة رئيسة تامة وصحيحة .</a:t>
            </a:r>
          </a:p>
          <a:p>
            <a:pPr algn="r"/>
            <a:endParaRPr lang="ar-KW" sz="3200" b="1" dirty="0"/>
          </a:p>
          <a:p>
            <a:pPr algn="r"/>
            <a:endParaRPr lang="en-US" sz="32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6F99757-F969-4703-B587-98D2CDBC3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6" t="3333" r="20846" b="3333"/>
          <a:stretch/>
        </p:blipFill>
        <p:spPr>
          <a:xfrm>
            <a:off x="115388" y="2483584"/>
            <a:ext cx="3008811" cy="43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2538216"/>
            <a:ext cx="9000308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endParaRPr lang="ar-KW" sz="3200" b="1" dirty="0"/>
          </a:p>
          <a:p>
            <a:pPr algn="r"/>
            <a:r>
              <a:rPr lang="ar-KW" sz="3200" b="1" dirty="0">
                <a:solidFill>
                  <a:schemeClr val="tx1"/>
                </a:solidFill>
              </a:rPr>
              <a:t>-إسراع الابنة للقاء أبيها عند قدومه .</a:t>
            </a:r>
          </a:p>
          <a:p>
            <a:pPr algn="r"/>
            <a:endParaRPr lang="ar-KW" sz="3200" b="1" dirty="0"/>
          </a:p>
          <a:p>
            <a:pPr algn="r"/>
            <a:endParaRPr lang="en-US" sz="3200" b="1" dirty="0"/>
          </a:p>
        </p:txBody>
      </p:sp>
      <p:sp>
        <p:nvSpPr>
          <p:cNvPr id="5" name="مستطيل 4"/>
          <p:cNvSpPr/>
          <p:nvPr/>
        </p:nvSpPr>
        <p:spPr>
          <a:xfrm>
            <a:off x="76200" y="182012"/>
            <a:ext cx="9000308" cy="286232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endParaRPr lang="ar-KW" sz="3600" b="1" dirty="0"/>
          </a:p>
          <a:p>
            <a:pPr algn="r"/>
            <a:r>
              <a:rPr lang="ar-KW" sz="3600" b="1" dirty="0">
                <a:solidFill>
                  <a:srgbClr val="C00000"/>
                </a:solidFill>
              </a:rPr>
              <a:t>2- أعبر عن أحد أجزاء النص بفكرة ثانوية تامة وصحيحة .</a:t>
            </a:r>
          </a:p>
          <a:p>
            <a:pPr algn="r"/>
            <a:endParaRPr lang="ar-KW" sz="3600" b="1" dirty="0"/>
          </a:p>
          <a:p>
            <a:pPr algn="r"/>
            <a:endParaRPr lang="en-US" sz="36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197E3BB-2D88-42F6-B6E2-523CE39F42A3}"/>
              </a:ext>
            </a:extLst>
          </p:cNvPr>
          <p:cNvSpPr/>
          <p:nvPr/>
        </p:nvSpPr>
        <p:spPr>
          <a:xfrm>
            <a:off x="76200" y="4648200"/>
            <a:ext cx="9000308" cy="2019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05000"/>
              </a:lnSpc>
              <a:spcAft>
                <a:spcPts val="800"/>
              </a:spcAft>
            </a:pPr>
            <a:endParaRPr lang="ar-KW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r>
              <a:rPr lang="ar-KW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استقبال الابنة لأبيها بوجه ضاحك .</a:t>
            </a:r>
            <a:endParaRPr lang="ar-KW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5000"/>
              </a:lnSpc>
              <a:spcAft>
                <a:spcPts val="800"/>
              </a:spcAft>
            </a:pP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77422C8-0CF9-479F-BA5D-1652D665F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74595"/>
            <a:ext cx="2143125" cy="21431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5D722E2-461E-4C2A-A5D4-D793EC195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4709754"/>
            <a:ext cx="1976438" cy="19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5389" y="2766540"/>
            <a:ext cx="8915400" cy="206210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KW" sz="3200" b="1" dirty="0"/>
              <a:t>الابنة هي أغلى شيء عند أبيها ، فهي مصدر السعادة والفرح للأب ، وهي تبعد عنه الهموم ،وعند عودة الأب للمنزل فهي تقوم  باستقباله  بكل حب .</a:t>
            </a:r>
            <a:endParaRPr lang="en-US" sz="3200" b="1" dirty="0"/>
          </a:p>
        </p:txBody>
      </p:sp>
      <p:sp>
        <p:nvSpPr>
          <p:cNvPr id="4" name="Cloud 2"/>
          <p:cNvSpPr/>
          <p:nvPr/>
        </p:nvSpPr>
        <p:spPr>
          <a:xfrm>
            <a:off x="5257800" y="109568"/>
            <a:ext cx="3527946" cy="10334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KW" sz="4000" b="1" dirty="0"/>
          </a:p>
          <a:p>
            <a:pPr algn="ctr"/>
            <a:r>
              <a:rPr lang="ar-KW" sz="4000" b="1" dirty="0"/>
              <a:t>التلخيص </a:t>
            </a:r>
            <a:endParaRPr lang="en-US" sz="4000" b="1" dirty="0"/>
          </a:p>
        </p:txBody>
      </p:sp>
      <p:sp>
        <p:nvSpPr>
          <p:cNvPr id="5" name="مستطيل 4"/>
          <p:cNvSpPr/>
          <p:nvPr/>
        </p:nvSpPr>
        <p:spPr>
          <a:xfrm>
            <a:off x="115389" y="1225657"/>
            <a:ext cx="8915400" cy="14625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9845" algn="justLow" rtl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3203575" algn="l"/>
              </a:tabLst>
            </a:pPr>
            <a:r>
              <a:rPr lang="ar-KW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ألخص مضمون النص بلغة سليمة في حدود ثلاثة  أسطر .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6671018-959F-4DCB-B8D5-B94AA9D58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16301" r="28670"/>
          <a:stretch/>
        </p:blipFill>
        <p:spPr>
          <a:xfrm>
            <a:off x="6895010" y="4872122"/>
            <a:ext cx="2133601" cy="193899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2D8A6F-C325-42AF-83F2-5F54F1FA1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3" t="16227" r="40683" b="7339"/>
          <a:stretch/>
        </p:blipFill>
        <p:spPr>
          <a:xfrm>
            <a:off x="330927" y="4922017"/>
            <a:ext cx="1905000" cy="19389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303EE44-24F6-4067-A360-8226AD170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t="5659" r="7472" b="-17439"/>
          <a:stretch/>
        </p:blipFill>
        <p:spPr>
          <a:xfrm>
            <a:off x="3505200" y="4885497"/>
            <a:ext cx="2133600" cy="22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6999" t="8169"/>
          <a:stretch/>
        </p:blipFill>
        <p:spPr>
          <a:xfrm>
            <a:off x="2325416" y="304800"/>
            <a:ext cx="4493168" cy="330142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005943"/>
            <a:ext cx="2895600" cy="2384044"/>
          </a:xfrm>
          <a:prstGeom prst="rect">
            <a:avLst/>
          </a:prstGeom>
        </p:spPr>
      </p:pic>
      <p:sp>
        <p:nvSpPr>
          <p:cNvPr id="5" name="سحابة 4"/>
          <p:cNvSpPr/>
          <p:nvPr/>
        </p:nvSpPr>
        <p:spPr>
          <a:xfrm>
            <a:off x="762000" y="4038600"/>
            <a:ext cx="4038600" cy="20574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/>
              <a:t>قراءة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66497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6" t="9943" r="18375" b="7859"/>
          <a:stretch/>
        </p:blipFill>
        <p:spPr bwMode="auto">
          <a:xfrm>
            <a:off x="228601" y="228600"/>
            <a:ext cx="8458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24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ولدي للشاعر خالد سعود الزيد">
            <a:hlinkClick r:id="" action="ppaction://media"/>
            <a:extLst>
              <a:ext uri="{FF2B5EF4-FFF2-40B4-BE49-F238E27FC236}">
                <a16:creationId xmlns:a16="http://schemas.microsoft.com/office/drawing/2014/main" id="{344CF28F-7135-4EDA-BA50-A332683CA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660" y="1502128"/>
            <a:ext cx="7178893" cy="4038127"/>
          </a:xfrm>
          <a:prstGeom prst="rect">
            <a:avLst/>
          </a:prstGeom>
        </p:spPr>
      </p:pic>
      <p:pic>
        <p:nvPicPr>
          <p:cNvPr id="4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DA03C925-AE23-4990-A9A1-DD96B2ED4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0800000" flipV="1">
            <a:off x="7514682" y="80074"/>
            <a:ext cx="1174958" cy="1352942"/>
          </a:xfrm>
          <a:prstGeom prst="rect">
            <a:avLst/>
          </a:prstGeom>
        </p:spPr>
      </p:pic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1FD29F6-7E7D-41CE-8890-1BFB41941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0800000" flipV="1">
            <a:off x="0" y="5576649"/>
            <a:ext cx="1068620" cy="12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60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D7C6FB0B-9875-475B-965A-0944C99835ED}"/>
              </a:ext>
            </a:extLst>
          </p:cNvPr>
          <p:cNvSpPr/>
          <p:nvPr/>
        </p:nvSpPr>
        <p:spPr>
          <a:xfrm>
            <a:off x="-30480" y="381000"/>
            <a:ext cx="9002486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4000" b="1" dirty="0">
                <a:solidFill>
                  <a:schemeClr val="tx1"/>
                </a:solidFill>
              </a:rPr>
              <a:t>أعدد المظاهر الدالة على سعادة الأب بابنه 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1128601-2FF7-41EC-85AF-4265A760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95600"/>
            <a:ext cx="4096867" cy="44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4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763000" cy="634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838200" y="4694338"/>
            <a:ext cx="8077200" cy="639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  <a:tabLst>
                <a:tab pos="3203575" algn="l"/>
              </a:tabLst>
            </a:pPr>
            <a:r>
              <a:rPr lang="ar-KW" sz="32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2 </a:t>
            </a:r>
            <a:r>
              <a:rPr lang="ar-KW" sz="32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ar-KW" sz="32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عدد المظاهر  الدالة على سعادة الأب بابنه :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28600" y="5480649"/>
            <a:ext cx="8686800" cy="12249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  <a:tabLst>
                <a:tab pos="3203575" algn="l"/>
              </a:tabLst>
            </a:pPr>
            <a:r>
              <a:rPr lang="ar-KW" sz="3200" b="1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أن الابن صورة مشابهة لأبيه   /   تكرار الابن لحديث أبيه   /   تقليد الابن لجلسة أبيه  /  دفاع الابن المستميت عن أبيه 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D7C6FB0B-9875-475B-965A-0944C99835ED}"/>
              </a:ext>
            </a:extLst>
          </p:cNvPr>
          <p:cNvSpPr/>
          <p:nvPr/>
        </p:nvSpPr>
        <p:spPr>
          <a:xfrm>
            <a:off x="-30480" y="381000"/>
            <a:ext cx="9002486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KW" sz="4000" b="1" dirty="0">
                <a:solidFill>
                  <a:schemeClr val="tx1"/>
                </a:solidFill>
              </a:rPr>
              <a:t>أصف ملامح الطفل المعبرة عن مشابهة  الابن لأبيه 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C7D2AFB-6390-4D7D-8A08-C69803F2D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135" y="3703321"/>
            <a:ext cx="2867025" cy="174960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6407B6-39C9-4FA2-8690-A20812C79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73380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2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595745"/>
            <a:ext cx="836121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67628" y="4965716"/>
            <a:ext cx="8361216" cy="120648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KW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( تشابه الوجه  /  ترديد الابن لكلام أبيه  /  تقليد الابن لجلسة ابيه )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40284" y="3855625"/>
            <a:ext cx="8361216" cy="6401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0"/>
              </a:spcAft>
            </a:pP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3 </a:t>
            </a: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–</a:t>
            </a:r>
            <a:r>
              <a:rPr lang="ar-KW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صف ملامح الطفل المعبرة عن مشابهة الابن لأبيه .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41242B"/>
      </a:dk2>
      <a:lt2>
        <a:srgbClr val="E2E7E8"/>
      </a:lt2>
      <a:accent1>
        <a:srgbClr val="DF8E7E"/>
      </a:accent1>
      <a:accent2>
        <a:srgbClr val="D8617E"/>
      </a:accent2>
      <a:accent3>
        <a:srgbClr val="DF7EBE"/>
      </a:accent3>
      <a:accent4>
        <a:srgbClr val="CE61D8"/>
      </a:accent4>
      <a:accent5>
        <a:srgbClr val="AF7EDF"/>
      </a:accent5>
      <a:accent6>
        <a:srgbClr val="6B61D8"/>
      </a:accent6>
      <a:hlink>
        <a:srgbClr val="5A8B95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TM02900688[[fn=واجهة]]</Template>
  <TotalTime>1198</TotalTime>
  <Words>372</Words>
  <Application>Microsoft Office PowerPoint</Application>
  <PresentationFormat>عرض على الشاشة (4:3)</PresentationFormat>
  <Paragraphs>82</Paragraphs>
  <Slides>24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24</vt:i4>
      </vt:variant>
    </vt:vector>
  </HeadingPairs>
  <TitlesOfParts>
    <vt:vector size="39" baseType="lpstr">
      <vt:lpstr>Arial</vt:lpstr>
      <vt:lpstr>Calibri</vt:lpstr>
      <vt:lpstr>Calibri Light</vt:lpstr>
      <vt:lpstr>Modern Love</vt:lpstr>
      <vt:lpstr>PT Bold Heading</vt:lpstr>
      <vt:lpstr>Sakkal Majalla</vt:lpstr>
      <vt:lpstr>Sultan Medium</vt:lpstr>
      <vt:lpstr>Tahoma</vt:lpstr>
      <vt:lpstr>The Hand</vt:lpstr>
      <vt:lpstr>Times New Roman</vt:lpstr>
      <vt:lpstr>Trebuchet MS</vt:lpstr>
      <vt:lpstr>Wingdings 3</vt:lpstr>
      <vt:lpstr>واجهة</vt:lpstr>
      <vt:lpstr>أثر رجعي</vt:lpstr>
      <vt:lpstr>SketchyVTI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HP</cp:lastModifiedBy>
  <cp:revision>73</cp:revision>
  <dcterms:created xsi:type="dcterms:W3CDTF">2006-08-16T00:00:00Z</dcterms:created>
  <dcterms:modified xsi:type="dcterms:W3CDTF">2022-10-03T07:02:00Z</dcterms:modified>
</cp:coreProperties>
</file>