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autoCompressPictures="0">
  <p:sldMasterIdLst>
    <p:sldMasterId id="2147483648" r:id="rId4"/>
    <p:sldMasterId id="2147483660" r:id="rId5"/>
    <p:sldMasterId id="2147483672" r:id="rId6"/>
    <p:sldMasterId id="2147483686" r:id="rId7"/>
  </p:sldMasterIdLst>
  <p:notesMasterIdLst>
    <p:notesMasterId r:id="rId31"/>
  </p:notesMasterIdLst>
  <p:handoutMasterIdLst>
    <p:handoutMasterId r:id="rId32"/>
  </p:handoutMasterIdLst>
  <p:sldIdLst>
    <p:sldId id="308" r:id="rId8"/>
    <p:sldId id="310" r:id="rId9"/>
    <p:sldId id="256" r:id="rId10"/>
    <p:sldId id="309" r:id="rId11"/>
    <p:sldId id="260" r:id="rId12"/>
    <p:sldId id="261" r:id="rId13"/>
    <p:sldId id="311" r:id="rId14"/>
    <p:sldId id="262" r:id="rId15"/>
    <p:sldId id="264" r:id="rId16"/>
    <p:sldId id="265" r:id="rId17"/>
    <p:sldId id="312" r:id="rId18"/>
    <p:sldId id="313" r:id="rId19"/>
    <p:sldId id="267" r:id="rId20"/>
    <p:sldId id="314" r:id="rId21"/>
    <p:sldId id="257" r:id="rId22"/>
    <p:sldId id="258" r:id="rId23"/>
    <p:sldId id="259" r:id="rId24"/>
    <p:sldId id="315" r:id="rId25"/>
    <p:sldId id="316" r:id="rId26"/>
    <p:sldId id="317" r:id="rId27"/>
    <p:sldId id="263" r:id="rId28"/>
    <p:sldId id="275" r:id="rId29"/>
    <p:sldId id="274" r:id="rId30"/>
  </p:sldIdLst>
  <p:sldSz cx="12192000" cy="6858000"/>
  <p:notesSz cx="6858000" cy="9144000"/>
  <p:defaultTextStyle>
    <a:defPPr algn="r" rtl="1">
      <a:defRPr lang="ar-sa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5A4"/>
    <a:srgbClr val="83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6" autoAdjust="0"/>
    <p:restoredTop sz="88946" autoAdjust="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D496886A-F96D-46FC-9836-1DA01CCB8990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15/11/44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1DAC83C-4E6E-41C1-9402-F38530AF9B0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62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9FA807D-73B7-4933-A16C-E477773D3175}" type="uaqdatetime1">
              <a:rPr lang="ar-SA" smtClean="0"/>
              <a:pPr/>
              <a:t>15/11/44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C112EAA-B504-4DE4-86AF-9234CC185AA8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00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9e4c7167e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9e4c7167e0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07f75d465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07f75d465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86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07f75d465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07f75d465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83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a07f75d465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a07f75d465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22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المجموعة 88"/>
          <p:cNvGrpSpPr/>
          <p:nvPr/>
        </p:nvGrpSpPr>
        <p:grpSpPr>
          <a:xfrm flipH="1">
            <a:off x="5823" y="-59376"/>
            <a:ext cx="12515851" cy="6923798"/>
            <a:chOff x="-329674" y="-51881"/>
            <a:chExt cx="12515851" cy="6923798"/>
          </a:xfrm>
        </p:grpSpPr>
        <p:sp>
          <p:nvSpPr>
            <p:cNvPr id="90" name="شكل حر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شكل حر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شكل حر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شكل حر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شكل حر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شكل حر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شكل حر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شكل حر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شكل حر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شكل حر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شكل حر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شكل حر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شكل حر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شكل حر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شكل حر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شكل حر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شكل حر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شكل حر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شكل حر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المجموعة 8"/>
          <p:cNvGrpSpPr/>
          <p:nvPr/>
        </p:nvGrpSpPr>
        <p:grpSpPr>
          <a:xfrm flipH="1">
            <a:off x="1674362" y="1186483"/>
            <a:ext cx="8848345" cy="4477933"/>
            <a:chOff x="1669293" y="1186483"/>
            <a:chExt cx="8848345" cy="4477933"/>
          </a:xfrm>
        </p:grpSpPr>
        <p:sp>
          <p:nvSpPr>
            <p:cNvPr id="39" name="المستطيل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مثلث متساوي الساقين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المستطيل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752849" y="2075504"/>
            <a:ext cx="8679915" cy="1748729"/>
          </a:xfrm>
        </p:spPr>
        <p:txBody>
          <a:bodyPr bIns="0" rtlCol="1" anchor="b">
            <a:normAutofit/>
          </a:bodyPr>
          <a:lstStyle>
            <a:lvl1pPr algn="ctr" rtl="1">
              <a:lnSpc>
                <a:spcPct val="80000"/>
              </a:lnSpc>
              <a:defRPr sz="5400" spc="-150"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1759336" y="3906266"/>
            <a:ext cx="8673427" cy="1322587"/>
          </a:xfrm>
        </p:spPr>
        <p:txBody>
          <a:bodyPr tIns="0" rtlCol="1">
            <a:normAutofit/>
          </a:bodyPr>
          <a:lstStyle>
            <a:lvl1pPr marL="0" indent="0" algn="ctr" rtl="1">
              <a:lnSpc>
                <a:spcPct val="100000"/>
              </a:lnSpc>
              <a:buNone/>
              <a:defRPr sz="1800" b="0"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18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vert="horz" lIns="91440" tIns="45720" rIns="91440" bIns="45720" rtlCol="1" anchor="ctr"/>
          <a:lstStyle>
            <a:lvl1pPr algn="r" rtl="1">
              <a:def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60B916B-7AB9-4E2E-8B3E-6B23ED53954E}" type="datetime1">
              <a:rPr lang="ar-SA" smtClean="0"/>
              <a:t>16/11/44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798576" y="6227064"/>
            <a:ext cx="10588752" cy="32004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07720" y="320040"/>
            <a:ext cx="9144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6D22F896-40B5-4ADD-8801-0D06FADFA095}" type="slidenum">
              <a:rPr lang="ar-SA" smtClean="0"/>
              <a:pPr algn="l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المجموعة 74"/>
          <p:cNvGrpSpPr/>
          <p:nvPr/>
        </p:nvGrpSpPr>
        <p:grpSpPr>
          <a:xfrm flipH="1">
            <a:off x="25399" y="0"/>
            <a:ext cx="12584114" cy="6853238"/>
            <a:chOff x="-417513" y="0"/>
            <a:chExt cx="12584114" cy="6853238"/>
          </a:xfrm>
        </p:grpSpPr>
        <p:sp>
          <p:nvSpPr>
            <p:cNvPr id="76" name="شكل حر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شكل حر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شكل حر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شكل حر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شكل حر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شكل حر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شكل حر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شكل حر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شكل حر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شكل حر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شكل حر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شكل حر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شكل حر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شكل حر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شكل حر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شكل حر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شكل حر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شكل حر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شكل حر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شكل حر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شكل حر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المجموعة 21"/>
          <p:cNvGrpSpPr/>
          <p:nvPr/>
        </p:nvGrpSpPr>
        <p:grpSpPr>
          <a:xfrm flipH="1">
            <a:off x="7717380" y="1699589"/>
            <a:ext cx="3674476" cy="3470421"/>
            <a:chOff x="697883" y="1816768"/>
            <a:chExt cx="3674476" cy="3470421"/>
          </a:xfrm>
        </p:grpSpPr>
        <p:sp>
          <p:nvSpPr>
            <p:cNvPr id="23" name="المستطيل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مثلث متساوي الساقين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المستطيل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7802172" y="2349925"/>
            <a:ext cx="3501196" cy="2456441"/>
          </a:xfrm>
        </p:spPr>
        <p:txBody>
          <a:bodyPr rtlCol="1"/>
          <a:lstStyle>
            <a:lvl1pPr algn="ctr" rtl="1">
              <a:defRPr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06982" y="794719"/>
            <a:ext cx="6275035" cy="525709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3BAB1EE-0F38-43EB-BD94-7F0023B44C9A}" type="datetime1">
              <a:rPr lang="ar-SA" noProof="0" smtClean="0"/>
              <a:t>16/11/44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798576" y="6227064"/>
            <a:ext cx="10588752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07720" y="320040"/>
            <a:ext cx="914400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المجموعة 74"/>
          <p:cNvGrpSpPr/>
          <p:nvPr/>
        </p:nvGrpSpPr>
        <p:grpSpPr>
          <a:xfrm>
            <a:off x="-392114" y="0"/>
            <a:ext cx="12584114" cy="6853238"/>
            <a:chOff x="-417513" y="0"/>
            <a:chExt cx="12584114" cy="6853238"/>
          </a:xfrm>
        </p:grpSpPr>
        <p:sp>
          <p:nvSpPr>
            <p:cNvPr id="76" name="شكل حر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شكل حر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شكل حر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شكل حر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شكل حر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شكل حر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شكل حر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شكل حر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شكل حر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شكل حر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شكل حر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شكل حر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شكل حر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شكل حر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شكل حر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شكل حر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شكل حر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شكل حر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شكل حر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شكل حر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شكل حر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المجموعة 21"/>
          <p:cNvGrpSpPr/>
          <p:nvPr/>
        </p:nvGrpSpPr>
        <p:grpSpPr>
          <a:xfrm flipH="1">
            <a:off x="798576" y="1699589"/>
            <a:ext cx="3674476" cy="3470421"/>
            <a:chOff x="697883" y="1816768"/>
            <a:chExt cx="3674476" cy="3470421"/>
          </a:xfrm>
        </p:grpSpPr>
        <p:sp>
          <p:nvSpPr>
            <p:cNvPr id="23" name="المستطيل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مثلث متساوي الساقين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المستطيل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V="1">
            <a:off x="883369" y="2349925"/>
            <a:ext cx="3501195" cy="2456442"/>
          </a:xfrm>
        </p:spPr>
        <p:txBody>
          <a:bodyPr vert="eaVert" rtlCol="1"/>
          <a:lstStyle>
            <a:lvl1pPr algn="r" rtl="1">
              <a:lnSpc>
                <a:spcPct val="80000"/>
              </a:lnSpc>
              <a:defRPr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5120631" y="798444"/>
            <a:ext cx="6268622" cy="5257303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25CBCC5-FD2A-4A27-AF62-8602D8FD961B}" type="datetime1">
              <a:rPr lang="ar-SA" smtClean="0"/>
              <a:t>16/11/44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798576" y="6227064"/>
            <a:ext cx="10588752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07720" y="320040"/>
            <a:ext cx="914400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99755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849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5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3505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20804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5451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5287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45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المجموعة 79"/>
          <p:cNvGrpSpPr/>
          <p:nvPr/>
        </p:nvGrpSpPr>
        <p:grpSpPr>
          <a:xfrm flipH="1">
            <a:off x="25399" y="0"/>
            <a:ext cx="12584114" cy="6853238"/>
            <a:chOff x="-417513" y="0"/>
            <a:chExt cx="12584114" cy="6853238"/>
          </a:xfrm>
        </p:grpSpPr>
        <p:sp>
          <p:nvSpPr>
            <p:cNvPr id="81" name="شكل حر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شكل حر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شكل حر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شكل حر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شكل حر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شكل حر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شكل حر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شكل حر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شكل حر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شكل حر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شكل حر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شكل حر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شكل حر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شكل حر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شكل حر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شكل حر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شكل حر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شكل حر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شكل حر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شكل حر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شكل حر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المجموعة 26"/>
          <p:cNvGrpSpPr/>
          <p:nvPr/>
        </p:nvGrpSpPr>
        <p:grpSpPr>
          <a:xfrm flipH="1">
            <a:off x="7717380" y="1699589"/>
            <a:ext cx="3674476" cy="3470421"/>
            <a:chOff x="697883" y="1816768"/>
            <a:chExt cx="3674476" cy="3470421"/>
          </a:xfrm>
        </p:grpSpPr>
        <p:sp>
          <p:nvSpPr>
            <p:cNvPr id="28" name="المستطيل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مثلث متساوي الساقين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المستطيل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7804390" y="2349925"/>
            <a:ext cx="3498979" cy="2456442"/>
          </a:xfrm>
        </p:spPr>
        <p:txBody>
          <a:bodyPr rtlCol="1"/>
          <a:lstStyle>
            <a:lvl1pPr algn="ctr" rtl="1">
              <a:defRPr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791680" y="803186"/>
            <a:ext cx="6281873" cy="5248622"/>
          </a:xfrm>
        </p:spPr>
        <p:txBody>
          <a:bodyPr rtlCol="1" anchor="ctr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E21EEA-C4A9-4E34-A043-23E452FCC655}" type="datetime1">
              <a:rPr lang="ar-SA" noProof="0" smtClean="0"/>
              <a:t>16/11/44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798576" y="6227064"/>
            <a:ext cx="10588752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07720" y="320040"/>
            <a:ext cx="914400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9897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6940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3478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0741-5CED-453C-8928-9ABB9FFAD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DEE0F-D001-4F98-81A3-773BFE9F2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DD2B-7DA9-4779-90D8-0330E05C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80189-D16B-4A34-9BFC-EC3D110C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75172-5A64-4A0D-91BB-CBDD8892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93649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78F92-7CF5-4DA0-8722-CBD43770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D08FF-FF3C-431E-80EF-04E15D4C5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21681-261F-445B-B6A1-9A0BFE75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34E6-B5AC-4A13-A478-7AB854DD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D559-3EE1-4E96-9D5D-D059808B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07222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EAA7-0293-4CDD-83E9-AD98FBDC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164FC-BFFD-4760-8A83-DCD3BB7CF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899F4-179F-4858-8833-0ACBC447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58082-9351-4823-A681-7406530E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E6DA5-9D59-4220-B517-5E66A647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07703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59D6-DA3C-41FF-8AD2-531C2630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782D-1D85-4D6C-92F8-8E23DE2FB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4CFC7-820C-4A5C-93E3-C6B565E1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972FA-5571-4FCC-B5CD-CD301244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8B506-1FF3-4F67-A663-7E1AD95E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CBDB1-BE6B-4E67-95D6-ECB51462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08914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7FB1-2580-4AB7-8BC0-263A4268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725EB-D923-4A2D-A06C-B4E3988B5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6C48F-37B8-4709-91BF-48CB5D101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0065B-EED1-43E1-9F93-3BEDBA09D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489E0-47FE-4B2B-8664-EADD66ABF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BE559-BFC3-4491-AFB1-80CEE9AE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8D422-47ED-49CB-B315-2423060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B0C86-25DD-4158-92EC-CDD6A2AD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56355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9F78-E6ED-4459-97C7-429E3620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EEFF3-9875-4C22-A435-C18465CE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75BF0-E55F-4E67-AC28-C30F711A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51EAE-F182-4A82-B5F8-8C852FC4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3957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BD91A-019F-4A4C-8EAB-1470A43E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02688-C0E8-4E65-B919-9837A6B4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741EA-D2D3-4B5C-8181-F924A4C9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5663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المجموعة 76"/>
          <p:cNvGrpSpPr/>
          <p:nvPr/>
        </p:nvGrpSpPr>
        <p:grpSpPr>
          <a:xfrm flipH="1">
            <a:off x="5823" y="-59376"/>
            <a:ext cx="12515851" cy="6923798"/>
            <a:chOff x="-329674" y="-51881"/>
            <a:chExt cx="12515851" cy="6923798"/>
          </a:xfrm>
        </p:grpSpPr>
        <p:sp>
          <p:nvSpPr>
            <p:cNvPr id="78" name="شكل حر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شكل حر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شكل حر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شكل حر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شكل حر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شكل حر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شكل حر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شكل حر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شكل حر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شكل حر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شكل حر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شكل حر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شكل حر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شكل حر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شكل حر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شكل حر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شكل حر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شكل حر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شكل حر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المجموعة 8"/>
          <p:cNvGrpSpPr/>
          <p:nvPr/>
        </p:nvGrpSpPr>
        <p:grpSpPr>
          <a:xfrm flipH="1">
            <a:off x="3266310" y="1186483"/>
            <a:ext cx="5666145" cy="4477933"/>
            <a:chOff x="3259545" y="1186483"/>
            <a:chExt cx="5666145" cy="4477933"/>
          </a:xfrm>
        </p:grpSpPr>
        <p:sp>
          <p:nvSpPr>
            <p:cNvPr id="99" name="المستطيل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مثلث متساوي الساقين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المستطيل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3357560" y="2074730"/>
            <a:ext cx="5490224" cy="1689390"/>
          </a:xfrm>
        </p:spPr>
        <p:txBody>
          <a:bodyPr bIns="0" rtlCol="1" anchor="b">
            <a:normAutofit/>
          </a:bodyPr>
          <a:lstStyle>
            <a:lvl1pPr algn="ctr" rtl="1">
              <a:defRPr sz="4400"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3357562" y="3846851"/>
            <a:ext cx="5490223" cy="1383770"/>
          </a:xfrm>
        </p:spPr>
        <p:txBody>
          <a:bodyPr tIns="0" rtlCol="1">
            <a:normAutofit/>
          </a:bodyPr>
          <a:lstStyle>
            <a:lvl1pPr marL="0" indent="0" algn="ctr" rtl="1">
              <a:buNone/>
              <a:defRPr sz="1800"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3BD9A7-A4F5-4C04-BAAB-7B760FD0946C}" type="datetime1">
              <a:rPr lang="ar-SA" smtClean="0"/>
              <a:t>16/11/44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798576" y="6227064"/>
            <a:ext cx="10588752" cy="32004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07720" y="320040"/>
            <a:ext cx="914400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1A62-EDF1-40DB-AF47-D6718807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3FCCC-8C6A-479B-A6B4-062E76B93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14E9B-CA82-48D7-B21F-52615995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02BF8-2D66-472D-9F7D-44F5ABAB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7BEAA-501F-4787-B3CB-FB32FCE2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AAAC9-2AE9-4ADD-BE0B-0CB8E04F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15780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0200-CA21-426E-A3CB-D4D4867F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5BEA31-ED0D-4CF3-BE0D-93CDC943F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F6631-3402-4BC1-8FEF-4A309586B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C8B46-C6E3-4D9F-A457-15130EE5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DBEA8-41A6-4A79-B249-3160DB7C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12170-A4F9-4B9C-8A62-A03A0A00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49495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E15C-FD2C-4BCD-B62C-34CFDFE0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E530D-578E-4A47-98C1-6CFE219FF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BAF30-3B7B-4442-809B-4B77174F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1F766-4A20-42D6-B708-EFB9F557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18E3B-050F-4E27-8FFC-1096C1DA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24407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CBFC2-9798-43E9-92B4-C0FC7B1A2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E4568-F26D-47C0-9273-EA1B939DD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4426B-D148-4520-9476-8724358B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05FD4-C114-4FDD-B736-3B38EC1E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A565B-6212-4A9C-B273-07498FBF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38996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>
            <a:off x="2127600" y="593367"/>
            <a:ext cx="79368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1245465" y="2748109"/>
            <a:ext cx="2870800" cy="43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2"/>
          </p:nvPr>
        </p:nvSpPr>
        <p:spPr>
          <a:xfrm>
            <a:off x="5313124" y="2748109"/>
            <a:ext cx="2870800" cy="43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3"/>
          </p:nvPr>
        </p:nvSpPr>
        <p:spPr>
          <a:xfrm>
            <a:off x="1245465" y="4754289"/>
            <a:ext cx="2870800" cy="43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4"/>
          </p:nvPr>
        </p:nvSpPr>
        <p:spPr>
          <a:xfrm>
            <a:off x="5313124" y="4754289"/>
            <a:ext cx="2870800" cy="43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267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 flipH="1">
            <a:off x="-11" y="22857"/>
            <a:ext cx="4309888" cy="2001536"/>
            <a:chOff x="-4527333" y="-2055682"/>
            <a:chExt cx="3232416" cy="1501152"/>
          </a:xfrm>
        </p:grpSpPr>
        <p:sp>
          <p:nvSpPr>
            <p:cNvPr id="259" name="Google Shape;259;p13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6219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44" y="2291"/>
            <a:ext cx="12192000" cy="6858027"/>
            <a:chOff x="483" y="1718"/>
            <a:chExt cx="9144000" cy="5143520"/>
          </a:xfrm>
        </p:grpSpPr>
        <p:sp>
          <p:nvSpPr>
            <p:cNvPr id="10" name="Google Shape;10;p2"/>
            <p:cNvSpPr/>
            <p:nvPr/>
          </p:nvSpPr>
          <p:spPr>
            <a:xfrm>
              <a:off x="680547" y="421238"/>
              <a:ext cx="235872" cy="106656"/>
            </a:xfrm>
            <a:custGeom>
              <a:avLst/>
              <a:gdLst/>
              <a:ahLst/>
              <a:cxnLst/>
              <a:rect l="l" t="t" r="r" b="b"/>
              <a:pathLst>
                <a:path w="7371" h="3333" extrusionOk="0">
                  <a:moveTo>
                    <a:pt x="6465" y="0"/>
                  </a:moveTo>
                  <a:cubicBezTo>
                    <a:pt x="6422" y="0"/>
                    <a:pt x="6379" y="4"/>
                    <a:pt x="6335" y="11"/>
                  </a:cubicBezTo>
                  <a:cubicBezTo>
                    <a:pt x="4204" y="356"/>
                    <a:pt x="2263" y="939"/>
                    <a:pt x="596" y="1737"/>
                  </a:cubicBezTo>
                  <a:cubicBezTo>
                    <a:pt x="179" y="1939"/>
                    <a:pt x="1" y="2440"/>
                    <a:pt x="203" y="2856"/>
                  </a:cubicBezTo>
                  <a:cubicBezTo>
                    <a:pt x="346" y="3154"/>
                    <a:pt x="644" y="3332"/>
                    <a:pt x="953" y="3332"/>
                  </a:cubicBezTo>
                  <a:cubicBezTo>
                    <a:pt x="1084" y="3332"/>
                    <a:pt x="1203" y="3309"/>
                    <a:pt x="1322" y="3249"/>
                  </a:cubicBezTo>
                  <a:cubicBezTo>
                    <a:pt x="2846" y="2511"/>
                    <a:pt x="4620" y="1975"/>
                    <a:pt x="6597" y="1666"/>
                  </a:cubicBezTo>
                  <a:cubicBezTo>
                    <a:pt x="7061" y="1582"/>
                    <a:pt x="7371" y="1154"/>
                    <a:pt x="7287" y="701"/>
                  </a:cubicBezTo>
                  <a:cubicBezTo>
                    <a:pt x="7223" y="293"/>
                    <a:pt x="6867" y="0"/>
                    <a:pt x="6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483" y="826102"/>
              <a:ext cx="233184" cy="117856"/>
            </a:xfrm>
            <a:custGeom>
              <a:avLst/>
              <a:gdLst/>
              <a:ahLst/>
              <a:cxnLst/>
              <a:rect l="l" t="t" r="r" b="b"/>
              <a:pathLst>
                <a:path w="7287" h="3683" extrusionOk="0">
                  <a:moveTo>
                    <a:pt x="6336" y="1"/>
                  </a:moveTo>
                  <a:cubicBezTo>
                    <a:pt x="6212" y="1"/>
                    <a:pt x="6085" y="28"/>
                    <a:pt x="5965" y="86"/>
                  </a:cubicBezTo>
                  <a:cubicBezTo>
                    <a:pt x="4382" y="872"/>
                    <a:pt x="2620" y="1527"/>
                    <a:pt x="715" y="2039"/>
                  </a:cubicBezTo>
                  <a:cubicBezTo>
                    <a:pt x="262" y="2158"/>
                    <a:pt x="0" y="2622"/>
                    <a:pt x="119" y="3063"/>
                  </a:cubicBezTo>
                  <a:cubicBezTo>
                    <a:pt x="227" y="3432"/>
                    <a:pt x="560" y="3682"/>
                    <a:pt x="929" y="3682"/>
                  </a:cubicBezTo>
                  <a:cubicBezTo>
                    <a:pt x="1000" y="3682"/>
                    <a:pt x="1072" y="3670"/>
                    <a:pt x="1143" y="3658"/>
                  </a:cubicBezTo>
                  <a:cubicBezTo>
                    <a:pt x="3156" y="3111"/>
                    <a:pt x="5025" y="2420"/>
                    <a:pt x="6704" y="1587"/>
                  </a:cubicBezTo>
                  <a:cubicBezTo>
                    <a:pt x="7120" y="1384"/>
                    <a:pt x="7287" y="884"/>
                    <a:pt x="7085" y="467"/>
                  </a:cubicBezTo>
                  <a:cubicBezTo>
                    <a:pt x="6940" y="171"/>
                    <a:pt x="6645" y="1"/>
                    <a:pt x="6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4627" y="583798"/>
              <a:ext cx="179456" cy="193664"/>
            </a:xfrm>
            <a:custGeom>
              <a:avLst/>
              <a:gdLst/>
              <a:ahLst/>
              <a:cxnLst/>
              <a:rect l="l" t="t" r="r" b="b"/>
              <a:pathLst>
                <a:path w="5608" h="6052" extrusionOk="0">
                  <a:moveTo>
                    <a:pt x="4665" y="0"/>
                  </a:moveTo>
                  <a:cubicBezTo>
                    <a:pt x="4438" y="0"/>
                    <a:pt x="4213" y="93"/>
                    <a:pt x="4048" y="277"/>
                  </a:cubicBezTo>
                  <a:cubicBezTo>
                    <a:pt x="3632" y="753"/>
                    <a:pt x="3227" y="1253"/>
                    <a:pt x="2858" y="1789"/>
                  </a:cubicBezTo>
                  <a:cubicBezTo>
                    <a:pt x="2155" y="2789"/>
                    <a:pt x="1310" y="3741"/>
                    <a:pt x="369" y="4587"/>
                  </a:cubicBezTo>
                  <a:cubicBezTo>
                    <a:pt x="24" y="4896"/>
                    <a:pt x="0" y="5432"/>
                    <a:pt x="310" y="5777"/>
                  </a:cubicBezTo>
                  <a:cubicBezTo>
                    <a:pt x="476" y="5956"/>
                    <a:pt x="703" y="6051"/>
                    <a:pt x="929" y="6051"/>
                  </a:cubicBezTo>
                  <a:cubicBezTo>
                    <a:pt x="1131" y="6051"/>
                    <a:pt x="1334" y="5980"/>
                    <a:pt x="1488" y="5837"/>
                  </a:cubicBezTo>
                  <a:cubicBezTo>
                    <a:pt x="2524" y="4896"/>
                    <a:pt x="3453" y="3860"/>
                    <a:pt x="4227" y="2741"/>
                  </a:cubicBezTo>
                  <a:cubicBezTo>
                    <a:pt x="4560" y="2265"/>
                    <a:pt x="4917" y="1812"/>
                    <a:pt x="5298" y="1396"/>
                  </a:cubicBezTo>
                  <a:cubicBezTo>
                    <a:pt x="5608" y="1050"/>
                    <a:pt x="5572" y="527"/>
                    <a:pt x="5227" y="217"/>
                  </a:cubicBezTo>
                  <a:cubicBezTo>
                    <a:pt x="5065" y="72"/>
                    <a:pt x="4864" y="0"/>
                    <a:pt x="4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44803" y="408214"/>
              <a:ext cx="239296" cy="64448"/>
            </a:xfrm>
            <a:custGeom>
              <a:avLst/>
              <a:gdLst/>
              <a:ahLst/>
              <a:cxnLst/>
              <a:rect l="l" t="t" r="r" b="b"/>
              <a:pathLst>
                <a:path w="7478" h="2014" extrusionOk="0">
                  <a:moveTo>
                    <a:pt x="833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299"/>
                    <a:pt x="369" y="1680"/>
                    <a:pt x="833" y="1680"/>
                  </a:cubicBezTo>
                  <a:cubicBezTo>
                    <a:pt x="2560" y="1692"/>
                    <a:pt x="4417" y="1799"/>
                    <a:pt x="6513" y="2013"/>
                  </a:cubicBezTo>
                  <a:lnTo>
                    <a:pt x="6596" y="2013"/>
                  </a:lnTo>
                  <a:cubicBezTo>
                    <a:pt x="7025" y="2013"/>
                    <a:pt x="7382" y="1692"/>
                    <a:pt x="7430" y="1263"/>
                  </a:cubicBezTo>
                  <a:cubicBezTo>
                    <a:pt x="7477" y="811"/>
                    <a:pt x="7144" y="394"/>
                    <a:pt x="6679" y="346"/>
                  </a:cubicBezTo>
                  <a:cubicBezTo>
                    <a:pt x="4524" y="132"/>
                    <a:pt x="2619" y="25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02115" y="375990"/>
              <a:ext cx="207680" cy="162560"/>
            </a:xfrm>
            <a:custGeom>
              <a:avLst/>
              <a:gdLst/>
              <a:ahLst/>
              <a:cxnLst/>
              <a:rect l="l" t="t" r="r" b="b"/>
              <a:pathLst>
                <a:path w="6490" h="5080" extrusionOk="0">
                  <a:moveTo>
                    <a:pt x="5568" y="0"/>
                  </a:moveTo>
                  <a:cubicBezTo>
                    <a:pt x="5349" y="0"/>
                    <a:pt x="5130" y="87"/>
                    <a:pt x="4965" y="258"/>
                  </a:cubicBezTo>
                  <a:cubicBezTo>
                    <a:pt x="4727" y="508"/>
                    <a:pt x="4477" y="758"/>
                    <a:pt x="4227" y="1008"/>
                  </a:cubicBezTo>
                  <a:cubicBezTo>
                    <a:pt x="3203" y="2008"/>
                    <a:pt x="1989" y="2853"/>
                    <a:pt x="608" y="3484"/>
                  </a:cubicBezTo>
                  <a:cubicBezTo>
                    <a:pt x="191" y="3675"/>
                    <a:pt x="0" y="4175"/>
                    <a:pt x="203" y="4592"/>
                  </a:cubicBezTo>
                  <a:cubicBezTo>
                    <a:pt x="346" y="4901"/>
                    <a:pt x="643" y="5080"/>
                    <a:pt x="965" y="5080"/>
                  </a:cubicBezTo>
                  <a:cubicBezTo>
                    <a:pt x="1072" y="5080"/>
                    <a:pt x="1191" y="5056"/>
                    <a:pt x="1310" y="5008"/>
                  </a:cubicBezTo>
                  <a:cubicBezTo>
                    <a:pt x="2870" y="4282"/>
                    <a:pt x="4239" y="3342"/>
                    <a:pt x="5406" y="2187"/>
                  </a:cubicBezTo>
                  <a:cubicBezTo>
                    <a:pt x="5668" y="1937"/>
                    <a:pt x="5918" y="1675"/>
                    <a:pt x="6168" y="1413"/>
                  </a:cubicBezTo>
                  <a:cubicBezTo>
                    <a:pt x="6489" y="1079"/>
                    <a:pt x="6477" y="556"/>
                    <a:pt x="6144" y="234"/>
                  </a:cubicBezTo>
                  <a:cubicBezTo>
                    <a:pt x="5982" y="78"/>
                    <a:pt x="5775" y="0"/>
                    <a:pt x="5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10563" y="442966"/>
              <a:ext cx="239680" cy="83008"/>
            </a:xfrm>
            <a:custGeom>
              <a:avLst/>
              <a:gdLst/>
              <a:ahLst/>
              <a:cxnLst/>
              <a:rect l="l" t="t" r="r" b="b"/>
              <a:pathLst>
                <a:path w="7490" h="2594" extrusionOk="0">
                  <a:moveTo>
                    <a:pt x="882" y="0"/>
                  </a:moveTo>
                  <a:cubicBezTo>
                    <a:pt x="480" y="0"/>
                    <a:pt x="124" y="293"/>
                    <a:pt x="60" y="713"/>
                  </a:cubicBezTo>
                  <a:cubicBezTo>
                    <a:pt x="0" y="1165"/>
                    <a:pt x="310" y="1594"/>
                    <a:pt x="762" y="1665"/>
                  </a:cubicBezTo>
                  <a:cubicBezTo>
                    <a:pt x="2679" y="1951"/>
                    <a:pt x="4620" y="2272"/>
                    <a:pt x="6453" y="2582"/>
                  </a:cubicBezTo>
                  <a:cubicBezTo>
                    <a:pt x="6501" y="2594"/>
                    <a:pt x="6548" y="2594"/>
                    <a:pt x="6596" y="2594"/>
                  </a:cubicBezTo>
                  <a:cubicBezTo>
                    <a:pt x="6989" y="2594"/>
                    <a:pt x="7346" y="2308"/>
                    <a:pt x="7418" y="1903"/>
                  </a:cubicBezTo>
                  <a:cubicBezTo>
                    <a:pt x="7489" y="1439"/>
                    <a:pt x="7191" y="1010"/>
                    <a:pt x="6727" y="939"/>
                  </a:cubicBezTo>
                  <a:cubicBezTo>
                    <a:pt x="4894" y="629"/>
                    <a:pt x="2941" y="296"/>
                    <a:pt x="1012" y="10"/>
                  </a:cubicBezTo>
                  <a:cubicBezTo>
                    <a:pt x="968" y="3"/>
                    <a:pt x="925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68067" y="74710"/>
              <a:ext cx="153184" cy="213152"/>
            </a:xfrm>
            <a:custGeom>
              <a:avLst/>
              <a:gdLst/>
              <a:ahLst/>
              <a:cxnLst/>
              <a:rect l="l" t="t" r="r" b="b"/>
              <a:pathLst>
                <a:path w="4787" h="6661" extrusionOk="0">
                  <a:moveTo>
                    <a:pt x="3826" y="1"/>
                  </a:moveTo>
                  <a:cubicBezTo>
                    <a:pt x="3509" y="1"/>
                    <a:pt x="3211" y="180"/>
                    <a:pt x="3072" y="493"/>
                  </a:cubicBezTo>
                  <a:cubicBezTo>
                    <a:pt x="2334" y="2136"/>
                    <a:pt x="1393" y="3767"/>
                    <a:pt x="274" y="5339"/>
                  </a:cubicBezTo>
                  <a:cubicBezTo>
                    <a:pt x="0" y="5720"/>
                    <a:pt x="83" y="6244"/>
                    <a:pt x="464" y="6506"/>
                  </a:cubicBezTo>
                  <a:cubicBezTo>
                    <a:pt x="607" y="6613"/>
                    <a:pt x="786" y="6661"/>
                    <a:pt x="953" y="6661"/>
                  </a:cubicBezTo>
                  <a:cubicBezTo>
                    <a:pt x="1214" y="6661"/>
                    <a:pt x="1464" y="6542"/>
                    <a:pt x="1631" y="6303"/>
                  </a:cubicBezTo>
                  <a:cubicBezTo>
                    <a:pt x="2822" y="4648"/>
                    <a:pt x="3810" y="2922"/>
                    <a:pt x="4596" y="1184"/>
                  </a:cubicBezTo>
                  <a:cubicBezTo>
                    <a:pt x="4786" y="755"/>
                    <a:pt x="4596" y="267"/>
                    <a:pt x="4179" y="76"/>
                  </a:cubicBezTo>
                  <a:cubicBezTo>
                    <a:pt x="4063" y="25"/>
                    <a:pt x="3943" y="1"/>
                    <a:pt x="3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3971" y="534102"/>
              <a:ext cx="240064" cy="62368"/>
            </a:xfrm>
            <a:custGeom>
              <a:avLst/>
              <a:gdLst/>
              <a:ahLst/>
              <a:cxnLst/>
              <a:rect l="l" t="t" r="r" b="b"/>
              <a:pathLst>
                <a:path w="7502" h="1949" extrusionOk="0">
                  <a:moveTo>
                    <a:pt x="6600" y="1"/>
                  </a:moveTo>
                  <a:cubicBezTo>
                    <a:pt x="6564" y="1"/>
                    <a:pt x="6527" y="3"/>
                    <a:pt x="6489" y="8"/>
                  </a:cubicBezTo>
                  <a:cubicBezTo>
                    <a:pt x="5179" y="187"/>
                    <a:pt x="3720" y="277"/>
                    <a:pt x="2141" y="277"/>
                  </a:cubicBezTo>
                  <a:cubicBezTo>
                    <a:pt x="1725" y="277"/>
                    <a:pt x="1301" y="270"/>
                    <a:pt x="870" y="258"/>
                  </a:cubicBezTo>
                  <a:cubicBezTo>
                    <a:pt x="855" y="257"/>
                    <a:pt x="841" y="257"/>
                    <a:pt x="827" y="257"/>
                  </a:cubicBezTo>
                  <a:cubicBezTo>
                    <a:pt x="382" y="257"/>
                    <a:pt x="24" y="617"/>
                    <a:pt x="12" y="1068"/>
                  </a:cubicBezTo>
                  <a:cubicBezTo>
                    <a:pt x="1" y="1532"/>
                    <a:pt x="358" y="1913"/>
                    <a:pt x="822" y="1925"/>
                  </a:cubicBezTo>
                  <a:cubicBezTo>
                    <a:pt x="1275" y="1949"/>
                    <a:pt x="1715" y="1949"/>
                    <a:pt x="2144" y="1949"/>
                  </a:cubicBezTo>
                  <a:cubicBezTo>
                    <a:pt x="3787" y="1949"/>
                    <a:pt x="5323" y="1853"/>
                    <a:pt x="6716" y="1663"/>
                  </a:cubicBezTo>
                  <a:cubicBezTo>
                    <a:pt x="7180" y="1603"/>
                    <a:pt x="7502" y="1187"/>
                    <a:pt x="7430" y="722"/>
                  </a:cubicBezTo>
                  <a:cubicBezTo>
                    <a:pt x="7375" y="306"/>
                    <a:pt x="7018" y="1"/>
                    <a:pt x="66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75171" y="502774"/>
              <a:ext cx="240064" cy="79232"/>
            </a:xfrm>
            <a:custGeom>
              <a:avLst/>
              <a:gdLst/>
              <a:ahLst/>
              <a:cxnLst/>
              <a:rect l="l" t="t" r="r" b="b"/>
              <a:pathLst>
                <a:path w="7502" h="2476" extrusionOk="0">
                  <a:moveTo>
                    <a:pt x="894" y="0"/>
                  </a:moveTo>
                  <a:cubicBezTo>
                    <a:pt x="492" y="0"/>
                    <a:pt x="136" y="292"/>
                    <a:pt x="72" y="701"/>
                  </a:cubicBezTo>
                  <a:cubicBezTo>
                    <a:pt x="0" y="1165"/>
                    <a:pt x="310" y="1594"/>
                    <a:pt x="762" y="1666"/>
                  </a:cubicBezTo>
                  <a:cubicBezTo>
                    <a:pt x="3001" y="2011"/>
                    <a:pt x="4834" y="2273"/>
                    <a:pt x="6513" y="2463"/>
                  </a:cubicBezTo>
                  <a:cubicBezTo>
                    <a:pt x="6549" y="2463"/>
                    <a:pt x="6584" y="2475"/>
                    <a:pt x="6620" y="2475"/>
                  </a:cubicBezTo>
                  <a:cubicBezTo>
                    <a:pt x="7037" y="2475"/>
                    <a:pt x="7394" y="2154"/>
                    <a:pt x="7442" y="1725"/>
                  </a:cubicBezTo>
                  <a:cubicBezTo>
                    <a:pt x="7501" y="1273"/>
                    <a:pt x="7168" y="856"/>
                    <a:pt x="6715" y="796"/>
                  </a:cubicBezTo>
                  <a:cubicBezTo>
                    <a:pt x="5049" y="606"/>
                    <a:pt x="3239" y="356"/>
                    <a:pt x="1024" y="11"/>
                  </a:cubicBezTo>
                  <a:cubicBezTo>
                    <a:pt x="981" y="4"/>
                    <a:pt x="937" y="0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0627" y="1718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003" y="63766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6627" y="275734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07043" y="6257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05891" y="339734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99171" y="6073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42179" y="626838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12067" y="1718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63299" y="1352054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30339" y="336054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70691" y="1137846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63235" y="959478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31715" y="4975094"/>
              <a:ext cx="174144" cy="170144"/>
            </a:xfrm>
            <a:custGeom>
              <a:avLst/>
              <a:gdLst/>
              <a:ahLst/>
              <a:cxnLst/>
              <a:rect l="l" t="t" r="r" b="b"/>
              <a:pathLst>
                <a:path w="5442" h="5317" extrusionOk="0">
                  <a:moveTo>
                    <a:pt x="953" y="1"/>
                  </a:moveTo>
                  <a:cubicBezTo>
                    <a:pt x="687" y="1"/>
                    <a:pt x="424" y="127"/>
                    <a:pt x="262" y="363"/>
                  </a:cubicBezTo>
                  <a:cubicBezTo>
                    <a:pt x="0" y="744"/>
                    <a:pt x="95" y="1256"/>
                    <a:pt x="465" y="1530"/>
                  </a:cubicBezTo>
                  <a:cubicBezTo>
                    <a:pt x="1346" y="2125"/>
                    <a:pt x="2012" y="2875"/>
                    <a:pt x="2524" y="3816"/>
                  </a:cubicBezTo>
                  <a:cubicBezTo>
                    <a:pt x="2810" y="4340"/>
                    <a:pt x="3155" y="4840"/>
                    <a:pt x="3548" y="5316"/>
                  </a:cubicBezTo>
                  <a:lnTo>
                    <a:pt x="5429" y="5316"/>
                  </a:lnTo>
                  <a:cubicBezTo>
                    <a:pt x="5441" y="5090"/>
                    <a:pt x="5370" y="4852"/>
                    <a:pt x="5203" y="4673"/>
                  </a:cubicBezTo>
                  <a:cubicBezTo>
                    <a:pt x="4727" y="4161"/>
                    <a:pt x="4310" y="3602"/>
                    <a:pt x="3989" y="3006"/>
                  </a:cubicBezTo>
                  <a:cubicBezTo>
                    <a:pt x="3370" y="1863"/>
                    <a:pt x="2501" y="899"/>
                    <a:pt x="1429" y="149"/>
                  </a:cubicBezTo>
                  <a:cubicBezTo>
                    <a:pt x="1284" y="49"/>
                    <a:pt x="1118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3011" y="3420118"/>
              <a:ext cx="185568" cy="187008"/>
            </a:xfrm>
            <a:custGeom>
              <a:avLst/>
              <a:gdLst/>
              <a:ahLst/>
              <a:cxnLst/>
              <a:rect l="l" t="t" r="r" b="b"/>
              <a:pathLst>
                <a:path w="5799" h="5844" extrusionOk="0">
                  <a:moveTo>
                    <a:pt x="955" y="1"/>
                  </a:moveTo>
                  <a:cubicBezTo>
                    <a:pt x="672" y="1"/>
                    <a:pt x="394" y="146"/>
                    <a:pt x="239" y="402"/>
                  </a:cubicBezTo>
                  <a:cubicBezTo>
                    <a:pt x="1" y="795"/>
                    <a:pt x="131" y="1319"/>
                    <a:pt x="524" y="1557"/>
                  </a:cubicBezTo>
                  <a:cubicBezTo>
                    <a:pt x="2036" y="2474"/>
                    <a:pt x="3275" y="3808"/>
                    <a:pt x="4096" y="5391"/>
                  </a:cubicBezTo>
                  <a:cubicBezTo>
                    <a:pt x="4251" y="5677"/>
                    <a:pt x="4537" y="5844"/>
                    <a:pt x="4846" y="5844"/>
                  </a:cubicBezTo>
                  <a:cubicBezTo>
                    <a:pt x="4965" y="5844"/>
                    <a:pt x="5096" y="5820"/>
                    <a:pt x="5227" y="5748"/>
                  </a:cubicBezTo>
                  <a:cubicBezTo>
                    <a:pt x="5632" y="5546"/>
                    <a:pt x="5799" y="5034"/>
                    <a:pt x="5585" y="4629"/>
                  </a:cubicBezTo>
                  <a:cubicBezTo>
                    <a:pt x="4620" y="2760"/>
                    <a:pt x="3168" y="1200"/>
                    <a:pt x="1394" y="129"/>
                  </a:cubicBezTo>
                  <a:cubicBezTo>
                    <a:pt x="1257" y="42"/>
                    <a:pt x="1105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2275" y="3732054"/>
              <a:ext cx="102144" cy="231680"/>
            </a:xfrm>
            <a:custGeom>
              <a:avLst/>
              <a:gdLst/>
              <a:ahLst/>
              <a:cxnLst/>
              <a:rect l="l" t="t" r="r" b="b"/>
              <a:pathLst>
                <a:path w="3192" h="7240" extrusionOk="0">
                  <a:moveTo>
                    <a:pt x="2347" y="1"/>
                  </a:moveTo>
                  <a:cubicBezTo>
                    <a:pt x="1893" y="1"/>
                    <a:pt x="1524" y="354"/>
                    <a:pt x="1500" y="810"/>
                  </a:cubicBezTo>
                  <a:cubicBezTo>
                    <a:pt x="1453" y="2549"/>
                    <a:pt x="1012" y="4299"/>
                    <a:pt x="191" y="6037"/>
                  </a:cubicBezTo>
                  <a:cubicBezTo>
                    <a:pt x="0" y="6466"/>
                    <a:pt x="179" y="6954"/>
                    <a:pt x="595" y="7156"/>
                  </a:cubicBezTo>
                  <a:cubicBezTo>
                    <a:pt x="715" y="7204"/>
                    <a:pt x="834" y="7240"/>
                    <a:pt x="953" y="7240"/>
                  </a:cubicBezTo>
                  <a:cubicBezTo>
                    <a:pt x="1262" y="7240"/>
                    <a:pt x="1572" y="7061"/>
                    <a:pt x="1715" y="6752"/>
                  </a:cubicBezTo>
                  <a:cubicBezTo>
                    <a:pt x="2620" y="4811"/>
                    <a:pt x="3120" y="2823"/>
                    <a:pt x="3179" y="858"/>
                  </a:cubicBezTo>
                  <a:cubicBezTo>
                    <a:pt x="3191" y="406"/>
                    <a:pt x="2834" y="13"/>
                    <a:pt x="2370" y="1"/>
                  </a:cubicBezTo>
                  <a:cubicBezTo>
                    <a:pt x="2362" y="1"/>
                    <a:pt x="2354" y="1"/>
                    <a:pt x="2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7811" y="4919926"/>
              <a:ext cx="239296" cy="57664"/>
            </a:xfrm>
            <a:custGeom>
              <a:avLst/>
              <a:gdLst/>
              <a:ahLst/>
              <a:cxnLst/>
              <a:rect l="l" t="t" r="r" b="b"/>
              <a:pathLst>
                <a:path w="7478" h="1802" extrusionOk="0">
                  <a:moveTo>
                    <a:pt x="6647" y="1"/>
                  </a:moveTo>
                  <a:cubicBezTo>
                    <a:pt x="6626" y="1"/>
                    <a:pt x="6605" y="2"/>
                    <a:pt x="6585" y="3"/>
                  </a:cubicBezTo>
                  <a:cubicBezTo>
                    <a:pt x="5489" y="51"/>
                    <a:pt x="4060" y="123"/>
                    <a:pt x="2667" y="123"/>
                  </a:cubicBezTo>
                  <a:cubicBezTo>
                    <a:pt x="2036" y="123"/>
                    <a:pt x="1453" y="111"/>
                    <a:pt x="893" y="87"/>
                  </a:cubicBezTo>
                  <a:cubicBezTo>
                    <a:pt x="872" y="85"/>
                    <a:pt x="852" y="84"/>
                    <a:pt x="831" y="84"/>
                  </a:cubicBezTo>
                  <a:cubicBezTo>
                    <a:pt x="394" y="84"/>
                    <a:pt x="35" y="441"/>
                    <a:pt x="12" y="873"/>
                  </a:cubicBezTo>
                  <a:cubicBezTo>
                    <a:pt x="0" y="1337"/>
                    <a:pt x="346" y="1730"/>
                    <a:pt x="810" y="1754"/>
                  </a:cubicBezTo>
                  <a:cubicBezTo>
                    <a:pt x="1393" y="1777"/>
                    <a:pt x="2001" y="1801"/>
                    <a:pt x="2667" y="1801"/>
                  </a:cubicBezTo>
                  <a:cubicBezTo>
                    <a:pt x="4096" y="1789"/>
                    <a:pt x="5549" y="1730"/>
                    <a:pt x="6668" y="1670"/>
                  </a:cubicBezTo>
                  <a:cubicBezTo>
                    <a:pt x="7132" y="1647"/>
                    <a:pt x="7477" y="1254"/>
                    <a:pt x="7454" y="789"/>
                  </a:cubicBezTo>
                  <a:cubicBezTo>
                    <a:pt x="7431" y="346"/>
                    <a:pt x="7072" y="1"/>
                    <a:pt x="6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" y="3508182"/>
              <a:ext cx="94880" cy="119520"/>
            </a:xfrm>
            <a:custGeom>
              <a:avLst/>
              <a:gdLst/>
              <a:ahLst/>
              <a:cxnLst/>
              <a:rect l="l" t="t" r="r" b="b"/>
              <a:pathLst>
                <a:path w="2965" h="3735" extrusionOk="0">
                  <a:moveTo>
                    <a:pt x="2031" y="0"/>
                  </a:moveTo>
                  <a:cubicBezTo>
                    <a:pt x="1812" y="0"/>
                    <a:pt x="1594" y="87"/>
                    <a:pt x="1429" y="258"/>
                  </a:cubicBezTo>
                  <a:cubicBezTo>
                    <a:pt x="893" y="829"/>
                    <a:pt x="405" y="1449"/>
                    <a:pt x="0" y="2103"/>
                  </a:cubicBezTo>
                  <a:lnTo>
                    <a:pt x="0" y="3568"/>
                  </a:lnTo>
                  <a:cubicBezTo>
                    <a:pt x="24" y="3580"/>
                    <a:pt x="48" y="3604"/>
                    <a:pt x="83" y="3615"/>
                  </a:cubicBezTo>
                  <a:cubicBezTo>
                    <a:pt x="214" y="3699"/>
                    <a:pt x="357" y="3735"/>
                    <a:pt x="500" y="3735"/>
                  </a:cubicBezTo>
                  <a:cubicBezTo>
                    <a:pt x="786" y="3735"/>
                    <a:pt x="1072" y="3580"/>
                    <a:pt x="1226" y="3306"/>
                  </a:cubicBezTo>
                  <a:cubicBezTo>
                    <a:pt x="1607" y="2627"/>
                    <a:pt x="2084" y="1996"/>
                    <a:pt x="2643" y="1413"/>
                  </a:cubicBezTo>
                  <a:cubicBezTo>
                    <a:pt x="2965" y="1079"/>
                    <a:pt x="2953" y="544"/>
                    <a:pt x="2607" y="234"/>
                  </a:cubicBezTo>
                  <a:cubicBezTo>
                    <a:pt x="2445" y="78"/>
                    <a:pt x="2238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76995" y="4909366"/>
              <a:ext cx="240064" cy="60608"/>
            </a:xfrm>
            <a:custGeom>
              <a:avLst/>
              <a:gdLst/>
              <a:ahLst/>
              <a:cxnLst/>
              <a:rect l="l" t="t" r="r" b="b"/>
              <a:pathLst>
                <a:path w="7502" h="1894" extrusionOk="0">
                  <a:moveTo>
                    <a:pt x="2715" y="0"/>
                  </a:moveTo>
                  <a:cubicBezTo>
                    <a:pt x="2132" y="0"/>
                    <a:pt x="1513" y="12"/>
                    <a:pt x="822" y="36"/>
                  </a:cubicBezTo>
                  <a:cubicBezTo>
                    <a:pt x="370" y="48"/>
                    <a:pt x="1" y="441"/>
                    <a:pt x="12" y="905"/>
                  </a:cubicBezTo>
                  <a:cubicBezTo>
                    <a:pt x="36" y="1350"/>
                    <a:pt x="405" y="1715"/>
                    <a:pt x="860" y="1715"/>
                  </a:cubicBezTo>
                  <a:cubicBezTo>
                    <a:pt x="867" y="1715"/>
                    <a:pt x="874" y="1715"/>
                    <a:pt x="882" y="1715"/>
                  </a:cubicBezTo>
                  <a:cubicBezTo>
                    <a:pt x="1548" y="1691"/>
                    <a:pt x="2156" y="1679"/>
                    <a:pt x="2715" y="1679"/>
                  </a:cubicBezTo>
                  <a:cubicBezTo>
                    <a:pt x="4168" y="1679"/>
                    <a:pt x="5418" y="1750"/>
                    <a:pt x="6513" y="1881"/>
                  </a:cubicBezTo>
                  <a:cubicBezTo>
                    <a:pt x="6549" y="1893"/>
                    <a:pt x="6585" y="1893"/>
                    <a:pt x="6620" y="1893"/>
                  </a:cubicBezTo>
                  <a:cubicBezTo>
                    <a:pt x="7037" y="1893"/>
                    <a:pt x="7394" y="1584"/>
                    <a:pt x="7442" y="1167"/>
                  </a:cubicBezTo>
                  <a:cubicBezTo>
                    <a:pt x="7501" y="703"/>
                    <a:pt x="7180" y="286"/>
                    <a:pt x="6728" y="226"/>
                  </a:cubicBezTo>
                  <a:cubicBezTo>
                    <a:pt x="5549" y="83"/>
                    <a:pt x="4239" y="0"/>
                    <a:pt x="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3091" y="4761110"/>
              <a:ext cx="192448" cy="179136"/>
            </a:xfrm>
            <a:custGeom>
              <a:avLst/>
              <a:gdLst/>
              <a:ahLst/>
              <a:cxnLst/>
              <a:rect l="l" t="t" r="r" b="b"/>
              <a:pathLst>
                <a:path w="6014" h="5598" extrusionOk="0">
                  <a:moveTo>
                    <a:pt x="950" y="1"/>
                  </a:moveTo>
                  <a:cubicBezTo>
                    <a:pt x="797" y="1"/>
                    <a:pt x="641" y="43"/>
                    <a:pt x="501" y="133"/>
                  </a:cubicBezTo>
                  <a:cubicBezTo>
                    <a:pt x="108" y="383"/>
                    <a:pt x="1" y="906"/>
                    <a:pt x="251" y="1287"/>
                  </a:cubicBezTo>
                  <a:cubicBezTo>
                    <a:pt x="668" y="1930"/>
                    <a:pt x="1144" y="2585"/>
                    <a:pt x="1668" y="3240"/>
                  </a:cubicBezTo>
                  <a:cubicBezTo>
                    <a:pt x="2442" y="4204"/>
                    <a:pt x="3466" y="4966"/>
                    <a:pt x="4716" y="5526"/>
                  </a:cubicBezTo>
                  <a:cubicBezTo>
                    <a:pt x="4823" y="5574"/>
                    <a:pt x="4942" y="5597"/>
                    <a:pt x="5061" y="5597"/>
                  </a:cubicBezTo>
                  <a:cubicBezTo>
                    <a:pt x="5382" y="5597"/>
                    <a:pt x="5680" y="5407"/>
                    <a:pt x="5823" y="5097"/>
                  </a:cubicBezTo>
                  <a:cubicBezTo>
                    <a:pt x="6013" y="4669"/>
                    <a:pt x="5823" y="4181"/>
                    <a:pt x="5394" y="3990"/>
                  </a:cubicBezTo>
                  <a:cubicBezTo>
                    <a:pt x="4382" y="3538"/>
                    <a:pt x="3585" y="2954"/>
                    <a:pt x="2965" y="2180"/>
                  </a:cubicBezTo>
                  <a:cubicBezTo>
                    <a:pt x="2477" y="1585"/>
                    <a:pt x="2037" y="978"/>
                    <a:pt x="1656" y="383"/>
                  </a:cubicBezTo>
                  <a:cubicBezTo>
                    <a:pt x="1495" y="138"/>
                    <a:pt x="1226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4323" y="4069526"/>
              <a:ext cx="146336" cy="217312"/>
            </a:xfrm>
            <a:custGeom>
              <a:avLst/>
              <a:gdLst/>
              <a:ahLst/>
              <a:cxnLst/>
              <a:rect l="l" t="t" r="r" b="b"/>
              <a:pathLst>
                <a:path w="4573" h="6791" extrusionOk="0">
                  <a:moveTo>
                    <a:pt x="3612" y="1"/>
                  </a:moveTo>
                  <a:cubicBezTo>
                    <a:pt x="3325" y="1"/>
                    <a:pt x="3042" y="149"/>
                    <a:pt x="2882" y="420"/>
                  </a:cubicBezTo>
                  <a:cubicBezTo>
                    <a:pt x="1775" y="2349"/>
                    <a:pt x="894" y="4052"/>
                    <a:pt x="191" y="5612"/>
                  </a:cubicBezTo>
                  <a:cubicBezTo>
                    <a:pt x="1" y="6040"/>
                    <a:pt x="180" y="6528"/>
                    <a:pt x="608" y="6719"/>
                  </a:cubicBezTo>
                  <a:cubicBezTo>
                    <a:pt x="715" y="6778"/>
                    <a:pt x="834" y="6790"/>
                    <a:pt x="953" y="6790"/>
                  </a:cubicBezTo>
                  <a:cubicBezTo>
                    <a:pt x="1263" y="6790"/>
                    <a:pt x="1573" y="6612"/>
                    <a:pt x="1715" y="6302"/>
                  </a:cubicBezTo>
                  <a:cubicBezTo>
                    <a:pt x="2394" y="4790"/>
                    <a:pt x="3251" y="3135"/>
                    <a:pt x="4335" y="1254"/>
                  </a:cubicBezTo>
                  <a:cubicBezTo>
                    <a:pt x="4573" y="861"/>
                    <a:pt x="4430" y="349"/>
                    <a:pt x="4025" y="111"/>
                  </a:cubicBezTo>
                  <a:cubicBezTo>
                    <a:pt x="3896" y="36"/>
                    <a:pt x="3754" y="1"/>
                    <a:pt x="3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8819" y="4408150"/>
              <a:ext cx="66304" cy="237216"/>
            </a:xfrm>
            <a:custGeom>
              <a:avLst/>
              <a:gdLst/>
              <a:ahLst/>
              <a:cxnLst/>
              <a:rect l="l" t="t" r="r" b="b"/>
              <a:pathLst>
                <a:path w="2072" h="7413" extrusionOk="0">
                  <a:moveTo>
                    <a:pt x="1163" y="1"/>
                  </a:moveTo>
                  <a:cubicBezTo>
                    <a:pt x="773" y="1"/>
                    <a:pt x="418" y="278"/>
                    <a:pt x="345" y="673"/>
                  </a:cubicBezTo>
                  <a:cubicBezTo>
                    <a:pt x="107" y="1816"/>
                    <a:pt x="0" y="2935"/>
                    <a:pt x="0" y="4007"/>
                  </a:cubicBezTo>
                  <a:cubicBezTo>
                    <a:pt x="0" y="4924"/>
                    <a:pt x="83" y="5840"/>
                    <a:pt x="250" y="6733"/>
                  </a:cubicBezTo>
                  <a:cubicBezTo>
                    <a:pt x="333" y="7126"/>
                    <a:pt x="679" y="7412"/>
                    <a:pt x="1072" y="7412"/>
                  </a:cubicBezTo>
                  <a:cubicBezTo>
                    <a:pt x="1131" y="7412"/>
                    <a:pt x="1179" y="7400"/>
                    <a:pt x="1238" y="7388"/>
                  </a:cubicBezTo>
                  <a:cubicBezTo>
                    <a:pt x="1691" y="7305"/>
                    <a:pt x="1988" y="6864"/>
                    <a:pt x="1893" y="6412"/>
                  </a:cubicBezTo>
                  <a:cubicBezTo>
                    <a:pt x="1738" y="5626"/>
                    <a:pt x="1667" y="4817"/>
                    <a:pt x="1667" y="4007"/>
                  </a:cubicBezTo>
                  <a:cubicBezTo>
                    <a:pt x="1667" y="3042"/>
                    <a:pt x="1774" y="2042"/>
                    <a:pt x="1988" y="1007"/>
                  </a:cubicBezTo>
                  <a:cubicBezTo>
                    <a:pt x="2072" y="554"/>
                    <a:pt x="1786" y="114"/>
                    <a:pt x="1334" y="18"/>
                  </a:cubicBezTo>
                  <a:cubicBezTo>
                    <a:pt x="1277" y="6"/>
                    <a:pt x="122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7907" y="3370102"/>
              <a:ext cx="237408" cy="90336"/>
            </a:xfrm>
            <a:custGeom>
              <a:avLst/>
              <a:gdLst/>
              <a:ahLst/>
              <a:cxnLst/>
              <a:rect l="l" t="t" r="r" b="b"/>
              <a:pathLst>
                <a:path w="7419" h="2823" extrusionOk="0">
                  <a:moveTo>
                    <a:pt x="6323" y="1"/>
                  </a:moveTo>
                  <a:cubicBezTo>
                    <a:pt x="4573" y="1"/>
                    <a:pt x="2787" y="346"/>
                    <a:pt x="1025" y="1049"/>
                  </a:cubicBezTo>
                  <a:cubicBezTo>
                    <a:pt x="894" y="1108"/>
                    <a:pt x="763" y="1156"/>
                    <a:pt x="632" y="1215"/>
                  </a:cubicBezTo>
                  <a:cubicBezTo>
                    <a:pt x="203" y="1394"/>
                    <a:pt x="1" y="1882"/>
                    <a:pt x="179" y="2311"/>
                  </a:cubicBezTo>
                  <a:cubicBezTo>
                    <a:pt x="322" y="2632"/>
                    <a:pt x="632" y="2823"/>
                    <a:pt x="953" y="2823"/>
                  </a:cubicBezTo>
                  <a:cubicBezTo>
                    <a:pt x="1061" y="2823"/>
                    <a:pt x="1168" y="2799"/>
                    <a:pt x="1275" y="2751"/>
                  </a:cubicBezTo>
                  <a:cubicBezTo>
                    <a:pt x="1394" y="2704"/>
                    <a:pt x="1513" y="2656"/>
                    <a:pt x="1632" y="2608"/>
                  </a:cubicBezTo>
                  <a:cubicBezTo>
                    <a:pt x="3228" y="1977"/>
                    <a:pt x="4835" y="1667"/>
                    <a:pt x="6378" y="1667"/>
                  </a:cubicBezTo>
                  <a:cubicBezTo>
                    <a:pt x="6435" y="1667"/>
                    <a:pt x="6492" y="1667"/>
                    <a:pt x="6549" y="1668"/>
                  </a:cubicBezTo>
                  <a:cubicBezTo>
                    <a:pt x="6563" y="1669"/>
                    <a:pt x="6577" y="1669"/>
                    <a:pt x="6591" y="1669"/>
                  </a:cubicBezTo>
                  <a:cubicBezTo>
                    <a:pt x="7036" y="1669"/>
                    <a:pt x="7395" y="1297"/>
                    <a:pt x="7407" y="858"/>
                  </a:cubicBezTo>
                  <a:cubicBezTo>
                    <a:pt x="7418" y="394"/>
                    <a:pt x="7049" y="13"/>
                    <a:pt x="6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972572" y="1103700"/>
            <a:ext cx="5994000" cy="273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039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07D8-4F32-49F3-AF93-DF0B9D617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013A7-7D49-46CE-BDED-B90D76369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CA84-2326-4375-AD6D-9F9A3016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50D5-DA4B-4103-A990-9C45965A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B6151-A77F-41BE-BFDC-9DC7E3EC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BB1D-E69C-432F-AF4D-7ECDF851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08B20-6578-418A-B81F-FC74D84EF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817FC-86E3-41FB-B6FE-0E10D430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5A128-7EB9-4DC4-A777-FDA1D32B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2210D-542C-475E-8FFB-6AF40E54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3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4DF6-72CC-4ABB-9CDB-56BD969B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EF6B-90EF-4915-8ACE-DAE26ECC2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A8B66-8B0E-4FEB-91F5-1794F462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EDD10-26BA-4B3B-A8D4-526A8338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05D5-C725-404B-B1B9-DDB3999C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01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5E94-51D1-4748-81DA-08917176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4A30-9B71-44C8-B52E-31B88626D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C7060-CBEE-4F48-9170-558818238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22782-B59C-46BC-BFB0-FC25A912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B2AA8-ABF2-4EDF-ABE9-99CBD708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94B51-F11C-4344-B08C-4A53CC7D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المجموعة 36"/>
          <p:cNvGrpSpPr/>
          <p:nvPr/>
        </p:nvGrpSpPr>
        <p:grpSpPr>
          <a:xfrm flipH="1">
            <a:off x="25399" y="0"/>
            <a:ext cx="12584114" cy="6853238"/>
            <a:chOff x="-417513" y="0"/>
            <a:chExt cx="12584114" cy="6853238"/>
          </a:xfrm>
        </p:grpSpPr>
        <p:sp>
          <p:nvSpPr>
            <p:cNvPr id="38" name="شكل حر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شكل حر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شكل حر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شكل حر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شكل حر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شكل حر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شكل حر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شكل حر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شكل حر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شكل حر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شكل حر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شكل حر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شكل حر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شكل حر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شكل حر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شكل حر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شكل حر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شكل حر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شكل حر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شكل حر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شكل حر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المجموعة 58"/>
          <p:cNvGrpSpPr/>
          <p:nvPr/>
        </p:nvGrpSpPr>
        <p:grpSpPr>
          <a:xfrm flipH="1">
            <a:off x="7717380" y="1699589"/>
            <a:ext cx="3674476" cy="3470421"/>
            <a:chOff x="697883" y="1816768"/>
            <a:chExt cx="3674476" cy="3470421"/>
          </a:xfrm>
        </p:grpSpPr>
        <p:sp>
          <p:nvSpPr>
            <p:cNvPr id="60" name="المستطيل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مثلث متساوي الساقين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المستطيل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7802172" y="2339669"/>
            <a:ext cx="3500828" cy="2470065"/>
          </a:xfrm>
        </p:spPr>
        <p:txBody>
          <a:bodyPr lIns="91440" tIns="91440" rIns="91440" bIns="91440" rtlCol="1"/>
          <a:lstStyle>
            <a:lvl1pPr algn="ctr" rtl="1">
              <a:defRPr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801531" y="803187"/>
            <a:ext cx="6269591" cy="2382651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01531" y="3672162"/>
            <a:ext cx="6272022" cy="2383586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2F69AB-CE0A-4CDB-BEDE-F305609CAFAA}" type="datetime1">
              <a:rPr lang="ar-SA" smtClean="0"/>
              <a:t>16/11/44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798576" y="6227064"/>
            <a:ext cx="10588752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07720" y="320040"/>
            <a:ext cx="9144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6D22F896-40B5-4ADD-8801-0D06FADFA095}" type="slidenum">
              <a:rPr lang="ar-SA" smtClean="0"/>
              <a:pPr algn="l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D6E9-274B-49C5-85D4-C764B9B3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29978-6EE2-47FE-ADC7-F549B4196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457E6-7937-4E78-A81C-42EC63A22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18D4E-FB9E-430B-A4E0-E8B9A9465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3D2AE-FB71-47E0-AADE-41EE0CBE2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34DEC-7D24-45EE-818C-A937AAC0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AB231-89D8-44AF-A587-A37B5C80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2DEA5-B251-4F49-94B7-A60E48DE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3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BEF4-8701-4146-BB8C-61859DBE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FF4BD-C896-4889-A9B9-862C8232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CE6C1-E76D-453C-90E1-62395C7D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DEE75-03B1-4047-8937-731F7AFD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9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A3A30-2020-4253-9558-3B4E7CD6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AF1BF-9D1D-4F2B-B569-1A113AEF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5D798-3172-4AC0-9609-D8D248AD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13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9D08-E313-46BA-A779-64BA3F34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BAC7-8524-4C49-AF32-72DB98D97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0735E-3F3C-4434-B86B-8286D54C2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55BC-C911-4F89-8720-BE9D6BBA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F02C0-087F-4B74-9A5A-96BDF1B3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7742C-AD6F-4221-98FB-EA15A9F8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36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2E61-F98F-44CF-B24E-4162BC4D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6CD88B-C304-44DA-8CE7-7978D9790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B31FC-159C-48D7-987A-55EC3B9E4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0725D-08C5-47A5-99DE-358E6F8D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2285C-C69F-4458-97EC-6CB7E5F7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A25B7-BE66-4398-8255-10B6E465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99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8241-2CB3-408E-82B8-4D39E5BB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7422F-BC45-48B5-A991-25EBD28C2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41D9A-86DF-4B51-A901-4588809D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1D6A1-3212-4D87-A100-7699661D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F7FCF-7344-42A0-9654-D6D90316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9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20834-BB78-421E-A5B9-853015843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C61E6-39CB-4E2B-9461-E775F2BFA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42933-AC28-416B-8BBF-53C5DE77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CDA0-ACD5-4680-B21D-436D39B2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A0E82-7B25-4750-9076-9E7ED0E4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2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المجموعة 38"/>
          <p:cNvGrpSpPr/>
          <p:nvPr/>
        </p:nvGrpSpPr>
        <p:grpSpPr>
          <a:xfrm flipH="1">
            <a:off x="25399" y="0"/>
            <a:ext cx="12584114" cy="6853238"/>
            <a:chOff x="-417513" y="0"/>
            <a:chExt cx="12584114" cy="6853238"/>
          </a:xfrm>
        </p:grpSpPr>
        <p:sp>
          <p:nvSpPr>
            <p:cNvPr id="40" name="شكل حر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شكل حر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شكل حر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شكل حر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شكل حر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شكل حر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شكل حر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شكل حر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شكل حر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شكل حر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شكل حر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شكل حر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شكل حر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شكل حر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شكل حر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شكل حر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شكل حر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شكل حر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شكل حر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شكل حر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شكل حر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المجموعة 60"/>
          <p:cNvGrpSpPr/>
          <p:nvPr/>
        </p:nvGrpSpPr>
        <p:grpSpPr>
          <a:xfrm flipH="1">
            <a:off x="7717380" y="1699589"/>
            <a:ext cx="3674476" cy="3470421"/>
            <a:chOff x="697883" y="1816768"/>
            <a:chExt cx="3674476" cy="3470421"/>
          </a:xfrm>
        </p:grpSpPr>
        <p:sp>
          <p:nvSpPr>
            <p:cNvPr id="62" name="المستطيل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مثلث متساوي الساقين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المستطيل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7802171" y="2363915"/>
            <a:ext cx="3500828" cy="2460497"/>
          </a:xfrm>
        </p:spPr>
        <p:txBody>
          <a:bodyPr lIns="91440" tIns="91440" rIns="91440" bIns="91440" rtlCol="1"/>
          <a:lstStyle>
            <a:lvl1pPr algn="ctr" rtl="1">
              <a:defRPr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01775" y="803185"/>
            <a:ext cx="6265088" cy="685800"/>
          </a:xfrm>
        </p:spPr>
        <p:txBody>
          <a:bodyPr rtlCol="1" anchor="ctr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02345" y="1488985"/>
            <a:ext cx="6264350" cy="169685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08933" y="3665887"/>
            <a:ext cx="6264414" cy="685800"/>
          </a:xfrm>
        </p:spPr>
        <p:txBody>
          <a:bodyPr rtlCol="1" anchor="ctr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07965" y="4351687"/>
            <a:ext cx="6265588" cy="17040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BB2533-68E6-41CA-8F89-BFB9B4381103}" type="datetime1">
              <a:rPr lang="ar-SA" smtClean="0"/>
              <a:t>16/11/44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798576" y="6227064"/>
            <a:ext cx="10588752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07720" y="320040"/>
            <a:ext cx="914400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المجموعة 76"/>
          <p:cNvGrpSpPr/>
          <p:nvPr/>
        </p:nvGrpSpPr>
        <p:grpSpPr>
          <a:xfrm flipH="1">
            <a:off x="25399" y="0"/>
            <a:ext cx="12584114" cy="6853238"/>
            <a:chOff x="-417513" y="0"/>
            <a:chExt cx="12584114" cy="6853238"/>
          </a:xfrm>
        </p:grpSpPr>
        <p:sp>
          <p:nvSpPr>
            <p:cNvPr id="78" name="شكل حر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شكل حر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شكل حر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شكل حر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شكل حر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شكل حر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شكل حر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شكل حر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شكل حر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شكل حر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شكل حر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شكل حر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شكل حر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شكل حر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شكل حر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شكل حر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شكل حر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شكل حر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شكل حر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شكل حر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شكل حر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المجموعة 23"/>
          <p:cNvGrpSpPr/>
          <p:nvPr/>
        </p:nvGrpSpPr>
        <p:grpSpPr>
          <a:xfrm flipH="1">
            <a:off x="7717380" y="1699589"/>
            <a:ext cx="3674476" cy="3470421"/>
            <a:chOff x="697883" y="1816768"/>
            <a:chExt cx="3674476" cy="3470421"/>
          </a:xfrm>
        </p:grpSpPr>
        <p:sp>
          <p:nvSpPr>
            <p:cNvPr id="25" name="المستطيل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مثلث متساوي الساقين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المستطيل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7802172" y="2349925"/>
            <a:ext cx="3501196" cy="2456442"/>
          </a:xfrm>
        </p:spPr>
        <p:txBody>
          <a:bodyPr rtlCol="1"/>
          <a:lstStyle>
            <a:lvl1pPr algn="ctr" rtl="1">
              <a:defRPr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622555F-0D1A-4118-84F1-AF56ED5F1ED2}" type="datetime1">
              <a:rPr lang="ar-SA" smtClean="0"/>
              <a:t>16/11/44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798576" y="6227064"/>
            <a:ext cx="10588752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07720" y="320040"/>
            <a:ext cx="914400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4779FF6-C573-49D0-91F7-B2CF0B5943BB}" type="datetime1">
              <a:rPr lang="ar-SA" smtClean="0"/>
              <a:t>16/11/44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798576" y="6227064"/>
            <a:ext cx="10588752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07720" y="320040"/>
            <a:ext cx="914400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المجموعة 73"/>
          <p:cNvGrpSpPr/>
          <p:nvPr/>
        </p:nvGrpSpPr>
        <p:grpSpPr>
          <a:xfrm flipH="1">
            <a:off x="25399" y="0"/>
            <a:ext cx="12584114" cy="6853238"/>
            <a:chOff x="-417513" y="0"/>
            <a:chExt cx="12584114" cy="6853238"/>
          </a:xfrm>
        </p:grpSpPr>
        <p:sp>
          <p:nvSpPr>
            <p:cNvPr id="75" name="شكل حر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شكل حر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شكل حر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شكل حر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شكل حر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شكل حر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شكل حر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شكل حر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شكل حر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شكل حر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شكل حر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شكل حر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شكل حر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شكل حر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شكل حر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شكل حر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شكل حر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شكل حر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شكل حر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شكل حر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شكل حر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المجموعة 20"/>
          <p:cNvGrpSpPr/>
          <p:nvPr/>
        </p:nvGrpSpPr>
        <p:grpSpPr>
          <a:xfrm flipH="1">
            <a:off x="7717380" y="1699589"/>
            <a:ext cx="3674476" cy="3470421"/>
            <a:chOff x="697883" y="1816768"/>
            <a:chExt cx="3674476" cy="3470421"/>
          </a:xfrm>
        </p:grpSpPr>
        <p:sp>
          <p:nvSpPr>
            <p:cNvPr id="22" name="المستطيل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مثلث متساوي الساقين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المستطيل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7802172" y="2352026"/>
            <a:ext cx="3501197" cy="1223298"/>
          </a:xfrm>
        </p:spPr>
        <p:txBody>
          <a:bodyPr bIns="0" rtlCol="1" anchor="b">
            <a:noAutofit/>
          </a:bodyPr>
          <a:lstStyle>
            <a:lvl1pPr algn="ctr" rtl="1">
              <a:defRPr sz="3200"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06982" y="802809"/>
            <a:ext cx="6275035" cy="5249940"/>
          </a:xfrm>
        </p:spPr>
        <p:txBody>
          <a:bodyPr rtlCol="1" anchor="ctr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7802172" y="3580186"/>
            <a:ext cx="3501197" cy="1221164"/>
          </a:xfrm>
        </p:spPr>
        <p:txBody>
          <a:bodyPr rtlCol="1"/>
          <a:lstStyle>
            <a:lvl1pPr marL="0" indent="0" algn="ctr" rtl="1">
              <a:buNone/>
              <a:defRPr sz="1600"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4012C23-417E-4F8E-80DF-5DD98CFD0202}" type="datetime1">
              <a:rPr lang="ar-SA" smtClean="0"/>
              <a:t>16/11/44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798576" y="6227064"/>
            <a:ext cx="10588752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07720" y="320040"/>
            <a:ext cx="9144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6D22F896-40B5-4ADD-8801-0D06FADFA095}" type="slidenum">
              <a:rPr lang="ar-SA" smtClean="0"/>
              <a:pPr algn="l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المجموعة 72"/>
          <p:cNvGrpSpPr/>
          <p:nvPr/>
        </p:nvGrpSpPr>
        <p:grpSpPr>
          <a:xfrm flipH="1">
            <a:off x="5823" y="-59376"/>
            <a:ext cx="12515851" cy="6923798"/>
            <a:chOff x="-329674" y="-51881"/>
            <a:chExt cx="12515851" cy="6923798"/>
          </a:xfrm>
        </p:grpSpPr>
        <p:sp>
          <p:nvSpPr>
            <p:cNvPr id="81" name="شكل حر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شكل حر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شكل حر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شكل حر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شكل حر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شكل حر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شكل حر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شكل حر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شكل حر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شكل حر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شكل حر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شكل حر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شكل حر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شكل حر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شكل حر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شكل حر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شكل حر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شكل حر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شكل حر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المجموعة 75"/>
          <p:cNvGrpSpPr/>
          <p:nvPr/>
        </p:nvGrpSpPr>
        <p:grpSpPr>
          <a:xfrm flipH="1">
            <a:off x="5445124" y="1698331"/>
            <a:ext cx="5941540" cy="3470421"/>
            <a:chOff x="805336" y="1698331"/>
            <a:chExt cx="5941540" cy="3470421"/>
          </a:xfrm>
        </p:grpSpPr>
        <p:sp>
          <p:nvSpPr>
            <p:cNvPr id="77" name="المستطيل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مثلث متساوي الساقين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المستطيل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rtlCol="1" anchor="t"/>
          <a:lstStyle>
            <a:lvl1pPr marL="0" indent="0" algn="ct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5529911" y="2360255"/>
            <a:ext cx="5776646" cy="1178032"/>
          </a:xfrm>
        </p:spPr>
        <p:txBody>
          <a:bodyPr bIns="0" rtlCol="1" anchor="b">
            <a:normAutofit/>
          </a:bodyPr>
          <a:lstStyle>
            <a:lvl1pPr algn="ctr" rtl="1">
              <a:defRPr sz="3600"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5529911" y="3545012"/>
            <a:ext cx="5776646" cy="1274198"/>
          </a:xfrm>
        </p:spPr>
        <p:txBody>
          <a:bodyPr rtlCol="1">
            <a:normAutofit/>
          </a:bodyPr>
          <a:lstStyle>
            <a:lvl1pPr marL="0" indent="0" algn="ctr" rtl="1">
              <a:buNone/>
              <a:defRPr sz="1800">
                <a:solidFill>
                  <a:srgbClr val="FFFE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7729728" y="320040"/>
            <a:ext cx="3657600" cy="3200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33AEC4-BE9E-4A95-8BFB-B9233050F474}" type="datetime1">
              <a:rPr lang="ar-SA" smtClean="0"/>
              <a:t>16/11/44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5445125" y="6227064"/>
            <a:ext cx="5942203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5449223" y="320040"/>
            <a:ext cx="914400" cy="32004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7809194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1" anchor="ctr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06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7729728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E8D13FA-DD97-410D-9F7D-84587F3E13F2}" type="datetime1">
              <a:rPr lang="ar-SA" smtClean="0"/>
              <a:t>16/11/44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798576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0772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1" eaLnBrk="1" latinLnBrk="0" hangingPunct="1">
        <a:lnSpc>
          <a:spcPct val="85000"/>
        </a:lnSpc>
        <a:spcBef>
          <a:spcPct val="0"/>
        </a:spcBef>
        <a:buNone/>
        <a:defRPr sz="4000" b="0" i="0" kern="1200" cap="none" spc="0">
          <a:solidFill>
            <a:schemeClr val="tx1"/>
          </a:solidFill>
          <a:effectLst/>
          <a:latin typeface="Simplified Arabic Fixed" panose="02070309020205020404" pitchFamily="49" charset="-78"/>
          <a:ea typeface="Tahoma" panose="020B0604030504040204" pitchFamily="34" charset="0"/>
          <a:cs typeface="+mn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 spc="0">
          <a:solidFill>
            <a:schemeClr val="tx1"/>
          </a:solidFill>
          <a:effectLst/>
          <a:latin typeface="Simplified Arabic Fixed" panose="02070309020205020404" pitchFamily="49" charset="-78"/>
          <a:ea typeface="Tahoma" panose="020B0604030504040204" pitchFamily="34" charset="0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 spc="0">
          <a:solidFill>
            <a:schemeClr val="tx1"/>
          </a:solidFill>
          <a:effectLst/>
          <a:latin typeface="Simplified Arabic Fixed" panose="02070309020205020404" pitchFamily="49" charset="-78"/>
          <a:ea typeface="Tahoma" panose="020B0604030504040204" pitchFamily="34" charset="0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 spc="0">
          <a:solidFill>
            <a:schemeClr val="tx1"/>
          </a:solidFill>
          <a:effectLst/>
          <a:latin typeface="Simplified Arabic Fixed" panose="02070309020205020404" pitchFamily="49" charset="-78"/>
          <a:ea typeface="Tahoma" panose="020B0604030504040204" pitchFamily="34" charset="0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 spc="0">
          <a:solidFill>
            <a:schemeClr val="tx1"/>
          </a:solidFill>
          <a:effectLst/>
          <a:latin typeface="Simplified Arabic Fixed" panose="02070309020205020404" pitchFamily="49" charset="-78"/>
          <a:ea typeface="Tahoma" panose="020B0604030504040204" pitchFamily="34" charset="0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 spc="0">
          <a:solidFill>
            <a:schemeClr val="tx1"/>
          </a:solidFill>
          <a:effectLst/>
          <a:latin typeface="Simplified Arabic Fixed" panose="02070309020205020404" pitchFamily="49" charset="-78"/>
          <a:ea typeface="Tahoma" panose="020B0604030504040204" pitchFamily="34" charset="0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6DB0-F2FF-4F06-9E61-6F9CB3928C4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F733-D8A5-4B48-BFD6-375687E2DBE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5875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F37488-7093-46B9-B680-D2D5D993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2A524-3697-4423-ACAA-15B5F75B3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809CB-D519-4922-A0ED-28FF2BF62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4B1E-2859-4A23-B5D0-5DD78322A03A}" type="datetimeFigureOut">
              <a:rPr lang="en-AE" smtClean="0"/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1B227-0151-4F46-BBAC-4F4FC6A26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7539-B571-4788-AEE4-DDD109246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A691-DA2F-41D3-80E3-EA31B1D4C5C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624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9FF8B-6B4B-4B40-89B3-C972CCCD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43E6C-4679-49F0-9E51-0EEB82561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A032B-7DC1-4731-8916-BF3DF738F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2B4C-6A00-4D58-8D53-8E886A44DD5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B5F44-5E1A-4278-9B51-7DA0740ED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466C6-0AB7-4208-BD6A-CD7156B83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0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7.xml"/><Relationship Id="rId7" Type="http://schemas.openxmlformats.org/officeDocument/2006/relationships/slide" Target="slide18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2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1" Type="http://schemas.openxmlformats.org/officeDocument/2006/relationships/slide" Target="slide8.xml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6" y="1579779"/>
            <a:ext cx="3683000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109856" y="1901249"/>
            <a:ext cx="7573311" cy="2819400"/>
          </a:xfrm>
        </p:spPr>
        <p:txBody>
          <a:bodyPr>
            <a:normAutofit/>
          </a:bodyPr>
          <a:lstStyle/>
          <a:p>
            <a:r>
              <a:rPr lang="ar-KW" dirty="0">
                <a:solidFill>
                  <a:srgbClr val="FF0000"/>
                </a:solidFill>
              </a:rPr>
              <a:t>(3-2): ضرب الأعداد الكلية وتقدير الناتج</a:t>
            </a:r>
            <a:br>
              <a:rPr lang="ar-KW" dirty="0">
                <a:solidFill>
                  <a:srgbClr val="FF0000"/>
                </a:solidFill>
              </a:rPr>
            </a:br>
            <a:br>
              <a:rPr lang="ar-KW" dirty="0">
                <a:solidFill>
                  <a:srgbClr val="FF0000"/>
                </a:solidFill>
              </a:rPr>
            </a:br>
            <a:r>
              <a:rPr lang="ar-KW" dirty="0">
                <a:solidFill>
                  <a:srgbClr val="FF0000"/>
                </a:solidFill>
              </a:rPr>
              <a:t>إ</a:t>
            </a:r>
            <a:r>
              <a:rPr lang="ar-SA" dirty="0">
                <a:solidFill>
                  <a:srgbClr val="FF0000"/>
                </a:solidFill>
              </a:rPr>
              <a:t>عداد </a:t>
            </a:r>
            <a:r>
              <a:rPr lang="ar-KW" dirty="0">
                <a:solidFill>
                  <a:srgbClr val="FF0000"/>
                </a:solidFill>
              </a:rPr>
              <a:t>المعلمة: أ. </a:t>
            </a:r>
            <a:r>
              <a:rPr lang="ar-KW">
                <a:solidFill>
                  <a:srgbClr val="FF0000"/>
                </a:solidFill>
              </a:rPr>
              <a:t>نوره راشد</a:t>
            </a:r>
            <a:endParaRPr lang="ar-KW" dirty="0">
              <a:solidFill>
                <a:srgbClr val="FF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F3C7C31-E811-B250-E997-D0D6A81F8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161" y="251383"/>
            <a:ext cx="1785231" cy="12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0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0AAB78-D7C2-4843-AE97-9AA6F3505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7" t="19806" r="17814" b="58262"/>
          <a:stretch/>
        </p:blipFill>
        <p:spPr>
          <a:xfrm>
            <a:off x="450574" y="1683026"/>
            <a:ext cx="11290852" cy="416780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E5F2141-2C30-4A37-815B-9A1B85B4FCC7}"/>
              </a:ext>
            </a:extLst>
          </p:cNvPr>
          <p:cNvSpPr txBox="1"/>
          <p:nvPr/>
        </p:nvSpPr>
        <p:spPr>
          <a:xfrm>
            <a:off x="6765234" y="4114801"/>
            <a:ext cx="8083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68747E-1F1A-440B-A213-0B17A4EBEF3D}"/>
              </a:ext>
            </a:extLst>
          </p:cNvPr>
          <p:cNvSpPr txBox="1"/>
          <p:nvPr/>
        </p:nvSpPr>
        <p:spPr>
          <a:xfrm>
            <a:off x="6536633" y="4937505"/>
            <a:ext cx="12655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3000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A89A97D-93B8-4463-953B-B30FDC1F9AD2}"/>
              </a:ext>
            </a:extLst>
          </p:cNvPr>
          <p:cNvSpPr txBox="1"/>
          <p:nvPr/>
        </p:nvSpPr>
        <p:spPr>
          <a:xfrm>
            <a:off x="732181" y="3217255"/>
            <a:ext cx="12655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BE31EB0-41CA-4C74-840C-122DAAE493AC}"/>
              </a:ext>
            </a:extLst>
          </p:cNvPr>
          <p:cNvSpPr txBox="1"/>
          <p:nvPr/>
        </p:nvSpPr>
        <p:spPr>
          <a:xfrm>
            <a:off x="640308" y="4119627"/>
            <a:ext cx="12655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F6A956-9EC5-4690-B09B-BDD45484014A}"/>
              </a:ext>
            </a:extLst>
          </p:cNvPr>
          <p:cNvSpPr txBox="1"/>
          <p:nvPr/>
        </p:nvSpPr>
        <p:spPr>
          <a:xfrm>
            <a:off x="640308" y="5046786"/>
            <a:ext cx="1364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rgbClr val="FF0000"/>
                </a:solidFill>
              </a:rPr>
              <a:t>000 50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4246B06-9754-4196-B359-13BEE4653CD3}"/>
              </a:ext>
            </a:extLst>
          </p:cNvPr>
          <p:cNvSpPr/>
          <p:nvPr/>
        </p:nvSpPr>
        <p:spPr>
          <a:xfrm>
            <a:off x="683172" y="2812294"/>
            <a:ext cx="5068088" cy="2978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743CB28-077D-40D7-8A41-5F9E40489131}"/>
              </a:ext>
            </a:extLst>
          </p:cNvPr>
          <p:cNvSpPr txBox="1"/>
          <p:nvPr/>
        </p:nvSpPr>
        <p:spPr>
          <a:xfrm>
            <a:off x="10482469" y="212035"/>
            <a:ext cx="1497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chemeClr val="accent1"/>
                </a:solidFill>
              </a:rPr>
              <a:t>تدرب (1)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459213D-A8F4-4CB8-BF7C-7F4B40584421}"/>
              </a:ext>
            </a:extLst>
          </p:cNvPr>
          <p:cNvSpPr txBox="1"/>
          <p:nvPr/>
        </p:nvSpPr>
        <p:spPr>
          <a:xfrm>
            <a:off x="0" y="212035"/>
            <a:ext cx="34943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chemeClr val="accent1"/>
                </a:solidFill>
              </a:rPr>
              <a:t>كتاب الطالب صفحة 101</a:t>
            </a:r>
          </a:p>
        </p:txBody>
      </p:sp>
      <p:sp>
        <p:nvSpPr>
          <p:cNvPr id="12" name="مستطيل 3">
            <a:extLst>
              <a:ext uri="{FF2B5EF4-FFF2-40B4-BE49-F238E27FC236}">
                <a16:creationId xmlns:a16="http://schemas.microsoft.com/office/drawing/2014/main" id="{8501619C-368E-30A1-199B-A37AC908D2EE}"/>
              </a:ext>
            </a:extLst>
          </p:cNvPr>
          <p:cNvSpPr/>
          <p:nvPr/>
        </p:nvSpPr>
        <p:spPr>
          <a:xfrm>
            <a:off x="6334725" y="2719528"/>
            <a:ext cx="5300684" cy="2978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766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306D-8505-EF2C-7364-435359620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752848" y="2075504"/>
            <a:ext cx="8679915" cy="3139226"/>
          </a:xfrm>
        </p:spPr>
        <p:txBody>
          <a:bodyPr anchor="ctr">
            <a:normAutofit/>
          </a:bodyPr>
          <a:lstStyle/>
          <a:p>
            <a:r>
              <a:rPr lang="ar-K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تــمــــــــــرن</a:t>
            </a:r>
          </a:p>
        </p:txBody>
      </p:sp>
    </p:spTree>
    <p:extLst>
      <p:ext uri="{BB962C8B-B14F-4D97-AF65-F5344CB8AC3E}">
        <p14:creationId xmlns:p14="http://schemas.microsoft.com/office/powerpoint/2010/main" val="35527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97CC6F2-BC5D-48B8-9A2C-8AEE96ECBDE0}"/>
              </a:ext>
            </a:extLst>
          </p:cNvPr>
          <p:cNvSpPr txBox="1"/>
          <p:nvPr/>
        </p:nvSpPr>
        <p:spPr>
          <a:xfrm>
            <a:off x="10482469" y="181182"/>
            <a:ext cx="1497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chemeClr val="accent1"/>
                </a:solidFill>
              </a:rPr>
              <a:t>تمرن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98F66D-9843-4317-94C4-BDCC1B198239}"/>
              </a:ext>
            </a:extLst>
          </p:cNvPr>
          <p:cNvSpPr txBox="1"/>
          <p:nvPr/>
        </p:nvSpPr>
        <p:spPr>
          <a:xfrm>
            <a:off x="0" y="212035"/>
            <a:ext cx="34943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chemeClr val="accent1"/>
                </a:solidFill>
              </a:rPr>
              <a:t>كتاب الطالب صفحة 102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BBB6C8C-A0E3-4D39-B2D1-DF5C868F5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3" t="37391" r="24698" b="37198"/>
          <a:stretch/>
        </p:blipFill>
        <p:spPr>
          <a:xfrm>
            <a:off x="702365" y="1892817"/>
            <a:ext cx="10787270" cy="3888551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F1E9B2E4-A760-4288-93C2-0AA3568A7910}"/>
              </a:ext>
            </a:extLst>
          </p:cNvPr>
          <p:cNvSpPr/>
          <p:nvPr/>
        </p:nvSpPr>
        <p:spPr>
          <a:xfrm>
            <a:off x="2623040" y="3664673"/>
            <a:ext cx="1742660" cy="1099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مربع نص 38">
            <a:extLst>
              <a:ext uri="{FF2B5EF4-FFF2-40B4-BE49-F238E27FC236}">
                <a16:creationId xmlns:a16="http://schemas.microsoft.com/office/drawing/2014/main" id="{DE58FCA6-C611-1928-B863-7FF756E5CE79}"/>
              </a:ext>
            </a:extLst>
          </p:cNvPr>
          <p:cNvSpPr txBox="1"/>
          <p:nvPr/>
        </p:nvSpPr>
        <p:spPr>
          <a:xfrm>
            <a:off x="9881205" y="3509467"/>
            <a:ext cx="9588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0" name="مربع نص 39">
            <a:extLst>
              <a:ext uri="{FF2B5EF4-FFF2-40B4-BE49-F238E27FC236}">
                <a16:creationId xmlns:a16="http://schemas.microsoft.com/office/drawing/2014/main" id="{96CC63F4-1106-CE19-42F1-C84CD52379CF}"/>
              </a:ext>
            </a:extLst>
          </p:cNvPr>
          <p:cNvSpPr txBox="1"/>
          <p:nvPr/>
        </p:nvSpPr>
        <p:spPr>
          <a:xfrm>
            <a:off x="8961833" y="3501261"/>
            <a:ext cx="7545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مربع نص 40">
            <a:extLst>
              <a:ext uri="{FF2B5EF4-FFF2-40B4-BE49-F238E27FC236}">
                <a16:creationId xmlns:a16="http://schemas.microsoft.com/office/drawing/2014/main" id="{25E0F93C-E852-8656-404B-20009B24EC9A}"/>
              </a:ext>
            </a:extLst>
          </p:cNvPr>
          <p:cNvSpPr txBox="1"/>
          <p:nvPr/>
        </p:nvSpPr>
        <p:spPr>
          <a:xfrm>
            <a:off x="9428983" y="3602230"/>
            <a:ext cx="754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97CC6F2-BC5D-48B8-9A2C-8AEE96ECBDE0}"/>
              </a:ext>
            </a:extLst>
          </p:cNvPr>
          <p:cNvSpPr txBox="1"/>
          <p:nvPr/>
        </p:nvSpPr>
        <p:spPr>
          <a:xfrm>
            <a:off x="10482469" y="181182"/>
            <a:ext cx="1497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chemeClr val="accent1"/>
                </a:solidFill>
              </a:rPr>
              <a:t>تمرن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98F66D-9843-4317-94C4-BDCC1B198239}"/>
              </a:ext>
            </a:extLst>
          </p:cNvPr>
          <p:cNvSpPr txBox="1"/>
          <p:nvPr/>
        </p:nvSpPr>
        <p:spPr>
          <a:xfrm>
            <a:off x="0" y="212035"/>
            <a:ext cx="34943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chemeClr val="accent1"/>
                </a:solidFill>
              </a:rPr>
              <a:t>كتاب الطالب صفحة 102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BBB6C8C-A0E3-4D39-B2D1-DF5C868F5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3" t="37391" r="24698" b="55713"/>
          <a:stretch/>
        </p:blipFill>
        <p:spPr>
          <a:xfrm>
            <a:off x="702365" y="1457740"/>
            <a:ext cx="10787270" cy="82088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9950487-458E-4E4D-A28A-A96EB2959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3" t="62029" r="24698" b="16135"/>
          <a:stretch/>
        </p:blipFill>
        <p:spPr>
          <a:xfrm>
            <a:off x="702365" y="2595768"/>
            <a:ext cx="10787270" cy="2804491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823D4F9-9510-4FC0-BBC8-814D1CE111AA}"/>
              </a:ext>
            </a:extLst>
          </p:cNvPr>
          <p:cNvSpPr/>
          <p:nvPr/>
        </p:nvSpPr>
        <p:spPr>
          <a:xfrm>
            <a:off x="5620917" y="3554060"/>
            <a:ext cx="2267012" cy="11064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مربع نص 38">
            <a:extLst>
              <a:ext uri="{FF2B5EF4-FFF2-40B4-BE49-F238E27FC236}">
                <a16:creationId xmlns:a16="http://schemas.microsoft.com/office/drawing/2014/main" id="{DF153F36-0D4E-964D-B85F-9883B439A27D}"/>
              </a:ext>
            </a:extLst>
          </p:cNvPr>
          <p:cNvSpPr txBox="1"/>
          <p:nvPr/>
        </p:nvSpPr>
        <p:spPr>
          <a:xfrm>
            <a:off x="9763221" y="3398855"/>
            <a:ext cx="1298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0" name="مربع نص 39">
            <a:extLst>
              <a:ext uri="{FF2B5EF4-FFF2-40B4-BE49-F238E27FC236}">
                <a16:creationId xmlns:a16="http://schemas.microsoft.com/office/drawing/2014/main" id="{AA6E9D85-1E8A-18DB-9D1D-CB1A38145774}"/>
              </a:ext>
            </a:extLst>
          </p:cNvPr>
          <p:cNvSpPr txBox="1"/>
          <p:nvPr/>
        </p:nvSpPr>
        <p:spPr>
          <a:xfrm>
            <a:off x="8961833" y="3390649"/>
            <a:ext cx="7545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1" name="مربع نص 40">
            <a:extLst>
              <a:ext uri="{FF2B5EF4-FFF2-40B4-BE49-F238E27FC236}">
                <a16:creationId xmlns:a16="http://schemas.microsoft.com/office/drawing/2014/main" id="{63C14724-A3DB-E3F8-0075-B469B5378578}"/>
              </a:ext>
            </a:extLst>
          </p:cNvPr>
          <p:cNvSpPr txBox="1"/>
          <p:nvPr/>
        </p:nvSpPr>
        <p:spPr>
          <a:xfrm>
            <a:off x="9355243" y="3491618"/>
            <a:ext cx="754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F4201-CE48-EE9E-5739-6B940DBBF556}"/>
              </a:ext>
            </a:extLst>
          </p:cNvPr>
          <p:cNvSpPr txBox="1"/>
          <p:nvPr/>
        </p:nvSpPr>
        <p:spPr>
          <a:xfrm>
            <a:off x="7003774" y="3604591"/>
            <a:ext cx="453887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>
                <a:solidFill>
                  <a:srgbClr val="4165A4"/>
                </a:solidFill>
              </a:rPr>
              <a:t>اختر نافذة ليظهر سؤال</a:t>
            </a:r>
          </a:p>
        </p:txBody>
      </p:sp>
    </p:spTree>
    <p:extLst>
      <p:ext uri="{BB962C8B-B14F-4D97-AF65-F5344CB8AC3E}">
        <p14:creationId xmlns:p14="http://schemas.microsoft.com/office/powerpoint/2010/main" val="187032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F32DBF9E-E788-4119-8D79-A1A69C471BEE}"/>
              </a:ext>
            </a:extLst>
          </p:cNvPr>
          <p:cNvSpPr/>
          <p:nvPr/>
        </p:nvSpPr>
        <p:spPr>
          <a:xfrm>
            <a:off x="5088835" y="516835"/>
            <a:ext cx="2020955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3DC73DF8-D92A-40D7-AAB9-C8995BC7E78E}"/>
              </a:ext>
            </a:extLst>
          </p:cNvPr>
          <p:cNvSpPr/>
          <p:nvPr/>
        </p:nvSpPr>
        <p:spPr>
          <a:xfrm>
            <a:off x="877957" y="3849757"/>
            <a:ext cx="1961320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FCFB6382-97D5-4240-B8BB-F183C2444477}"/>
              </a:ext>
            </a:extLst>
          </p:cNvPr>
          <p:cNvSpPr/>
          <p:nvPr/>
        </p:nvSpPr>
        <p:spPr>
          <a:xfrm>
            <a:off x="877957" y="516835"/>
            <a:ext cx="1961320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1D98B26D-9BB3-4ACE-9799-CBFB12D258C4}"/>
              </a:ext>
            </a:extLst>
          </p:cNvPr>
          <p:cNvSpPr/>
          <p:nvPr/>
        </p:nvSpPr>
        <p:spPr>
          <a:xfrm>
            <a:off x="5088835" y="3849757"/>
            <a:ext cx="2020955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DD487351-022F-4B98-B91E-E571DF105F8A}"/>
              </a:ext>
            </a:extLst>
          </p:cNvPr>
          <p:cNvSpPr/>
          <p:nvPr/>
        </p:nvSpPr>
        <p:spPr>
          <a:xfrm>
            <a:off x="9064488" y="516835"/>
            <a:ext cx="2020956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hlinkClick r:id="rId8" action="ppaction://hlinksldjump"/>
            <a:extLst>
              <a:ext uri="{FF2B5EF4-FFF2-40B4-BE49-F238E27FC236}">
                <a16:creationId xmlns:a16="http://schemas.microsoft.com/office/drawing/2014/main" id="{701576FA-FBA0-48F8-9DE7-DBD5B26EE0DA}"/>
              </a:ext>
            </a:extLst>
          </p:cNvPr>
          <p:cNvSpPr/>
          <p:nvPr/>
        </p:nvSpPr>
        <p:spPr>
          <a:xfrm>
            <a:off x="9163878" y="3849757"/>
            <a:ext cx="1921566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1DDD34-B98E-63A0-42A4-75EB6D12C50B}"/>
              </a:ext>
            </a:extLst>
          </p:cNvPr>
          <p:cNvSpPr/>
          <p:nvPr/>
        </p:nvSpPr>
        <p:spPr>
          <a:xfrm>
            <a:off x="106017" y="6626087"/>
            <a:ext cx="1166192" cy="231913"/>
          </a:xfrm>
          <a:prstGeom prst="rect">
            <a:avLst/>
          </a:prstGeom>
          <a:solidFill>
            <a:srgbClr val="83DFEE"/>
          </a:solidFill>
          <a:ln>
            <a:solidFill>
              <a:srgbClr val="83D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6706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9DFDE6-72DF-73BC-94C0-9026A909F7B7}"/>
              </a:ext>
            </a:extLst>
          </p:cNvPr>
          <p:cNvSpPr/>
          <p:nvPr/>
        </p:nvSpPr>
        <p:spPr>
          <a:xfrm>
            <a:off x="0" y="6626087"/>
            <a:ext cx="1166192" cy="231913"/>
          </a:xfrm>
          <a:prstGeom prst="rect">
            <a:avLst/>
          </a:prstGeom>
          <a:solidFill>
            <a:srgbClr val="83DFEE"/>
          </a:solidFill>
          <a:ln>
            <a:solidFill>
              <a:srgbClr val="83D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94995-1DCB-65BB-CE95-B5E558183EA1}"/>
              </a:ext>
            </a:extLst>
          </p:cNvPr>
          <p:cNvSpPr txBox="1"/>
          <p:nvPr/>
        </p:nvSpPr>
        <p:spPr>
          <a:xfrm>
            <a:off x="3784600" y="1117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استخدم التقريب والحساب الذهني لتقدير ناتج ما يلي: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4B321-AB16-03C4-7B75-8965414F6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67" t="4666" b="71682"/>
          <a:stretch/>
        </p:blipFill>
        <p:spPr>
          <a:xfrm>
            <a:off x="4369352" y="2405269"/>
            <a:ext cx="2869096" cy="755374"/>
          </a:xfrm>
          <a:prstGeom prst="rect">
            <a:avLst/>
          </a:prstGeom>
        </p:spPr>
      </p:pic>
      <p:sp>
        <p:nvSpPr>
          <p:cNvPr id="13" name="مربع نص 38">
            <a:extLst>
              <a:ext uri="{FF2B5EF4-FFF2-40B4-BE49-F238E27FC236}">
                <a16:creationId xmlns:a16="http://schemas.microsoft.com/office/drawing/2014/main" id="{E36120C6-BA18-0944-47DC-AEBB8B1A7C58}"/>
              </a:ext>
            </a:extLst>
          </p:cNvPr>
          <p:cNvSpPr txBox="1"/>
          <p:nvPr/>
        </p:nvSpPr>
        <p:spPr>
          <a:xfrm>
            <a:off x="5514614" y="3168849"/>
            <a:ext cx="9588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4" name="مربع نص 39">
            <a:extLst>
              <a:ext uri="{FF2B5EF4-FFF2-40B4-BE49-F238E27FC236}">
                <a16:creationId xmlns:a16="http://schemas.microsoft.com/office/drawing/2014/main" id="{D08920DE-71E1-2F7F-7755-CFF9A0FDA4CE}"/>
              </a:ext>
            </a:extLst>
          </p:cNvPr>
          <p:cNvSpPr txBox="1"/>
          <p:nvPr/>
        </p:nvSpPr>
        <p:spPr>
          <a:xfrm>
            <a:off x="4595242" y="3160643"/>
            <a:ext cx="7545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مربع نص 40">
            <a:extLst>
              <a:ext uri="{FF2B5EF4-FFF2-40B4-BE49-F238E27FC236}">
                <a16:creationId xmlns:a16="http://schemas.microsoft.com/office/drawing/2014/main" id="{A94E199C-BE62-665D-EA2A-B5F33F1D4D19}"/>
              </a:ext>
            </a:extLst>
          </p:cNvPr>
          <p:cNvSpPr txBox="1"/>
          <p:nvPr/>
        </p:nvSpPr>
        <p:spPr>
          <a:xfrm>
            <a:off x="5062392" y="3261612"/>
            <a:ext cx="754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6" name="مربع نص 39">
            <a:extLst>
              <a:ext uri="{FF2B5EF4-FFF2-40B4-BE49-F238E27FC236}">
                <a16:creationId xmlns:a16="http://schemas.microsoft.com/office/drawing/2014/main" id="{C95622E5-4D81-F639-B872-E373D518264A}"/>
              </a:ext>
            </a:extLst>
          </p:cNvPr>
          <p:cNvSpPr txBox="1"/>
          <p:nvPr/>
        </p:nvSpPr>
        <p:spPr>
          <a:xfrm>
            <a:off x="4369353" y="3906409"/>
            <a:ext cx="10553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7" name="مربع نص 40">
            <a:extLst>
              <a:ext uri="{FF2B5EF4-FFF2-40B4-BE49-F238E27FC236}">
                <a16:creationId xmlns:a16="http://schemas.microsoft.com/office/drawing/2014/main" id="{C7844C26-9E07-B9AE-806C-2F20A0BC95F3}"/>
              </a:ext>
            </a:extLst>
          </p:cNvPr>
          <p:cNvSpPr txBox="1"/>
          <p:nvPr/>
        </p:nvSpPr>
        <p:spPr>
          <a:xfrm>
            <a:off x="5137363" y="4007378"/>
            <a:ext cx="754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=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979B27-9C43-4824-2FDA-4203FCF4C5FB}"/>
              </a:ext>
            </a:extLst>
          </p:cNvPr>
          <p:cNvSpPr/>
          <p:nvPr/>
        </p:nvSpPr>
        <p:spPr>
          <a:xfrm>
            <a:off x="0" y="6626087"/>
            <a:ext cx="1166192" cy="231913"/>
          </a:xfrm>
          <a:prstGeom prst="rect">
            <a:avLst/>
          </a:prstGeom>
          <a:solidFill>
            <a:srgbClr val="83DFEE"/>
          </a:solidFill>
          <a:ln>
            <a:solidFill>
              <a:srgbClr val="83D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EBC64-34CC-7F8F-A02C-78D9F2079EF2}"/>
              </a:ext>
            </a:extLst>
          </p:cNvPr>
          <p:cNvSpPr txBox="1"/>
          <p:nvPr/>
        </p:nvSpPr>
        <p:spPr>
          <a:xfrm>
            <a:off x="3784600" y="1117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استخدم التقريب والحساب الذهني لتقدير ناتج ما يلي: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0623F1-6C6A-A558-A28F-87D72E264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63" t="4987" r="36004" b="71361"/>
          <a:stretch/>
        </p:blipFill>
        <p:spPr>
          <a:xfrm>
            <a:off x="4369352" y="2405269"/>
            <a:ext cx="2869096" cy="755374"/>
          </a:xfrm>
          <a:prstGeom prst="rect">
            <a:avLst/>
          </a:prstGeom>
        </p:spPr>
      </p:pic>
      <p:sp>
        <p:nvSpPr>
          <p:cNvPr id="10" name="مربع نص 38">
            <a:extLst>
              <a:ext uri="{FF2B5EF4-FFF2-40B4-BE49-F238E27FC236}">
                <a16:creationId xmlns:a16="http://schemas.microsoft.com/office/drawing/2014/main" id="{F4F6509C-E4F9-BDE6-8090-6A271E3663DF}"/>
              </a:ext>
            </a:extLst>
          </p:cNvPr>
          <p:cNvSpPr txBox="1"/>
          <p:nvPr/>
        </p:nvSpPr>
        <p:spPr>
          <a:xfrm>
            <a:off x="5514614" y="3168849"/>
            <a:ext cx="9588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1" name="مربع نص 39">
            <a:extLst>
              <a:ext uri="{FF2B5EF4-FFF2-40B4-BE49-F238E27FC236}">
                <a16:creationId xmlns:a16="http://schemas.microsoft.com/office/drawing/2014/main" id="{F1B5C691-1077-BF0F-5A87-839BADE4E879}"/>
              </a:ext>
            </a:extLst>
          </p:cNvPr>
          <p:cNvSpPr txBox="1"/>
          <p:nvPr/>
        </p:nvSpPr>
        <p:spPr>
          <a:xfrm>
            <a:off x="4294382" y="3160643"/>
            <a:ext cx="10553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12" name="مربع نص 40">
            <a:extLst>
              <a:ext uri="{FF2B5EF4-FFF2-40B4-BE49-F238E27FC236}">
                <a16:creationId xmlns:a16="http://schemas.microsoft.com/office/drawing/2014/main" id="{E5271C4E-328B-3214-9D45-5E02B95E825F}"/>
              </a:ext>
            </a:extLst>
          </p:cNvPr>
          <p:cNvSpPr txBox="1"/>
          <p:nvPr/>
        </p:nvSpPr>
        <p:spPr>
          <a:xfrm>
            <a:off x="5062392" y="3261612"/>
            <a:ext cx="754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3" name="مربع نص 39">
            <a:extLst>
              <a:ext uri="{FF2B5EF4-FFF2-40B4-BE49-F238E27FC236}">
                <a16:creationId xmlns:a16="http://schemas.microsoft.com/office/drawing/2014/main" id="{4ADB8D7B-609B-78FE-49FE-4D98600E6F87}"/>
              </a:ext>
            </a:extLst>
          </p:cNvPr>
          <p:cNvSpPr txBox="1"/>
          <p:nvPr/>
        </p:nvSpPr>
        <p:spPr>
          <a:xfrm>
            <a:off x="3784600" y="3906409"/>
            <a:ext cx="16401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000 21</a:t>
            </a:r>
          </a:p>
        </p:txBody>
      </p:sp>
      <p:sp>
        <p:nvSpPr>
          <p:cNvPr id="14" name="مربع نص 40">
            <a:extLst>
              <a:ext uri="{FF2B5EF4-FFF2-40B4-BE49-F238E27FC236}">
                <a16:creationId xmlns:a16="http://schemas.microsoft.com/office/drawing/2014/main" id="{8D0CC9B2-CDB0-537A-3358-244890BB55F4}"/>
              </a:ext>
            </a:extLst>
          </p:cNvPr>
          <p:cNvSpPr txBox="1"/>
          <p:nvPr/>
        </p:nvSpPr>
        <p:spPr>
          <a:xfrm>
            <a:off x="5137363" y="4007378"/>
            <a:ext cx="754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=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8D2D8C7-38E4-46C2-A4B9-F09F7F9A38B7}"/>
              </a:ext>
            </a:extLst>
          </p:cNvPr>
          <p:cNvSpPr txBox="1"/>
          <p:nvPr/>
        </p:nvSpPr>
        <p:spPr>
          <a:xfrm>
            <a:off x="3784600" y="1117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استخدم التقريب والحساب الذهني لتقدير ناتج ما يلي: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79586-1EC0-EB6C-F7A1-9556A8F3D2AE}"/>
              </a:ext>
            </a:extLst>
          </p:cNvPr>
          <p:cNvSpPr/>
          <p:nvPr/>
        </p:nvSpPr>
        <p:spPr>
          <a:xfrm>
            <a:off x="0" y="6626086"/>
            <a:ext cx="1166192" cy="231913"/>
          </a:xfrm>
          <a:prstGeom prst="rect">
            <a:avLst/>
          </a:prstGeom>
          <a:solidFill>
            <a:srgbClr val="83DFEE"/>
          </a:solidFill>
          <a:ln>
            <a:solidFill>
              <a:srgbClr val="83D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A09ED1-4F21-A203-DEE2-B265D8A0A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9" t="4732" r="66355" b="71616"/>
          <a:stretch/>
        </p:blipFill>
        <p:spPr>
          <a:xfrm>
            <a:off x="4626389" y="2411895"/>
            <a:ext cx="2355022" cy="755374"/>
          </a:xfrm>
          <a:prstGeom prst="rect">
            <a:avLst/>
          </a:prstGeom>
        </p:spPr>
      </p:pic>
      <p:sp>
        <p:nvSpPr>
          <p:cNvPr id="14" name="مربع نص 38">
            <a:extLst>
              <a:ext uri="{FF2B5EF4-FFF2-40B4-BE49-F238E27FC236}">
                <a16:creationId xmlns:a16="http://schemas.microsoft.com/office/drawing/2014/main" id="{6488785E-982A-B3FF-BF44-71B911706030}"/>
              </a:ext>
            </a:extLst>
          </p:cNvPr>
          <p:cNvSpPr txBox="1"/>
          <p:nvPr/>
        </p:nvSpPr>
        <p:spPr>
          <a:xfrm>
            <a:off x="5514614" y="3168849"/>
            <a:ext cx="9588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5" name="مربع نص 39">
            <a:extLst>
              <a:ext uri="{FF2B5EF4-FFF2-40B4-BE49-F238E27FC236}">
                <a16:creationId xmlns:a16="http://schemas.microsoft.com/office/drawing/2014/main" id="{C6A86090-2520-0ADE-CABA-A03C8801B1BA}"/>
              </a:ext>
            </a:extLst>
          </p:cNvPr>
          <p:cNvSpPr txBox="1"/>
          <p:nvPr/>
        </p:nvSpPr>
        <p:spPr>
          <a:xfrm>
            <a:off x="4595242" y="3160643"/>
            <a:ext cx="7545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6" name="مربع نص 40">
            <a:extLst>
              <a:ext uri="{FF2B5EF4-FFF2-40B4-BE49-F238E27FC236}">
                <a16:creationId xmlns:a16="http://schemas.microsoft.com/office/drawing/2014/main" id="{11A0046E-5442-A258-BEBC-FA38A9D4AD10}"/>
              </a:ext>
            </a:extLst>
          </p:cNvPr>
          <p:cNvSpPr txBox="1"/>
          <p:nvPr/>
        </p:nvSpPr>
        <p:spPr>
          <a:xfrm>
            <a:off x="5062392" y="3261612"/>
            <a:ext cx="754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7" name="مربع نص 39">
            <a:extLst>
              <a:ext uri="{FF2B5EF4-FFF2-40B4-BE49-F238E27FC236}">
                <a16:creationId xmlns:a16="http://schemas.microsoft.com/office/drawing/2014/main" id="{78DACF5A-9143-EDBB-A8F8-13BEC6FB9F11}"/>
              </a:ext>
            </a:extLst>
          </p:cNvPr>
          <p:cNvSpPr txBox="1"/>
          <p:nvPr/>
        </p:nvSpPr>
        <p:spPr>
          <a:xfrm>
            <a:off x="4108174" y="3906409"/>
            <a:ext cx="13165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8000</a:t>
            </a:r>
          </a:p>
        </p:txBody>
      </p:sp>
      <p:sp>
        <p:nvSpPr>
          <p:cNvPr id="18" name="مربع نص 40">
            <a:extLst>
              <a:ext uri="{FF2B5EF4-FFF2-40B4-BE49-F238E27FC236}">
                <a16:creationId xmlns:a16="http://schemas.microsoft.com/office/drawing/2014/main" id="{F10E695C-71EC-42E1-5B22-3BD0C8D73DAE}"/>
              </a:ext>
            </a:extLst>
          </p:cNvPr>
          <p:cNvSpPr txBox="1"/>
          <p:nvPr/>
        </p:nvSpPr>
        <p:spPr>
          <a:xfrm>
            <a:off x="5137363" y="4007378"/>
            <a:ext cx="754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=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F9C9BC-94C7-4113-8873-1C9C60EE7E93}"/>
              </a:ext>
            </a:extLst>
          </p:cNvPr>
          <p:cNvSpPr txBox="1"/>
          <p:nvPr/>
        </p:nvSpPr>
        <p:spPr>
          <a:xfrm>
            <a:off x="3774662" y="806604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أوجد الناتج: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6A07E-81C3-762A-AF14-200E330D333F}"/>
              </a:ext>
            </a:extLst>
          </p:cNvPr>
          <p:cNvSpPr/>
          <p:nvPr/>
        </p:nvSpPr>
        <p:spPr>
          <a:xfrm>
            <a:off x="0" y="6626087"/>
            <a:ext cx="1166192" cy="231913"/>
          </a:xfrm>
          <a:prstGeom prst="rect">
            <a:avLst/>
          </a:prstGeom>
          <a:solidFill>
            <a:srgbClr val="83DFEE"/>
          </a:solidFill>
          <a:ln>
            <a:solidFill>
              <a:srgbClr val="83D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6ADFF-9F0F-E2C6-443A-938069E25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09" r="2935" b="57052"/>
          <a:stretch/>
        </p:blipFill>
        <p:spPr>
          <a:xfrm>
            <a:off x="4770230" y="2246570"/>
            <a:ext cx="2406782" cy="118242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B7BB945-175D-6DBC-8486-0FF7726366AF}"/>
              </a:ext>
            </a:extLst>
          </p:cNvPr>
          <p:cNvSpPr/>
          <p:nvPr/>
        </p:nvSpPr>
        <p:spPr>
          <a:xfrm>
            <a:off x="5456588" y="2952059"/>
            <a:ext cx="364433" cy="3853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BA9B15-3B40-02C5-6DAA-4992DC40219A}"/>
              </a:ext>
            </a:extLst>
          </p:cNvPr>
          <p:cNvSpPr/>
          <p:nvPr/>
        </p:nvSpPr>
        <p:spPr>
          <a:xfrm>
            <a:off x="5214730" y="2952058"/>
            <a:ext cx="364433" cy="3853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17945-0AEA-41AE-3EB7-F6CB2E410660}"/>
              </a:ext>
            </a:extLst>
          </p:cNvPr>
          <p:cNvSpPr txBox="1"/>
          <p:nvPr/>
        </p:nvSpPr>
        <p:spPr>
          <a:xfrm>
            <a:off x="5497720" y="3270955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9A8BF-49DA-6A1B-9588-422DA081E103}"/>
              </a:ext>
            </a:extLst>
          </p:cNvPr>
          <p:cNvSpPr txBox="1"/>
          <p:nvPr/>
        </p:nvSpPr>
        <p:spPr>
          <a:xfrm>
            <a:off x="5837028" y="3721680"/>
            <a:ext cx="861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+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320F25-7E9B-1BE2-E8C5-75656370FDDD}"/>
              </a:ext>
            </a:extLst>
          </p:cNvPr>
          <p:cNvCxnSpPr>
            <a:cxnSpLocks/>
          </p:cNvCxnSpPr>
          <p:nvPr/>
        </p:nvCxnSpPr>
        <p:spPr>
          <a:xfrm flipH="1">
            <a:off x="4340087" y="4352837"/>
            <a:ext cx="19276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2E1A6-73C8-3ADB-F119-57A9043B2EAE}"/>
              </a:ext>
            </a:extLst>
          </p:cNvPr>
          <p:cNvSpPr txBox="1"/>
          <p:nvPr/>
        </p:nvSpPr>
        <p:spPr>
          <a:xfrm>
            <a:off x="5174419" y="3282632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348F8-C4AA-9C10-92EB-6591821C2A42}"/>
              </a:ext>
            </a:extLst>
          </p:cNvPr>
          <p:cNvSpPr txBox="1"/>
          <p:nvPr/>
        </p:nvSpPr>
        <p:spPr>
          <a:xfrm>
            <a:off x="5558732" y="3793274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3E6493-9CA2-6510-0B84-433607C84E66}"/>
              </a:ext>
            </a:extLst>
          </p:cNvPr>
          <p:cNvSpPr txBox="1"/>
          <p:nvPr/>
        </p:nvSpPr>
        <p:spPr>
          <a:xfrm>
            <a:off x="5147914" y="3850241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4129AF-814E-19B6-3AFB-6345BBBC2CC4}"/>
              </a:ext>
            </a:extLst>
          </p:cNvPr>
          <p:cNvSpPr txBox="1"/>
          <p:nvPr/>
        </p:nvSpPr>
        <p:spPr>
          <a:xfrm>
            <a:off x="4737096" y="3814444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69DCA6-5FD3-C6C2-D09A-17169136EF01}"/>
              </a:ext>
            </a:extLst>
          </p:cNvPr>
          <p:cNvSpPr txBox="1"/>
          <p:nvPr/>
        </p:nvSpPr>
        <p:spPr>
          <a:xfrm>
            <a:off x="5611745" y="4394123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630CE-90E7-140A-F9C0-27ACD53394EA}"/>
              </a:ext>
            </a:extLst>
          </p:cNvPr>
          <p:cNvSpPr txBox="1"/>
          <p:nvPr/>
        </p:nvSpPr>
        <p:spPr>
          <a:xfrm>
            <a:off x="5200927" y="4411180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4FC785-DB07-C22A-B463-0640F063E1B9}"/>
              </a:ext>
            </a:extLst>
          </p:cNvPr>
          <p:cNvSpPr txBox="1"/>
          <p:nvPr/>
        </p:nvSpPr>
        <p:spPr>
          <a:xfrm>
            <a:off x="4790109" y="4408513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76F314-688F-5A62-716B-AEE943FDF8A5}"/>
              </a:ext>
            </a:extLst>
          </p:cNvPr>
          <p:cNvSpPr txBox="1"/>
          <p:nvPr/>
        </p:nvSpPr>
        <p:spPr>
          <a:xfrm>
            <a:off x="4405795" y="4432350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DF337C-9C15-FD5E-6A18-2ED5B6E46CB7}"/>
              </a:ext>
            </a:extLst>
          </p:cNvPr>
          <p:cNvSpPr/>
          <p:nvPr/>
        </p:nvSpPr>
        <p:spPr>
          <a:xfrm>
            <a:off x="5214175" y="2115236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33E15D-B689-AB22-F584-EE960F2C7E46}"/>
              </a:ext>
            </a:extLst>
          </p:cNvPr>
          <p:cNvSpPr txBox="1"/>
          <p:nvPr/>
        </p:nvSpPr>
        <p:spPr>
          <a:xfrm>
            <a:off x="4790107" y="3270954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8EB020-D9CA-B197-23F7-051C5358DE6A}"/>
              </a:ext>
            </a:extLst>
          </p:cNvPr>
          <p:cNvSpPr/>
          <p:nvPr/>
        </p:nvSpPr>
        <p:spPr>
          <a:xfrm>
            <a:off x="5212243" y="1729791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012CD2-8F00-133E-132E-EA1D85997C0E}"/>
              </a:ext>
            </a:extLst>
          </p:cNvPr>
          <p:cNvSpPr txBox="1"/>
          <p:nvPr/>
        </p:nvSpPr>
        <p:spPr>
          <a:xfrm>
            <a:off x="4379289" y="3822396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CC77D4-A6AE-C011-ED18-13622B66BF9C}"/>
              </a:ext>
            </a:extLst>
          </p:cNvPr>
          <p:cNvSpPr/>
          <p:nvPr/>
        </p:nvSpPr>
        <p:spPr>
          <a:xfrm>
            <a:off x="4776850" y="3045810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9DCEB8-C483-8640-B20E-D91BA275B3D7}"/>
              </a:ext>
            </a:extLst>
          </p:cNvPr>
          <p:cNvSpPr/>
          <p:nvPr/>
        </p:nvSpPr>
        <p:spPr>
          <a:xfrm>
            <a:off x="4379289" y="3445263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736810-C4C4-1BDE-1BA1-C624BCA036B0}"/>
              </a:ext>
            </a:extLst>
          </p:cNvPr>
          <p:cNvCxnSpPr>
            <a:cxnSpLocks/>
          </p:cNvCxnSpPr>
          <p:nvPr/>
        </p:nvCxnSpPr>
        <p:spPr>
          <a:xfrm flipH="1">
            <a:off x="5207549" y="2135418"/>
            <a:ext cx="316887" cy="272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306D-8505-EF2C-7364-435359620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752848" y="2075504"/>
            <a:ext cx="8679915" cy="3139226"/>
          </a:xfrm>
        </p:spPr>
        <p:txBody>
          <a:bodyPr anchor="ctr">
            <a:normAutofit/>
          </a:bodyPr>
          <a:lstStyle/>
          <a:p>
            <a:r>
              <a:rPr lang="ar-K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التــمهــيد</a:t>
            </a:r>
          </a:p>
        </p:txBody>
      </p:sp>
    </p:spTree>
    <p:extLst>
      <p:ext uri="{BB962C8B-B14F-4D97-AF65-F5344CB8AC3E}">
        <p14:creationId xmlns:p14="http://schemas.microsoft.com/office/powerpoint/2010/main" val="374892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5E9CC9-6823-47F7-AD83-6C5E0E2BE463}"/>
              </a:ext>
            </a:extLst>
          </p:cNvPr>
          <p:cNvSpPr txBox="1"/>
          <p:nvPr/>
        </p:nvSpPr>
        <p:spPr>
          <a:xfrm>
            <a:off x="3721649" y="71896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أوجد الناتج: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02424-DFB1-197B-06AC-945BF0254BE9}"/>
              </a:ext>
            </a:extLst>
          </p:cNvPr>
          <p:cNvSpPr/>
          <p:nvPr/>
        </p:nvSpPr>
        <p:spPr>
          <a:xfrm>
            <a:off x="0" y="6626087"/>
            <a:ext cx="1166192" cy="231913"/>
          </a:xfrm>
          <a:prstGeom prst="rect">
            <a:avLst/>
          </a:prstGeom>
          <a:solidFill>
            <a:srgbClr val="83DFEE"/>
          </a:solidFill>
          <a:ln>
            <a:solidFill>
              <a:srgbClr val="83D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18C19D-CF17-F32F-DD89-2A4F0B6E0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28" r="36716" b="57052"/>
          <a:stretch/>
        </p:blipFill>
        <p:spPr>
          <a:xfrm>
            <a:off x="4770230" y="2246570"/>
            <a:ext cx="2406782" cy="118242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54CC120-7630-1627-D1CB-056805439BE4}"/>
              </a:ext>
            </a:extLst>
          </p:cNvPr>
          <p:cNvSpPr/>
          <p:nvPr/>
        </p:nvSpPr>
        <p:spPr>
          <a:xfrm>
            <a:off x="5509596" y="2952059"/>
            <a:ext cx="364433" cy="3853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177387-BF57-36F2-929E-934ACA4152E6}"/>
              </a:ext>
            </a:extLst>
          </p:cNvPr>
          <p:cNvSpPr/>
          <p:nvPr/>
        </p:nvSpPr>
        <p:spPr>
          <a:xfrm>
            <a:off x="5241234" y="2952058"/>
            <a:ext cx="364433" cy="3853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54DB9-A9CA-425E-008F-B75D887A30B9}"/>
              </a:ext>
            </a:extLst>
          </p:cNvPr>
          <p:cNvSpPr txBox="1"/>
          <p:nvPr/>
        </p:nvSpPr>
        <p:spPr>
          <a:xfrm>
            <a:off x="5563980" y="3270955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85A754-1069-FFF1-0FB9-8AA25439086E}"/>
              </a:ext>
            </a:extLst>
          </p:cNvPr>
          <p:cNvSpPr txBox="1"/>
          <p:nvPr/>
        </p:nvSpPr>
        <p:spPr>
          <a:xfrm>
            <a:off x="5837028" y="3721680"/>
            <a:ext cx="861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50E7C2-5C8C-F264-A064-2302C60C485C}"/>
              </a:ext>
            </a:extLst>
          </p:cNvPr>
          <p:cNvCxnSpPr>
            <a:cxnSpLocks/>
          </p:cNvCxnSpPr>
          <p:nvPr/>
        </p:nvCxnSpPr>
        <p:spPr>
          <a:xfrm flipH="1">
            <a:off x="4008786" y="4352837"/>
            <a:ext cx="219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7B2313-E816-15F5-0519-FE07EF0D50B7}"/>
              </a:ext>
            </a:extLst>
          </p:cNvPr>
          <p:cNvSpPr txBox="1"/>
          <p:nvPr/>
        </p:nvSpPr>
        <p:spPr>
          <a:xfrm>
            <a:off x="5174419" y="3282632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442FE7-A5D3-C491-D89B-8A45D53C7E0D}"/>
              </a:ext>
            </a:extLst>
          </p:cNvPr>
          <p:cNvSpPr txBox="1"/>
          <p:nvPr/>
        </p:nvSpPr>
        <p:spPr>
          <a:xfrm>
            <a:off x="5558732" y="3793274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F6C229-BEF6-89A8-B6CD-55CF0D5A473F}"/>
              </a:ext>
            </a:extLst>
          </p:cNvPr>
          <p:cNvSpPr txBox="1"/>
          <p:nvPr/>
        </p:nvSpPr>
        <p:spPr>
          <a:xfrm>
            <a:off x="5147914" y="3790607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B62A8-9C9A-42AC-2299-56E5AB88212D}"/>
              </a:ext>
            </a:extLst>
          </p:cNvPr>
          <p:cNvSpPr txBox="1"/>
          <p:nvPr/>
        </p:nvSpPr>
        <p:spPr>
          <a:xfrm>
            <a:off x="4737096" y="3814444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072DE-9726-A156-46B7-511F64CB3F4A}"/>
              </a:ext>
            </a:extLst>
          </p:cNvPr>
          <p:cNvSpPr txBox="1"/>
          <p:nvPr/>
        </p:nvSpPr>
        <p:spPr>
          <a:xfrm>
            <a:off x="5611745" y="4394123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1C3AD-1C8D-699B-5CAE-F0B92D7405F7}"/>
              </a:ext>
            </a:extLst>
          </p:cNvPr>
          <p:cNvSpPr txBox="1"/>
          <p:nvPr/>
        </p:nvSpPr>
        <p:spPr>
          <a:xfrm>
            <a:off x="5200927" y="4411180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F27026-C1E3-B6C3-E486-DD9E3333B46E}"/>
              </a:ext>
            </a:extLst>
          </p:cNvPr>
          <p:cNvSpPr txBox="1"/>
          <p:nvPr/>
        </p:nvSpPr>
        <p:spPr>
          <a:xfrm>
            <a:off x="4790109" y="4408513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64850-A225-9A50-D590-5A11DC129780}"/>
              </a:ext>
            </a:extLst>
          </p:cNvPr>
          <p:cNvSpPr txBox="1"/>
          <p:nvPr/>
        </p:nvSpPr>
        <p:spPr>
          <a:xfrm>
            <a:off x="4405795" y="4432350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C6CBE-EEEF-F0D2-E753-24DC1DD82757}"/>
              </a:ext>
            </a:extLst>
          </p:cNvPr>
          <p:cNvSpPr/>
          <p:nvPr/>
        </p:nvSpPr>
        <p:spPr>
          <a:xfrm>
            <a:off x="5101531" y="2166168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34DF59-4A85-4205-BFE9-64D20F56E6AA}"/>
              </a:ext>
            </a:extLst>
          </p:cNvPr>
          <p:cNvSpPr txBox="1"/>
          <p:nvPr/>
        </p:nvSpPr>
        <p:spPr>
          <a:xfrm>
            <a:off x="4790107" y="3270954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FE04A35-4E3F-2A01-BF7B-7348C3732923}"/>
              </a:ext>
            </a:extLst>
          </p:cNvPr>
          <p:cNvSpPr/>
          <p:nvPr/>
        </p:nvSpPr>
        <p:spPr>
          <a:xfrm>
            <a:off x="5101531" y="1744286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BA607A-C7BD-AEC2-0CE1-F998B2569BD7}"/>
              </a:ext>
            </a:extLst>
          </p:cNvPr>
          <p:cNvSpPr txBox="1"/>
          <p:nvPr/>
        </p:nvSpPr>
        <p:spPr>
          <a:xfrm>
            <a:off x="4379289" y="3822396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60607B-B82E-7A2C-F078-4CB2E513C753}"/>
              </a:ext>
            </a:extLst>
          </p:cNvPr>
          <p:cNvSpPr txBox="1"/>
          <p:nvPr/>
        </p:nvSpPr>
        <p:spPr>
          <a:xfrm>
            <a:off x="4372661" y="3282631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B7C46E-4786-62B7-C267-114BAA2152ED}"/>
              </a:ext>
            </a:extLst>
          </p:cNvPr>
          <p:cNvSpPr txBox="1"/>
          <p:nvPr/>
        </p:nvSpPr>
        <p:spPr>
          <a:xfrm>
            <a:off x="3981723" y="3809348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23A500-14B2-B221-AB90-6832DF157DD0}"/>
              </a:ext>
            </a:extLst>
          </p:cNvPr>
          <p:cNvSpPr txBox="1"/>
          <p:nvPr/>
        </p:nvSpPr>
        <p:spPr>
          <a:xfrm>
            <a:off x="3968473" y="4394949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AA3ECE-CA28-DF25-360E-146DF8C4B69C}"/>
              </a:ext>
            </a:extLst>
          </p:cNvPr>
          <p:cNvSpPr/>
          <p:nvPr/>
        </p:nvSpPr>
        <p:spPr>
          <a:xfrm>
            <a:off x="4028104" y="3368838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446C5A-44E0-00AF-597F-B14E5FEA857E}"/>
              </a:ext>
            </a:extLst>
          </p:cNvPr>
          <p:cNvCxnSpPr>
            <a:cxnSpLocks/>
          </p:cNvCxnSpPr>
          <p:nvPr/>
        </p:nvCxnSpPr>
        <p:spPr>
          <a:xfrm flipH="1">
            <a:off x="5114228" y="2212854"/>
            <a:ext cx="316887" cy="272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5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9" grpId="0" animBg="1"/>
      <p:bldP spid="35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76955C-6013-45C2-89E7-1E315DD017D0}"/>
              </a:ext>
            </a:extLst>
          </p:cNvPr>
          <p:cNvSpPr txBox="1"/>
          <p:nvPr/>
        </p:nvSpPr>
        <p:spPr>
          <a:xfrm>
            <a:off x="3879570" y="743721"/>
            <a:ext cx="3888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أوجدي الناتج: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2C9C3-5CA2-0F7E-87A6-B39C3EA875E8}"/>
              </a:ext>
            </a:extLst>
          </p:cNvPr>
          <p:cNvSpPr/>
          <p:nvPr/>
        </p:nvSpPr>
        <p:spPr>
          <a:xfrm>
            <a:off x="0" y="6626087"/>
            <a:ext cx="1166192" cy="231913"/>
          </a:xfrm>
          <a:prstGeom prst="rect">
            <a:avLst/>
          </a:prstGeom>
          <a:solidFill>
            <a:srgbClr val="83DFEE"/>
          </a:solidFill>
          <a:ln>
            <a:solidFill>
              <a:srgbClr val="83D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5D7471-A8E0-EA67-B3A6-1A5B4476B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7" r="67657" b="57052"/>
          <a:stretch/>
        </p:blipFill>
        <p:spPr>
          <a:xfrm>
            <a:off x="4770230" y="2246571"/>
            <a:ext cx="2286553" cy="112336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0909CE1-F694-932A-F1B8-3718894234B8}"/>
              </a:ext>
            </a:extLst>
          </p:cNvPr>
          <p:cNvSpPr/>
          <p:nvPr/>
        </p:nvSpPr>
        <p:spPr>
          <a:xfrm>
            <a:off x="5410204" y="2905676"/>
            <a:ext cx="364433" cy="3853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6B0378-02A7-4FB1-4D8B-13C2DA7680FA}"/>
              </a:ext>
            </a:extLst>
          </p:cNvPr>
          <p:cNvSpPr/>
          <p:nvPr/>
        </p:nvSpPr>
        <p:spPr>
          <a:xfrm>
            <a:off x="5141842" y="2905675"/>
            <a:ext cx="364433" cy="3853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EECC25-F7FB-5171-7BF6-B05763614E65}"/>
              </a:ext>
            </a:extLst>
          </p:cNvPr>
          <p:cNvSpPr txBox="1"/>
          <p:nvPr/>
        </p:nvSpPr>
        <p:spPr>
          <a:xfrm>
            <a:off x="5464588" y="3224572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976628-ABDE-D2E9-E7FF-1A3ED17F8563}"/>
              </a:ext>
            </a:extLst>
          </p:cNvPr>
          <p:cNvSpPr txBox="1"/>
          <p:nvPr/>
        </p:nvSpPr>
        <p:spPr>
          <a:xfrm>
            <a:off x="5737636" y="4291522"/>
            <a:ext cx="861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4CA492-A558-2351-DDA2-7AE6AEAF539B}"/>
              </a:ext>
            </a:extLst>
          </p:cNvPr>
          <p:cNvCxnSpPr>
            <a:cxnSpLocks/>
          </p:cNvCxnSpPr>
          <p:nvPr/>
        </p:nvCxnSpPr>
        <p:spPr>
          <a:xfrm flipH="1">
            <a:off x="3909394" y="4922679"/>
            <a:ext cx="219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C8050F-465D-C3AE-6C1F-35FE7DACF039}"/>
              </a:ext>
            </a:extLst>
          </p:cNvPr>
          <p:cNvSpPr txBox="1"/>
          <p:nvPr/>
        </p:nvSpPr>
        <p:spPr>
          <a:xfrm>
            <a:off x="5167791" y="3236249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3B2D23-7C09-B427-3484-E0399E2A6D5D}"/>
              </a:ext>
            </a:extLst>
          </p:cNvPr>
          <p:cNvSpPr txBox="1"/>
          <p:nvPr/>
        </p:nvSpPr>
        <p:spPr>
          <a:xfrm>
            <a:off x="5459340" y="3746891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5FAD19-6043-4313-2169-07FC56EA1808}"/>
              </a:ext>
            </a:extLst>
          </p:cNvPr>
          <p:cNvSpPr txBox="1"/>
          <p:nvPr/>
        </p:nvSpPr>
        <p:spPr>
          <a:xfrm>
            <a:off x="5141286" y="3744224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CE12AA-7573-E7FD-3543-542536189F47}"/>
              </a:ext>
            </a:extLst>
          </p:cNvPr>
          <p:cNvSpPr txBox="1"/>
          <p:nvPr/>
        </p:nvSpPr>
        <p:spPr>
          <a:xfrm>
            <a:off x="4796728" y="3768061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D8CFE8-367C-3A0E-A2DA-4FC40DA53BA0}"/>
              </a:ext>
            </a:extLst>
          </p:cNvPr>
          <p:cNvSpPr txBox="1"/>
          <p:nvPr/>
        </p:nvSpPr>
        <p:spPr>
          <a:xfrm>
            <a:off x="5491915" y="4280586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73425E-31BC-AB4E-4CBD-76AEDA6E80AB}"/>
              </a:ext>
            </a:extLst>
          </p:cNvPr>
          <p:cNvSpPr txBox="1"/>
          <p:nvPr/>
        </p:nvSpPr>
        <p:spPr>
          <a:xfrm>
            <a:off x="5173861" y="4297643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926FE3-7C9F-D841-DB2B-F97A22158FAC}"/>
              </a:ext>
            </a:extLst>
          </p:cNvPr>
          <p:cNvSpPr txBox="1"/>
          <p:nvPr/>
        </p:nvSpPr>
        <p:spPr>
          <a:xfrm>
            <a:off x="4829303" y="4294976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D913B1-93C2-EE44-4AA0-5331354E0927}"/>
              </a:ext>
            </a:extLst>
          </p:cNvPr>
          <p:cNvSpPr txBox="1"/>
          <p:nvPr/>
        </p:nvSpPr>
        <p:spPr>
          <a:xfrm>
            <a:off x="4418485" y="4318813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AB431F-BDCD-8CF6-8F31-C67822C166AF}"/>
              </a:ext>
            </a:extLst>
          </p:cNvPr>
          <p:cNvSpPr/>
          <p:nvPr/>
        </p:nvSpPr>
        <p:spPr>
          <a:xfrm>
            <a:off x="5141842" y="2108100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56FC91-7B65-60E5-1957-FB7BDE90BD5D}"/>
              </a:ext>
            </a:extLst>
          </p:cNvPr>
          <p:cNvSpPr txBox="1"/>
          <p:nvPr/>
        </p:nvSpPr>
        <p:spPr>
          <a:xfrm>
            <a:off x="4849739" y="3224571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88A439-0C04-58C9-48E4-558B58D33C3B}"/>
              </a:ext>
            </a:extLst>
          </p:cNvPr>
          <p:cNvSpPr/>
          <p:nvPr/>
        </p:nvSpPr>
        <p:spPr>
          <a:xfrm>
            <a:off x="5102084" y="1743621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3E6F73-1681-E875-82D1-E4E70D0B0E16}"/>
              </a:ext>
            </a:extLst>
          </p:cNvPr>
          <p:cNvSpPr txBox="1"/>
          <p:nvPr/>
        </p:nvSpPr>
        <p:spPr>
          <a:xfrm>
            <a:off x="4412417" y="3776013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8EAD98-58FF-57AE-E8E6-04EFAC01EAC1}"/>
              </a:ext>
            </a:extLst>
          </p:cNvPr>
          <p:cNvSpPr txBox="1"/>
          <p:nvPr/>
        </p:nvSpPr>
        <p:spPr>
          <a:xfrm>
            <a:off x="4405789" y="3236248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05B0C-A4CE-046B-BFFC-99EBC04B328F}"/>
              </a:ext>
            </a:extLst>
          </p:cNvPr>
          <p:cNvSpPr txBox="1"/>
          <p:nvPr/>
        </p:nvSpPr>
        <p:spPr>
          <a:xfrm>
            <a:off x="4014851" y="3762965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050A5D-ED28-E4AD-C95B-75E3A2F7CB79}"/>
              </a:ext>
            </a:extLst>
          </p:cNvPr>
          <p:cNvSpPr txBox="1"/>
          <p:nvPr/>
        </p:nvSpPr>
        <p:spPr>
          <a:xfrm>
            <a:off x="3981163" y="4281412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A9B0A60-E998-5A64-86D6-50227B8FC22B}"/>
              </a:ext>
            </a:extLst>
          </p:cNvPr>
          <p:cNvSpPr/>
          <p:nvPr/>
        </p:nvSpPr>
        <p:spPr>
          <a:xfrm>
            <a:off x="4898059" y="2918574"/>
            <a:ext cx="364433" cy="3853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6896FA-771F-A62D-105A-00B0F2CC680B}"/>
              </a:ext>
            </a:extLst>
          </p:cNvPr>
          <p:cNvSpPr txBox="1"/>
          <p:nvPr/>
        </p:nvSpPr>
        <p:spPr>
          <a:xfrm>
            <a:off x="5497984" y="4931545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62B7CA-AEE7-46A3-B70B-13745488EEAD}"/>
              </a:ext>
            </a:extLst>
          </p:cNvPr>
          <p:cNvSpPr txBox="1"/>
          <p:nvPr/>
        </p:nvSpPr>
        <p:spPr>
          <a:xfrm>
            <a:off x="5199808" y="4948602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71E6D7-1F89-8D48-D603-7AB1F8CF3CC6}"/>
              </a:ext>
            </a:extLst>
          </p:cNvPr>
          <p:cNvSpPr txBox="1"/>
          <p:nvPr/>
        </p:nvSpPr>
        <p:spPr>
          <a:xfrm>
            <a:off x="4788990" y="4945935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A5F27-9061-B3A5-2AAA-9726181412A7}"/>
              </a:ext>
            </a:extLst>
          </p:cNvPr>
          <p:cNvSpPr txBox="1"/>
          <p:nvPr/>
        </p:nvSpPr>
        <p:spPr>
          <a:xfrm>
            <a:off x="4404676" y="4969772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591AF9-96CD-E6CC-B738-8DA0B7B116C8}"/>
              </a:ext>
            </a:extLst>
          </p:cNvPr>
          <p:cNvSpPr txBox="1"/>
          <p:nvPr/>
        </p:nvSpPr>
        <p:spPr>
          <a:xfrm>
            <a:off x="3967354" y="4932371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BC5C3FB-4B48-6FD5-3B09-D670A8340255}"/>
              </a:ext>
            </a:extLst>
          </p:cNvPr>
          <p:cNvSpPr/>
          <p:nvPr/>
        </p:nvSpPr>
        <p:spPr>
          <a:xfrm>
            <a:off x="4399165" y="2938967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94CDFF1-EE70-4CF3-32C3-B7DD7D80797D}"/>
              </a:ext>
            </a:extLst>
          </p:cNvPr>
          <p:cNvSpPr/>
          <p:nvPr/>
        </p:nvSpPr>
        <p:spPr>
          <a:xfrm>
            <a:off x="4031417" y="3422710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C7B99F-AD10-3C43-8A3C-783B1C959348}"/>
              </a:ext>
            </a:extLst>
          </p:cNvPr>
          <p:cNvCxnSpPr>
            <a:cxnSpLocks/>
          </p:cNvCxnSpPr>
          <p:nvPr/>
        </p:nvCxnSpPr>
        <p:spPr>
          <a:xfrm flipH="1">
            <a:off x="5141286" y="2131442"/>
            <a:ext cx="316887" cy="272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951D18F-EAC8-894E-42EE-E390FFD96124}"/>
              </a:ext>
            </a:extLst>
          </p:cNvPr>
          <p:cNvCxnSpPr>
            <a:cxnSpLocks/>
          </p:cNvCxnSpPr>
          <p:nvPr/>
        </p:nvCxnSpPr>
        <p:spPr>
          <a:xfrm flipH="1">
            <a:off x="5093317" y="1760422"/>
            <a:ext cx="316887" cy="272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5" grpId="0" animBg="1"/>
      <p:bldP spid="35" grpId="1" animBg="1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CAD5DC-6B69-410D-A681-FED763C3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b="1" dirty="0">
                <a:cs typeface="+mn-cs"/>
              </a:rPr>
              <a:t>التقييم المختصر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6B83103-68AC-4D8A-8150-F122DE59F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9" t="53913" r="17331" b="34493"/>
          <a:stretch/>
        </p:blipFill>
        <p:spPr>
          <a:xfrm>
            <a:off x="178904" y="2537790"/>
            <a:ext cx="7464333" cy="1311967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5DBEDE9E-6C89-4035-A64D-328B53391D31}"/>
              </a:ext>
            </a:extLst>
          </p:cNvPr>
          <p:cNvSpPr/>
          <p:nvPr/>
        </p:nvSpPr>
        <p:spPr>
          <a:xfrm>
            <a:off x="3950826" y="3021496"/>
            <a:ext cx="1384853" cy="662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6" name="صورة 6" descr="صورة تحتوي على ساعة&#10;&#10;تم إنشاء الوصف تلقائياً">
            <a:extLst>
              <a:ext uri="{FF2B5EF4-FFF2-40B4-BE49-F238E27FC236}">
                <a16:creationId xmlns:a16="http://schemas.microsoft.com/office/drawing/2014/main" id="{FE3143C0-998C-D5A2-3AA4-6858250DD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t="41278" r="20983" b="17150"/>
          <a:stretch/>
        </p:blipFill>
        <p:spPr>
          <a:xfrm>
            <a:off x="7043529" y="3578146"/>
            <a:ext cx="2213115" cy="275256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5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6EB9FEE-B945-5977-2DAB-BA30ADC12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" y="2499348"/>
            <a:ext cx="8986366" cy="372917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B375555-62E7-4CFB-BE43-1625146C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b="1" dirty="0">
                <a:cs typeface="+mn-cs"/>
              </a:rPr>
              <a:t>الخاتمـــــة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7732C-1802-6893-7494-EEAF961457D2}"/>
              </a:ext>
            </a:extLst>
          </p:cNvPr>
          <p:cNvSpPr txBox="1"/>
          <p:nvPr/>
        </p:nvSpPr>
        <p:spPr>
          <a:xfrm>
            <a:off x="2279373" y="3578146"/>
            <a:ext cx="459923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5400" b="1" dirty="0"/>
              <a:t>ماذا تعلمنا اليوم ؟</a:t>
            </a:r>
          </a:p>
        </p:txBody>
      </p:sp>
    </p:spTree>
    <p:extLst>
      <p:ext uri="{BB962C8B-B14F-4D97-AF65-F5344CB8AC3E}">
        <p14:creationId xmlns:p14="http://schemas.microsoft.com/office/powerpoint/2010/main" val="71892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1"/>
          <p:cNvGrpSpPr/>
          <p:nvPr/>
        </p:nvGrpSpPr>
        <p:grpSpPr>
          <a:xfrm>
            <a:off x="3399129" y="1841224"/>
            <a:ext cx="8793515" cy="5019093"/>
            <a:chOff x="2549347" y="1380918"/>
            <a:chExt cx="6595136" cy="3764320"/>
          </a:xfrm>
        </p:grpSpPr>
        <p:sp>
          <p:nvSpPr>
            <p:cNvPr id="688" name="Google Shape;688;p31"/>
            <p:cNvSpPr/>
            <p:nvPr/>
          </p:nvSpPr>
          <p:spPr>
            <a:xfrm>
              <a:off x="7578947" y="1380918"/>
              <a:ext cx="1039776" cy="1629952"/>
            </a:xfrm>
            <a:custGeom>
              <a:avLst/>
              <a:gdLst/>
              <a:ahLst/>
              <a:cxnLst/>
              <a:rect l="l" t="t" r="r" b="b"/>
              <a:pathLst>
                <a:path w="32493" h="50936" extrusionOk="0">
                  <a:moveTo>
                    <a:pt x="0" y="1"/>
                  </a:moveTo>
                  <a:lnTo>
                    <a:pt x="21050" y="50935"/>
                  </a:lnTo>
                  <a:cubicBezTo>
                    <a:pt x="32492" y="2165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5582499" y="1380918"/>
              <a:ext cx="2670080" cy="1766720"/>
            </a:xfrm>
            <a:custGeom>
              <a:avLst/>
              <a:gdLst/>
              <a:ahLst/>
              <a:cxnLst/>
              <a:rect l="l" t="t" r="r" b="b"/>
              <a:pathLst>
                <a:path w="83440" h="55210" extrusionOk="0">
                  <a:moveTo>
                    <a:pt x="62389" y="1"/>
                  </a:moveTo>
                  <a:lnTo>
                    <a:pt x="0" y="37255"/>
                  </a:lnTo>
                  <a:lnTo>
                    <a:pt x="10895" y="55210"/>
                  </a:lnTo>
                  <a:lnTo>
                    <a:pt x="83439" y="50935"/>
                  </a:lnTo>
                  <a:lnTo>
                    <a:pt x="62389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5616419" y="1451798"/>
              <a:ext cx="2578240" cy="1825760"/>
            </a:xfrm>
            <a:custGeom>
              <a:avLst/>
              <a:gdLst/>
              <a:ahLst/>
              <a:cxnLst/>
              <a:rect l="l" t="t" r="r" b="b"/>
              <a:pathLst>
                <a:path w="80570" h="57055" extrusionOk="0">
                  <a:moveTo>
                    <a:pt x="60377" y="0"/>
                  </a:moveTo>
                  <a:lnTo>
                    <a:pt x="0" y="35362"/>
                  </a:lnTo>
                  <a:lnTo>
                    <a:pt x="13788" y="57055"/>
                  </a:lnTo>
                  <a:lnTo>
                    <a:pt x="80570" y="48935"/>
                  </a:lnTo>
                  <a:lnTo>
                    <a:pt x="6037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04771" y="2426006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1" y="2298"/>
                    <a:pt x="1" y="5132"/>
                  </a:cubicBezTo>
                  <a:cubicBezTo>
                    <a:pt x="1" y="7966"/>
                    <a:pt x="2298" y="10263"/>
                    <a:pt x="5132" y="10263"/>
                  </a:cubicBezTo>
                  <a:cubicBezTo>
                    <a:pt x="7966" y="10263"/>
                    <a:pt x="10252" y="7966"/>
                    <a:pt x="10252" y="5132"/>
                  </a:cubicBezTo>
                  <a:cubicBezTo>
                    <a:pt x="10252" y="2298"/>
                    <a:pt x="7966" y="0"/>
                    <a:pt x="5132" y="0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6768931" y="2419126"/>
              <a:ext cx="328064" cy="328480"/>
            </a:xfrm>
            <a:custGeom>
              <a:avLst/>
              <a:gdLst/>
              <a:ahLst/>
              <a:cxnLst/>
              <a:rect l="l" t="t" r="r" b="b"/>
              <a:pathLst>
                <a:path w="10252" h="10265" extrusionOk="0">
                  <a:moveTo>
                    <a:pt x="5120" y="1"/>
                  </a:moveTo>
                  <a:cubicBezTo>
                    <a:pt x="2298" y="1"/>
                    <a:pt x="1" y="2299"/>
                    <a:pt x="1" y="5133"/>
                  </a:cubicBezTo>
                  <a:cubicBezTo>
                    <a:pt x="1" y="7966"/>
                    <a:pt x="2298" y="10264"/>
                    <a:pt x="5120" y="10264"/>
                  </a:cubicBezTo>
                  <a:cubicBezTo>
                    <a:pt x="7954" y="10264"/>
                    <a:pt x="10252" y="7966"/>
                    <a:pt x="10252" y="5133"/>
                  </a:cubicBezTo>
                  <a:cubicBezTo>
                    <a:pt x="10252" y="2299"/>
                    <a:pt x="7954" y="1"/>
                    <a:pt x="5120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7353379" y="2651926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1"/>
                  </a:moveTo>
                  <a:cubicBezTo>
                    <a:pt x="2299" y="1"/>
                    <a:pt x="1" y="2287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64" y="7954"/>
                    <a:pt x="10264" y="5120"/>
                  </a:cubicBezTo>
                  <a:cubicBezTo>
                    <a:pt x="10264" y="2287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97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48419" y="2559350"/>
              <a:ext cx="328064" cy="328448"/>
            </a:xfrm>
            <a:custGeom>
              <a:avLst/>
              <a:gdLst/>
              <a:ahLst/>
              <a:cxnLst/>
              <a:rect l="l" t="t" r="r" b="b"/>
              <a:pathLst>
                <a:path w="10252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64"/>
                    <a:pt x="5132" y="10264"/>
                  </a:cubicBezTo>
                  <a:cubicBezTo>
                    <a:pt x="7954" y="10264"/>
                    <a:pt x="10251" y="7966"/>
                    <a:pt x="10251" y="5132"/>
                  </a:cubicBezTo>
                  <a:cubicBezTo>
                    <a:pt x="10251" y="2298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5302083" y="2869878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86"/>
                    <a:pt x="0" y="5120"/>
                  </a:cubicBezTo>
                  <a:cubicBezTo>
                    <a:pt x="0" y="7953"/>
                    <a:pt x="2298" y="10251"/>
                    <a:pt x="5132" y="10251"/>
                  </a:cubicBezTo>
                  <a:cubicBezTo>
                    <a:pt x="7954" y="10251"/>
                    <a:pt x="10252" y="7953"/>
                    <a:pt x="10252" y="5120"/>
                  </a:cubicBezTo>
                  <a:cubicBezTo>
                    <a:pt x="10252" y="2286"/>
                    <a:pt x="7954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5124931" y="29876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4958435" y="3067222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6"/>
                    <a:pt x="2298" y="10252"/>
                    <a:pt x="5132" y="10252"/>
                  </a:cubicBezTo>
                  <a:cubicBezTo>
                    <a:pt x="7965" y="10252"/>
                    <a:pt x="10251" y="7966"/>
                    <a:pt x="10251" y="5132"/>
                  </a:cubicBezTo>
                  <a:cubicBezTo>
                    <a:pt x="10251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5235395" y="2984918"/>
              <a:ext cx="328096" cy="328448"/>
            </a:xfrm>
            <a:custGeom>
              <a:avLst/>
              <a:gdLst/>
              <a:ahLst/>
              <a:cxnLst/>
              <a:rect l="l" t="t" r="r" b="b"/>
              <a:pathLst>
                <a:path w="10253" h="10264" extrusionOk="0">
                  <a:moveTo>
                    <a:pt x="5132" y="1"/>
                  </a:moveTo>
                  <a:cubicBezTo>
                    <a:pt x="2299" y="1"/>
                    <a:pt x="1" y="2299"/>
                    <a:pt x="1" y="5132"/>
                  </a:cubicBezTo>
                  <a:cubicBezTo>
                    <a:pt x="1" y="7966"/>
                    <a:pt x="2299" y="10264"/>
                    <a:pt x="5132" y="10264"/>
                  </a:cubicBezTo>
                  <a:cubicBezTo>
                    <a:pt x="7954" y="10264"/>
                    <a:pt x="10252" y="7966"/>
                    <a:pt x="10252" y="5132"/>
                  </a:cubicBezTo>
                  <a:cubicBezTo>
                    <a:pt x="10252" y="2299"/>
                    <a:pt x="7954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5453347" y="2810806"/>
              <a:ext cx="328064" cy="328064"/>
            </a:xfrm>
            <a:custGeom>
              <a:avLst/>
              <a:gdLst/>
              <a:ahLst/>
              <a:cxnLst/>
              <a:rect l="l" t="t" r="r" b="b"/>
              <a:pathLst>
                <a:path w="10252" h="10252" extrusionOk="0">
                  <a:moveTo>
                    <a:pt x="5132" y="1"/>
                  </a:moveTo>
                  <a:cubicBezTo>
                    <a:pt x="2298" y="1"/>
                    <a:pt x="0" y="2298"/>
                    <a:pt x="0" y="5132"/>
                  </a:cubicBezTo>
                  <a:cubicBezTo>
                    <a:pt x="0" y="7954"/>
                    <a:pt x="2298" y="10252"/>
                    <a:pt x="5132" y="10252"/>
                  </a:cubicBezTo>
                  <a:cubicBezTo>
                    <a:pt x="7966" y="10252"/>
                    <a:pt x="10252" y="7954"/>
                    <a:pt x="10252" y="5132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F1B8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861123" y="2498006"/>
              <a:ext cx="328096" cy="328064"/>
            </a:xfrm>
            <a:custGeom>
              <a:avLst/>
              <a:gdLst/>
              <a:ahLst/>
              <a:cxnLst/>
              <a:rect l="l" t="t" r="r" b="b"/>
              <a:pathLst>
                <a:path w="10253" h="10252" extrusionOk="0">
                  <a:moveTo>
                    <a:pt x="5132" y="1"/>
                  </a:moveTo>
                  <a:cubicBezTo>
                    <a:pt x="2299" y="1"/>
                    <a:pt x="1" y="2298"/>
                    <a:pt x="1" y="5120"/>
                  </a:cubicBezTo>
                  <a:cubicBezTo>
                    <a:pt x="1" y="7954"/>
                    <a:pt x="2299" y="10252"/>
                    <a:pt x="5132" y="10252"/>
                  </a:cubicBezTo>
                  <a:cubicBezTo>
                    <a:pt x="7966" y="10252"/>
                    <a:pt x="10252" y="7954"/>
                    <a:pt x="10252" y="5120"/>
                  </a:cubicBezTo>
                  <a:cubicBezTo>
                    <a:pt x="10252" y="2298"/>
                    <a:pt x="7966" y="1"/>
                    <a:pt x="5132" y="1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466147" y="2702614"/>
              <a:ext cx="61376" cy="61760"/>
            </a:xfrm>
            <a:custGeom>
              <a:avLst/>
              <a:gdLst/>
              <a:ahLst/>
              <a:cxnLst/>
              <a:rect l="l" t="t" r="r" b="b"/>
              <a:pathLst>
                <a:path w="1918" h="1930" extrusionOk="0">
                  <a:moveTo>
                    <a:pt x="953" y="0"/>
                  </a:moveTo>
                  <a:cubicBezTo>
                    <a:pt x="430" y="0"/>
                    <a:pt x="1" y="429"/>
                    <a:pt x="1" y="965"/>
                  </a:cubicBezTo>
                  <a:cubicBezTo>
                    <a:pt x="1" y="1489"/>
                    <a:pt x="430" y="1929"/>
                    <a:pt x="953" y="1929"/>
                  </a:cubicBezTo>
                  <a:cubicBezTo>
                    <a:pt x="1489" y="1929"/>
                    <a:pt x="1918" y="1489"/>
                    <a:pt x="1918" y="965"/>
                  </a:cubicBezTo>
                  <a:cubicBezTo>
                    <a:pt x="1918" y="429"/>
                    <a:pt x="1489" y="0"/>
                    <a:pt x="953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6584163" y="2402006"/>
              <a:ext cx="328448" cy="328448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63"/>
                    <a:pt x="5132" y="10263"/>
                  </a:cubicBezTo>
                  <a:cubicBezTo>
                    <a:pt x="7965" y="10263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806275" y="246866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41" y="1"/>
                    <a:pt x="0" y="441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4857443" y="2392854"/>
              <a:ext cx="1754176" cy="1484032"/>
            </a:xfrm>
            <a:custGeom>
              <a:avLst/>
              <a:gdLst/>
              <a:ahLst/>
              <a:cxnLst/>
              <a:rect l="l" t="t" r="r" b="b"/>
              <a:pathLst>
                <a:path w="54818" h="4637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6576899" y="2392854"/>
              <a:ext cx="1675680" cy="1264576"/>
            </a:xfrm>
            <a:custGeom>
              <a:avLst/>
              <a:gdLst/>
              <a:ahLst/>
              <a:cxnLst/>
              <a:rect l="l" t="t" r="r" b="b"/>
              <a:pathLst>
                <a:path w="52365" h="39518" extrusionOk="0">
                  <a:moveTo>
                    <a:pt x="1" y="0"/>
                  </a:moveTo>
                  <a:lnTo>
                    <a:pt x="1084" y="30516"/>
                  </a:lnTo>
                  <a:lnTo>
                    <a:pt x="1561" y="30373"/>
                  </a:lnTo>
                  <a:lnTo>
                    <a:pt x="49745" y="39517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4926051" y="3369366"/>
              <a:ext cx="1711840" cy="960512"/>
            </a:xfrm>
            <a:custGeom>
              <a:avLst/>
              <a:gdLst/>
              <a:ahLst/>
              <a:cxnLst/>
              <a:rect l="l" t="t" r="r" b="b"/>
              <a:pathLst>
                <a:path w="53495" h="30016" extrusionOk="0">
                  <a:moveTo>
                    <a:pt x="52673" y="0"/>
                  </a:moveTo>
                  <a:lnTo>
                    <a:pt x="0" y="15859"/>
                  </a:lnTo>
                  <a:lnTo>
                    <a:pt x="1703" y="30016"/>
                  </a:lnTo>
                  <a:lnTo>
                    <a:pt x="53150" y="23253"/>
                  </a:lnTo>
                  <a:lnTo>
                    <a:pt x="53495" y="23277"/>
                  </a:lnTo>
                  <a:lnTo>
                    <a:pt x="52673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4980515" y="4113430"/>
              <a:ext cx="1677184" cy="558976"/>
            </a:xfrm>
            <a:custGeom>
              <a:avLst/>
              <a:gdLst/>
              <a:ahLst/>
              <a:cxnLst/>
              <a:rect l="l" t="t" r="r" b="b"/>
              <a:pathLst>
                <a:path w="52412" h="17468" extrusionOk="0">
                  <a:moveTo>
                    <a:pt x="51448" y="1"/>
                  </a:moveTo>
                  <a:lnTo>
                    <a:pt x="1" y="6764"/>
                  </a:lnTo>
                  <a:lnTo>
                    <a:pt x="1286" y="17467"/>
                  </a:lnTo>
                  <a:lnTo>
                    <a:pt x="52412" y="17467"/>
                  </a:lnTo>
                  <a:lnTo>
                    <a:pt x="51793" y="25"/>
                  </a:lnTo>
                  <a:lnTo>
                    <a:pt x="51448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637859" y="4114198"/>
              <a:ext cx="1460800" cy="558208"/>
            </a:xfrm>
            <a:custGeom>
              <a:avLst/>
              <a:gdLst/>
              <a:ahLst/>
              <a:cxnLst/>
              <a:rect l="l" t="t" r="r" b="b"/>
              <a:pathLst>
                <a:path w="45650" h="17444" extrusionOk="0">
                  <a:moveTo>
                    <a:pt x="1" y="1"/>
                  </a:moveTo>
                  <a:lnTo>
                    <a:pt x="620" y="17443"/>
                  </a:lnTo>
                  <a:lnTo>
                    <a:pt x="43732" y="17443"/>
                  </a:lnTo>
                  <a:lnTo>
                    <a:pt x="45649" y="2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621827" y="3370141"/>
              <a:ext cx="1557184" cy="834784"/>
            </a:xfrm>
            <a:custGeom>
              <a:avLst/>
              <a:gdLst/>
              <a:ahLst/>
              <a:cxnLst/>
              <a:rect l="l" t="t" r="r" b="b"/>
              <a:pathLst>
                <a:path w="48662" h="26087" extrusionOk="0">
                  <a:moveTo>
                    <a:pt x="477" y="0"/>
                  </a:moveTo>
                  <a:lnTo>
                    <a:pt x="0" y="143"/>
                  </a:lnTo>
                  <a:lnTo>
                    <a:pt x="822" y="23420"/>
                  </a:lnTo>
                  <a:lnTo>
                    <a:pt x="46470" y="26087"/>
                  </a:lnTo>
                  <a:lnTo>
                    <a:pt x="48661" y="914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643971" y="4283766"/>
              <a:ext cx="1432192" cy="388640"/>
            </a:xfrm>
            <a:custGeom>
              <a:avLst/>
              <a:gdLst/>
              <a:ahLst/>
              <a:cxnLst/>
              <a:rect l="l" t="t" r="r" b="b"/>
              <a:pathLst>
                <a:path w="44756" h="12145" extrusionOk="0">
                  <a:moveTo>
                    <a:pt x="0" y="0"/>
                  </a:moveTo>
                  <a:lnTo>
                    <a:pt x="429" y="12144"/>
                  </a:lnTo>
                  <a:lnTo>
                    <a:pt x="43541" y="12144"/>
                  </a:lnTo>
                  <a:lnTo>
                    <a:pt x="44756" y="2774"/>
                  </a:lnTo>
                  <a:lnTo>
                    <a:pt x="44756" y="2774"/>
                  </a:lnTo>
                  <a:cubicBezTo>
                    <a:pt x="43184" y="4298"/>
                    <a:pt x="41505" y="5715"/>
                    <a:pt x="39696" y="7013"/>
                  </a:cubicBezTo>
                  <a:cubicBezTo>
                    <a:pt x="35116" y="10555"/>
                    <a:pt x="29961" y="12100"/>
                    <a:pt x="24779" y="12100"/>
                  </a:cubicBezTo>
                  <a:cubicBezTo>
                    <a:pt x="15573" y="12100"/>
                    <a:pt x="6285" y="7222"/>
                    <a:pt x="0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4857443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2144" y="46375"/>
                  </a:lnTo>
                  <a:lnTo>
                    <a:pt x="3847" y="60532"/>
                  </a:lnTo>
                  <a:lnTo>
                    <a:pt x="5132" y="71235"/>
                  </a:lnTo>
                  <a:lnTo>
                    <a:pt x="56258" y="71235"/>
                  </a:lnTo>
                  <a:lnTo>
                    <a:pt x="55639" y="53793"/>
                  </a:lnTo>
                  <a:lnTo>
                    <a:pt x="54817" y="30516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4857443" y="3199062"/>
              <a:ext cx="1800256" cy="1473344"/>
            </a:xfrm>
            <a:custGeom>
              <a:avLst/>
              <a:gdLst/>
              <a:ahLst/>
              <a:cxnLst/>
              <a:rect l="l" t="t" r="r" b="b"/>
              <a:pathLst>
                <a:path w="56258" h="46042" extrusionOk="0">
                  <a:moveTo>
                    <a:pt x="6418" y="0"/>
                  </a:moveTo>
                  <a:lnTo>
                    <a:pt x="1" y="3417"/>
                  </a:lnTo>
                  <a:lnTo>
                    <a:pt x="2144" y="21181"/>
                  </a:lnTo>
                  <a:lnTo>
                    <a:pt x="3847" y="35338"/>
                  </a:lnTo>
                  <a:lnTo>
                    <a:pt x="5132" y="46041"/>
                  </a:lnTo>
                  <a:lnTo>
                    <a:pt x="56258" y="46041"/>
                  </a:lnTo>
                  <a:lnTo>
                    <a:pt x="55770" y="32421"/>
                  </a:lnTo>
                  <a:cubicBezTo>
                    <a:pt x="53502" y="32843"/>
                    <a:pt x="51156" y="33030"/>
                    <a:pt x="48794" y="33030"/>
                  </a:cubicBezTo>
                  <a:cubicBezTo>
                    <a:pt x="43370" y="33030"/>
                    <a:pt x="37861" y="32044"/>
                    <a:pt x="33017" y="30659"/>
                  </a:cubicBezTo>
                  <a:cubicBezTo>
                    <a:pt x="18503" y="27027"/>
                    <a:pt x="8371" y="14407"/>
                    <a:pt x="6418" y="0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4998051" y="3358678"/>
              <a:ext cx="3112800" cy="508288"/>
            </a:xfrm>
            <a:custGeom>
              <a:avLst/>
              <a:gdLst/>
              <a:ahLst/>
              <a:cxnLst/>
              <a:rect l="l" t="t" r="r" b="b"/>
              <a:pathLst>
                <a:path w="97275" h="15884" extrusionOk="0">
                  <a:moveTo>
                    <a:pt x="50399" y="1"/>
                  </a:moveTo>
                  <a:cubicBezTo>
                    <a:pt x="50340" y="13"/>
                    <a:pt x="50304" y="13"/>
                    <a:pt x="50245" y="25"/>
                  </a:cubicBezTo>
                  <a:cubicBezTo>
                    <a:pt x="50054" y="60"/>
                    <a:pt x="49721" y="144"/>
                    <a:pt x="49221" y="275"/>
                  </a:cubicBezTo>
                  <a:cubicBezTo>
                    <a:pt x="45518" y="1287"/>
                    <a:pt x="33219" y="5025"/>
                    <a:pt x="21836" y="8526"/>
                  </a:cubicBezTo>
                  <a:cubicBezTo>
                    <a:pt x="10454" y="12014"/>
                    <a:pt x="0" y="15265"/>
                    <a:pt x="0" y="15265"/>
                  </a:cubicBezTo>
                  <a:lnTo>
                    <a:pt x="191" y="15884"/>
                  </a:lnTo>
                  <a:cubicBezTo>
                    <a:pt x="191" y="15884"/>
                    <a:pt x="381" y="15824"/>
                    <a:pt x="738" y="15705"/>
                  </a:cubicBezTo>
                  <a:cubicBezTo>
                    <a:pt x="3441" y="14872"/>
                    <a:pt x="15597" y="11097"/>
                    <a:pt x="27218" y="7537"/>
                  </a:cubicBezTo>
                  <a:cubicBezTo>
                    <a:pt x="33028" y="5763"/>
                    <a:pt x="38708" y="4037"/>
                    <a:pt x="42994" y="2751"/>
                  </a:cubicBezTo>
                  <a:cubicBezTo>
                    <a:pt x="45149" y="2108"/>
                    <a:pt x="46947" y="1584"/>
                    <a:pt x="48244" y="1215"/>
                  </a:cubicBezTo>
                  <a:cubicBezTo>
                    <a:pt x="48887" y="1025"/>
                    <a:pt x="49411" y="882"/>
                    <a:pt x="49792" y="787"/>
                  </a:cubicBezTo>
                  <a:cubicBezTo>
                    <a:pt x="49983" y="739"/>
                    <a:pt x="50126" y="703"/>
                    <a:pt x="50245" y="679"/>
                  </a:cubicBezTo>
                  <a:cubicBezTo>
                    <a:pt x="50292" y="668"/>
                    <a:pt x="50328" y="656"/>
                    <a:pt x="50352" y="656"/>
                  </a:cubicBezTo>
                  <a:cubicBezTo>
                    <a:pt x="50388" y="668"/>
                    <a:pt x="50411" y="679"/>
                    <a:pt x="50447" y="679"/>
                  </a:cubicBezTo>
                  <a:cubicBezTo>
                    <a:pt x="50626" y="739"/>
                    <a:pt x="50947" y="810"/>
                    <a:pt x="51411" y="906"/>
                  </a:cubicBezTo>
                  <a:cubicBezTo>
                    <a:pt x="54900" y="1644"/>
                    <a:pt x="66330" y="3751"/>
                    <a:pt x="76891" y="5668"/>
                  </a:cubicBezTo>
                  <a:cubicBezTo>
                    <a:pt x="87464" y="7585"/>
                    <a:pt x="97167" y="9311"/>
                    <a:pt x="97167" y="9311"/>
                  </a:cubicBezTo>
                  <a:lnTo>
                    <a:pt x="97274" y="8680"/>
                  </a:lnTo>
                  <a:cubicBezTo>
                    <a:pt x="97274" y="8680"/>
                    <a:pt x="97096" y="8657"/>
                    <a:pt x="96750" y="8597"/>
                  </a:cubicBezTo>
                  <a:cubicBezTo>
                    <a:pt x="94191" y="8133"/>
                    <a:pt x="82665" y="6073"/>
                    <a:pt x="71747" y="4073"/>
                  </a:cubicBezTo>
                  <a:cubicBezTo>
                    <a:pt x="66294" y="3084"/>
                    <a:pt x="60996" y="2108"/>
                    <a:pt x="57055" y="1358"/>
                  </a:cubicBezTo>
                  <a:cubicBezTo>
                    <a:pt x="55079" y="989"/>
                    <a:pt x="53447" y="668"/>
                    <a:pt x="52304" y="441"/>
                  </a:cubicBezTo>
                  <a:cubicBezTo>
                    <a:pt x="51733" y="322"/>
                    <a:pt x="51281" y="227"/>
                    <a:pt x="50983" y="156"/>
                  </a:cubicBezTo>
                  <a:cubicBezTo>
                    <a:pt x="50828" y="120"/>
                    <a:pt x="50709" y="96"/>
                    <a:pt x="50638" y="72"/>
                  </a:cubicBezTo>
                  <a:cubicBezTo>
                    <a:pt x="50614" y="72"/>
                    <a:pt x="50590" y="60"/>
                    <a:pt x="50578" y="60"/>
                  </a:cubicBezTo>
                  <a:cubicBezTo>
                    <a:pt x="50578" y="60"/>
                    <a:pt x="50578" y="48"/>
                    <a:pt x="50578" y="48"/>
                  </a:cubicBezTo>
                  <a:cubicBezTo>
                    <a:pt x="50519" y="25"/>
                    <a:pt x="50483" y="13"/>
                    <a:pt x="50459" y="13"/>
                  </a:cubicBezTo>
                  <a:lnTo>
                    <a:pt x="50399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5004131" y="386693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5004899" y="4103158"/>
              <a:ext cx="3012608" cy="240832"/>
            </a:xfrm>
            <a:custGeom>
              <a:avLst/>
              <a:gdLst/>
              <a:ahLst/>
              <a:cxnLst/>
              <a:rect l="l" t="t" r="r" b="b"/>
              <a:pathLst>
                <a:path w="94144" h="7526" extrusionOk="0">
                  <a:moveTo>
                    <a:pt x="50674" y="1"/>
                  </a:moveTo>
                  <a:lnTo>
                    <a:pt x="1" y="6894"/>
                  </a:lnTo>
                  <a:lnTo>
                    <a:pt x="84" y="7525"/>
                  </a:lnTo>
                  <a:lnTo>
                    <a:pt x="50697" y="643"/>
                  </a:lnTo>
                  <a:lnTo>
                    <a:pt x="94108" y="3370"/>
                  </a:lnTo>
                  <a:lnTo>
                    <a:pt x="94143" y="2727"/>
                  </a:lnTo>
                  <a:lnTo>
                    <a:pt x="50674" y="1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5007555" y="434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4878019" y="2402774"/>
              <a:ext cx="1800256" cy="2279904"/>
            </a:xfrm>
            <a:custGeom>
              <a:avLst/>
              <a:gdLst/>
              <a:ahLst/>
              <a:cxnLst/>
              <a:rect l="l" t="t" r="r" b="b"/>
              <a:pathLst>
                <a:path w="56258" h="71247" extrusionOk="0">
                  <a:moveTo>
                    <a:pt x="53722" y="0"/>
                  </a:moveTo>
                  <a:lnTo>
                    <a:pt x="1" y="28611"/>
                  </a:lnTo>
                  <a:lnTo>
                    <a:pt x="5132" y="71247"/>
                  </a:lnTo>
                  <a:lnTo>
                    <a:pt x="7740" y="71247"/>
                  </a:lnTo>
                  <a:lnTo>
                    <a:pt x="3847" y="32302"/>
                  </a:lnTo>
                  <a:lnTo>
                    <a:pt x="45518" y="13073"/>
                  </a:lnTo>
                  <a:lnTo>
                    <a:pt x="49888" y="71247"/>
                  </a:lnTo>
                  <a:lnTo>
                    <a:pt x="56258" y="71247"/>
                  </a:lnTo>
                  <a:lnTo>
                    <a:pt x="53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6556323" y="2413046"/>
              <a:ext cx="1676064" cy="2279936"/>
            </a:xfrm>
            <a:custGeom>
              <a:avLst/>
              <a:gdLst/>
              <a:ahLst/>
              <a:cxnLst/>
              <a:rect l="l" t="t" r="r" b="b"/>
              <a:pathLst>
                <a:path w="52377" h="71248" extrusionOk="0">
                  <a:moveTo>
                    <a:pt x="1" y="0"/>
                  </a:moveTo>
                  <a:lnTo>
                    <a:pt x="2525" y="71247"/>
                  </a:lnTo>
                  <a:lnTo>
                    <a:pt x="8121" y="71247"/>
                  </a:lnTo>
                  <a:lnTo>
                    <a:pt x="7811" y="13550"/>
                  </a:lnTo>
                  <a:lnTo>
                    <a:pt x="45638" y="25087"/>
                  </a:lnTo>
                  <a:lnTo>
                    <a:pt x="40494" y="71247"/>
                  </a:lnTo>
                  <a:lnTo>
                    <a:pt x="45638" y="71247"/>
                  </a:lnTo>
                  <a:lnTo>
                    <a:pt x="52376" y="19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6576899" y="2392854"/>
              <a:ext cx="1675680" cy="2279552"/>
            </a:xfrm>
            <a:custGeom>
              <a:avLst/>
              <a:gdLst/>
              <a:ahLst/>
              <a:cxnLst/>
              <a:rect l="l" t="t" r="r" b="b"/>
              <a:pathLst>
                <a:path w="52365" h="71236" extrusionOk="0">
                  <a:moveTo>
                    <a:pt x="1" y="0"/>
                  </a:moveTo>
                  <a:lnTo>
                    <a:pt x="2525" y="71235"/>
                  </a:lnTo>
                  <a:lnTo>
                    <a:pt x="8121" y="71235"/>
                  </a:lnTo>
                  <a:lnTo>
                    <a:pt x="7811" y="13538"/>
                  </a:lnTo>
                  <a:lnTo>
                    <a:pt x="45637" y="25075"/>
                  </a:lnTo>
                  <a:lnTo>
                    <a:pt x="40494" y="71235"/>
                  </a:lnTo>
                  <a:lnTo>
                    <a:pt x="45637" y="71235"/>
                  </a:lnTo>
                  <a:lnTo>
                    <a:pt x="52364" y="19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4857154" y="2392854"/>
              <a:ext cx="1800256" cy="2279552"/>
            </a:xfrm>
            <a:custGeom>
              <a:avLst/>
              <a:gdLst/>
              <a:ahLst/>
              <a:cxnLst/>
              <a:rect l="l" t="t" r="r" b="b"/>
              <a:pathLst>
                <a:path w="56258" h="71236" extrusionOk="0">
                  <a:moveTo>
                    <a:pt x="53734" y="0"/>
                  </a:moveTo>
                  <a:lnTo>
                    <a:pt x="1" y="28611"/>
                  </a:lnTo>
                  <a:lnTo>
                    <a:pt x="5132" y="71235"/>
                  </a:lnTo>
                  <a:lnTo>
                    <a:pt x="7740" y="71235"/>
                  </a:lnTo>
                  <a:lnTo>
                    <a:pt x="3847" y="32290"/>
                  </a:lnTo>
                  <a:lnTo>
                    <a:pt x="45518" y="13062"/>
                  </a:lnTo>
                  <a:lnTo>
                    <a:pt x="49900" y="71235"/>
                  </a:lnTo>
                  <a:lnTo>
                    <a:pt x="56258" y="71235"/>
                  </a:lnTo>
                  <a:lnTo>
                    <a:pt x="53734" y="0"/>
                  </a:lnTo>
                  <a:close/>
                </a:path>
              </a:pathLst>
            </a:custGeom>
            <a:solidFill>
              <a:srgbClr val="33333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4857443" y="3212374"/>
              <a:ext cx="247680" cy="1460032"/>
            </a:xfrm>
            <a:custGeom>
              <a:avLst/>
              <a:gdLst/>
              <a:ahLst/>
              <a:cxnLst/>
              <a:rect l="l" t="t" r="r" b="b"/>
              <a:pathLst>
                <a:path w="7740" h="45626" extrusionOk="0">
                  <a:moveTo>
                    <a:pt x="5621" y="1"/>
                  </a:moveTo>
                  <a:lnTo>
                    <a:pt x="1" y="3001"/>
                  </a:lnTo>
                  <a:lnTo>
                    <a:pt x="5132" y="45625"/>
                  </a:lnTo>
                  <a:lnTo>
                    <a:pt x="7740" y="45625"/>
                  </a:lnTo>
                  <a:lnTo>
                    <a:pt x="3847" y="6680"/>
                  </a:lnTo>
                  <a:lnTo>
                    <a:pt x="6930" y="5263"/>
                  </a:lnTo>
                  <a:cubicBezTo>
                    <a:pt x="6442" y="3525"/>
                    <a:pt x="6037" y="1763"/>
                    <a:pt x="5621" y="1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421091" y="4001814"/>
              <a:ext cx="236608" cy="670592"/>
            </a:xfrm>
            <a:custGeom>
              <a:avLst/>
              <a:gdLst/>
              <a:ahLst/>
              <a:cxnLst/>
              <a:rect l="l" t="t" r="r" b="b"/>
              <a:pathLst>
                <a:path w="7394" h="20956" extrusionOk="0">
                  <a:moveTo>
                    <a:pt x="6656" y="0"/>
                  </a:moveTo>
                  <a:cubicBezTo>
                    <a:pt x="4989" y="2917"/>
                    <a:pt x="2691" y="5334"/>
                    <a:pt x="0" y="7275"/>
                  </a:cubicBezTo>
                  <a:lnTo>
                    <a:pt x="1036" y="20955"/>
                  </a:lnTo>
                  <a:lnTo>
                    <a:pt x="7394" y="20955"/>
                  </a:lnTo>
                  <a:lnTo>
                    <a:pt x="6656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5539459" y="2824918"/>
              <a:ext cx="328448" cy="328064"/>
            </a:xfrm>
            <a:custGeom>
              <a:avLst/>
              <a:gdLst/>
              <a:ahLst/>
              <a:cxnLst/>
              <a:rect l="l" t="t" r="r" b="b"/>
              <a:pathLst>
                <a:path w="10264" h="10252" extrusionOk="0">
                  <a:moveTo>
                    <a:pt x="5132" y="0"/>
                  </a:moveTo>
                  <a:cubicBezTo>
                    <a:pt x="2298" y="0"/>
                    <a:pt x="0" y="2298"/>
                    <a:pt x="0" y="5132"/>
                  </a:cubicBezTo>
                  <a:cubicBezTo>
                    <a:pt x="0" y="7965"/>
                    <a:pt x="2298" y="10251"/>
                    <a:pt x="5132" y="10251"/>
                  </a:cubicBezTo>
                  <a:cubicBezTo>
                    <a:pt x="7965" y="10251"/>
                    <a:pt x="10263" y="7965"/>
                    <a:pt x="10263" y="5132"/>
                  </a:cubicBezTo>
                  <a:cubicBezTo>
                    <a:pt x="10263" y="2298"/>
                    <a:pt x="7965" y="0"/>
                    <a:pt x="5132" y="0"/>
                  </a:cubicBezTo>
                  <a:close/>
                </a:path>
              </a:pathLst>
            </a:custGeom>
            <a:solidFill>
              <a:srgbClr val="ED97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6153987" y="2512118"/>
              <a:ext cx="165024" cy="106304"/>
            </a:xfrm>
            <a:custGeom>
              <a:avLst/>
              <a:gdLst/>
              <a:ahLst/>
              <a:cxnLst/>
              <a:rect l="l" t="t" r="r" b="b"/>
              <a:pathLst>
                <a:path w="5157" h="3322" extrusionOk="0">
                  <a:moveTo>
                    <a:pt x="2442" y="0"/>
                  </a:moveTo>
                  <a:lnTo>
                    <a:pt x="1" y="3322"/>
                  </a:lnTo>
                  <a:lnTo>
                    <a:pt x="5156" y="54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5469347" y="2512118"/>
              <a:ext cx="1018816" cy="1240544"/>
            </a:xfrm>
            <a:custGeom>
              <a:avLst/>
              <a:gdLst/>
              <a:ahLst/>
              <a:cxnLst/>
              <a:rect l="l" t="t" r="r" b="b"/>
              <a:pathLst>
                <a:path w="31838" h="38767" extrusionOk="0">
                  <a:moveTo>
                    <a:pt x="23837" y="0"/>
                  </a:moveTo>
                  <a:lnTo>
                    <a:pt x="881" y="12740"/>
                  </a:lnTo>
                  <a:lnTo>
                    <a:pt x="0" y="15050"/>
                  </a:lnTo>
                  <a:cubicBezTo>
                    <a:pt x="5656" y="31635"/>
                    <a:pt x="3560" y="38767"/>
                    <a:pt x="3560" y="38767"/>
                  </a:cubicBezTo>
                  <a:lnTo>
                    <a:pt x="24372" y="32230"/>
                  </a:lnTo>
                  <a:cubicBezTo>
                    <a:pt x="31838" y="27908"/>
                    <a:pt x="22837" y="2822"/>
                    <a:pt x="22837" y="2822"/>
                  </a:cubicBezTo>
                  <a:lnTo>
                    <a:pt x="23837" y="0"/>
                  </a:lnTo>
                  <a:close/>
                </a:path>
              </a:pathLst>
            </a:custGeom>
            <a:solidFill>
              <a:srgbClr val="F5D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6045411" y="3419638"/>
              <a:ext cx="232448" cy="137952"/>
            </a:xfrm>
            <a:custGeom>
              <a:avLst/>
              <a:gdLst/>
              <a:ahLst/>
              <a:cxnLst/>
              <a:rect l="l" t="t" r="r" b="b"/>
              <a:pathLst>
                <a:path w="7264" h="4311" extrusionOk="0">
                  <a:moveTo>
                    <a:pt x="5716" y="1"/>
                  </a:moveTo>
                  <a:lnTo>
                    <a:pt x="3370" y="1453"/>
                  </a:lnTo>
                  <a:lnTo>
                    <a:pt x="1" y="4311"/>
                  </a:lnTo>
                  <a:lnTo>
                    <a:pt x="1" y="4311"/>
                  </a:lnTo>
                  <a:lnTo>
                    <a:pt x="7263" y="1156"/>
                  </a:lnTo>
                  <a:lnTo>
                    <a:pt x="5716" y="1"/>
                  </a:lnTo>
                  <a:close/>
                </a:path>
              </a:pathLst>
            </a:custGeom>
            <a:solidFill>
              <a:srgbClr val="F0A9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5550115" y="3419638"/>
              <a:ext cx="699168" cy="333024"/>
            </a:xfrm>
            <a:custGeom>
              <a:avLst/>
              <a:gdLst/>
              <a:ahLst/>
              <a:cxnLst/>
              <a:rect l="l" t="t" r="r" b="b"/>
              <a:pathLst>
                <a:path w="21849" h="10407" extrusionOk="0">
                  <a:moveTo>
                    <a:pt x="21194" y="1"/>
                  </a:moveTo>
                  <a:lnTo>
                    <a:pt x="762" y="7585"/>
                  </a:lnTo>
                  <a:lnTo>
                    <a:pt x="0" y="9002"/>
                  </a:lnTo>
                  <a:lnTo>
                    <a:pt x="1036" y="10407"/>
                  </a:lnTo>
                  <a:lnTo>
                    <a:pt x="21848" y="3870"/>
                  </a:lnTo>
                  <a:lnTo>
                    <a:pt x="20539" y="2120"/>
                  </a:lnTo>
                  <a:lnTo>
                    <a:pt x="21194" y="1"/>
                  </a:lnTo>
                  <a:close/>
                </a:path>
              </a:pathLst>
            </a:custGeom>
            <a:solidFill>
              <a:srgbClr val="F1C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6139907" y="3083990"/>
              <a:ext cx="16032" cy="22880"/>
            </a:xfrm>
            <a:custGeom>
              <a:avLst/>
              <a:gdLst/>
              <a:ahLst/>
              <a:cxnLst/>
              <a:rect l="l" t="t" r="r" b="b"/>
              <a:pathLst>
                <a:path w="501" h="715" extrusionOk="0">
                  <a:moveTo>
                    <a:pt x="298" y="0"/>
                  </a:moveTo>
                  <a:lnTo>
                    <a:pt x="0" y="108"/>
                  </a:lnTo>
                  <a:cubicBezTo>
                    <a:pt x="72" y="310"/>
                    <a:pt x="131" y="512"/>
                    <a:pt x="191" y="715"/>
                  </a:cubicBezTo>
                  <a:lnTo>
                    <a:pt x="500" y="619"/>
                  </a:lnTo>
                  <a:cubicBezTo>
                    <a:pt x="441" y="417"/>
                    <a:pt x="369" y="215"/>
                    <a:pt x="29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6151331" y="3124374"/>
              <a:ext cx="13376" cy="21760"/>
            </a:xfrm>
            <a:custGeom>
              <a:avLst/>
              <a:gdLst/>
              <a:ahLst/>
              <a:cxnLst/>
              <a:rect l="l" t="t" r="r" b="b"/>
              <a:pathLst>
                <a:path w="418" h="680" extrusionOk="0">
                  <a:moveTo>
                    <a:pt x="310" y="0"/>
                  </a:moveTo>
                  <a:lnTo>
                    <a:pt x="1" y="60"/>
                  </a:lnTo>
                  <a:cubicBezTo>
                    <a:pt x="36" y="215"/>
                    <a:pt x="60" y="358"/>
                    <a:pt x="84" y="512"/>
                  </a:cubicBezTo>
                  <a:cubicBezTo>
                    <a:pt x="96" y="572"/>
                    <a:pt x="96" y="631"/>
                    <a:pt x="108" y="679"/>
                  </a:cubicBezTo>
                  <a:lnTo>
                    <a:pt x="417" y="643"/>
                  </a:lnTo>
                  <a:cubicBezTo>
                    <a:pt x="417" y="584"/>
                    <a:pt x="405" y="524"/>
                    <a:pt x="393" y="465"/>
                  </a:cubicBezTo>
                  <a:cubicBezTo>
                    <a:pt x="382" y="310"/>
                    <a:pt x="346" y="155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6120867" y="2803958"/>
              <a:ext cx="18304" cy="22880"/>
            </a:xfrm>
            <a:custGeom>
              <a:avLst/>
              <a:gdLst/>
              <a:ahLst/>
              <a:cxnLst/>
              <a:rect l="l" t="t" r="r" b="b"/>
              <a:pathLst>
                <a:path w="572" h="715" extrusionOk="0">
                  <a:moveTo>
                    <a:pt x="286" y="0"/>
                  </a:moveTo>
                  <a:lnTo>
                    <a:pt x="0" y="167"/>
                  </a:lnTo>
                  <a:cubicBezTo>
                    <a:pt x="107" y="346"/>
                    <a:pt x="202" y="524"/>
                    <a:pt x="274" y="715"/>
                  </a:cubicBezTo>
                  <a:lnTo>
                    <a:pt x="572" y="608"/>
                  </a:lnTo>
                  <a:cubicBezTo>
                    <a:pt x="500" y="393"/>
                    <a:pt x="393" y="191"/>
                    <a:pt x="286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6104483" y="277042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6114755" y="3006262"/>
              <a:ext cx="14880" cy="22496"/>
            </a:xfrm>
            <a:custGeom>
              <a:avLst/>
              <a:gdLst/>
              <a:ahLst/>
              <a:cxnLst/>
              <a:rect l="l" t="t" r="r" b="b"/>
              <a:pathLst>
                <a:path w="465" h="703" extrusionOk="0">
                  <a:moveTo>
                    <a:pt x="322" y="0"/>
                  </a:moveTo>
                  <a:lnTo>
                    <a:pt x="1" y="60"/>
                  </a:lnTo>
                  <a:cubicBezTo>
                    <a:pt x="48" y="274"/>
                    <a:pt x="96" y="489"/>
                    <a:pt x="155" y="703"/>
                  </a:cubicBezTo>
                  <a:lnTo>
                    <a:pt x="465" y="608"/>
                  </a:lnTo>
                  <a:cubicBezTo>
                    <a:pt x="405" y="405"/>
                    <a:pt x="358" y="203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6115139" y="2924342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55" y="1"/>
                  </a:moveTo>
                  <a:cubicBezTo>
                    <a:pt x="96" y="215"/>
                    <a:pt x="48" y="429"/>
                    <a:pt x="0" y="632"/>
                  </a:cubicBezTo>
                  <a:lnTo>
                    <a:pt x="310" y="703"/>
                  </a:lnTo>
                  <a:cubicBezTo>
                    <a:pt x="358" y="501"/>
                    <a:pt x="405" y="298"/>
                    <a:pt x="465" y="8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6096835" y="2770422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39" y="1"/>
                  </a:moveTo>
                  <a:lnTo>
                    <a:pt x="1" y="203"/>
                  </a:lnTo>
                  <a:cubicBezTo>
                    <a:pt x="144" y="370"/>
                    <a:pt x="275" y="536"/>
                    <a:pt x="406" y="703"/>
                  </a:cubicBezTo>
                  <a:lnTo>
                    <a:pt x="656" y="501"/>
                  </a:lnTo>
                  <a:cubicBezTo>
                    <a:pt x="525" y="334"/>
                    <a:pt x="382" y="167"/>
                    <a:pt x="23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6111331" y="2965878"/>
              <a:ext cx="11072" cy="21376"/>
            </a:xfrm>
            <a:custGeom>
              <a:avLst/>
              <a:gdLst/>
              <a:ahLst/>
              <a:cxnLst/>
              <a:rect l="l" t="t" r="r" b="b"/>
              <a:pathLst>
                <a:path w="346" h="668" extrusionOk="0">
                  <a:moveTo>
                    <a:pt x="24" y="0"/>
                  </a:moveTo>
                  <a:cubicBezTo>
                    <a:pt x="0" y="227"/>
                    <a:pt x="0" y="441"/>
                    <a:pt x="24" y="667"/>
                  </a:cubicBezTo>
                  <a:lnTo>
                    <a:pt x="346" y="643"/>
                  </a:lnTo>
                  <a:cubicBezTo>
                    <a:pt x="322" y="441"/>
                    <a:pt x="322" y="227"/>
                    <a:pt x="334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6134179" y="2844726"/>
              <a:ext cx="11072" cy="21344"/>
            </a:xfrm>
            <a:custGeom>
              <a:avLst/>
              <a:gdLst/>
              <a:ahLst/>
              <a:cxnLst/>
              <a:rect l="l" t="t" r="r" b="b"/>
              <a:pathLst>
                <a:path w="346" h="667" extrusionOk="0">
                  <a:moveTo>
                    <a:pt x="322" y="0"/>
                  </a:moveTo>
                  <a:lnTo>
                    <a:pt x="1" y="36"/>
                  </a:lnTo>
                  <a:cubicBezTo>
                    <a:pt x="25" y="238"/>
                    <a:pt x="25" y="441"/>
                    <a:pt x="1" y="643"/>
                  </a:cubicBezTo>
                  <a:lnTo>
                    <a:pt x="322" y="667"/>
                  </a:lnTo>
                  <a:cubicBezTo>
                    <a:pt x="346" y="453"/>
                    <a:pt x="346" y="226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6070563" y="2738806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2" y="0"/>
                  </a:moveTo>
                  <a:lnTo>
                    <a:pt x="0" y="179"/>
                  </a:lnTo>
                  <a:cubicBezTo>
                    <a:pt x="131" y="358"/>
                    <a:pt x="262" y="536"/>
                    <a:pt x="405" y="703"/>
                  </a:cubicBezTo>
                  <a:lnTo>
                    <a:pt x="655" y="500"/>
                  </a:lnTo>
                  <a:cubicBezTo>
                    <a:pt x="512" y="334"/>
                    <a:pt x="381" y="167"/>
                    <a:pt x="26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125795" y="2884726"/>
              <a:ext cx="15296" cy="22496"/>
            </a:xfrm>
            <a:custGeom>
              <a:avLst/>
              <a:gdLst/>
              <a:ahLst/>
              <a:cxnLst/>
              <a:rect l="l" t="t" r="r" b="b"/>
              <a:pathLst>
                <a:path w="478" h="703" extrusionOk="0">
                  <a:moveTo>
                    <a:pt x="167" y="0"/>
                  </a:moveTo>
                  <a:cubicBezTo>
                    <a:pt x="120" y="215"/>
                    <a:pt x="60" y="417"/>
                    <a:pt x="1" y="620"/>
                  </a:cubicBezTo>
                  <a:lnTo>
                    <a:pt x="310" y="703"/>
                  </a:lnTo>
                  <a:cubicBezTo>
                    <a:pt x="370" y="500"/>
                    <a:pt x="429" y="286"/>
                    <a:pt x="477" y="7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6047715" y="2663350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cubicBezTo>
                    <a:pt x="12" y="227"/>
                    <a:pt x="0" y="441"/>
                    <a:pt x="12" y="668"/>
                  </a:cubicBezTo>
                  <a:lnTo>
                    <a:pt x="333" y="656"/>
                  </a:lnTo>
                  <a:cubicBezTo>
                    <a:pt x="321" y="453"/>
                    <a:pt x="333" y="251"/>
                    <a:pt x="357" y="4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6053795" y="2622582"/>
              <a:ext cx="16800" cy="22912"/>
            </a:xfrm>
            <a:custGeom>
              <a:avLst/>
              <a:gdLst/>
              <a:ahLst/>
              <a:cxnLst/>
              <a:rect l="l" t="t" r="r" b="b"/>
              <a:pathLst>
                <a:path w="525" h="716" extrusionOk="0">
                  <a:moveTo>
                    <a:pt x="227" y="1"/>
                  </a:moveTo>
                  <a:cubicBezTo>
                    <a:pt x="143" y="203"/>
                    <a:pt x="60" y="418"/>
                    <a:pt x="1" y="620"/>
                  </a:cubicBezTo>
                  <a:lnTo>
                    <a:pt x="310" y="715"/>
                  </a:lnTo>
                  <a:cubicBezTo>
                    <a:pt x="370" y="513"/>
                    <a:pt x="441" y="322"/>
                    <a:pt x="524" y="13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6051523" y="2703382"/>
              <a:ext cx="17152" cy="22880"/>
            </a:xfrm>
            <a:custGeom>
              <a:avLst/>
              <a:gdLst/>
              <a:ahLst/>
              <a:cxnLst/>
              <a:rect l="l" t="t" r="r" b="b"/>
              <a:pathLst>
                <a:path w="536" h="715" extrusionOk="0">
                  <a:moveTo>
                    <a:pt x="310" y="0"/>
                  </a:moveTo>
                  <a:lnTo>
                    <a:pt x="0" y="95"/>
                  </a:lnTo>
                  <a:lnTo>
                    <a:pt x="24" y="167"/>
                  </a:lnTo>
                  <a:cubicBezTo>
                    <a:pt x="83" y="357"/>
                    <a:pt x="155" y="548"/>
                    <a:pt x="250" y="714"/>
                  </a:cubicBezTo>
                  <a:lnTo>
                    <a:pt x="536" y="572"/>
                  </a:lnTo>
                  <a:cubicBezTo>
                    <a:pt x="453" y="417"/>
                    <a:pt x="381" y="250"/>
                    <a:pt x="333" y="71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5640803" y="3033686"/>
              <a:ext cx="21728" cy="21760"/>
            </a:xfrm>
            <a:custGeom>
              <a:avLst/>
              <a:gdLst/>
              <a:ahLst/>
              <a:cxnLst/>
              <a:rect l="l" t="t" r="r" b="b"/>
              <a:pathLst>
                <a:path w="679" h="680" extrusionOk="0">
                  <a:moveTo>
                    <a:pt x="226" y="1"/>
                  </a:moveTo>
                  <a:lnTo>
                    <a:pt x="0" y="227"/>
                  </a:lnTo>
                  <a:cubicBezTo>
                    <a:pt x="143" y="382"/>
                    <a:pt x="298" y="525"/>
                    <a:pt x="453" y="679"/>
                  </a:cubicBezTo>
                  <a:lnTo>
                    <a:pt x="679" y="453"/>
                  </a:lnTo>
                  <a:cubicBezTo>
                    <a:pt x="524" y="298"/>
                    <a:pt x="369" y="156"/>
                    <a:pt x="22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6129987" y="28039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5613347" y="3002838"/>
              <a:ext cx="20992" cy="22496"/>
            </a:xfrm>
            <a:custGeom>
              <a:avLst/>
              <a:gdLst/>
              <a:ahLst/>
              <a:cxnLst/>
              <a:rect l="l" t="t" r="r" b="b"/>
              <a:pathLst>
                <a:path w="656" h="703" extrusionOk="0">
                  <a:moveTo>
                    <a:pt x="263" y="0"/>
                  </a:moveTo>
                  <a:lnTo>
                    <a:pt x="1" y="191"/>
                  </a:lnTo>
                  <a:cubicBezTo>
                    <a:pt x="132" y="369"/>
                    <a:pt x="263" y="536"/>
                    <a:pt x="406" y="703"/>
                  </a:cubicBezTo>
                  <a:lnTo>
                    <a:pt x="656" y="500"/>
                  </a:lnTo>
                  <a:cubicBezTo>
                    <a:pt x="513" y="346"/>
                    <a:pt x="382" y="179"/>
                    <a:pt x="26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5576035" y="2930838"/>
              <a:ext cx="16768" cy="22880"/>
            </a:xfrm>
            <a:custGeom>
              <a:avLst/>
              <a:gdLst/>
              <a:ahLst/>
              <a:cxnLst/>
              <a:rect l="l" t="t" r="r" b="b"/>
              <a:pathLst>
                <a:path w="524" h="715" extrusionOk="0">
                  <a:moveTo>
                    <a:pt x="310" y="0"/>
                  </a:moveTo>
                  <a:lnTo>
                    <a:pt x="0" y="95"/>
                  </a:lnTo>
                  <a:cubicBezTo>
                    <a:pt x="72" y="310"/>
                    <a:pt x="143" y="512"/>
                    <a:pt x="226" y="714"/>
                  </a:cubicBezTo>
                  <a:lnTo>
                    <a:pt x="524" y="595"/>
                  </a:lnTo>
                  <a:cubicBezTo>
                    <a:pt x="441" y="405"/>
                    <a:pt x="369" y="202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5640419" y="3282102"/>
              <a:ext cx="17152" cy="23264"/>
            </a:xfrm>
            <a:custGeom>
              <a:avLst/>
              <a:gdLst/>
              <a:ahLst/>
              <a:cxnLst/>
              <a:rect l="l" t="t" r="r" b="b"/>
              <a:pathLst>
                <a:path w="536" h="727" extrusionOk="0">
                  <a:moveTo>
                    <a:pt x="238" y="1"/>
                  </a:moveTo>
                  <a:cubicBezTo>
                    <a:pt x="155" y="203"/>
                    <a:pt x="72" y="405"/>
                    <a:pt x="0" y="608"/>
                  </a:cubicBezTo>
                  <a:lnTo>
                    <a:pt x="298" y="727"/>
                  </a:lnTo>
                  <a:cubicBezTo>
                    <a:pt x="369" y="524"/>
                    <a:pt x="453" y="334"/>
                    <a:pt x="536" y="1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5622883" y="3362486"/>
              <a:ext cx="12224" cy="21760"/>
            </a:xfrm>
            <a:custGeom>
              <a:avLst/>
              <a:gdLst/>
              <a:ahLst/>
              <a:cxnLst/>
              <a:rect l="l" t="t" r="r" b="b"/>
              <a:pathLst>
                <a:path w="382" h="680" extrusionOk="0">
                  <a:moveTo>
                    <a:pt x="60" y="1"/>
                  </a:moveTo>
                  <a:cubicBezTo>
                    <a:pt x="36" y="227"/>
                    <a:pt x="12" y="441"/>
                    <a:pt x="1" y="668"/>
                  </a:cubicBezTo>
                  <a:lnTo>
                    <a:pt x="322" y="679"/>
                  </a:lnTo>
                  <a:cubicBezTo>
                    <a:pt x="334" y="465"/>
                    <a:pt x="346" y="251"/>
                    <a:pt x="382" y="48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6070179" y="2592118"/>
              <a:ext cx="18688" cy="16416"/>
            </a:xfrm>
            <a:custGeom>
              <a:avLst/>
              <a:gdLst/>
              <a:ahLst/>
              <a:cxnLst/>
              <a:rect l="l" t="t" r="r" b="b"/>
              <a:pathLst>
                <a:path w="584" h="513" extrusionOk="0">
                  <a:moveTo>
                    <a:pt x="584" y="0"/>
                  </a:moveTo>
                  <a:lnTo>
                    <a:pt x="36" y="298"/>
                  </a:lnTo>
                  <a:cubicBezTo>
                    <a:pt x="24" y="322"/>
                    <a:pt x="12" y="334"/>
                    <a:pt x="0" y="358"/>
                  </a:cubicBezTo>
                  <a:lnTo>
                    <a:pt x="286" y="512"/>
                  </a:lnTo>
                  <a:cubicBezTo>
                    <a:pt x="381" y="334"/>
                    <a:pt x="477" y="167"/>
                    <a:pt x="58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5626307" y="302530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5670115" y="3062646"/>
              <a:ext cx="21760" cy="22144"/>
            </a:xfrm>
            <a:custGeom>
              <a:avLst/>
              <a:gdLst/>
              <a:ahLst/>
              <a:cxnLst/>
              <a:rect l="l" t="t" r="r" b="b"/>
              <a:pathLst>
                <a:path w="680" h="692" extrusionOk="0">
                  <a:moveTo>
                    <a:pt x="227" y="1"/>
                  </a:moveTo>
                  <a:lnTo>
                    <a:pt x="1" y="227"/>
                  </a:lnTo>
                  <a:cubicBezTo>
                    <a:pt x="156" y="382"/>
                    <a:pt x="299" y="536"/>
                    <a:pt x="430" y="691"/>
                  </a:cubicBezTo>
                  <a:lnTo>
                    <a:pt x="680" y="477"/>
                  </a:lnTo>
                  <a:cubicBezTo>
                    <a:pt x="537" y="310"/>
                    <a:pt x="382" y="155"/>
                    <a:pt x="227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5696035" y="3094646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74" y="1"/>
                  </a:moveTo>
                  <a:lnTo>
                    <a:pt x="1" y="179"/>
                  </a:lnTo>
                  <a:cubicBezTo>
                    <a:pt x="120" y="358"/>
                    <a:pt x="215" y="537"/>
                    <a:pt x="298" y="715"/>
                  </a:cubicBezTo>
                  <a:lnTo>
                    <a:pt x="596" y="596"/>
                  </a:lnTo>
                  <a:cubicBezTo>
                    <a:pt x="501" y="382"/>
                    <a:pt x="393" y="191"/>
                    <a:pt x="274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5591651" y="2968534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286" y="1"/>
                  </a:moveTo>
                  <a:lnTo>
                    <a:pt x="0" y="144"/>
                  </a:lnTo>
                  <a:cubicBezTo>
                    <a:pt x="95" y="334"/>
                    <a:pt x="203" y="525"/>
                    <a:pt x="322" y="715"/>
                  </a:cubicBezTo>
                  <a:lnTo>
                    <a:pt x="596" y="548"/>
                  </a:lnTo>
                  <a:cubicBezTo>
                    <a:pt x="488" y="370"/>
                    <a:pt x="381" y="179"/>
                    <a:pt x="28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5683843" y="30847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5566883" y="2891574"/>
              <a:ext cx="13728" cy="22144"/>
            </a:xfrm>
            <a:custGeom>
              <a:avLst/>
              <a:gdLst/>
              <a:ahLst/>
              <a:cxnLst/>
              <a:rect l="l" t="t" r="r" b="b"/>
              <a:pathLst>
                <a:path w="429" h="692" extrusionOk="0">
                  <a:moveTo>
                    <a:pt x="310" y="1"/>
                  </a:moveTo>
                  <a:lnTo>
                    <a:pt x="0" y="48"/>
                  </a:lnTo>
                  <a:lnTo>
                    <a:pt x="0" y="84"/>
                  </a:lnTo>
                  <a:cubicBezTo>
                    <a:pt x="36" y="286"/>
                    <a:pt x="72" y="489"/>
                    <a:pt x="119" y="691"/>
                  </a:cubicBezTo>
                  <a:lnTo>
                    <a:pt x="429" y="620"/>
                  </a:lnTo>
                  <a:cubicBezTo>
                    <a:pt x="381" y="429"/>
                    <a:pt x="346" y="227"/>
                    <a:pt x="322" y="36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6126179" y="3045110"/>
              <a:ext cx="16416" cy="22912"/>
            </a:xfrm>
            <a:custGeom>
              <a:avLst/>
              <a:gdLst/>
              <a:ahLst/>
              <a:cxnLst/>
              <a:rect l="l" t="t" r="r" b="b"/>
              <a:pathLst>
                <a:path w="513" h="716" extrusionOk="0">
                  <a:moveTo>
                    <a:pt x="298" y="1"/>
                  </a:moveTo>
                  <a:lnTo>
                    <a:pt x="1" y="108"/>
                  </a:lnTo>
                  <a:cubicBezTo>
                    <a:pt x="60" y="310"/>
                    <a:pt x="132" y="513"/>
                    <a:pt x="215" y="715"/>
                  </a:cubicBezTo>
                  <a:lnTo>
                    <a:pt x="513" y="608"/>
                  </a:lnTo>
                  <a:cubicBezTo>
                    <a:pt x="441" y="406"/>
                    <a:pt x="370" y="203"/>
                    <a:pt x="29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5699459" y="3174294"/>
              <a:ext cx="17568" cy="22880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239" y="0"/>
                  </a:moveTo>
                  <a:cubicBezTo>
                    <a:pt x="179" y="191"/>
                    <a:pt x="96" y="381"/>
                    <a:pt x="1" y="572"/>
                  </a:cubicBezTo>
                  <a:lnTo>
                    <a:pt x="286" y="715"/>
                  </a:lnTo>
                  <a:cubicBezTo>
                    <a:pt x="394" y="524"/>
                    <a:pt x="477" y="310"/>
                    <a:pt x="548" y="107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5678499" y="3210486"/>
              <a:ext cx="19840" cy="22880"/>
            </a:xfrm>
            <a:custGeom>
              <a:avLst/>
              <a:gdLst/>
              <a:ahLst/>
              <a:cxnLst/>
              <a:rect l="l" t="t" r="r" b="b"/>
              <a:pathLst>
                <a:path w="620" h="715" extrusionOk="0">
                  <a:moveTo>
                    <a:pt x="346" y="0"/>
                  </a:moveTo>
                  <a:cubicBezTo>
                    <a:pt x="239" y="179"/>
                    <a:pt x="120" y="357"/>
                    <a:pt x="1" y="536"/>
                  </a:cubicBezTo>
                  <a:lnTo>
                    <a:pt x="275" y="715"/>
                  </a:lnTo>
                  <a:cubicBezTo>
                    <a:pt x="394" y="524"/>
                    <a:pt x="513" y="346"/>
                    <a:pt x="620" y="167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5740227" y="3440214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82" y="1"/>
                  </a:moveTo>
                  <a:cubicBezTo>
                    <a:pt x="263" y="179"/>
                    <a:pt x="132" y="346"/>
                    <a:pt x="1" y="489"/>
                  </a:cubicBezTo>
                  <a:lnTo>
                    <a:pt x="239" y="715"/>
                  </a:lnTo>
                  <a:cubicBezTo>
                    <a:pt x="382" y="548"/>
                    <a:pt x="525" y="370"/>
                    <a:pt x="644" y="179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5781379" y="3368214"/>
              <a:ext cx="19072" cy="22880"/>
            </a:xfrm>
            <a:custGeom>
              <a:avLst/>
              <a:gdLst/>
              <a:ahLst/>
              <a:cxnLst/>
              <a:rect l="l" t="t" r="r" b="b"/>
              <a:pathLst>
                <a:path w="596" h="715" extrusionOk="0">
                  <a:moveTo>
                    <a:pt x="322" y="0"/>
                  </a:moveTo>
                  <a:cubicBezTo>
                    <a:pt x="215" y="179"/>
                    <a:pt x="108" y="370"/>
                    <a:pt x="1" y="560"/>
                  </a:cubicBezTo>
                  <a:lnTo>
                    <a:pt x="274" y="715"/>
                  </a:lnTo>
                  <a:cubicBezTo>
                    <a:pt x="382" y="524"/>
                    <a:pt x="489" y="346"/>
                    <a:pt x="596" y="167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5708227" y="3468406"/>
              <a:ext cx="22496" cy="16800"/>
            </a:xfrm>
            <a:custGeom>
              <a:avLst/>
              <a:gdLst/>
              <a:ahLst/>
              <a:cxnLst/>
              <a:rect l="l" t="t" r="r" b="b"/>
              <a:pathLst>
                <a:path w="703" h="525" extrusionOk="0">
                  <a:moveTo>
                    <a:pt x="536" y="1"/>
                  </a:moveTo>
                  <a:cubicBezTo>
                    <a:pt x="382" y="96"/>
                    <a:pt x="215" y="156"/>
                    <a:pt x="24" y="203"/>
                  </a:cubicBezTo>
                  <a:lnTo>
                    <a:pt x="1" y="203"/>
                  </a:lnTo>
                  <a:lnTo>
                    <a:pt x="60" y="525"/>
                  </a:lnTo>
                  <a:lnTo>
                    <a:pt x="96" y="513"/>
                  </a:lnTo>
                  <a:cubicBezTo>
                    <a:pt x="322" y="465"/>
                    <a:pt x="524" y="382"/>
                    <a:pt x="703" y="275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5710883" y="3134646"/>
              <a:ext cx="11488" cy="21760"/>
            </a:xfrm>
            <a:custGeom>
              <a:avLst/>
              <a:gdLst/>
              <a:ahLst/>
              <a:cxnLst/>
              <a:rect l="l" t="t" r="r" b="b"/>
              <a:pathLst>
                <a:path w="359" h="680" extrusionOk="0">
                  <a:moveTo>
                    <a:pt x="322" y="1"/>
                  </a:moveTo>
                  <a:lnTo>
                    <a:pt x="1" y="49"/>
                  </a:lnTo>
                  <a:lnTo>
                    <a:pt x="1" y="72"/>
                  </a:lnTo>
                  <a:cubicBezTo>
                    <a:pt x="13" y="120"/>
                    <a:pt x="25" y="168"/>
                    <a:pt x="25" y="215"/>
                  </a:cubicBezTo>
                  <a:cubicBezTo>
                    <a:pt x="37" y="358"/>
                    <a:pt x="37" y="501"/>
                    <a:pt x="13" y="644"/>
                  </a:cubicBezTo>
                  <a:lnTo>
                    <a:pt x="334" y="680"/>
                  </a:lnTo>
                  <a:cubicBezTo>
                    <a:pt x="358" y="525"/>
                    <a:pt x="358" y="358"/>
                    <a:pt x="346" y="191"/>
                  </a:cubicBezTo>
                  <a:cubicBezTo>
                    <a:pt x="334" y="132"/>
                    <a:pt x="334" y="84"/>
                    <a:pt x="322" y="2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5762339" y="3404790"/>
              <a:ext cx="18688" cy="22880"/>
            </a:xfrm>
            <a:custGeom>
              <a:avLst/>
              <a:gdLst/>
              <a:ahLst/>
              <a:cxnLst/>
              <a:rect l="l" t="t" r="r" b="b"/>
              <a:pathLst>
                <a:path w="584" h="715" extrusionOk="0">
                  <a:moveTo>
                    <a:pt x="298" y="0"/>
                  </a:moveTo>
                  <a:cubicBezTo>
                    <a:pt x="203" y="191"/>
                    <a:pt x="107" y="381"/>
                    <a:pt x="0" y="560"/>
                  </a:cubicBezTo>
                  <a:lnTo>
                    <a:pt x="286" y="715"/>
                  </a:lnTo>
                  <a:cubicBezTo>
                    <a:pt x="393" y="524"/>
                    <a:pt x="488" y="334"/>
                    <a:pt x="584" y="14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5803107" y="3333526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381" y="1"/>
                  </a:moveTo>
                  <a:cubicBezTo>
                    <a:pt x="250" y="180"/>
                    <a:pt x="119" y="358"/>
                    <a:pt x="0" y="537"/>
                  </a:cubicBezTo>
                  <a:lnTo>
                    <a:pt x="262" y="715"/>
                  </a:lnTo>
                  <a:cubicBezTo>
                    <a:pt x="381" y="537"/>
                    <a:pt x="512" y="370"/>
                    <a:pt x="631" y="19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5628611" y="3321718"/>
              <a:ext cx="14880" cy="22528"/>
            </a:xfrm>
            <a:custGeom>
              <a:avLst/>
              <a:gdLst/>
              <a:ahLst/>
              <a:cxnLst/>
              <a:rect l="l" t="t" r="r" b="b"/>
              <a:pathLst>
                <a:path w="465" h="704" extrusionOk="0">
                  <a:moveTo>
                    <a:pt x="167" y="1"/>
                  </a:moveTo>
                  <a:cubicBezTo>
                    <a:pt x="95" y="203"/>
                    <a:pt x="48" y="418"/>
                    <a:pt x="0" y="632"/>
                  </a:cubicBezTo>
                  <a:lnTo>
                    <a:pt x="310" y="703"/>
                  </a:lnTo>
                  <a:cubicBezTo>
                    <a:pt x="357" y="489"/>
                    <a:pt x="405" y="287"/>
                    <a:pt x="464" y="8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5636227" y="3440982"/>
              <a:ext cx="20608" cy="22496"/>
            </a:xfrm>
            <a:custGeom>
              <a:avLst/>
              <a:gdLst/>
              <a:ahLst/>
              <a:cxnLst/>
              <a:rect l="l" t="t" r="r" b="b"/>
              <a:pathLst>
                <a:path w="644" h="703" extrusionOk="0">
                  <a:moveTo>
                    <a:pt x="274" y="0"/>
                  </a:moveTo>
                  <a:lnTo>
                    <a:pt x="0" y="167"/>
                  </a:lnTo>
                  <a:cubicBezTo>
                    <a:pt x="119" y="358"/>
                    <a:pt x="250" y="548"/>
                    <a:pt x="417" y="703"/>
                  </a:cubicBezTo>
                  <a:lnTo>
                    <a:pt x="643" y="477"/>
                  </a:lnTo>
                  <a:cubicBezTo>
                    <a:pt x="500" y="334"/>
                    <a:pt x="381" y="179"/>
                    <a:pt x="274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5623651" y="3404022"/>
              <a:ext cx="14112" cy="22144"/>
            </a:xfrm>
            <a:custGeom>
              <a:avLst/>
              <a:gdLst/>
              <a:ahLst/>
              <a:cxnLst/>
              <a:rect l="l" t="t" r="r" b="b"/>
              <a:pathLst>
                <a:path w="441" h="692" extrusionOk="0">
                  <a:moveTo>
                    <a:pt x="322" y="1"/>
                  </a:moveTo>
                  <a:lnTo>
                    <a:pt x="0" y="36"/>
                  </a:lnTo>
                  <a:cubicBezTo>
                    <a:pt x="12" y="84"/>
                    <a:pt x="12" y="132"/>
                    <a:pt x="24" y="179"/>
                  </a:cubicBezTo>
                  <a:cubicBezTo>
                    <a:pt x="48" y="358"/>
                    <a:pt x="84" y="524"/>
                    <a:pt x="131" y="691"/>
                  </a:cubicBezTo>
                  <a:lnTo>
                    <a:pt x="441" y="596"/>
                  </a:lnTo>
                  <a:cubicBezTo>
                    <a:pt x="393" y="453"/>
                    <a:pt x="358" y="298"/>
                    <a:pt x="334" y="143"/>
                  </a:cubicBezTo>
                  <a:cubicBezTo>
                    <a:pt x="334" y="96"/>
                    <a:pt x="322" y="48"/>
                    <a:pt x="32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5628611" y="33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5667075" y="3468022"/>
              <a:ext cx="22528" cy="16800"/>
            </a:xfrm>
            <a:custGeom>
              <a:avLst/>
              <a:gdLst/>
              <a:ahLst/>
              <a:cxnLst/>
              <a:rect l="l" t="t" r="r" b="b"/>
              <a:pathLst>
                <a:path w="704" h="525" extrusionOk="0">
                  <a:moveTo>
                    <a:pt x="155" y="1"/>
                  </a:moveTo>
                  <a:lnTo>
                    <a:pt x="1" y="275"/>
                  </a:lnTo>
                  <a:cubicBezTo>
                    <a:pt x="203" y="394"/>
                    <a:pt x="417" y="477"/>
                    <a:pt x="644" y="525"/>
                  </a:cubicBezTo>
                  <a:lnTo>
                    <a:pt x="703" y="215"/>
                  </a:lnTo>
                  <a:cubicBezTo>
                    <a:pt x="513" y="179"/>
                    <a:pt x="334" y="96"/>
                    <a:pt x="15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5657187" y="3245142"/>
              <a:ext cx="19072" cy="22912"/>
            </a:xfrm>
            <a:custGeom>
              <a:avLst/>
              <a:gdLst/>
              <a:ahLst/>
              <a:cxnLst/>
              <a:rect l="l" t="t" r="r" b="b"/>
              <a:pathLst>
                <a:path w="596" h="716" extrusionOk="0">
                  <a:moveTo>
                    <a:pt x="322" y="1"/>
                  </a:moveTo>
                  <a:lnTo>
                    <a:pt x="274" y="84"/>
                  </a:lnTo>
                  <a:cubicBezTo>
                    <a:pt x="179" y="239"/>
                    <a:pt x="83" y="406"/>
                    <a:pt x="0" y="572"/>
                  </a:cubicBezTo>
                  <a:lnTo>
                    <a:pt x="286" y="715"/>
                  </a:lnTo>
                  <a:cubicBezTo>
                    <a:pt x="369" y="560"/>
                    <a:pt x="453" y="406"/>
                    <a:pt x="548" y="251"/>
                  </a:cubicBezTo>
                  <a:lnTo>
                    <a:pt x="595" y="16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6117795" y="3240182"/>
              <a:ext cx="20608" cy="22912"/>
            </a:xfrm>
            <a:custGeom>
              <a:avLst/>
              <a:gdLst/>
              <a:ahLst/>
              <a:cxnLst/>
              <a:rect l="l" t="t" r="r" b="b"/>
              <a:pathLst>
                <a:path w="644" h="716" extrusionOk="0">
                  <a:moveTo>
                    <a:pt x="370" y="1"/>
                  </a:moveTo>
                  <a:cubicBezTo>
                    <a:pt x="263" y="180"/>
                    <a:pt x="132" y="346"/>
                    <a:pt x="1" y="513"/>
                  </a:cubicBezTo>
                  <a:lnTo>
                    <a:pt x="251" y="715"/>
                  </a:lnTo>
                  <a:cubicBezTo>
                    <a:pt x="382" y="537"/>
                    <a:pt x="513" y="358"/>
                    <a:pt x="644" y="18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6058371" y="3299254"/>
              <a:ext cx="22880" cy="20224"/>
            </a:xfrm>
            <a:custGeom>
              <a:avLst/>
              <a:gdLst/>
              <a:ahLst/>
              <a:cxnLst/>
              <a:rect l="l" t="t" r="r" b="b"/>
              <a:pathLst>
                <a:path w="715" h="632" extrusionOk="0">
                  <a:moveTo>
                    <a:pt x="512" y="0"/>
                  </a:moveTo>
                  <a:cubicBezTo>
                    <a:pt x="358" y="131"/>
                    <a:pt x="179" y="250"/>
                    <a:pt x="0" y="369"/>
                  </a:cubicBezTo>
                  <a:lnTo>
                    <a:pt x="179" y="631"/>
                  </a:lnTo>
                  <a:cubicBezTo>
                    <a:pt x="358" y="524"/>
                    <a:pt x="548" y="393"/>
                    <a:pt x="715" y="262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5980643" y="3320982"/>
              <a:ext cx="22880" cy="16032"/>
            </a:xfrm>
            <a:custGeom>
              <a:avLst/>
              <a:gdLst/>
              <a:ahLst/>
              <a:cxnLst/>
              <a:rect l="l" t="t" r="r" b="b"/>
              <a:pathLst>
                <a:path w="715" h="501" extrusionOk="0">
                  <a:moveTo>
                    <a:pt x="167" y="0"/>
                  </a:moveTo>
                  <a:lnTo>
                    <a:pt x="1" y="286"/>
                  </a:lnTo>
                  <a:cubicBezTo>
                    <a:pt x="215" y="405"/>
                    <a:pt x="441" y="476"/>
                    <a:pt x="679" y="500"/>
                  </a:cubicBezTo>
                  <a:lnTo>
                    <a:pt x="715" y="179"/>
                  </a:lnTo>
                  <a:cubicBezTo>
                    <a:pt x="524" y="167"/>
                    <a:pt x="334" y="107"/>
                    <a:pt x="167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5828259" y="3301526"/>
              <a:ext cx="21344" cy="22528"/>
            </a:xfrm>
            <a:custGeom>
              <a:avLst/>
              <a:gdLst/>
              <a:ahLst/>
              <a:cxnLst/>
              <a:rect l="l" t="t" r="r" b="b"/>
              <a:pathLst>
                <a:path w="667" h="704" extrusionOk="0">
                  <a:moveTo>
                    <a:pt x="429" y="1"/>
                  </a:moveTo>
                  <a:cubicBezTo>
                    <a:pt x="286" y="168"/>
                    <a:pt x="143" y="322"/>
                    <a:pt x="0" y="489"/>
                  </a:cubicBezTo>
                  <a:lnTo>
                    <a:pt x="250" y="703"/>
                  </a:lnTo>
                  <a:cubicBezTo>
                    <a:pt x="381" y="537"/>
                    <a:pt x="524" y="370"/>
                    <a:pt x="667" y="215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6089987" y="3271830"/>
              <a:ext cx="22144" cy="21728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453" y="0"/>
                  </a:moveTo>
                  <a:cubicBezTo>
                    <a:pt x="310" y="155"/>
                    <a:pt x="155" y="298"/>
                    <a:pt x="1" y="453"/>
                  </a:cubicBezTo>
                  <a:lnTo>
                    <a:pt x="227" y="679"/>
                  </a:lnTo>
                  <a:cubicBezTo>
                    <a:pt x="382" y="536"/>
                    <a:pt x="536" y="381"/>
                    <a:pt x="691" y="214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6153251" y="3165910"/>
              <a:ext cx="12576" cy="21728"/>
            </a:xfrm>
            <a:custGeom>
              <a:avLst/>
              <a:gdLst/>
              <a:ahLst/>
              <a:cxnLst/>
              <a:rect l="l" t="t" r="r" b="b"/>
              <a:pathLst>
                <a:path w="393" h="679" extrusionOk="0">
                  <a:moveTo>
                    <a:pt x="71" y="0"/>
                  </a:moveTo>
                  <a:cubicBezTo>
                    <a:pt x="71" y="84"/>
                    <a:pt x="60" y="167"/>
                    <a:pt x="60" y="238"/>
                  </a:cubicBezTo>
                  <a:cubicBezTo>
                    <a:pt x="48" y="369"/>
                    <a:pt x="24" y="500"/>
                    <a:pt x="0" y="619"/>
                  </a:cubicBezTo>
                  <a:lnTo>
                    <a:pt x="310" y="679"/>
                  </a:lnTo>
                  <a:cubicBezTo>
                    <a:pt x="345" y="548"/>
                    <a:pt x="357" y="405"/>
                    <a:pt x="369" y="274"/>
                  </a:cubicBezTo>
                  <a:cubicBezTo>
                    <a:pt x="381" y="179"/>
                    <a:pt x="393" y="95"/>
                    <a:pt x="393" y="1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6139907" y="3204758"/>
              <a:ext cx="17536" cy="22880"/>
            </a:xfrm>
            <a:custGeom>
              <a:avLst/>
              <a:gdLst/>
              <a:ahLst/>
              <a:cxnLst/>
              <a:rect l="l" t="t" r="r" b="b"/>
              <a:pathLst>
                <a:path w="548" h="715" extrusionOk="0">
                  <a:moveTo>
                    <a:pt x="250" y="1"/>
                  </a:moveTo>
                  <a:cubicBezTo>
                    <a:pt x="179" y="191"/>
                    <a:pt x="96" y="382"/>
                    <a:pt x="0" y="572"/>
                  </a:cubicBezTo>
                  <a:lnTo>
                    <a:pt x="286" y="715"/>
                  </a:lnTo>
                  <a:cubicBezTo>
                    <a:pt x="393" y="525"/>
                    <a:pt x="477" y="322"/>
                    <a:pt x="548" y="108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6022179" y="3320214"/>
              <a:ext cx="22880" cy="15648"/>
            </a:xfrm>
            <a:custGeom>
              <a:avLst/>
              <a:gdLst/>
              <a:ahLst/>
              <a:cxnLst/>
              <a:rect l="l" t="t" r="r" b="b"/>
              <a:pathLst>
                <a:path w="715" h="489" extrusionOk="0">
                  <a:moveTo>
                    <a:pt x="584" y="0"/>
                  </a:moveTo>
                  <a:cubicBezTo>
                    <a:pt x="393" y="84"/>
                    <a:pt x="191" y="143"/>
                    <a:pt x="0" y="179"/>
                  </a:cubicBezTo>
                  <a:lnTo>
                    <a:pt x="72" y="488"/>
                  </a:lnTo>
                  <a:cubicBezTo>
                    <a:pt x="286" y="453"/>
                    <a:pt x="500" y="381"/>
                    <a:pt x="715" y="286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5856451" y="3272214"/>
              <a:ext cx="22112" cy="21728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476" y="0"/>
                  </a:moveTo>
                  <a:cubicBezTo>
                    <a:pt x="310" y="143"/>
                    <a:pt x="155" y="298"/>
                    <a:pt x="0" y="452"/>
                  </a:cubicBezTo>
                  <a:lnTo>
                    <a:pt x="226" y="679"/>
                  </a:lnTo>
                  <a:cubicBezTo>
                    <a:pt x="381" y="524"/>
                    <a:pt x="536" y="381"/>
                    <a:pt x="691" y="23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5951299" y="3292758"/>
              <a:ext cx="20224" cy="22912"/>
            </a:xfrm>
            <a:custGeom>
              <a:avLst/>
              <a:gdLst/>
              <a:ahLst/>
              <a:cxnLst/>
              <a:rect l="l" t="t" r="r" b="b"/>
              <a:pathLst>
                <a:path w="632" h="716" extrusionOk="0">
                  <a:moveTo>
                    <a:pt x="263" y="1"/>
                  </a:moveTo>
                  <a:lnTo>
                    <a:pt x="1" y="180"/>
                  </a:lnTo>
                  <a:cubicBezTo>
                    <a:pt x="120" y="358"/>
                    <a:pt x="251" y="549"/>
                    <a:pt x="394" y="715"/>
                  </a:cubicBezTo>
                  <a:lnTo>
                    <a:pt x="632" y="501"/>
                  </a:lnTo>
                  <a:cubicBezTo>
                    <a:pt x="501" y="358"/>
                    <a:pt x="382" y="180"/>
                    <a:pt x="263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5888451" y="3252022"/>
              <a:ext cx="22112" cy="15648"/>
            </a:xfrm>
            <a:custGeom>
              <a:avLst/>
              <a:gdLst/>
              <a:ahLst/>
              <a:cxnLst/>
              <a:rect l="l" t="t" r="r" b="b"/>
              <a:pathLst>
                <a:path w="691" h="489" extrusionOk="0">
                  <a:moveTo>
                    <a:pt x="631" y="0"/>
                  </a:moveTo>
                  <a:cubicBezTo>
                    <a:pt x="596" y="0"/>
                    <a:pt x="560" y="12"/>
                    <a:pt x="536" y="12"/>
                  </a:cubicBezTo>
                  <a:cubicBezTo>
                    <a:pt x="334" y="36"/>
                    <a:pt x="167" y="119"/>
                    <a:pt x="0" y="214"/>
                  </a:cubicBezTo>
                  <a:lnTo>
                    <a:pt x="167" y="488"/>
                  </a:lnTo>
                  <a:cubicBezTo>
                    <a:pt x="310" y="405"/>
                    <a:pt x="441" y="345"/>
                    <a:pt x="584" y="333"/>
                  </a:cubicBezTo>
                  <a:lnTo>
                    <a:pt x="643" y="321"/>
                  </a:lnTo>
                  <a:lnTo>
                    <a:pt x="691" y="32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5849571" y="33084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5939875" y="32817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5926531" y="3259638"/>
              <a:ext cx="21376" cy="22112"/>
            </a:xfrm>
            <a:custGeom>
              <a:avLst/>
              <a:gdLst/>
              <a:ahLst/>
              <a:cxnLst/>
              <a:rect l="l" t="t" r="r" b="b"/>
              <a:pathLst>
                <a:path w="668" h="691" extrusionOk="0">
                  <a:moveTo>
                    <a:pt x="191" y="0"/>
                  </a:moveTo>
                  <a:lnTo>
                    <a:pt x="1" y="250"/>
                  </a:lnTo>
                  <a:cubicBezTo>
                    <a:pt x="144" y="357"/>
                    <a:pt x="287" y="512"/>
                    <a:pt x="418" y="691"/>
                  </a:cubicBezTo>
                  <a:lnTo>
                    <a:pt x="668" y="500"/>
                  </a:lnTo>
                  <a:cubicBezTo>
                    <a:pt x="525" y="310"/>
                    <a:pt x="382" y="131"/>
                    <a:pt x="191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5811107" y="2864150"/>
              <a:ext cx="11456" cy="20992"/>
            </a:xfrm>
            <a:custGeom>
              <a:avLst/>
              <a:gdLst/>
              <a:ahLst/>
              <a:cxnLst/>
              <a:rect l="l" t="t" r="r" b="b"/>
              <a:pathLst>
                <a:path w="358" h="656" extrusionOk="0">
                  <a:moveTo>
                    <a:pt x="36" y="0"/>
                  </a:moveTo>
                  <a:lnTo>
                    <a:pt x="0" y="643"/>
                  </a:lnTo>
                  <a:lnTo>
                    <a:pt x="310" y="655"/>
                  </a:lnTo>
                  <a:lnTo>
                    <a:pt x="357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5876259" y="3141910"/>
              <a:ext cx="14112" cy="22112"/>
            </a:xfrm>
            <a:custGeom>
              <a:avLst/>
              <a:gdLst/>
              <a:ahLst/>
              <a:cxnLst/>
              <a:rect l="l" t="t" r="r" b="b"/>
              <a:pathLst>
                <a:path w="441" h="691" extrusionOk="0">
                  <a:moveTo>
                    <a:pt x="322" y="0"/>
                  </a:moveTo>
                  <a:lnTo>
                    <a:pt x="0" y="72"/>
                  </a:lnTo>
                  <a:cubicBezTo>
                    <a:pt x="48" y="286"/>
                    <a:pt x="95" y="488"/>
                    <a:pt x="131" y="691"/>
                  </a:cubicBezTo>
                  <a:lnTo>
                    <a:pt x="441" y="631"/>
                  </a:lnTo>
                  <a:cubicBezTo>
                    <a:pt x="405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5819107" y="2740694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36" y="1"/>
                  </a:moveTo>
                  <a:lnTo>
                    <a:pt x="0" y="644"/>
                  </a:lnTo>
                  <a:lnTo>
                    <a:pt x="322" y="668"/>
                  </a:lnTo>
                  <a:lnTo>
                    <a:pt x="357" y="2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5813763" y="2822998"/>
              <a:ext cx="11456" cy="21376"/>
            </a:xfrm>
            <a:custGeom>
              <a:avLst/>
              <a:gdLst/>
              <a:ahLst/>
              <a:cxnLst/>
              <a:rect l="l" t="t" r="r" b="b"/>
              <a:pathLst>
                <a:path w="358" h="668" extrusionOk="0">
                  <a:moveTo>
                    <a:pt x="48" y="1"/>
                  </a:moveTo>
                  <a:lnTo>
                    <a:pt x="1" y="644"/>
                  </a:lnTo>
                  <a:lnTo>
                    <a:pt x="322" y="667"/>
                  </a:lnTo>
                  <a:lnTo>
                    <a:pt x="358" y="2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5816419" y="2782230"/>
              <a:ext cx="11488" cy="20992"/>
            </a:xfrm>
            <a:custGeom>
              <a:avLst/>
              <a:gdLst/>
              <a:ahLst/>
              <a:cxnLst/>
              <a:rect l="l" t="t" r="r" b="b"/>
              <a:pathLst>
                <a:path w="359" h="656" extrusionOk="0">
                  <a:moveTo>
                    <a:pt x="37" y="1"/>
                  </a:moveTo>
                  <a:lnTo>
                    <a:pt x="1" y="644"/>
                  </a:lnTo>
                  <a:lnTo>
                    <a:pt x="322" y="655"/>
                  </a:lnTo>
                  <a:lnTo>
                    <a:pt x="358" y="2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5877379" y="310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5867491" y="3101878"/>
              <a:ext cx="14496" cy="22144"/>
            </a:xfrm>
            <a:custGeom>
              <a:avLst/>
              <a:gdLst/>
              <a:ahLst/>
              <a:cxnLst/>
              <a:rect l="l" t="t" r="r" b="b"/>
              <a:pathLst>
                <a:path w="453" h="692" extrusionOk="0">
                  <a:moveTo>
                    <a:pt x="310" y="1"/>
                  </a:moveTo>
                  <a:lnTo>
                    <a:pt x="0" y="72"/>
                  </a:lnTo>
                  <a:cubicBezTo>
                    <a:pt x="48" y="275"/>
                    <a:pt x="96" y="489"/>
                    <a:pt x="143" y="692"/>
                  </a:cubicBezTo>
                  <a:lnTo>
                    <a:pt x="453" y="620"/>
                  </a:lnTo>
                  <a:cubicBezTo>
                    <a:pt x="405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884259" y="3182294"/>
              <a:ext cx="13728" cy="22112"/>
            </a:xfrm>
            <a:custGeom>
              <a:avLst/>
              <a:gdLst/>
              <a:ahLst/>
              <a:cxnLst/>
              <a:rect l="l" t="t" r="r" b="b"/>
              <a:pathLst>
                <a:path w="429" h="691" extrusionOk="0">
                  <a:moveTo>
                    <a:pt x="322" y="0"/>
                  </a:moveTo>
                  <a:lnTo>
                    <a:pt x="0" y="60"/>
                  </a:lnTo>
                  <a:cubicBezTo>
                    <a:pt x="36" y="274"/>
                    <a:pt x="84" y="488"/>
                    <a:pt x="107" y="691"/>
                  </a:cubicBezTo>
                  <a:lnTo>
                    <a:pt x="429" y="643"/>
                  </a:lnTo>
                  <a:cubicBezTo>
                    <a:pt x="393" y="429"/>
                    <a:pt x="357" y="214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5886531" y="31419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5894915" y="3264214"/>
              <a:ext cx="11072" cy="20960"/>
            </a:xfrm>
            <a:custGeom>
              <a:avLst/>
              <a:gdLst/>
              <a:ahLst/>
              <a:cxnLst/>
              <a:rect l="l" t="t" r="r" b="b"/>
              <a:pathLst>
                <a:path w="346" h="655" extrusionOk="0">
                  <a:moveTo>
                    <a:pt x="322" y="0"/>
                  </a:moveTo>
                  <a:lnTo>
                    <a:pt x="1" y="24"/>
                  </a:lnTo>
                  <a:cubicBezTo>
                    <a:pt x="24" y="250"/>
                    <a:pt x="24" y="464"/>
                    <a:pt x="24" y="655"/>
                  </a:cubicBezTo>
                  <a:lnTo>
                    <a:pt x="346" y="655"/>
                  </a:lnTo>
                  <a:cubicBezTo>
                    <a:pt x="346" y="452"/>
                    <a:pt x="346" y="238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5824803" y="2942646"/>
              <a:ext cx="15648" cy="22880"/>
            </a:xfrm>
            <a:custGeom>
              <a:avLst/>
              <a:gdLst/>
              <a:ahLst/>
              <a:cxnLst/>
              <a:rect l="l" t="t" r="r" b="b"/>
              <a:pathLst>
                <a:path w="489" h="715" extrusionOk="0">
                  <a:moveTo>
                    <a:pt x="310" y="0"/>
                  </a:moveTo>
                  <a:lnTo>
                    <a:pt x="1" y="95"/>
                  </a:lnTo>
                  <a:cubicBezTo>
                    <a:pt x="60" y="286"/>
                    <a:pt x="120" y="488"/>
                    <a:pt x="179" y="715"/>
                  </a:cubicBezTo>
                  <a:lnTo>
                    <a:pt x="489" y="619"/>
                  </a:lnTo>
                  <a:cubicBezTo>
                    <a:pt x="429" y="405"/>
                    <a:pt x="370" y="203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5836259" y="2982262"/>
              <a:ext cx="15648" cy="22496"/>
            </a:xfrm>
            <a:custGeom>
              <a:avLst/>
              <a:gdLst/>
              <a:ahLst/>
              <a:cxnLst/>
              <a:rect l="l" t="t" r="r" b="b"/>
              <a:pathLst>
                <a:path w="489" h="703" extrusionOk="0">
                  <a:moveTo>
                    <a:pt x="310" y="0"/>
                  </a:moveTo>
                  <a:lnTo>
                    <a:pt x="0" y="84"/>
                  </a:lnTo>
                  <a:cubicBezTo>
                    <a:pt x="60" y="286"/>
                    <a:pt x="119" y="500"/>
                    <a:pt x="179" y="703"/>
                  </a:cubicBezTo>
                  <a:lnTo>
                    <a:pt x="488" y="620"/>
                  </a:lnTo>
                  <a:cubicBezTo>
                    <a:pt x="429" y="405"/>
                    <a:pt x="369" y="203"/>
                    <a:pt x="3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5857187" y="30218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5812995" y="2903382"/>
              <a:ext cx="16032" cy="2252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310" y="1"/>
                  </a:moveTo>
                  <a:lnTo>
                    <a:pt x="1" y="96"/>
                  </a:lnTo>
                  <a:cubicBezTo>
                    <a:pt x="48" y="239"/>
                    <a:pt x="108" y="453"/>
                    <a:pt x="191" y="703"/>
                  </a:cubicBezTo>
                  <a:lnTo>
                    <a:pt x="501" y="620"/>
                  </a:lnTo>
                  <a:cubicBezTo>
                    <a:pt x="417" y="358"/>
                    <a:pt x="358" y="144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5893763" y="3304950"/>
              <a:ext cx="10720" cy="5376"/>
            </a:xfrm>
            <a:custGeom>
              <a:avLst/>
              <a:gdLst/>
              <a:ahLst/>
              <a:cxnLst/>
              <a:rect l="l" t="t" r="r" b="b"/>
              <a:pathLst>
                <a:path w="335" h="168" extrusionOk="0">
                  <a:moveTo>
                    <a:pt x="25" y="1"/>
                  </a:moveTo>
                  <a:cubicBezTo>
                    <a:pt x="13" y="37"/>
                    <a:pt x="13" y="72"/>
                    <a:pt x="1" y="120"/>
                  </a:cubicBezTo>
                  <a:lnTo>
                    <a:pt x="322" y="168"/>
                  </a:lnTo>
                  <a:cubicBezTo>
                    <a:pt x="322" y="132"/>
                    <a:pt x="334" y="84"/>
                    <a:pt x="334" y="49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5890723" y="3223062"/>
              <a:ext cx="12992" cy="21728"/>
            </a:xfrm>
            <a:custGeom>
              <a:avLst/>
              <a:gdLst/>
              <a:ahLst/>
              <a:cxnLst/>
              <a:rect l="l" t="t" r="r" b="b"/>
              <a:pathLst>
                <a:path w="406" h="679" extrusionOk="0">
                  <a:moveTo>
                    <a:pt x="322" y="0"/>
                  </a:moveTo>
                  <a:lnTo>
                    <a:pt x="1" y="48"/>
                  </a:lnTo>
                  <a:cubicBezTo>
                    <a:pt x="36" y="262"/>
                    <a:pt x="60" y="476"/>
                    <a:pt x="84" y="679"/>
                  </a:cubicBezTo>
                  <a:lnTo>
                    <a:pt x="405" y="643"/>
                  </a:lnTo>
                  <a:cubicBezTo>
                    <a:pt x="382" y="441"/>
                    <a:pt x="358" y="226"/>
                    <a:pt x="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5905219" y="3264214"/>
              <a:ext cx="32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5847299" y="3021878"/>
              <a:ext cx="15264" cy="22528"/>
            </a:xfrm>
            <a:custGeom>
              <a:avLst/>
              <a:gdLst/>
              <a:ahLst/>
              <a:cxnLst/>
              <a:rect l="l" t="t" r="r" b="b"/>
              <a:pathLst>
                <a:path w="477" h="704" extrusionOk="0">
                  <a:moveTo>
                    <a:pt x="310" y="1"/>
                  </a:moveTo>
                  <a:lnTo>
                    <a:pt x="0" y="84"/>
                  </a:lnTo>
                  <a:cubicBezTo>
                    <a:pt x="48" y="286"/>
                    <a:pt x="107" y="501"/>
                    <a:pt x="167" y="703"/>
                  </a:cubicBezTo>
                  <a:lnTo>
                    <a:pt x="477" y="632"/>
                  </a:lnTo>
                  <a:cubicBezTo>
                    <a:pt x="417" y="417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5857571" y="3061878"/>
              <a:ext cx="14912" cy="22528"/>
            </a:xfrm>
            <a:custGeom>
              <a:avLst/>
              <a:gdLst/>
              <a:ahLst/>
              <a:cxnLst/>
              <a:rect l="l" t="t" r="r" b="b"/>
              <a:pathLst>
                <a:path w="466" h="704" extrusionOk="0">
                  <a:moveTo>
                    <a:pt x="310" y="1"/>
                  </a:moveTo>
                  <a:lnTo>
                    <a:pt x="1" y="72"/>
                  </a:lnTo>
                  <a:cubicBezTo>
                    <a:pt x="48" y="287"/>
                    <a:pt x="108" y="489"/>
                    <a:pt x="156" y="703"/>
                  </a:cubicBezTo>
                  <a:lnTo>
                    <a:pt x="465" y="620"/>
                  </a:lnTo>
                  <a:cubicBezTo>
                    <a:pt x="418" y="418"/>
                    <a:pt x="358" y="203"/>
                    <a:pt x="31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5971107" y="2826806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86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5897571" y="2862230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61"/>
                  </a:lnTo>
                  <a:lnTo>
                    <a:pt x="715" y="28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5934531" y="2844726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84" y="0"/>
                  </a:moveTo>
                  <a:lnTo>
                    <a:pt x="1" y="274"/>
                  </a:lnTo>
                  <a:lnTo>
                    <a:pt x="144" y="560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5860259" y="2879766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4"/>
                  </a:lnTo>
                  <a:lnTo>
                    <a:pt x="143" y="560"/>
                  </a:lnTo>
                  <a:lnTo>
                    <a:pt x="726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6045795" y="2791766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84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6119715" y="275634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6082371" y="2774230"/>
              <a:ext cx="22880" cy="17952"/>
            </a:xfrm>
            <a:custGeom>
              <a:avLst/>
              <a:gdLst/>
              <a:ahLst/>
              <a:cxnLst/>
              <a:rect l="l" t="t" r="r" b="b"/>
              <a:pathLst>
                <a:path w="715" h="561" extrusionOk="0">
                  <a:moveTo>
                    <a:pt x="572" y="1"/>
                  </a:moveTo>
                  <a:lnTo>
                    <a:pt x="0" y="274"/>
                  </a:lnTo>
                  <a:lnTo>
                    <a:pt x="131" y="560"/>
                  </a:lnTo>
                  <a:lnTo>
                    <a:pt x="715" y="28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6008835" y="2809270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1" y="275"/>
                  </a:lnTo>
                  <a:lnTo>
                    <a:pt x="132" y="572"/>
                  </a:lnTo>
                  <a:lnTo>
                    <a:pt x="715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5600771" y="3002838"/>
              <a:ext cx="22912" cy="17920"/>
            </a:xfrm>
            <a:custGeom>
              <a:avLst/>
              <a:gdLst/>
              <a:ahLst/>
              <a:cxnLst/>
              <a:rect l="l" t="t" r="r" b="b"/>
              <a:pathLst>
                <a:path w="716" h="560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60"/>
                  </a:lnTo>
                  <a:lnTo>
                    <a:pt x="715" y="28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5637731" y="2985302"/>
              <a:ext cx="22912" cy="1833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584" y="1"/>
                  </a:moveTo>
                  <a:lnTo>
                    <a:pt x="1" y="274"/>
                  </a:lnTo>
                  <a:lnTo>
                    <a:pt x="144" y="572"/>
                  </a:lnTo>
                  <a:lnTo>
                    <a:pt x="715" y="29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5823299" y="289730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0" y="274"/>
                  </a:lnTo>
                  <a:lnTo>
                    <a:pt x="131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5675075" y="2967766"/>
              <a:ext cx="22912" cy="17952"/>
            </a:xfrm>
            <a:custGeom>
              <a:avLst/>
              <a:gdLst/>
              <a:ahLst/>
              <a:cxnLst/>
              <a:rect l="l" t="t" r="r" b="b"/>
              <a:pathLst>
                <a:path w="716" h="561" extrusionOk="0">
                  <a:moveTo>
                    <a:pt x="584" y="1"/>
                  </a:moveTo>
                  <a:lnTo>
                    <a:pt x="1" y="275"/>
                  </a:lnTo>
                  <a:lnTo>
                    <a:pt x="144" y="561"/>
                  </a:lnTo>
                  <a:lnTo>
                    <a:pt x="715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5563843" y="3020726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72" y="1"/>
                  </a:moveTo>
                  <a:lnTo>
                    <a:pt x="0" y="275"/>
                  </a:lnTo>
                  <a:lnTo>
                    <a:pt x="131" y="572"/>
                  </a:lnTo>
                  <a:lnTo>
                    <a:pt x="714" y="29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5785955" y="2915190"/>
              <a:ext cx="23264" cy="17952"/>
            </a:xfrm>
            <a:custGeom>
              <a:avLst/>
              <a:gdLst/>
              <a:ahLst/>
              <a:cxnLst/>
              <a:rect l="l" t="t" r="r" b="b"/>
              <a:pathLst>
                <a:path w="727" h="561" extrusionOk="0">
                  <a:moveTo>
                    <a:pt x="584" y="1"/>
                  </a:moveTo>
                  <a:lnTo>
                    <a:pt x="0" y="275"/>
                  </a:lnTo>
                  <a:lnTo>
                    <a:pt x="143" y="560"/>
                  </a:lnTo>
                  <a:lnTo>
                    <a:pt x="727" y="28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5748995" y="2932342"/>
              <a:ext cx="22880" cy="18336"/>
            </a:xfrm>
            <a:custGeom>
              <a:avLst/>
              <a:gdLst/>
              <a:ahLst/>
              <a:cxnLst/>
              <a:rect l="l" t="t" r="r" b="b"/>
              <a:pathLst>
                <a:path w="715" h="573" extrusionOk="0">
                  <a:moveTo>
                    <a:pt x="584" y="1"/>
                  </a:moveTo>
                  <a:lnTo>
                    <a:pt x="1" y="275"/>
                  </a:lnTo>
                  <a:lnTo>
                    <a:pt x="131" y="572"/>
                  </a:lnTo>
                  <a:lnTo>
                    <a:pt x="715" y="28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712035" y="2950262"/>
              <a:ext cx="22880" cy="18304"/>
            </a:xfrm>
            <a:custGeom>
              <a:avLst/>
              <a:gdLst/>
              <a:ahLst/>
              <a:cxnLst/>
              <a:rect l="l" t="t" r="r" b="b"/>
              <a:pathLst>
                <a:path w="715" h="572" extrusionOk="0">
                  <a:moveTo>
                    <a:pt x="572" y="0"/>
                  </a:moveTo>
                  <a:lnTo>
                    <a:pt x="1" y="274"/>
                  </a:lnTo>
                  <a:lnTo>
                    <a:pt x="132" y="572"/>
                  </a:lnTo>
                  <a:lnTo>
                    <a:pt x="715" y="298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958531" y="3141462"/>
              <a:ext cx="96064" cy="89696"/>
            </a:xfrm>
            <a:custGeom>
              <a:avLst/>
              <a:gdLst/>
              <a:ahLst/>
              <a:cxnLst/>
              <a:rect l="l" t="t" r="r" b="b"/>
              <a:pathLst>
                <a:path w="3002" h="2803" extrusionOk="0">
                  <a:moveTo>
                    <a:pt x="1516" y="322"/>
                  </a:moveTo>
                  <a:cubicBezTo>
                    <a:pt x="2043" y="322"/>
                    <a:pt x="2497" y="713"/>
                    <a:pt x="2573" y="1240"/>
                  </a:cubicBezTo>
                  <a:cubicBezTo>
                    <a:pt x="2656" y="1836"/>
                    <a:pt x="2251" y="2383"/>
                    <a:pt x="1656" y="2467"/>
                  </a:cubicBezTo>
                  <a:cubicBezTo>
                    <a:pt x="1600" y="2476"/>
                    <a:pt x="1544" y="2480"/>
                    <a:pt x="1489" y="2480"/>
                  </a:cubicBezTo>
                  <a:cubicBezTo>
                    <a:pt x="971" y="2480"/>
                    <a:pt x="516" y="2089"/>
                    <a:pt x="430" y="1562"/>
                  </a:cubicBezTo>
                  <a:cubicBezTo>
                    <a:pt x="346" y="967"/>
                    <a:pt x="751" y="419"/>
                    <a:pt x="1346" y="336"/>
                  </a:cubicBezTo>
                  <a:cubicBezTo>
                    <a:pt x="1404" y="326"/>
                    <a:pt x="1460" y="322"/>
                    <a:pt x="1516" y="322"/>
                  </a:cubicBezTo>
                  <a:close/>
                  <a:moveTo>
                    <a:pt x="1499" y="0"/>
                  </a:moveTo>
                  <a:cubicBezTo>
                    <a:pt x="1433" y="0"/>
                    <a:pt x="1366" y="5"/>
                    <a:pt x="1299" y="14"/>
                  </a:cubicBezTo>
                  <a:cubicBezTo>
                    <a:pt x="537" y="121"/>
                    <a:pt x="1" y="836"/>
                    <a:pt x="120" y="1598"/>
                  </a:cubicBezTo>
                  <a:cubicBezTo>
                    <a:pt x="218" y="2304"/>
                    <a:pt x="822" y="2802"/>
                    <a:pt x="1506" y="2802"/>
                  </a:cubicBezTo>
                  <a:cubicBezTo>
                    <a:pt x="1571" y="2802"/>
                    <a:pt x="1637" y="2798"/>
                    <a:pt x="1704" y="2788"/>
                  </a:cubicBezTo>
                  <a:cubicBezTo>
                    <a:pt x="2466" y="2681"/>
                    <a:pt x="3001" y="1967"/>
                    <a:pt x="2894" y="1205"/>
                  </a:cubicBezTo>
                  <a:cubicBezTo>
                    <a:pt x="2785" y="498"/>
                    <a:pt x="2191" y="0"/>
                    <a:pt x="149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981795" y="2748566"/>
              <a:ext cx="32800" cy="30784"/>
            </a:xfrm>
            <a:custGeom>
              <a:avLst/>
              <a:gdLst/>
              <a:ahLst/>
              <a:cxnLst/>
              <a:rect l="l" t="t" r="r" b="b"/>
              <a:pathLst>
                <a:path w="1025" h="962" extrusionOk="0">
                  <a:moveTo>
                    <a:pt x="512" y="313"/>
                  </a:moveTo>
                  <a:cubicBezTo>
                    <a:pt x="595" y="313"/>
                    <a:pt x="656" y="370"/>
                    <a:pt x="667" y="457"/>
                  </a:cubicBezTo>
                  <a:cubicBezTo>
                    <a:pt x="679" y="541"/>
                    <a:pt x="619" y="624"/>
                    <a:pt x="536" y="636"/>
                  </a:cubicBezTo>
                  <a:cubicBezTo>
                    <a:pt x="529" y="637"/>
                    <a:pt x="522" y="637"/>
                    <a:pt x="515" y="637"/>
                  </a:cubicBezTo>
                  <a:cubicBezTo>
                    <a:pt x="439" y="637"/>
                    <a:pt x="368" y="581"/>
                    <a:pt x="357" y="505"/>
                  </a:cubicBezTo>
                  <a:cubicBezTo>
                    <a:pt x="346" y="410"/>
                    <a:pt x="405" y="326"/>
                    <a:pt x="488" y="314"/>
                  </a:cubicBezTo>
                  <a:cubicBezTo>
                    <a:pt x="496" y="313"/>
                    <a:pt x="504" y="313"/>
                    <a:pt x="512" y="313"/>
                  </a:cubicBezTo>
                  <a:close/>
                  <a:moveTo>
                    <a:pt x="508" y="0"/>
                  </a:moveTo>
                  <a:cubicBezTo>
                    <a:pt x="485" y="0"/>
                    <a:pt x="463" y="2"/>
                    <a:pt x="441" y="5"/>
                  </a:cubicBezTo>
                  <a:cubicBezTo>
                    <a:pt x="179" y="41"/>
                    <a:pt x="0" y="279"/>
                    <a:pt x="36" y="541"/>
                  </a:cubicBezTo>
                  <a:cubicBezTo>
                    <a:pt x="69" y="791"/>
                    <a:pt x="281" y="962"/>
                    <a:pt x="517" y="962"/>
                  </a:cubicBezTo>
                  <a:cubicBezTo>
                    <a:pt x="539" y="962"/>
                    <a:pt x="561" y="960"/>
                    <a:pt x="584" y="957"/>
                  </a:cubicBezTo>
                  <a:cubicBezTo>
                    <a:pt x="846" y="910"/>
                    <a:pt x="1024" y="672"/>
                    <a:pt x="988" y="410"/>
                  </a:cubicBezTo>
                  <a:cubicBezTo>
                    <a:pt x="956" y="170"/>
                    <a:pt x="744" y="0"/>
                    <a:pt x="508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5696803" y="3240182"/>
              <a:ext cx="96416" cy="90336"/>
            </a:xfrm>
            <a:custGeom>
              <a:avLst/>
              <a:gdLst/>
              <a:ahLst/>
              <a:cxnLst/>
              <a:rect l="l" t="t" r="r" b="b"/>
              <a:pathLst>
                <a:path w="3013" h="2823" extrusionOk="0">
                  <a:moveTo>
                    <a:pt x="1929" y="346"/>
                  </a:moveTo>
                  <a:lnTo>
                    <a:pt x="2644" y="1239"/>
                  </a:lnTo>
                  <a:lnTo>
                    <a:pt x="2212" y="2313"/>
                  </a:lnTo>
                  <a:lnTo>
                    <a:pt x="2212" y="2313"/>
                  </a:lnTo>
                  <a:lnTo>
                    <a:pt x="1084" y="2477"/>
                  </a:lnTo>
                  <a:lnTo>
                    <a:pt x="369" y="1573"/>
                  </a:lnTo>
                  <a:lnTo>
                    <a:pt x="798" y="513"/>
                  </a:lnTo>
                  <a:lnTo>
                    <a:pt x="1929" y="346"/>
                  </a:lnTo>
                  <a:close/>
                  <a:moveTo>
                    <a:pt x="2072" y="1"/>
                  </a:moveTo>
                  <a:lnTo>
                    <a:pt x="572" y="215"/>
                  </a:lnTo>
                  <a:lnTo>
                    <a:pt x="0" y="1632"/>
                  </a:lnTo>
                  <a:lnTo>
                    <a:pt x="941" y="2823"/>
                  </a:lnTo>
                  <a:lnTo>
                    <a:pt x="2358" y="2620"/>
                  </a:lnTo>
                  <a:lnTo>
                    <a:pt x="2453" y="2596"/>
                  </a:lnTo>
                  <a:lnTo>
                    <a:pt x="3013" y="1192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6853891" y="2487286"/>
              <a:ext cx="61376" cy="1089760"/>
            </a:xfrm>
            <a:custGeom>
              <a:avLst/>
              <a:gdLst/>
              <a:ahLst/>
              <a:cxnLst/>
              <a:rect l="l" t="t" r="r" b="b"/>
              <a:pathLst>
                <a:path w="1918" h="34055" extrusionOk="0">
                  <a:moveTo>
                    <a:pt x="110" y="0"/>
                  </a:moveTo>
                  <a:cubicBezTo>
                    <a:pt x="49" y="0"/>
                    <a:pt x="1" y="45"/>
                    <a:pt x="1" y="109"/>
                  </a:cubicBezTo>
                  <a:cubicBezTo>
                    <a:pt x="1" y="181"/>
                    <a:pt x="48" y="228"/>
                    <a:pt x="108" y="240"/>
                  </a:cubicBezTo>
                  <a:lnTo>
                    <a:pt x="1679" y="359"/>
                  </a:lnTo>
                  <a:lnTo>
                    <a:pt x="1679" y="33935"/>
                  </a:lnTo>
                  <a:cubicBezTo>
                    <a:pt x="1679" y="34006"/>
                    <a:pt x="1739" y="34054"/>
                    <a:pt x="1798" y="34054"/>
                  </a:cubicBezTo>
                  <a:cubicBezTo>
                    <a:pt x="1870" y="34054"/>
                    <a:pt x="1918" y="34006"/>
                    <a:pt x="1918" y="33935"/>
                  </a:cubicBezTo>
                  <a:lnTo>
                    <a:pt x="1918" y="145"/>
                  </a:lnTo>
                  <a:lnTo>
                    <a:pt x="132" y="2"/>
                  </a:ln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6883235" y="2472086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6883235" y="2556694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41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41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6883235" y="26416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6883235" y="27262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53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6883235" y="2810806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1" y="1917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6883235" y="2895382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65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65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6883235" y="297995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30"/>
                    <a:pt x="0" y="965"/>
                  </a:cubicBezTo>
                  <a:cubicBezTo>
                    <a:pt x="0" y="1489"/>
                    <a:pt x="429" y="1930"/>
                    <a:pt x="965" y="1930"/>
                  </a:cubicBezTo>
                  <a:cubicBezTo>
                    <a:pt x="1501" y="1930"/>
                    <a:pt x="1929" y="1489"/>
                    <a:pt x="1929" y="965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6883235" y="3064566"/>
              <a:ext cx="61760" cy="61728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6883235" y="3149142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6883235" y="3233718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29"/>
                    <a:pt x="965" y="1929"/>
                  </a:cubicBezTo>
                  <a:cubicBezTo>
                    <a:pt x="1501" y="1929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6883235" y="3318294"/>
              <a:ext cx="61760" cy="61760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1"/>
                  </a:moveTo>
                  <a:cubicBezTo>
                    <a:pt x="429" y="1"/>
                    <a:pt x="0" y="441"/>
                    <a:pt x="0" y="965"/>
                  </a:cubicBezTo>
                  <a:cubicBezTo>
                    <a:pt x="0" y="1501"/>
                    <a:pt x="429" y="1930"/>
                    <a:pt x="965" y="1930"/>
                  </a:cubicBezTo>
                  <a:cubicBezTo>
                    <a:pt x="1501" y="1930"/>
                    <a:pt x="1929" y="1501"/>
                    <a:pt x="1929" y="965"/>
                  </a:cubicBezTo>
                  <a:cubicBezTo>
                    <a:pt x="1929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6883235" y="3403254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29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29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6883235" y="3487830"/>
              <a:ext cx="61760" cy="61376"/>
            </a:xfrm>
            <a:custGeom>
              <a:avLst/>
              <a:gdLst/>
              <a:ahLst/>
              <a:cxnLst/>
              <a:rect l="l" t="t" r="r" b="b"/>
              <a:pathLst>
                <a:path w="1930" h="1918" extrusionOk="0">
                  <a:moveTo>
                    <a:pt x="965" y="1"/>
                  </a:moveTo>
                  <a:cubicBezTo>
                    <a:pt x="429" y="1"/>
                    <a:pt x="0" y="430"/>
                    <a:pt x="0" y="953"/>
                  </a:cubicBezTo>
                  <a:cubicBezTo>
                    <a:pt x="0" y="1489"/>
                    <a:pt x="429" y="1918"/>
                    <a:pt x="965" y="1918"/>
                  </a:cubicBezTo>
                  <a:cubicBezTo>
                    <a:pt x="1501" y="1918"/>
                    <a:pt x="1929" y="1489"/>
                    <a:pt x="1929" y="953"/>
                  </a:cubicBezTo>
                  <a:cubicBezTo>
                    <a:pt x="1929" y="430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6883235" y="247666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6883235" y="2561270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6883235" y="26462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4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6883235" y="27308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0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6883235" y="2815382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0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4"/>
                    <a:pt x="965" y="1774"/>
                  </a:cubicBezTo>
                  <a:cubicBezTo>
                    <a:pt x="1310" y="1774"/>
                    <a:pt x="1620" y="1596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65" y="1453"/>
                    <a:pt x="1286" y="1453"/>
                  </a:cubicBezTo>
                  <a:cubicBezTo>
                    <a:pt x="751" y="1453"/>
                    <a:pt x="322" y="1024"/>
                    <a:pt x="322" y="501"/>
                  </a:cubicBezTo>
                  <a:cubicBezTo>
                    <a:pt x="322" y="310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6883235" y="2899958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cubicBezTo>
                    <a:pt x="191" y="167"/>
                    <a:pt x="0" y="465"/>
                    <a:pt x="0" y="822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1279" y="1453"/>
                    <a:pt x="1272" y="1453"/>
                    <a:pt x="1265" y="1453"/>
                  </a:cubicBezTo>
                  <a:cubicBezTo>
                    <a:pt x="739" y="1453"/>
                    <a:pt x="322" y="1018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6883235" y="298453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cubicBezTo>
                    <a:pt x="191" y="168"/>
                    <a:pt x="0" y="477"/>
                    <a:pt x="0" y="822"/>
                  </a:cubicBezTo>
                  <a:cubicBezTo>
                    <a:pt x="0" y="1346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65" y="1465"/>
                    <a:pt x="1286" y="1465"/>
                  </a:cubicBezTo>
                  <a:cubicBezTo>
                    <a:pt x="751" y="1465"/>
                    <a:pt x="322" y="1025"/>
                    <a:pt x="322" y="501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6883235" y="3069142"/>
              <a:ext cx="57184" cy="57152"/>
            </a:xfrm>
            <a:custGeom>
              <a:avLst/>
              <a:gdLst/>
              <a:ahLst/>
              <a:cxnLst/>
              <a:rect l="l" t="t" r="r" b="b"/>
              <a:pathLst>
                <a:path w="1787" h="1786" extrusionOk="0">
                  <a:moveTo>
                    <a:pt x="465" y="0"/>
                  </a:moveTo>
                  <a:cubicBezTo>
                    <a:pt x="191" y="167"/>
                    <a:pt x="0" y="476"/>
                    <a:pt x="0" y="822"/>
                  </a:cubicBezTo>
                  <a:cubicBezTo>
                    <a:pt x="0" y="1357"/>
                    <a:pt x="429" y="1786"/>
                    <a:pt x="965" y="1786"/>
                  </a:cubicBezTo>
                  <a:cubicBezTo>
                    <a:pt x="1310" y="1786"/>
                    <a:pt x="1620" y="1595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4"/>
                    <a:pt x="1286" y="1464"/>
                  </a:cubicBezTo>
                  <a:cubicBezTo>
                    <a:pt x="751" y="1464"/>
                    <a:pt x="322" y="1036"/>
                    <a:pt x="322" y="500"/>
                  </a:cubicBezTo>
                  <a:cubicBezTo>
                    <a:pt x="322" y="321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6883235" y="31537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67"/>
                    <a:pt x="0" y="476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43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6883235" y="323829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0"/>
                  </a:moveTo>
                  <a:lnTo>
                    <a:pt x="465" y="0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6"/>
                    <a:pt x="965" y="1786"/>
                  </a:cubicBezTo>
                  <a:cubicBezTo>
                    <a:pt x="1310" y="1786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0"/>
                  </a:cubicBezTo>
                  <a:cubicBezTo>
                    <a:pt x="322" y="322"/>
                    <a:pt x="381" y="155"/>
                    <a:pt x="465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6883235" y="332287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79"/>
                    <a:pt x="0" y="477"/>
                    <a:pt x="0" y="822"/>
                  </a:cubicBezTo>
                  <a:cubicBezTo>
                    <a:pt x="0" y="1358"/>
                    <a:pt x="429" y="1787"/>
                    <a:pt x="965" y="1787"/>
                  </a:cubicBezTo>
                  <a:cubicBezTo>
                    <a:pt x="1310" y="1787"/>
                    <a:pt x="1620" y="1596"/>
                    <a:pt x="1786" y="1322"/>
                  </a:cubicBezTo>
                  <a:lnTo>
                    <a:pt x="1786" y="1322"/>
                  </a:lnTo>
                  <a:cubicBezTo>
                    <a:pt x="1643" y="1417"/>
                    <a:pt x="1465" y="1465"/>
                    <a:pt x="1286" y="1465"/>
                  </a:cubicBezTo>
                  <a:cubicBezTo>
                    <a:pt x="751" y="1465"/>
                    <a:pt x="322" y="1036"/>
                    <a:pt x="322" y="501"/>
                  </a:cubicBezTo>
                  <a:cubicBezTo>
                    <a:pt x="322" y="322"/>
                    <a:pt x="381" y="155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6883235" y="340783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7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84"/>
                    <a:pt x="1786" y="1310"/>
                  </a:cubicBezTo>
                  <a:lnTo>
                    <a:pt x="1786" y="1310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883235" y="3492406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5" y="1"/>
                  </a:moveTo>
                  <a:lnTo>
                    <a:pt x="465" y="1"/>
                  </a:lnTo>
                  <a:cubicBezTo>
                    <a:pt x="191" y="168"/>
                    <a:pt x="0" y="465"/>
                    <a:pt x="0" y="810"/>
                  </a:cubicBezTo>
                  <a:cubicBezTo>
                    <a:pt x="0" y="1346"/>
                    <a:pt x="429" y="1775"/>
                    <a:pt x="965" y="1775"/>
                  </a:cubicBezTo>
                  <a:cubicBezTo>
                    <a:pt x="1310" y="1775"/>
                    <a:pt x="1620" y="1596"/>
                    <a:pt x="1786" y="1311"/>
                  </a:cubicBezTo>
                  <a:lnTo>
                    <a:pt x="1786" y="1311"/>
                  </a:lnTo>
                  <a:cubicBezTo>
                    <a:pt x="1643" y="1406"/>
                    <a:pt x="1465" y="1453"/>
                    <a:pt x="1286" y="1453"/>
                  </a:cubicBezTo>
                  <a:cubicBezTo>
                    <a:pt x="751" y="1453"/>
                    <a:pt x="322" y="1025"/>
                    <a:pt x="322" y="489"/>
                  </a:cubicBezTo>
                  <a:cubicBezTo>
                    <a:pt x="322" y="310"/>
                    <a:pt x="381" y="144"/>
                    <a:pt x="465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7513411" y="2720886"/>
              <a:ext cx="61760" cy="501440"/>
            </a:xfrm>
            <a:custGeom>
              <a:avLst/>
              <a:gdLst/>
              <a:ahLst/>
              <a:cxnLst/>
              <a:rect l="l" t="t" r="r" b="b"/>
              <a:pathLst>
                <a:path w="1930" h="15670" extrusionOk="0">
                  <a:moveTo>
                    <a:pt x="131" y="1"/>
                  </a:moveTo>
                  <a:cubicBezTo>
                    <a:pt x="60" y="1"/>
                    <a:pt x="12" y="48"/>
                    <a:pt x="0" y="120"/>
                  </a:cubicBezTo>
                  <a:cubicBezTo>
                    <a:pt x="0" y="179"/>
                    <a:pt x="48" y="239"/>
                    <a:pt x="108" y="239"/>
                  </a:cubicBezTo>
                  <a:lnTo>
                    <a:pt x="1679" y="370"/>
                  </a:lnTo>
                  <a:lnTo>
                    <a:pt x="1679" y="15669"/>
                  </a:lnTo>
                  <a:lnTo>
                    <a:pt x="1929" y="15669"/>
                  </a:lnTo>
                  <a:lnTo>
                    <a:pt x="192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7542755" y="2706038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0"/>
                  </a:moveTo>
                  <a:cubicBezTo>
                    <a:pt x="441" y="0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7542755" y="2790614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7542755" y="2875190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29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29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7542755" y="2959766"/>
              <a:ext cx="61728" cy="61760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5" y="1"/>
                  </a:moveTo>
                  <a:cubicBezTo>
                    <a:pt x="441" y="1"/>
                    <a:pt x="0" y="430"/>
                    <a:pt x="0" y="965"/>
                  </a:cubicBezTo>
                  <a:cubicBezTo>
                    <a:pt x="0" y="1501"/>
                    <a:pt x="441" y="1930"/>
                    <a:pt x="965" y="1930"/>
                  </a:cubicBezTo>
                  <a:cubicBezTo>
                    <a:pt x="1500" y="1930"/>
                    <a:pt x="1929" y="1501"/>
                    <a:pt x="1929" y="965"/>
                  </a:cubicBezTo>
                  <a:cubicBezTo>
                    <a:pt x="1929" y="430"/>
                    <a:pt x="1500" y="1"/>
                    <a:pt x="965" y="1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7542755" y="3044374"/>
              <a:ext cx="61728" cy="61728"/>
            </a:xfrm>
            <a:custGeom>
              <a:avLst/>
              <a:gdLst/>
              <a:ahLst/>
              <a:cxnLst/>
              <a:rect l="l" t="t" r="r" b="b"/>
              <a:pathLst>
                <a:path w="1929" h="1929" extrusionOk="0">
                  <a:moveTo>
                    <a:pt x="965" y="0"/>
                  </a:moveTo>
                  <a:cubicBezTo>
                    <a:pt x="441" y="0"/>
                    <a:pt x="0" y="441"/>
                    <a:pt x="0" y="965"/>
                  </a:cubicBezTo>
                  <a:cubicBezTo>
                    <a:pt x="0" y="1500"/>
                    <a:pt x="441" y="1929"/>
                    <a:pt x="965" y="1929"/>
                  </a:cubicBezTo>
                  <a:cubicBezTo>
                    <a:pt x="1500" y="1929"/>
                    <a:pt x="1929" y="1500"/>
                    <a:pt x="1929" y="965"/>
                  </a:cubicBezTo>
                  <a:cubicBezTo>
                    <a:pt x="1929" y="441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7542755" y="3129334"/>
              <a:ext cx="61728" cy="61376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41" y="0"/>
                    <a:pt x="0" y="429"/>
                    <a:pt x="0" y="953"/>
                  </a:cubicBezTo>
                  <a:cubicBezTo>
                    <a:pt x="0" y="1488"/>
                    <a:pt x="441" y="1917"/>
                    <a:pt x="965" y="1917"/>
                  </a:cubicBezTo>
                  <a:cubicBezTo>
                    <a:pt x="1500" y="1917"/>
                    <a:pt x="1929" y="1488"/>
                    <a:pt x="1929" y="953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F3E4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7542755" y="2710614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46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24"/>
                    <a:pt x="322" y="500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7542755" y="2795190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6"/>
                    <a:pt x="965" y="1786"/>
                  </a:cubicBezTo>
                  <a:cubicBezTo>
                    <a:pt x="1310" y="1786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5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7542755" y="2879766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6"/>
                    <a:pt x="322" y="501"/>
                  </a:cubicBezTo>
                  <a:cubicBezTo>
                    <a:pt x="322" y="322"/>
                    <a:pt x="381" y="143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7542755" y="2964342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67"/>
                    <a:pt x="0" y="477"/>
                    <a:pt x="0" y="822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2"/>
                  </a:cubicBezTo>
                  <a:lnTo>
                    <a:pt x="1786" y="1322"/>
                  </a:lnTo>
                  <a:cubicBezTo>
                    <a:pt x="1643" y="1406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7542755" y="3048918"/>
              <a:ext cx="57184" cy="57184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464" y="1"/>
                  </a:moveTo>
                  <a:lnTo>
                    <a:pt x="464" y="1"/>
                  </a:lnTo>
                  <a:cubicBezTo>
                    <a:pt x="191" y="180"/>
                    <a:pt x="0" y="477"/>
                    <a:pt x="0" y="823"/>
                  </a:cubicBezTo>
                  <a:cubicBezTo>
                    <a:pt x="0" y="1358"/>
                    <a:pt x="441" y="1787"/>
                    <a:pt x="965" y="1787"/>
                  </a:cubicBezTo>
                  <a:cubicBezTo>
                    <a:pt x="1310" y="1787"/>
                    <a:pt x="1619" y="1596"/>
                    <a:pt x="1786" y="1323"/>
                  </a:cubicBezTo>
                  <a:lnTo>
                    <a:pt x="1786" y="1323"/>
                  </a:lnTo>
                  <a:cubicBezTo>
                    <a:pt x="1643" y="1418"/>
                    <a:pt x="1477" y="1465"/>
                    <a:pt x="1286" y="1465"/>
                  </a:cubicBezTo>
                  <a:cubicBezTo>
                    <a:pt x="762" y="1465"/>
                    <a:pt x="322" y="1037"/>
                    <a:pt x="322" y="501"/>
                  </a:cubicBezTo>
                  <a:cubicBezTo>
                    <a:pt x="322" y="322"/>
                    <a:pt x="381" y="156"/>
                    <a:pt x="464" y="1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7542755" y="3133910"/>
              <a:ext cx="57184" cy="5680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464" y="0"/>
                  </a:moveTo>
                  <a:lnTo>
                    <a:pt x="464" y="0"/>
                  </a:lnTo>
                  <a:cubicBezTo>
                    <a:pt x="191" y="167"/>
                    <a:pt x="0" y="464"/>
                    <a:pt x="0" y="810"/>
                  </a:cubicBezTo>
                  <a:cubicBezTo>
                    <a:pt x="0" y="1345"/>
                    <a:pt x="441" y="1774"/>
                    <a:pt x="965" y="1774"/>
                  </a:cubicBezTo>
                  <a:cubicBezTo>
                    <a:pt x="1310" y="1774"/>
                    <a:pt x="1619" y="1584"/>
                    <a:pt x="1786" y="1310"/>
                  </a:cubicBezTo>
                  <a:lnTo>
                    <a:pt x="1786" y="1310"/>
                  </a:lnTo>
                  <a:cubicBezTo>
                    <a:pt x="1643" y="1405"/>
                    <a:pt x="1477" y="1453"/>
                    <a:pt x="1286" y="1453"/>
                  </a:cubicBezTo>
                  <a:cubicBezTo>
                    <a:pt x="762" y="1453"/>
                    <a:pt x="322" y="1024"/>
                    <a:pt x="322" y="488"/>
                  </a:cubicBezTo>
                  <a:cubicBezTo>
                    <a:pt x="322" y="310"/>
                    <a:pt x="381" y="143"/>
                    <a:pt x="464" y="0"/>
                  </a:cubicBez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2888067" y="4660566"/>
              <a:ext cx="206144" cy="148608"/>
            </a:xfrm>
            <a:custGeom>
              <a:avLst/>
              <a:gdLst/>
              <a:ahLst/>
              <a:cxnLst/>
              <a:rect l="l" t="t" r="r" b="b"/>
              <a:pathLst>
                <a:path w="6442" h="4644" extrusionOk="0">
                  <a:moveTo>
                    <a:pt x="2492" y="1"/>
                  </a:moveTo>
                  <a:cubicBezTo>
                    <a:pt x="1588" y="1"/>
                    <a:pt x="817" y="369"/>
                    <a:pt x="501" y="1048"/>
                  </a:cubicBezTo>
                  <a:cubicBezTo>
                    <a:pt x="0" y="2120"/>
                    <a:pt x="810" y="3560"/>
                    <a:pt x="2310" y="4263"/>
                  </a:cubicBezTo>
                  <a:cubicBezTo>
                    <a:pt x="2860" y="4520"/>
                    <a:pt x="3427" y="4643"/>
                    <a:pt x="3950" y="4643"/>
                  </a:cubicBezTo>
                  <a:cubicBezTo>
                    <a:pt x="4854" y="4643"/>
                    <a:pt x="5625" y="4275"/>
                    <a:pt x="5942" y="3596"/>
                  </a:cubicBezTo>
                  <a:cubicBezTo>
                    <a:pt x="6442" y="2524"/>
                    <a:pt x="5632" y="1084"/>
                    <a:pt x="4132" y="381"/>
                  </a:cubicBezTo>
                  <a:cubicBezTo>
                    <a:pt x="3582" y="124"/>
                    <a:pt x="3015" y="1"/>
                    <a:pt x="249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2884259" y="4667830"/>
              <a:ext cx="206144" cy="148576"/>
            </a:xfrm>
            <a:custGeom>
              <a:avLst/>
              <a:gdLst/>
              <a:ahLst/>
              <a:cxnLst/>
              <a:rect l="l" t="t" r="r" b="b"/>
              <a:pathLst>
                <a:path w="6442" h="4643" extrusionOk="0">
                  <a:moveTo>
                    <a:pt x="2487" y="0"/>
                  </a:moveTo>
                  <a:cubicBezTo>
                    <a:pt x="1584" y="0"/>
                    <a:pt x="817" y="368"/>
                    <a:pt x="500" y="1047"/>
                  </a:cubicBezTo>
                  <a:cubicBezTo>
                    <a:pt x="0" y="2119"/>
                    <a:pt x="810" y="3560"/>
                    <a:pt x="2310" y="4262"/>
                  </a:cubicBezTo>
                  <a:cubicBezTo>
                    <a:pt x="2860" y="4519"/>
                    <a:pt x="3427" y="4642"/>
                    <a:pt x="3950" y="4642"/>
                  </a:cubicBezTo>
                  <a:cubicBezTo>
                    <a:pt x="4854" y="4642"/>
                    <a:pt x="5625" y="4274"/>
                    <a:pt x="5942" y="3595"/>
                  </a:cubicBezTo>
                  <a:cubicBezTo>
                    <a:pt x="6442" y="2524"/>
                    <a:pt x="5632" y="1083"/>
                    <a:pt x="4132" y="381"/>
                  </a:cubicBezTo>
                  <a:cubicBezTo>
                    <a:pt x="3578" y="123"/>
                    <a:pt x="3010" y="0"/>
                    <a:pt x="2487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2586691" y="4874390"/>
              <a:ext cx="206912" cy="145408"/>
            </a:xfrm>
            <a:custGeom>
              <a:avLst/>
              <a:gdLst/>
              <a:ahLst/>
              <a:cxnLst/>
              <a:rect l="l" t="t" r="r" b="b"/>
              <a:pathLst>
                <a:path w="6466" h="4544" extrusionOk="0">
                  <a:moveTo>
                    <a:pt x="3882" y="0"/>
                  </a:moveTo>
                  <a:cubicBezTo>
                    <a:pt x="3428" y="0"/>
                    <a:pt x="2944" y="87"/>
                    <a:pt x="2465" y="272"/>
                  </a:cubicBezTo>
                  <a:cubicBezTo>
                    <a:pt x="917" y="867"/>
                    <a:pt x="1" y="2236"/>
                    <a:pt x="429" y="3343"/>
                  </a:cubicBezTo>
                  <a:cubicBezTo>
                    <a:pt x="717" y="4108"/>
                    <a:pt x="1567" y="4543"/>
                    <a:pt x="2579" y="4543"/>
                  </a:cubicBezTo>
                  <a:cubicBezTo>
                    <a:pt x="3033" y="4543"/>
                    <a:pt x="3519" y="4456"/>
                    <a:pt x="4001" y="4272"/>
                  </a:cubicBezTo>
                  <a:cubicBezTo>
                    <a:pt x="5549" y="3677"/>
                    <a:pt x="6466" y="2308"/>
                    <a:pt x="6037" y="1200"/>
                  </a:cubicBezTo>
                  <a:cubicBezTo>
                    <a:pt x="5749" y="435"/>
                    <a:pt x="4893" y="0"/>
                    <a:pt x="3882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2589347" y="4882006"/>
              <a:ext cx="206560" cy="145408"/>
            </a:xfrm>
            <a:custGeom>
              <a:avLst/>
              <a:gdLst/>
              <a:ahLst/>
              <a:cxnLst/>
              <a:rect l="l" t="t" r="r" b="b"/>
              <a:pathLst>
                <a:path w="6455" h="4544" extrusionOk="0">
                  <a:moveTo>
                    <a:pt x="3880" y="0"/>
                  </a:moveTo>
                  <a:cubicBezTo>
                    <a:pt x="3428" y="0"/>
                    <a:pt x="2944" y="88"/>
                    <a:pt x="2466" y="272"/>
                  </a:cubicBezTo>
                  <a:cubicBezTo>
                    <a:pt x="906" y="855"/>
                    <a:pt x="1" y="2236"/>
                    <a:pt x="418" y="3343"/>
                  </a:cubicBezTo>
                  <a:cubicBezTo>
                    <a:pt x="714" y="4108"/>
                    <a:pt x="1566" y="4544"/>
                    <a:pt x="2576" y="4544"/>
                  </a:cubicBezTo>
                  <a:cubicBezTo>
                    <a:pt x="3027" y="4544"/>
                    <a:pt x="3511" y="4456"/>
                    <a:pt x="3990" y="4272"/>
                  </a:cubicBezTo>
                  <a:cubicBezTo>
                    <a:pt x="5537" y="3677"/>
                    <a:pt x="6454" y="2296"/>
                    <a:pt x="6037" y="1200"/>
                  </a:cubicBezTo>
                  <a:cubicBezTo>
                    <a:pt x="5741" y="436"/>
                    <a:pt x="4889" y="0"/>
                    <a:pt x="388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2549347" y="4706646"/>
              <a:ext cx="983392" cy="438592"/>
            </a:xfrm>
            <a:custGeom>
              <a:avLst/>
              <a:gdLst/>
              <a:ahLst/>
              <a:cxnLst/>
              <a:rect l="l" t="t" r="r" b="b"/>
              <a:pathLst>
                <a:path w="30731" h="13706" extrusionOk="0">
                  <a:moveTo>
                    <a:pt x="14584" y="1"/>
                  </a:moveTo>
                  <a:cubicBezTo>
                    <a:pt x="14360" y="1"/>
                    <a:pt x="14134" y="9"/>
                    <a:pt x="13907" y="25"/>
                  </a:cubicBezTo>
                  <a:cubicBezTo>
                    <a:pt x="9133" y="382"/>
                    <a:pt x="4073" y="6823"/>
                    <a:pt x="1" y="13705"/>
                  </a:cubicBezTo>
                  <a:lnTo>
                    <a:pt x="30731" y="13705"/>
                  </a:lnTo>
                  <a:cubicBezTo>
                    <a:pt x="28301" y="9309"/>
                    <a:pt x="22264" y="1"/>
                    <a:pt x="14584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2800067" y="4789174"/>
              <a:ext cx="225184" cy="146080"/>
            </a:xfrm>
            <a:custGeom>
              <a:avLst/>
              <a:gdLst/>
              <a:ahLst/>
              <a:cxnLst/>
              <a:rect l="l" t="t" r="r" b="b"/>
              <a:pathLst>
                <a:path w="7037" h="4565" extrusionOk="0">
                  <a:moveTo>
                    <a:pt x="4046" y="0"/>
                  </a:moveTo>
                  <a:cubicBezTo>
                    <a:pt x="3731" y="0"/>
                    <a:pt x="3404" y="33"/>
                    <a:pt x="3072" y="101"/>
                  </a:cubicBezTo>
                  <a:cubicBezTo>
                    <a:pt x="1262" y="470"/>
                    <a:pt x="0" y="1756"/>
                    <a:pt x="250" y="2958"/>
                  </a:cubicBezTo>
                  <a:cubicBezTo>
                    <a:pt x="443" y="3934"/>
                    <a:pt x="1577" y="4565"/>
                    <a:pt x="2964" y="4565"/>
                  </a:cubicBezTo>
                  <a:cubicBezTo>
                    <a:pt x="3287" y="4565"/>
                    <a:pt x="3623" y="4530"/>
                    <a:pt x="3965" y="4459"/>
                  </a:cubicBezTo>
                  <a:cubicBezTo>
                    <a:pt x="5775" y="4089"/>
                    <a:pt x="7037" y="2815"/>
                    <a:pt x="6787" y="1613"/>
                  </a:cubicBezTo>
                  <a:cubicBezTo>
                    <a:pt x="6583" y="632"/>
                    <a:pt x="5437" y="0"/>
                    <a:pt x="404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802723" y="4776182"/>
              <a:ext cx="225216" cy="145984"/>
            </a:xfrm>
            <a:custGeom>
              <a:avLst/>
              <a:gdLst/>
              <a:ahLst/>
              <a:cxnLst/>
              <a:rect l="l" t="t" r="r" b="b"/>
              <a:pathLst>
                <a:path w="7038" h="4562" extrusionOk="0">
                  <a:moveTo>
                    <a:pt x="4061" y="0"/>
                  </a:moveTo>
                  <a:cubicBezTo>
                    <a:pt x="3742" y="0"/>
                    <a:pt x="3410" y="33"/>
                    <a:pt x="3072" y="102"/>
                  </a:cubicBezTo>
                  <a:cubicBezTo>
                    <a:pt x="1263" y="471"/>
                    <a:pt x="0" y="1745"/>
                    <a:pt x="251" y="2948"/>
                  </a:cubicBezTo>
                  <a:cubicBezTo>
                    <a:pt x="454" y="3936"/>
                    <a:pt x="1595" y="4561"/>
                    <a:pt x="2982" y="4561"/>
                  </a:cubicBezTo>
                  <a:cubicBezTo>
                    <a:pt x="3300" y="4561"/>
                    <a:pt x="3630" y="4529"/>
                    <a:pt x="3965" y="4460"/>
                  </a:cubicBezTo>
                  <a:cubicBezTo>
                    <a:pt x="5775" y="4091"/>
                    <a:pt x="7037" y="2817"/>
                    <a:pt x="6787" y="1614"/>
                  </a:cubicBezTo>
                  <a:cubicBezTo>
                    <a:pt x="6593" y="626"/>
                    <a:pt x="5454" y="0"/>
                    <a:pt x="4061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2771107" y="4974262"/>
              <a:ext cx="227488" cy="155840"/>
            </a:xfrm>
            <a:custGeom>
              <a:avLst/>
              <a:gdLst/>
              <a:ahLst/>
              <a:cxnLst/>
              <a:rect l="l" t="t" r="r" b="b"/>
              <a:pathLst>
                <a:path w="7109" h="4870" extrusionOk="0">
                  <a:moveTo>
                    <a:pt x="4477" y="1"/>
                  </a:moveTo>
                  <a:cubicBezTo>
                    <a:pt x="3911" y="1"/>
                    <a:pt x="3290" y="127"/>
                    <a:pt x="2679" y="389"/>
                  </a:cubicBezTo>
                  <a:cubicBezTo>
                    <a:pt x="977" y="1127"/>
                    <a:pt x="0" y="2627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15"/>
                  </a:cubicBezTo>
                  <a:cubicBezTo>
                    <a:pt x="6308" y="393"/>
                    <a:pt x="5477" y="1"/>
                    <a:pt x="4477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2771491" y="4961302"/>
              <a:ext cx="227488" cy="155872"/>
            </a:xfrm>
            <a:custGeom>
              <a:avLst/>
              <a:gdLst/>
              <a:ahLst/>
              <a:cxnLst/>
              <a:rect l="l" t="t" r="r" b="b"/>
              <a:pathLst>
                <a:path w="7109" h="4871" extrusionOk="0">
                  <a:moveTo>
                    <a:pt x="4481" y="1"/>
                  </a:moveTo>
                  <a:cubicBezTo>
                    <a:pt x="3913" y="1"/>
                    <a:pt x="3292" y="126"/>
                    <a:pt x="2679" y="389"/>
                  </a:cubicBezTo>
                  <a:cubicBezTo>
                    <a:pt x="988" y="1116"/>
                    <a:pt x="0" y="2628"/>
                    <a:pt x="488" y="3759"/>
                  </a:cubicBezTo>
                  <a:cubicBezTo>
                    <a:pt x="799" y="4478"/>
                    <a:pt x="1630" y="4870"/>
                    <a:pt x="2628" y="4870"/>
                  </a:cubicBezTo>
                  <a:cubicBezTo>
                    <a:pt x="3200" y="4870"/>
                    <a:pt x="3826" y="4742"/>
                    <a:pt x="4441" y="4473"/>
                  </a:cubicBezTo>
                  <a:cubicBezTo>
                    <a:pt x="6132" y="3747"/>
                    <a:pt x="7108" y="2235"/>
                    <a:pt x="6620" y="1104"/>
                  </a:cubicBezTo>
                  <a:cubicBezTo>
                    <a:pt x="6309" y="390"/>
                    <a:pt x="5479" y="1"/>
                    <a:pt x="4481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053411" y="4760982"/>
              <a:ext cx="219104" cy="170624"/>
            </a:xfrm>
            <a:custGeom>
              <a:avLst/>
              <a:gdLst/>
              <a:ahLst/>
              <a:cxnLst/>
              <a:rect l="l" t="t" r="r" b="b"/>
              <a:pathLst>
                <a:path w="6847" h="5332" extrusionOk="0">
                  <a:moveTo>
                    <a:pt x="2311" y="0"/>
                  </a:moveTo>
                  <a:cubicBezTo>
                    <a:pt x="1638" y="0"/>
                    <a:pt x="1057" y="230"/>
                    <a:pt x="715" y="696"/>
                  </a:cubicBezTo>
                  <a:cubicBezTo>
                    <a:pt x="1" y="1696"/>
                    <a:pt x="620" y="3375"/>
                    <a:pt x="2108" y="4470"/>
                  </a:cubicBezTo>
                  <a:cubicBezTo>
                    <a:pt x="2893" y="5042"/>
                    <a:pt x="3763" y="5331"/>
                    <a:pt x="4517" y="5331"/>
                  </a:cubicBezTo>
                  <a:cubicBezTo>
                    <a:pt x="5194" y="5331"/>
                    <a:pt x="5777" y="5098"/>
                    <a:pt x="6121" y="4625"/>
                  </a:cubicBezTo>
                  <a:cubicBezTo>
                    <a:pt x="6847" y="3637"/>
                    <a:pt x="6216" y="1946"/>
                    <a:pt x="4728" y="863"/>
                  </a:cubicBezTo>
                  <a:cubicBezTo>
                    <a:pt x="3941" y="290"/>
                    <a:pt x="3067" y="0"/>
                    <a:pt x="231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3055715" y="4748118"/>
              <a:ext cx="219104" cy="170592"/>
            </a:xfrm>
            <a:custGeom>
              <a:avLst/>
              <a:gdLst/>
              <a:ahLst/>
              <a:cxnLst/>
              <a:rect l="l" t="t" r="r" b="b"/>
              <a:pathLst>
                <a:path w="6847" h="5331" extrusionOk="0">
                  <a:moveTo>
                    <a:pt x="2324" y="0"/>
                  </a:moveTo>
                  <a:cubicBezTo>
                    <a:pt x="1650" y="0"/>
                    <a:pt x="1069" y="234"/>
                    <a:pt x="727" y="705"/>
                  </a:cubicBezTo>
                  <a:cubicBezTo>
                    <a:pt x="0" y="1693"/>
                    <a:pt x="631" y="3384"/>
                    <a:pt x="2120" y="4468"/>
                  </a:cubicBezTo>
                  <a:cubicBezTo>
                    <a:pt x="2906" y="5040"/>
                    <a:pt x="3780" y="5330"/>
                    <a:pt x="4536" y="5330"/>
                  </a:cubicBezTo>
                  <a:cubicBezTo>
                    <a:pt x="5209" y="5330"/>
                    <a:pt x="5790" y="5100"/>
                    <a:pt x="6132" y="4634"/>
                  </a:cubicBezTo>
                  <a:cubicBezTo>
                    <a:pt x="6846" y="3634"/>
                    <a:pt x="6227" y="1955"/>
                    <a:pt x="4739" y="872"/>
                  </a:cubicBezTo>
                  <a:cubicBezTo>
                    <a:pt x="3953" y="293"/>
                    <a:pt x="3080" y="0"/>
                    <a:pt x="232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798147" y="4733334"/>
              <a:ext cx="734592" cy="411904"/>
            </a:xfrm>
            <a:custGeom>
              <a:avLst/>
              <a:gdLst/>
              <a:ahLst/>
              <a:cxnLst/>
              <a:rect l="l" t="t" r="r" b="b"/>
              <a:pathLst>
                <a:path w="22956" h="12872" extrusionOk="0">
                  <a:moveTo>
                    <a:pt x="10800" y="0"/>
                  </a:moveTo>
                  <a:cubicBezTo>
                    <a:pt x="8764" y="5513"/>
                    <a:pt x="4858" y="9966"/>
                    <a:pt x="1" y="12871"/>
                  </a:cubicBezTo>
                  <a:lnTo>
                    <a:pt x="22956" y="12871"/>
                  </a:lnTo>
                  <a:cubicBezTo>
                    <a:pt x="20968" y="9263"/>
                    <a:pt x="16562" y="2370"/>
                    <a:pt x="10800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8648771" y="2550966"/>
              <a:ext cx="307520" cy="471712"/>
            </a:xfrm>
            <a:custGeom>
              <a:avLst/>
              <a:gdLst/>
              <a:ahLst/>
              <a:cxnLst/>
              <a:rect l="l" t="t" r="r" b="b"/>
              <a:pathLst>
                <a:path w="9610" h="14741" extrusionOk="0">
                  <a:moveTo>
                    <a:pt x="1409" y="0"/>
                  </a:moveTo>
                  <a:cubicBezTo>
                    <a:pt x="1064" y="0"/>
                    <a:pt x="726" y="148"/>
                    <a:pt x="489" y="429"/>
                  </a:cubicBezTo>
                  <a:cubicBezTo>
                    <a:pt x="1" y="1001"/>
                    <a:pt x="144" y="1870"/>
                    <a:pt x="787" y="2263"/>
                  </a:cubicBezTo>
                  <a:lnTo>
                    <a:pt x="3966" y="4168"/>
                  </a:lnTo>
                  <a:cubicBezTo>
                    <a:pt x="6311" y="6013"/>
                    <a:pt x="7216" y="9156"/>
                    <a:pt x="6204" y="11966"/>
                  </a:cubicBezTo>
                  <a:lnTo>
                    <a:pt x="5216" y="14740"/>
                  </a:lnTo>
                  <a:lnTo>
                    <a:pt x="7609" y="12883"/>
                  </a:lnTo>
                  <a:lnTo>
                    <a:pt x="7835" y="12502"/>
                  </a:lnTo>
                  <a:cubicBezTo>
                    <a:pt x="9609" y="8430"/>
                    <a:pt x="8050" y="3680"/>
                    <a:pt x="4216" y="1453"/>
                  </a:cubicBezTo>
                  <a:lnTo>
                    <a:pt x="2025" y="167"/>
                  </a:lnTo>
                  <a:cubicBezTo>
                    <a:pt x="1831" y="55"/>
                    <a:pt x="1619" y="0"/>
                    <a:pt x="1409" y="0"/>
                  </a:cubicBezTo>
                  <a:close/>
                </a:path>
              </a:pathLst>
            </a:custGeom>
            <a:solidFill>
              <a:srgbClr val="EA7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8523811" y="2607158"/>
              <a:ext cx="269024" cy="418944"/>
            </a:xfrm>
            <a:custGeom>
              <a:avLst/>
              <a:gdLst/>
              <a:ahLst/>
              <a:cxnLst/>
              <a:rect l="l" t="t" r="r" b="b"/>
              <a:pathLst>
                <a:path w="8407" h="13092" extrusionOk="0">
                  <a:moveTo>
                    <a:pt x="6532" y="1"/>
                  </a:moveTo>
                  <a:cubicBezTo>
                    <a:pt x="6096" y="1"/>
                    <a:pt x="5670" y="219"/>
                    <a:pt x="5430" y="614"/>
                  </a:cubicBezTo>
                  <a:cubicBezTo>
                    <a:pt x="3215" y="4257"/>
                    <a:pt x="1429" y="8103"/>
                    <a:pt x="1" y="12044"/>
                  </a:cubicBezTo>
                  <a:lnTo>
                    <a:pt x="2870" y="13092"/>
                  </a:lnTo>
                  <a:cubicBezTo>
                    <a:pt x="4239" y="9317"/>
                    <a:pt x="5942" y="5662"/>
                    <a:pt x="8037" y="2209"/>
                  </a:cubicBezTo>
                  <a:cubicBezTo>
                    <a:pt x="8407" y="1614"/>
                    <a:pt x="8228" y="840"/>
                    <a:pt x="7633" y="471"/>
                  </a:cubicBezTo>
                  <a:lnTo>
                    <a:pt x="7216" y="197"/>
                  </a:lnTo>
                  <a:cubicBezTo>
                    <a:pt x="7003" y="64"/>
                    <a:pt x="6766" y="1"/>
                    <a:pt x="6532" y="1"/>
                  </a:cubicBez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8550883" y="2609270"/>
              <a:ext cx="241952" cy="416832"/>
            </a:xfrm>
            <a:custGeom>
              <a:avLst/>
              <a:gdLst/>
              <a:ahLst/>
              <a:cxnLst/>
              <a:rect l="l" t="t" r="r" b="b"/>
              <a:pathLst>
                <a:path w="7561" h="13026" extrusionOk="0">
                  <a:moveTo>
                    <a:pt x="6096" y="0"/>
                  </a:moveTo>
                  <a:cubicBezTo>
                    <a:pt x="4941" y="1869"/>
                    <a:pt x="2119" y="6680"/>
                    <a:pt x="0" y="12287"/>
                  </a:cubicBezTo>
                  <a:lnTo>
                    <a:pt x="2024" y="13026"/>
                  </a:lnTo>
                  <a:cubicBezTo>
                    <a:pt x="3393" y="9251"/>
                    <a:pt x="5096" y="5596"/>
                    <a:pt x="7191" y="2143"/>
                  </a:cubicBezTo>
                  <a:cubicBezTo>
                    <a:pt x="7561" y="1548"/>
                    <a:pt x="7370" y="774"/>
                    <a:pt x="6787" y="405"/>
                  </a:cubicBezTo>
                  <a:lnTo>
                    <a:pt x="6370" y="131"/>
                  </a:lnTo>
                  <a:cubicBezTo>
                    <a:pt x="6287" y="84"/>
                    <a:pt x="6191" y="36"/>
                    <a:pt x="609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8372195" y="2896470"/>
              <a:ext cx="546368" cy="234432"/>
            </a:xfrm>
            <a:custGeom>
              <a:avLst/>
              <a:gdLst/>
              <a:ahLst/>
              <a:cxnLst/>
              <a:rect l="l" t="t" r="r" b="b"/>
              <a:pathLst>
                <a:path w="17074" h="7326" extrusionOk="0">
                  <a:moveTo>
                    <a:pt x="3935" y="1"/>
                  </a:moveTo>
                  <a:cubicBezTo>
                    <a:pt x="2468" y="1"/>
                    <a:pt x="1065" y="863"/>
                    <a:pt x="464" y="2312"/>
                  </a:cubicBezTo>
                  <a:cubicBezTo>
                    <a:pt x="0" y="3420"/>
                    <a:pt x="393" y="4705"/>
                    <a:pt x="1393" y="5348"/>
                  </a:cubicBezTo>
                  <a:lnTo>
                    <a:pt x="3941" y="7015"/>
                  </a:lnTo>
                  <a:lnTo>
                    <a:pt x="8537" y="7313"/>
                  </a:lnTo>
                  <a:cubicBezTo>
                    <a:pt x="8663" y="7321"/>
                    <a:pt x="8790" y="7325"/>
                    <a:pt x="8916" y="7325"/>
                  </a:cubicBezTo>
                  <a:cubicBezTo>
                    <a:pt x="11898" y="7325"/>
                    <a:pt x="14985" y="5080"/>
                    <a:pt x="16264" y="2396"/>
                  </a:cubicBezTo>
                  <a:lnTo>
                    <a:pt x="17074" y="336"/>
                  </a:lnTo>
                  <a:lnTo>
                    <a:pt x="14966" y="2181"/>
                  </a:lnTo>
                  <a:cubicBezTo>
                    <a:pt x="14187" y="2866"/>
                    <a:pt x="13203" y="3220"/>
                    <a:pt x="12210" y="3220"/>
                  </a:cubicBezTo>
                  <a:cubicBezTo>
                    <a:pt x="11563" y="3220"/>
                    <a:pt x="10912" y="3070"/>
                    <a:pt x="10311" y="2765"/>
                  </a:cubicBezTo>
                  <a:lnTo>
                    <a:pt x="5632" y="407"/>
                  </a:lnTo>
                  <a:cubicBezTo>
                    <a:pt x="5085" y="131"/>
                    <a:pt x="4506" y="1"/>
                    <a:pt x="3935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8316547" y="2981494"/>
              <a:ext cx="329984" cy="2159168"/>
            </a:xfrm>
            <a:custGeom>
              <a:avLst/>
              <a:gdLst/>
              <a:ahLst/>
              <a:cxnLst/>
              <a:rect l="l" t="t" r="r" b="b"/>
              <a:pathLst>
                <a:path w="10312" h="67474" extrusionOk="0">
                  <a:moveTo>
                    <a:pt x="5513" y="1"/>
                  </a:moveTo>
                  <a:cubicBezTo>
                    <a:pt x="2715" y="7704"/>
                    <a:pt x="1263" y="15764"/>
                    <a:pt x="632" y="23515"/>
                  </a:cubicBezTo>
                  <a:cubicBezTo>
                    <a:pt x="1" y="31266"/>
                    <a:pt x="191" y="38720"/>
                    <a:pt x="727" y="45209"/>
                  </a:cubicBezTo>
                  <a:cubicBezTo>
                    <a:pt x="1810" y="58186"/>
                    <a:pt x="4239" y="67366"/>
                    <a:pt x="4263" y="67473"/>
                  </a:cubicBezTo>
                  <a:lnTo>
                    <a:pt x="9192" y="66152"/>
                  </a:lnTo>
                  <a:lnTo>
                    <a:pt x="9180" y="66116"/>
                  </a:lnTo>
                  <a:cubicBezTo>
                    <a:pt x="9180" y="66080"/>
                    <a:pt x="9169" y="66021"/>
                    <a:pt x="9145" y="65949"/>
                  </a:cubicBezTo>
                  <a:cubicBezTo>
                    <a:pt x="9109" y="65806"/>
                    <a:pt x="9049" y="65592"/>
                    <a:pt x="8978" y="65294"/>
                  </a:cubicBezTo>
                  <a:cubicBezTo>
                    <a:pt x="8847" y="64723"/>
                    <a:pt x="8645" y="63854"/>
                    <a:pt x="8407" y="62746"/>
                  </a:cubicBezTo>
                  <a:cubicBezTo>
                    <a:pt x="7942" y="60532"/>
                    <a:pt x="7335" y="57329"/>
                    <a:pt x="6787" y="53436"/>
                  </a:cubicBezTo>
                  <a:cubicBezTo>
                    <a:pt x="5680" y="45637"/>
                    <a:pt x="4811" y="35029"/>
                    <a:pt x="5716" y="23932"/>
                  </a:cubicBezTo>
                  <a:cubicBezTo>
                    <a:pt x="6311" y="16526"/>
                    <a:pt x="7704" y="8906"/>
                    <a:pt x="10312" y="1739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8361891" y="2998646"/>
              <a:ext cx="267872" cy="2122560"/>
            </a:xfrm>
            <a:custGeom>
              <a:avLst/>
              <a:gdLst/>
              <a:ahLst/>
              <a:cxnLst/>
              <a:rect l="l" t="t" r="r" b="b"/>
              <a:pathLst>
                <a:path w="8371" h="66330" extrusionOk="0">
                  <a:moveTo>
                    <a:pt x="5501" y="0"/>
                  </a:moveTo>
                  <a:cubicBezTo>
                    <a:pt x="2715" y="7704"/>
                    <a:pt x="1263" y="15740"/>
                    <a:pt x="632" y="23479"/>
                  </a:cubicBezTo>
                  <a:cubicBezTo>
                    <a:pt x="1" y="31230"/>
                    <a:pt x="191" y="38684"/>
                    <a:pt x="727" y="45173"/>
                  </a:cubicBezTo>
                  <a:cubicBezTo>
                    <a:pt x="1596" y="55579"/>
                    <a:pt x="3322" y="63520"/>
                    <a:pt x="4001" y="66330"/>
                  </a:cubicBezTo>
                  <a:lnTo>
                    <a:pt x="7263" y="65461"/>
                  </a:lnTo>
                  <a:lnTo>
                    <a:pt x="7263" y="65449"/>
                  </a:lnTo>
                  <a:lnTo>
                    <a:pt x="7251" y="65413"/>
                  </a:lnTo>
                  <a:cubicBezTo>
                    <a:pt x="7240" y="65377"/>
                    <a:pt x="7228" y="65330"/>
                    <a:pt x="7216" y="65258"/>
                  </a:cubicBezTo>
                  <a:cubicBezTo>
                    <a:pt x="7168" y="65116"/>
                    <a:pt x="7121" y="64889"/>
                    <a:pt x="7049" y="64604"/>
                  </a:cubicBezTo>
                  <a:cubicBezTo>
                    <a:pt x="6906" y="64020"/>
                    <a:pt x="6716" y="63163"/>
                    <a:pt x="6478" y="62056"/>
                  </a:cubicBezTo>
                  <a:cubicBezTo>
                    <a:pt x="6013" y="59841"/>
                    <a:pt x="5394" y="56638"/>
                    <a:pt x="4846" y="52733"/>
                  </a:cubicBezTo>
                  <a:cubicBezTo>
                    <a:pt x="3739" y="44934"/>
                    <a:pt x="2870" y="34338"/>
                    <a:pt x="3775" y="23241"/>
                  </a:cubicBezTo>
                  <a:cubicBezTo>
                    <a:pt x="4382" y="15836"/>
                    <a:pt x="5775" y="8216"/>
                    <a:pt x="8371" y="1048"/>
                  </a:cubicBezTo>
                  <a:lnTo>
                    <a:pt x="5501" y="0"/>
                  </a:lnTo>
                  <a:close/>
                </a:path>
              </a:pathLst>
            </a:custGeom>
            <a:solidFill>
              <a:srgbClr val="231F20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8484579" y="2997878"/>
              <a:ext cx="127648" cy="243872"/>
            </a:xfrm>
            <a:custGeom>
              <a:avLst/>
              <a:gdLst/>
              <a:ahLst/>
              <a:cxnLst/>
              <a:rect l="l" t="t" r="r" b="b"/>
              <a:pathLst>
                <a:path w="3989" h="7621" extrusionOk="0">
                  <a:moveTo>
                    <a:pt x="1679" y="1"/>
                  </a:moveTo>
                  <a:cubicBezTo>
                    <a:pt x="1048" y="1727"/>
                    <a:pt x="500" y="3477"/>
                    <a:pt x="0" y="5239"/>
                  </a:cubicBezTo>
                  <a:cubicBezTo>
                    <a:pt x="620" y="6037"/>
                    <a:pt x="1262" y="6835"/>
                    <a:pt x="1905" y="7621"/>
                  </a:cubicBezTo>
                  <a:cubicBezTo>
                    <a:pt x="2489" y="5323"/>
                    <a:pt x="3179" y="3060"/>
                    <a:pt x="3989" y="83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8432387" y="3306486"/>
              <a:ext cx="80800" cy="151296"/>
            </a:xfrm>
            <a:custGeom>
              <a:avLst/>
              <a:gdLst/>
              <a:ahLst/>
              <a:cxnLst/>
              <a:rect l="l" t="t" r="r" b="b"/>
              <a:pathLst>
                <a:path w="2525" h="4728" extrusionOk="0">
                  <a:moveTo>
                    <a:pt x="512" y="1"/>
                  </a:moveTo>
                  <a:cubicBezTo>
                    <a:pt x="322" y="798"/>
                    <a:pt x="167" y="1596"/>
                    <a:pt x="0" y="2394"/>
                  </a:cubicBezTo>
                  <a:cubicBezTo>
                    <a:pt x="655" y="3203"/>
                    <a:pt x="1369" y="3977"/>
                    <a:pt x="2096" y="4727"/>
                  </a:cubicBezTo>
                  <a:cubicBezTo>
                    <a:pt x="2227" y="3965"/>
                    <a:pt x="2370" y="3191"/>
                    <a:pt x="2524" y="2429"/>
                  </a:cubicBezTo>
                  <a:cubicBezTo>
                    <a:pt x="1846" y="1632"/>
                    <a:pt x="1167" y="810"/>
                    <a:pt x="512" y="1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8389699" y="3534326"/>
              <a:ext cx="88416" cy="209952"/>
            </a:xfrm>
            <a:custGeom>
              <a:avLst/>
              <a:gdLst/>
              <a:ahLst/>
              <a:cxnLst/>
              <a:rect l="l" t="t" r="r" b="b"/>
              <a:pathLst>
                <a:path w="2763" h="6561" extrusionOk="0">
                  <a:moveTo>
                    <a:pt x="525" y="1"/>
                  </a:moveTo>
                  <a:cubicBezTo>
                    <a:pt x="322" y="1394"/>
                    <a:pt x="156" y="2798"/>
                    <a:pt x="1" y="4180"/>
                  </a:cubicBezTo>
                  <a:cubicBezTo>
                    <a:pt x="763" y="4989"/>
                    <a:pt x="1537" y="5787"/>
                    <a:pt x="2334" y="6561"/>
                  </a:cubicBezTo>
                  <a:cubicBezTo>
                    <a:pt x="2334" y="6466"/>
                    <a:pt x="2346" y="6358"/>
                    <a:pt x="2358" y="6263"/>
                  </a:cubicBezTo>
                  <a:cubicBezTo>
                    <a:pt x="2465" y="4918"/>
                    <a:pt x="2596" y="3560"/>
                    <a:pt x="2763" y="2203"/>
                  </a:cubicBezTo>
                  <a:cubicBezTo>
                    <a:pt x="1989" y="1489"/>
                    <a:pt x="1239" y="763"/>
                    <a:pt x="525" y="1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8369507" y="3823126"/>
              <a:ext cx="86144" cy="293408"/>
            </a:xfrm>
            <a:custGeom>
              <a:avLst/>
              <a:gdLst/>
              <a:ahLst/>
              <a:cxnLst/>
              <a:rect l="l" t="t" r="r" b="b"/>
              <a:pathLst>
                <a:path w="2692" h="9169" extrusionOk="0">
                  <a:moveTo>
                    <a:pt x="227" y="0"/>
                  </a:moveTo>
                  <a:cubicBezTo>
                    <a:pt x="96" y="2239"/>
                    <a:pt x="25" y="4453"/>
                    <a:pt x="1" y="6608"/>
                  </a:cubicBezTo>
                  <a:cubicBezTo>
                    <a:pt x="763" y="7370"/>
                    <a:pt x="1572" y="8097"/>
                    <a:pt x="2299" y="8835"/>
                  </a:cubicBezTo>
                  <a:cubicBezTo>
                    <a:pt x="2406" y="8954"/>
                    <a:pt x="2525" y="9061"/>
                    <a:pt x="2632" y="9168"/>
                  </a:cubicBezTo>
                  <a:cubicBezTo>
                    <a:pt x="2596" y="6989"/>
                    <a:pt x="2608" y="4739"/>
                    <a:pt x="2692" y="2465"/>
                  </a:cubicBezTo>
                  <a:cubicBezTo>
                    <a:pt x="1834" y="1679"/>
                    <a:pt x="1001" y="870"/>
                    <a:pt x="22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369507" y="4084502"/>
              <a:ext cx="88064" cy="146336"/>
            </a:xfrm>
            <a:custGeom>
              <a:avLst/>
              <a:gdLst/>
              <a:ahLst/>
              <a:cxnLst/>
              <a:rect l="l" t="t" r="r" b="b"/>
              <a:pathLst>
                <a:path w="2752" h="4573" extrusionOk="0">
                  <a:moveTo>
                    <a:pt x="1" y="0"/>
                  </a:moveTo>
                  <a:cubicBezTo>
                    <a:pt x="1" y="750"/>
                    <a:pt x="13" y="1476"/>
                    <a:pt x="25" y="2203"/>
                  </a:cubicBezTo>
                  <a:cubicBezTo>
                    <a:pt x="906" y="3048"/>
                    <a:pt x="1858" y="3822"/>
                    <a:pt x="2751" y="4572"/>
                  </a:cubicBezTo>
                  <a:cubicBezTo>
                    <a:pt x="2715" y="3953"/>
                    <a:pt x="2692" y="3322"/>
                    <a:pt x="2680" y="2679"/>
                  </a:cubicBezTo>
                  <a:cubicBezTo>
                    <a:pt x="2060" y="2060"/>
                    <a:pt x="1441" y="1441"/>
                    <a:pt x="834" y="834"/>
                  </a:cubicBezTo>
                  <a:cubicBezTo>
                    <a:pt x="560" y="548"/>
                    <a:pt x="275" y="274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8371811" y="4206038"/>
              <a:ext cx="204608" cy="903744"/>
            </a:xfrm>
            <a:custGeom>
              <a:avLst/>
              <a:gdLst/>
              <a:ahLst/>
              <a:cxnLst/>
              <a:rect l="l" t="t" r="r" b="b"/>
              <a:pathLst>
                <a:path w="6394" h="28242" extrusionOk="0">
                  <a:moveTo>
                    <a:pt x="0" y="0"/>
                  </a:moveTo>
                  <a:lnTo>
                    <a:pt x="0" y="0"/>
                  </a:lnTo>
                  <a:cubicBezTo>
                    <a:pt x="83" y="2584"/>
                    <a:pt x="226" y="5072"/>
                    <a:pt x="417" y="7442"/>
                  </a:cubicBezTo>
                  <a:cubicBezTo>
                    <a:pt x="1250" y="17431"/>
                    <a:pt x="2881" y="25158"/>
                    <a:pt x="3596" y="28242"/>
                  </a:cubicBezTo>
                  <a:lnTo>
                    <a:pt x="6394" y="27492"/>
                  </a:lnTo>
                  <a:lnTo>
                    <a:pt x="6382" y="27456"/>
                  </a:lnTo>
                  <a:cubicBezTo>
                    <a:pt x="6382" y="27420"/>
                    <a:pt x="6358" y="27361"/>
                    <a:pt x="6346" y="27289"/>
                  </a:cubicBezTo>
                  <a:cubicBezTo>
                    <a:pt x="6310" y="27146"/>
                    <a:pt x="6251" y="26920"/>
                    <a:pt x="6179" y="26634"/>
                  </a:cubicBezTo>
                  <a:cubicBezTo>
                    <a:pt x="6049" y="26051"/>
                    <a:pt x="5846" y="25194"/>
                    <a:pt x="5608" y="24086"/>
                  </a:cubicBezTo>
                  <a:cubicBezTo>
                    <a:pt x="5144" y="21872"/>
                    <a:pt x="4536" y="18669"/>
                    <a:pt x="3977" y="14776"/>
                  </a:cubicBezTo>
                  <a:cubicBezTo>
                    <a:pt x="3465" y="11156"/>
                    <a:pt x="3012" y="6942"/>
                    <a:pt x="2750" y="2358"/>
                  </a:cubicBezTo>
                  <a:cubicBezTo>
                    <a:pt x="2536" y="2167"/>
                    <a:pt x="2322" y="1989"/>
                    <a:pt x="2096" y="1798"/>
                  </a:cubicBezTo>
                  <a:cubicBezTo>
                    <a:pt x="1417" y="1215"/>
                    <a:pt x="691" y="619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8395811" y="2546134"/>
              <a:ext cx="538752" cy="458880"/>
            </a:xfrm>
            <a:custGeom>
              <a:avLst/>
              <a:gdLst/>
              <a:ahLst/>
              <a:cxnLst/>
              <a:rect l="l" t="t" r="r" b="b"/>
              <a:pathLst>
                <a:path w="16836" h="14340" extrusionOk="0">
                  <a:moveTo>
                    <a:pt x="9296" y="0"/>
                  </a:moveTo>
                  <a:cubicBezTo>
                    <a:pt x="9201" y="0"/>
                    <a:pt x="9106" y="11"/>
                    <a:pt x="9013" y="32"/>
                  </a:cubicBezTo>
                  <a:cubicBezTo>
                    <a:pt x="9013" y="32"/>
                    <a:pt x="8799" y="116"/>
                    <a:pt x="8644" y="259"/>
                  </a:cubicBezTo>
                  <a:cubicBezTo>
                    <a:pt x="8573" y="330"/>
                    <a:pt x="8501" y="413"/>
                    <a:pt x="8466" y="485"/>
                  </a:cubicBezTo>
                  <a:cubicBezTo>
                    <a:pt x="8418" y="544"/>
                    <a:pt x="8394" y="580"/>
                    <a:pt x="8394" y="580"/>
                  </a:cubicBezTo>
                  <a:cubicBezTo>
                    <a:pt x="8394" y="580"/>
                    <a:pt x="8430" y="556"/>
                    <a:pt x="8489" y="509"/>
                  </a:cubicBezTo>
                  <a:cubicBezTo>
                    <a:pt x="8549" y="461"/>
                    <a:pt x="8632" y="413"/>
                    <a:pt x="8716" y="366"/>
                  </a:cubicBezTo>
                  <a:cubicBezTo>
                    <a:pt x="8894" y="294"/>
                    <a:pt x="9073" y="283"/>
                    <a:pt x="9073" y="283"/>
                  </a:cubicBezTo>
                  <a:cubicBezTo>
                    <a:pt x="9151" y="264"/>
                    <a:pt x="9230" y="255"/>
                    <a:pt x="9309" y="255"/>
                  </a:cubicBezTo>
                  <a:cubicBezTo>
                    <a:pt x="9483" y="255"/>
                    <a:pt x="9655" y="300"/>
                    <a:pt x="9811" y="390"/>
                  </a:cubicBezTo>
                  <a:lnTo>
                    <a:pt x="12061" y="1711"/>
                  </a:lnTo>
                  <a:lnTo>
                    <a:pt x="12252" y="1830"/>
                  </a:lnTo>
                  <a:cubicBezTo>
                    <a:pt x="13573" y="2664"/>
                    <a:pt x="14609" y="3819"/>
                    <a:pt x="15300" y="5140"/>
                  </a:cubicBezTo>
                  <a:cubicBezTo>
                    <a:pt x="16252" y="6950"/>
                    <a:pt x="16574" y="9081"/>
                    <a:pt x="16097" y="11177"/>
                  </a:cubicBezTo>
                  <a:cubicBezTo>
                    <a:pt x="16086" y="11236"/>
                    <a:pt x="16062" y="11296"/>
                    <a:pt x="16014" y="11343"/>
                  </a:cubicBezTo>
                  <a:lnTo>
                    <a:pt x="14562" y="12796"/>
                  </a:lnTo>
                  <a:cubicBezTo>
                    <a:pt x="14240" y="13106"/>
                    <a:pt x="13883" y="13367"/>
                    <a:pt x="13502" y="13570"/>
                  </a:cubicBezTo>
                  <a:cubicBezTo>
                    <a:pt x="12871" y="13909"/>
                    <a:pt x="12165" y="14082"/>
                    <a:pt x="11454" y="14082"/>
                  </a:cubicBezTo>
                  <a:cubicBezTo>
                    <a:pt x="10743" y="14082"/>
                    <a:pt x="10025" y="13909"/>
                    <a:pt x="9370" y="13558"/>
                  </a:cubicBezTo>
                  <a:lnTo>
                    <a:pt x="5025" y="11236"/>
                  </a:lnTo>
                  <a:cubicBezTo>
                    <a:pt x="4450" y="10928"/>
                    <a:pt x="3825" y="10779"/>
                    <a:pt x="3206" y="10779"/>
                  </a:cubicBezTo>
                  <a:cubicBezTo>
                    <a:pt x="2581" y="10779"/>
                    <a:pt x="1962" y="10931"/>
                    <a:pt x="1405" y="11224"/>
                  </a:cubicBezTo>
                  <a:cubicBezTo>
                    <a:pt x="1203" y="11331"/>
                    <a:pt x="1000" y="11462"/>
                    <a:pt x="810" y="11617"/>
                  </a:cubicBezTo>
                  <a:cubicBezTo>
                    <a:pt x="810" y="11617"/>
                    <a:pt x="750" y="11665"/>
                    <a:pt x="667" y="11760"/>
                  </a:cubicBezTo>
                  <a:cubicBezTo>
                    <a:pt x="572" y="11855"/>
                    <a:pt x="465" y="11986"/>
                    <a:pt x="357" y="12129"/>
                  </a:cubicBezTo>
                  <a:cubicBezTo>
                    <a:pt x="262" y="12272"/>
                    <a:pt x="179" y="12415"/>
                    <a:pt x="107" y="12522"/>
                  </a:cubicBezTo>
                  <a:cubicBezTo>
                    <a:pt x="36" y="12629"/>
                    <a:pt x="0" y="12701"/>
                    <a:pt x="0" y="12701"/>
                  </a:cubicBezTo>
                  <a:cubicBezTo>
                    <a:pt x="0" y="12701"/>
                    <a:pt x="48" y="12641"/>
                    <a:pt x="143" y="12546"/>
                  </a:cubicBezTo>
                  <a:cubicBezTo>
                    <a:pt x="226" y="12451"/>
                    <a:pt x="334" y="12320"/>
                    <a:pt x="453" y="12213"/>
                  </a:cubicBezTo>
                  <a:cubicBezTo>
                    <a:pt x="584" y="12105"/>
                    <a:pt x="703" y="11998"/>
                    <a:pt x="810" y="11927"/>
                  </a:cubicBezTo>
                  <a:cubicBezTo>
                    <a:pt x="905" y="11855"/>
                    <a:pt x="977" y="11808"/>
                    <a:pt x="977" y="11808"/>
                  </a:cubicBezTo>
                  <a:cubicBezTo>
                    <a:pt x="1143" y="11677"/>
                    <a:pt x="1334" y="11558"/>
                    <a:pt x="1524" y="11451"/>
                  </a:cubicBezTo>
                  <a:cubicBezTo>
                    <a:pt x="2048" y="11180"/>
                    <a:pt x="2629" y="11037"/>
                    <a:pt x="3216" y="11037"/>
                  </a:cubicBezTo>
                  <a:cubicBezTo>
                    <a:pt x="3790" y="11037"/>
                    <a:pt x="4370" y="11174"/>
                    <a:pt x="4906" y="11462"/>
                  </a:cubicBezTo>
                  <a:lnTo>
                    <a:pt x="9251" y="13784"/>
                  </a:lnTo>
                  <a:cubicBezTo>
                    <a:pt x="9945" y="14158"/>
                    <a:pt x="10698" y="14339"/>
                    <a:pt x="11445" y="14339"/>
                  </a:cubicBezTo>
                  <a:cubicBezTo>
                    <a:pt x="12198" y="14339"/>
                    <a:pt x="12946" y="14155"/>
                    <a:pt x="13621" y="13796"/>
                  </a:cubicBezTo>
                  <a:cubicBezTo>
                    <a:pt x="14026" y="13582"/>
                    <a:pt x="14407" y="13308"/>
                    <a:pt x="14740" y="12975"/>
                  </a:cubicBezTo>
                  <a:lnTo>
                    <a:pt x="16193" y="11522"/>
                  </a:lnTo>
                  <a:cubicBezTo>
                    <a:pt x="16264" y="11451"/>
                    <a:pt x="16324" y="11355"/>
                    <a:pt x="16348" y="11248"/>
                  </a:cubicBezTo>
                  <a:lnTo>
                    <a:pt x="16348" y="11236"/>
                  </a:lnTo>
                  <a:cubicBezTo>
                    <a:pt x="16836" y="9081"/>
                    <a:pt x="16514" y="6879"/>
                    <a:pt x="15526" y="5021"/>
                  </a:cubicBezTo>
                  <a:cubicBezTo>
                    <a:pt x="14812" y="3664"/>
                    <a:pt x="13740" y="2473"/>
                    <a:pt x="12383" y="1616"/>
                  </a:cubicBezTo>
                  <a:lnTo>
                    <a:pt x="12192" y="1485"/>
                  </a:lnTo>
                  <a:lnTo>
                    <a:pt x="9942" y="175"/>
                  </a:lnTo>
                  <a:cubicBezTo>
                    <a:pt x="9742" y="59"/>
                    <a:pt x="9519" y="0"/>
                    <a:pt x="929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498947" y="3596022"/>
              <a:ext cx="297184" cy="213824"/>
            </a:xfrm>
            <a:custGeom>
              <a:avLst/>
              <a:gdLst/>
              <a:ahLst/>
              <a:cxnLst/>
              <a:rect l="l" t="t" r="r" b="b"/>
              <a:pathLst>
                <a:path w="9287" h="6682" extrusionOk="0">
                  <a:moveTo>
                    <a:pt x="3586" y="0"/>
                  </a:moveTo>
                  <a:cubicBezTo>
                    <a:pt x="2285" y="0"/>
                    <a:pt x="1179" y="529"/>
                    <a:pt x="726" y="1502"/>
                  </a:cubicBezTo>
                  <a:cubicBezTo>
                    <a:pt x="0" y="3049"/>
                    <a:pt x="1167" y="5121"/>
                    <a:pt x="3334" y="6133"/>
                  </a:cubicBezTo>
                  <a:cubicBezTo>
                    <a:pt x="4129" y="6504"/>
                    <a:pt x="4946" y="6682"/>
                    <a:pt x="5698" y="6682"/>
                  </a:cubicBezTo>
                  <a:cubicBezTo>
                    <a:pt x="6997" y="6682"/>
                    <a:pt x="8101" y="6153"/>
                    <a:pt x="8561" y="5181"/>
                  </a:cubicBezTo>
                  <a:cubicBezTo>
                    <a:pt x="9287" y="3633"/>
                    <a:pt x="8120" y="1561"/>
                    <a:pt x="5953" y="549"/>
                  </a:cubicBezTo>
                  <a:cubicBezTo>
                    <a:pt x="5158" y="178"/>
                    <a:pt x="4340" y="0"/>
                    <a:pt x="3586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493219" y="3605942"/>
              <a:ext cx="296832" cy="214080"/>
            </a:xfrm>
            <a:custGeom>
              <a:avLst/>
              <a:gdLst/>
              <a:ahLst/>
              <a:cxnLst/>
              <a:rect l="l" t="t" r="r" b="b"/>
              <a:pathLst>
                <a:path w="9276" h="6690" extrusionOk="0">
                  <a:moveTo>
                    <a:pt x="3586" y="1"/>
                  </a:moveTo>
                  <a:cubicBezTo>
                    <a:pt x="2286" y="1"/>
                    <a:pt x="1175" y="532"/>
                    <a:pt x="715" y="1513"/>
                  </a:cubicBezTo>
                  <a:cubicBezTo>
                    <a:pt x="1" y="3049"/>
                    <a:pt x="1167" y="5121"/>
                    <a:pt x="3334" y="6133"/>
                  </a:cubicBezTo>
                  <a:cubicBezTo>
                    <a:pt x="4127" y="6509"/>
                    <a:pt x="4946" y="6690"/>
                    <a:pt x="5701" y="6690"/>
                  </a:cubicBezTo>
                  <a:cubicBezTo>
                    <a:pt x="6996" y="6690"/>
                    <a:pt x="8102" y="6158"/>
                    <a:pt x="8561" y="5180"/>
                  </a:cubicBezTo>
                  <a:cubicBezTo>
                    <a:pt x="9275" y="3644"/>
                    <a:pt x="8109" y="1573"/>
                    <a:pt x="5942" y="549"/>
                  </a:cubicBezTo>
                  <a:cubicBezTo>
                    <a:pt x="5153" y="178"/>
                    <a:pt x="4338" y="1"/>
                    <a:pt x="3586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064579" y="3903926"/>
              <a:ext cx="297600" cy="209280"/>
            </a:xfrm>
            <a:custGeom>
              <a:avLst/>
              <a:gdLst/>
              <a:ahLst/>
              <a:cxnLst/>
              <a:rect l="l" t="t" r="r" b="b"/>
              <a:pathLst>
                <a:path w="9300" h="6540" extrusionOk="0">
                  <a:moveTo>
                    <a:pt x="5596" y="1"/>
                  </a:moveTo>
                  <a:cubicBezTo>
                    <a:pt x="4943" y="1"/>
                    <a:pt x="4243" y="127"/>
                    <a:pt x="3549" y="392"/>
                  </a:cubicBezTo>
                  <a:cubicBezTo>
                    <a:pt x="1323" y="1238"/>
                    <a:pt x="1" y="3226"/>
                    <a:pt x="608" y="4810"/>
                  </a:cubicBezTo>
                  <a:cubicBezTo>
                    <a:pt x="1037" y="5914"/>
                    <a:pt x="2269" y="6539"/>
                    <a:pt x="3726" y="6539"/>
                  </a:cubicBezTo>
                  <a:cubicBezTo>
                    <a:pt x="4374" y="6539"/>
                    <a:pt x="5066" y="6415"/>
                    <a:pt x="5752" y="6155"/>
                  </a:cubicBezTo>
                  <a:cubicBezTo>
                    <a:pt x="7990" y="5298"/>
                    <a:pt x="9300" y="3309"/>
                    <a:pt x="8693" y="1726"/>
                  </a:cubicBezTo>
                  <a:cubicBezTo>
                    <a:pt x="8274" y="625"/>
                    <a:pt x="7050" y="1"/>
                    <a:pt x="5596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068035" y="3914966"/>
              <a:ext cx="297952" cy="209280"/>
            </a:xfrm>
            <a:custGeom>
              <a:avLst/>
              <a:gdLst/>
              <a:ahLst/>
              <a:cxnLst/>
              <a:rect l="l" t="t" r="r" b="b"/>
              <a:pathLst>
                <a:path w="9311" h="6540" extrusionOk="0">
                  <a:moveTo>
                    <a:pt x="5600" y="1"/>
                  </a:moveTo>
                  <a:cubicBezTo>
                    <a:pt x="4948" y="1"/>
                    <a:pt x="4250" y="127"/>
                    <a:pt x="3560" y="393"/>
                  </a:cubicBezTo>
                  <a:cubicBezTo>
                    <a:pt x="1322" y="1238"/>
                    <a:pt x="0" y="3226"/>
                    <a:pt x="619" y="4810"/>
                  </a:cubicBezTo>
                  <a:cubicBezTo>
                    <a:pt x="1040" y="5914"/>
                    <a:pt x="2270" y="6539"/>
                    <a:pt x="3729" y="6539"/>
                  </a:cubicBezTo>
                  <a:cubicBezTo>
                    <a:pt x="4379" y="6539"/>
                    <a:pt x="5074" y="6416"/>
                    <a:pt x="5763" y="6155"/>
                  </a:cubicBezTo>
                  <a:cubicBezTo>
                    <a:pt x="7989" y="5298"/>
                    <a:pt x="9311" y="3310"/>
                    <a:pt x="8704" y="1726"/>
                  </a:cubicBezTo>
                  <a:cubicBezTo>
                    <a:pt x="8276" y="625"/>
                    <a:pt x="7050" y="1"/>
                    <a:pt x="5600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763235" y="4419318"/>
              <a:ext cx="281952" cy="233952"/>
            </a:xfrm>
            <a:custGeom>
              <a:avLst/>
              <a:gdLst/>
              <a:ahLst/>
              <a:cxnLst/>
              <a:rect l="l" t="t" r="r" b="b"/>
              <a:pathLst>
                <a:path w="8811" h="7311" extrusionOk="0">
                  <a:moveTo>
                    <a:pt x="5647" y="0"/>
                  </a:moveTo>
                  <a:cubicBezTo>
                    <a:pt x="4609" y="0"/>
                    <a:pt x="3429" y="441"/>
                    <a:pt x="2417" y="1300"/>
                  </a:cubicBezTo>
                  <a:cubicBezTo>
                    <a:pt x="595" y="2848"/>
                    <a:pt x="0" y="5158"/>
                    <a:pt x="1107" y="6456"/>
                  </a:cubicBezTo>
                  <a:cubicBezTo>
                    <a:pt x="1592" y="7030"/>
                    <a:pt x="2329" y="7311"/>
                    <a:pt x="3158" y="7311"/>
                  </a:cubicBezTo>
                  <a:cubicBezTo>
                    <a:pt x="4201" y="7311"/>
                    <a:pt x="5390" y="6866"/>
                    <a:pt x="6406" y="6003"/>
                  </a:cubicBezTo>
                  <a:cubicBezTo>
                    <a:pt x="8227" y="4468"/>
                    <a:pt x="8811" y="2158"/>
                    <a:pt x="7703" y="860"/>
                  </a:cubicBezTo>
                  <a:cubicBezTo>
                    <a:pt x="7216" y="283"/>
                    <a:pt x="6477" y="0"/>
                    <a:pt x="5647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770083" y="4428214"/>
              <a:ext cx="281984" cy="233856"/>
            </a:xfrm>
            <a:custGeom>
              <a:avLst/>
              <a:gdLst/>
              <a:ahLst/>
              <a:cxnLst/>
              <a:rect l="l" t="t" r="r" b="b"/>
              <a:pathLst>
                <a:path w="8812" h="7308" extrusionOk="0">
                  <a:moveTo>
                    <a:pt x="5658" y="1"/>
                  </a:moveTo>
                  <a:cubicBezTo>
                    <a:pt x="4618" y="1"/>
                    <a:pt x="3433" y="446"/>
                    <a:pt x="2417" y="1308"/>
                  </a:cubicBezTo>
                  <a:cubicBezTo>
                    <a:pt x="596" y="2844"/>
                    <a:pt x="0" y="5154"/>
                    <a:pt x="1108" y="6452"/>
                  </a:cubicBezTo>
                  <a:cubicBezTo>
                    <a:pt x="1593" y="7027"/>
                    <a:pt x="2330" y="7308"/>
                    <a:pt x="3159" y="7308"/>
                  </a:cubicBezTo>
                  <a:cubicBezTo>
                    <a:pt x="4199" y="7308"/>
                    <a:pt x="5386" y="6866"/>
                    <a:pt x="6406" y="6011"/>
                  </a:cubicBezTo>
                  <a:cubicBezTo>
                    <a:pt x="8228" y="4463"/>
                    <a:pt x="8811" y="2154"/>
                    <a:pt x="7704" y="856"/>
                  </a:cubicBezTo>
                  <a:cubicBezTo>
                    <a:pt x="7219" y="281"/>
                    <a:pt x="6484" y="1"/>
                    <a:pt x="565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3628739" y="3662710"/>
              <a:ext cx="1851296" cy="1410112"/>
            </a:xfrm>
            <a:custGeom>
              <a:avLst/>
              <a:gdLst/>
              <a:ahLst/>
              <a:cxnLst/>
              <a:rect l="l" t="t" r="r" b="b"/>
              <a:pathLst>
                <a:path w="57853" h="44066" extrusionOk="0">
                  <a:moveTo>
                    <a:pt x="32965" y="0"/>
                  </a:moveTo>
                  <a:cubicBezTo>
                    <a:pt x="32635" y="0"/>
                    <a:pt x="32303" y="12"/>
                    <a:pt x="31969" y="37"/>
                  </a:cubicBezTo>
                  <a:cubicBezTo>
                    <a:pt x="16967" y="1132"/>
                    <a:pt x="0" y="44066"/>
                    <a:pt x="0" y="44066"/>
                  </a:cubicBezTo>
                  <a:lnTo>
                    <a:pt x="57853" y="22956"/>
                  </a:lnTo>
                  <a:cubicBezTo>
                    <a:pt x="57853" y="22956"/>
                    <a:pt x="47439" y="0"/>
                    <a:pt x="32965" y="0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3628739" y="3706550"/>
              <a:ext cx="1851296" cy="1366272"/>
            </a:xfrm>
            <a:custGeom>
              <a:avLst/>
              <a:gdLst/>
              <a:ahLst/>
              <a:cxnLst/>
              <a:rect l="l" t="t" r="r" b="b"/>
              <a:pathLst>
                <a:path w="57853" h="42696" extrusionOk="0">
                  <a:moveTo>
                    <a:pt x="39124" y="0"/>
                  </a:moveTo>
                  <a:cubicBezTo>
                    <a:pt x="41565" y="2917"/>
                    <a:pt x="43601" y="6227"/>
                    <a:pt x="43744" y="9989"/>
                  </a:cubicBezTo>
                  <a:cubicBezTo>
                    <a:pt x="44101" y="20586"/>
                    <a:pt x="33969" y="27682"/>
                    <a:pt x="25206" y="31611"/>
                  </a:cubicBezTo>
                  <a:cubicBezTo>
                    <a:pt x="22405" y="32809"/>
                    <a:pt x="19570" y="33360"/>
                    <a:pt x="16787" y="33360"/>
                  </a:cubicBezTo>
                  <a:cubicBezTo>
                    <a:pt x="12850" y="33360"/>
                    <a:pt x="9017" y="32258"/>
                    <a:pt x="5537" y="30325"/>
                  </a:cubicBezTo>
                  <a:cubicBezTo>
                    <a:pt x="2131" y="37314"/>
                    <a:pt x="0" y="42696"/>
                    <a:pt x="0" y="42696"/>
                  </a:cubicBezTo>
                  <a:lnTo>
                    <a:pt x="57853" y="21586"/>
                  </a:lnTo>
                  <a:cubicBezTo>
                    <a:pt x="57853" y="21586"/>
                    <a:pt x="50304" y="4953"/>
                    <a:pt x="39124" y="0"/>
                  </a:cubicBezTo>
                  <a:close/>
                </a:path>
              </a:pathLst>
            </a:custGeom>
            <a:solidFill>
              <a:srgbClr val="513153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306915" y="3846998"/>
              <a:ext cx="324256" cy="210240"/>
            </a:xfrm>
            <a:custGeom>
              <a:avLst/>
              <a:gdLst/>
              <a:ahLst/>
              <a:cxnLst/>
              <a:rect l="l" t="t" r="r" b="b"/>
              <a:pathLst>
                <a:path w="10133" h="6570" extrusionOk="0">
                  <a:moveTo>
                    <a:pt x="5838" y="0"/>
                  </a:moveTo>
                  <a:cubicBezTo>
                    <a:pt x="5379" y="0"/>
                    <a:pt x="4902" y="48"/>
                    <a:pt x="4418" y="147"/>
                  </a:cubicBezTo>
                  <a:cubicBezTo>
                    <a:pt x="1822" y="683"/>
                    <a:pt x="0" y="2517"/>
                    <a:pt x="358" y="4255"/>
                  </a:cubicBezTo>
                  <a:cubicBezTo>
                    <a:pt x="648" y="5668"/>
                    <a:pt x="2284" y="6570"/>
                    <a:pt x="4287" y="6570"/>
                  </a:cubicBezTo>
                  <a:cubicBezTo>
                    <a:pt x="4747" y="6570"/>
                    <a:pt x="5228" y="6522"/>
                    <a:pt x="5715" y="6422"/>
                  </a:cubicBezTo>
                  <a:cubicBezTo>
                    <a:pt x="8311" y="5898"/>
                    <a:pt x="10133" y="4053"/>
                    <a:pt x="9775" y="2314"/>
                  </a:cubicBezTo>
                  <a:cubicBezTo>
                    <a:pt x="9485" y="909"/>
                    <a:pt x="7844" y="0"/>
                    <a:pt x="583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311491" y="3828342"/>
              <a:ext cx="324256" cy="210432"/>
            </a:xfrm>
            <a:custGeom>
              <a:avLst/>
              <a:gdLst/>
              <a:ahLst/>
              <a:cxnLst/>
              <a:rect l="l" t="t" r="r" b="b"/>
              <a:pathLst>
                <a:path w="10133" h="6576" extrusionOk="0">
                  <a:moveTo>
                    <a:pt x="5832" y="0"/>
                  </a:moveTo>
                  <a:cubicBezTo>
                    <a:pt x="5375" y="0"/>
                    <a:pt x="4899" y="47"/>
                    <a:pt x="4417" y="147"/>
                  </a:cubicBezTo>
                  <a:cubicBezTo>
                    <a:pt x="1810" y="683"/>
                    <a:pt x="0" y="2516"/>
                    <a:pt x="346" y="4255"/>
                  </a:cubicBezTo>
                  <a:cubicBezTo>
                    <a:pt x="637" y="5673"/>
                    <a:pt x="2291" y="6576"/>
                    <a:pt x="4300" y="6576"/>
                  </a:cubicBezTo>
                  <a:cubicBezTo>
                    <a:pt x="4754" y="6576"/>
                    <a:pt x="5225" y="6530"/>
                    <a:pt x="5703" y="6433"/>
                  </a:cubicBezTo>
                  <a:cubicBezTo>
                    <a:pt x="8311" y="5898"/>
                    <a:pt x="10132" y="4052"/>
                    <a:pt x="9775" y="2326"/>
                  </a:cubicBezTo>
                  <a:cubicBezTo>
                    <a:pt x="9484" y="910"/>
                    <a:pt x="7836" y="0"/>
                    <a:pt x="583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975427" y="4137846"/>
              <a:ext cx="268640" cy="278720"/>
            </a:xfrm>
            <a:custGeom>
              <a:avLst/>
              <a:gdLst/>
              <a:ahLst/>
              <a:cxnLst/>
              <a:rect l="l" t="t" r="r" b="b"/>
              <a:pathLst>
                <a:path w="8395" h="8710" extrusionOk="0">
                  <a:moveTo>
                    <a:pt x="5586" y="0"/>
                  </a:moveTo>
                  <a:cubicBezTo>
                    <a:pt x="4249" y="0"/>
                    <a:pt x="2671" y="937"/>
                    <a:pt x="1561" y="2524"/>
                  </a:cubicBezTo>
                  <a:cubicBezTo>
                    <a:pt x="49" y="4715"/>
                    <a:pt x="1" y="7298"/>
                    <a:pt x="1465" y="8311"/>
                  </a:cubicBezTo>
                  <a:cubicBezTo>
                    <a:pt x="1859" y="8581"/>
                    <a:pt x="2322" y="8710"/>
                    <a:pt x="2818" y="8710"/>
                  </a:cubicBezTo>
                  <a:cubicBezTo>
                    <a:pt x="4155" y="8710"/>
                    <a:pt x="5732" y="7777"/>
                    <a:pt x="6835" y="6179"/>
                  </a:cubicBezTo>
                  <a:cubicBezTo>
                    <a:pt x="8347" y="4000"/>
                    <a:pt x="8395" y="1417"/>
                    <a:pt x="6942" y="405"/>
                  </a:cubicBezTo>
                  <a:cubicBezTo>
                    <a:pt x="6548" y="130"/>
                    <a:pt x="6084" y="0"/>
                    <a:pt x="558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966307" y="4121462"/>
              <a:ext cx="268256" cy="278880"/>
            </a:xfrm>
            <a:custGeom>
              <a:avLst/>
              <a:gdLst/>
              <a:ahLst/>
              <a:cxnLst/>
              <a:rect l="l" t="t" r="r" b="b"/>
              <a:pathLst>
                <a:path w="8383" h="8715" extrusionOk="0">
                  <a:moveTo>
                    <a:pt x="5575" y="0"/>
                  </a:moveTo>
                  <a:cubicBezTo>
                    <a:pt x="4238" y="0"/>
                    <a:pt x="2662" y="939"/>
                    <a:pt x="1560" y="2536"/>
                  </a:cubicBezTo>
                  <a:cubicBezTo>
                    <a:pt x="48" y="4715"/>
                    <a:pt x="0" y="7299"/>
                    <a:pt x="1453" y="8311"/>
                  </a:cubicBezTo>
                  <a:cubicBezTo>
                    <a:pt x="1847" y="8585"/>
                    <a:pt x="2311" y="8715"/>
                    <a:pt x="2808" y="8715"/>
                  </a:cubicBezTo>
                  <a:cubicBezTo>
                    <a:pt x="4144" y="8715"/>
                    <a:pt x="5720" y="7776"/>
                    <a:pt x="6822" y="6179"/>
                  </a:cubicBezTo>
                  <a:cubicBezTo>
                    <a:pt x="8335" y="4001"/>
                    <a:pt x="8382" y="1417"/>
                    <a:pt x="6930" y="405"/>
                  </a:cubicBezTo>
                  <a:cubicBezTo>
                    <a:pt x="6536" y="130"/>
                    <a:pt x="6072" y="0"/>
                    <a:pt x="557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4556099" y="4105430"/>
              <a:ext cx="327680" cy="224480"/>
            </a:xfrm>
            <a:custGeom>
              <a:avLst/>
              <a:gdLst/>
              <a:ahLst/>
              <a:cxnLst/>
              <a:rect l="l" t="t" r="r" b="b"/>
              <a:pathLst>
                <a:path w="10240" h="7015" extrusionOk="0">
                  <a:moveTo>
                    <a:pt x="6445" y="0"/>
                  </a:moveTo>
                  <a:cubicBezTo>
                    <a:pt x="5627" y="0"/>
                    <a:pt x="4729" y="181"/>
                    <a:pt x="3846" y="561"/>
                  </a:cubicBezTo>
                  <a:cubicBezTo>
                    <a:pt x="1405" y="1620"/>
                    <a:pt x="0" y="3787"/>
                    <a:pt x="703" y="5418"/>
                  </a:cubicBezTo>
                  <a:cubicBezTo>
                    <a:pt x="1151" y="6451"/>
                    <a:pt x="2350" y="7014"/>
                    <a:pt x="3794" y="7014"/>
                  </a:cubicBezTo>
                  <a:cubicBezTo>
                    <a:pt x="4613" y="7014"/>
                    <a:pt x="5510" y="6833"/>
                    <a:pt x="6394" y="6454"/>
                  </a:cubicBezTo>
                  <a:cubicBezTo>
                    <a:pt x="8834" y="5394"/>
                    <a:pt x="10239" y="3228"/>
                    <a:pt x="9537" y="1596"/>
                  </a:cubicBezTo>
                  <a:cubicBezTo>
                    <a:pt x="9089" y="563"/>
                    <a:pt x="7889" y="0"/>
                    <a:pt x="644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4556835" y="4086262"/>
              <a:ext cx="327328" cy="224480"/>
            </a:xfrm>
            <a:custGeom>
              <a:avLst/>
              <a:gdLst/>
              <a:ahLst/>
              <a:cxnLst/>
              <a:rect l="l" t="t" r="r" b="b"/>
              <a:pathLst>
                <a:path w="10229" h="7015" extrusionOk="0">
                  <a:moveTo>
                    <a:pt x="6447" y="1"/>
                  </a:moveTo>
                  <a:cubicBezTo>
                    <a:pt x="5627" y="1"/>
                    <a:pt x="4729" y="184"/>
                    <a:pt x="3847" y="564"/>
                  </a:cubicBezTo>
                  <a:cubicBezTo>
                    <a:pt x="1406" y="1624"/>
                    <a:pt x="1" y="3791"/>
                    <a:pt x="703" y="5410"/>
                  </a:cubicBezTo>
                  <a:cubicBezTo>
                    <a:pt x="1151" y="6449"/>
                    <a:pt x="2347" y="7015"/>
                    <a:pt x="3784" y="7015"/>
                  </a:cubicBezTo>
                  <a:cubicBezTo>
                    <a:pt x="4603" y="7015"/>
                    <a:pt x="5501" y="6831"/>
                    <a:pt x="6383" y="6446"/>
                  </a:cubicBezTo>
                  <a:cubicBezTo>
                    <a:pt x="8823" y="5398"/>
                    <a:pt x="10228" y="3219"/>
                    <a:pt x="9526" y="1600"/>
                  </a:cubicBezTo>
                  <a:cubicBezTo>
                    <a:pt x="9079" y="562"/>
                    <a:pt x="7883" y="1"/>
                    <a:pt x="6447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5123395" y="4392534"/>
              <a:ext cx="324640" cy="211072"/>
            </a:xfrm>
            <a:custGeom>
              <a:avLst/>
              <a:gdLst/>
              <a:ahLst/>
              <a:cxnLst/>
              <a:rect l="l" t="t" r="r" b="b"/>
              <a:pathLst>
                <a:path w="10145" h="6596" extrusionOk="0">
                  <a:moveTo>
                    <a:pt x="5882" y="1"/>
                  </a:moveTo>
                  <a:cubicBezTo>
                    <a:pt x="5406" y="1"/>
                    <a:pt x="4910" y="52"/>
                    <a:pt x="4406" y="161"/>
                  </a:cubicBezTo>
                  <a:cubicBezTo>
                    <a:pt x="1810" y="721"/>
                    <a:pt x="0" y="2578"/>
                    <a:pt x="370" y="4304"/>
                  </a:cubicBezTo>
                  <a:cubicBezTo>
                    <a:pt x="677" y="5705"/>
                    <a:pt x="2298" y="6596"/>
                    <a:pt x="4275" y="6596"/>
                  </a:cubicBezTo>
                  <a:cubicBezTo>
                    <a:pt x="4751" y="6596"/>
                    <a:pt x="5247" y="6544"/>
                    <a:pt x="5751" y="6436"/>
                  </a:cubicBezTo>
                  <a:cubicBezTo>
                    <a:pt x="8347" y="5876"/>
                    <a:pt x="10145" y="4019"/>
                    <a:pt x="9775" y="2292"/>
                  </a:cubicBezTo>
                  <a:cubicBezTo>
                    <a:pt x="9478" y="891"/>
                    <a:pt x="7858" y="1"/>
                    <a:pt x="5882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5127587" y="4374262"/>
              <a:ext cx="324640" cy="210912"/>
            </a:xfrm>
            <a:custGeom>
              <a:avLst/>
              <a:gdLst/>
              <a:ahLst/>
              <a:cxnLst/>
              <a:rect l="l" t="t" r="r" b="b"/>
              <a:pathLst>
                <a:path w="10145" h="6591" extrusionOk="0">
                  <a:moveTo>
                    <a:pt x="5882" y="0"/>
                  </a:moveTo>
                  <a:cubicBezTo>
                    <a:pt x="5406" y="0"/>
                    <a:pt x="4909" y="52"/>
                    <a:pt x="4406" y="161"/>
                  </a:cubicBezTo>
                  <a:cubicBezTo>
                    <a:pt x="1810" y="720"/>
                    <a:pt x="0" y="2577"/>
                    <a:pt x="370" y="4304"/>
                  </a:cubicBezTo>
                  <a:cubicBezTo>
                    <a:pt x="677" y="5707"/>
                    <a:pt x="2304" y="6591"/>
                    <a:pt x="4286" y="6591"/>
                  </a:cubicBezTo>
                  <a:cubicBezTo>
                    <a:pt x="4758" y="6591"/>
                    <a:pt x="5251" y="6541"/>
                    <a:pt x="5751" y="6435"/>
                  </a:cubicBezTo>
                  <a:cubicBezTo>
                    <a:pt x="8347" y="5876"/>
                    <a:pt x="10145" y="4018"/>
                    <a:pt x="9775" y="2292"/>
                  </a:cubicBezTo>
                  <a:cubicBezTo>
                    <a:pt x="9478" y="891"/>
                    <a:pt x="7858" y="0"/>
                    <a:pt x="588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3756739" y="4784374"/>
              <a:ext cx="325792" cy="230144"/>
            </a:xfrm>
            <a:custGeom>
              <a:avLst/>
              <a:gdLst/>
              <a:ahLst/>
              <a:cxnLst/>
              <a:rect l="l" t="t" r="r" b="b"/>
              <a:pathLst>
                <a:path w="10181" h="7192" extrusionOk="0">
                  <a:moveTo>
                    <a:pt x="6537" y="1"/>
                  </a:moveTo>
                  <a:cubicBezTo>
                    <a:pt x="5627" y="1"/>
                    <a:pt x="4612" y="242"/>
                    <a:pt x="3632" y="739"/>
                  </a:cubicBezTo>
                  <a:cubicBezTo>
                    <a:pt x="1263" y="1942"/>
                    <a:pt x="1" y="4204"/>
                    <a:pt x="810" y="5775"/>
                  </a:cubicBezTo>
                  <a:cubicBezTo>
                    <a:pt x="1279" y="6705"/>
                    <a:pt x="2358" y="7191"/>
                    <a:pt x="3649" y="7191"/>
                  </a:cubicBezTo>
                  <a:cubicBezTo>
                    <a:pt x="4558" y="7191"/>
                    <a:pt x="5571" y="6951"/>
                    <a:pt x="6549" y="6454"/>
                  </a:cubicBezTo>
                  <a:cubicBezTo>
                    <a:pt x="8907" y="5240"/>
                    <a:pt x="10181" y="2989"/>
                    <a:pt x="9371" y="1406"/>
                  </a:cubicBezTo>
                  <a:cubicBezTo>
                    <a:pt x="8903" y="484"/>
                    <a:pt x="7826" y="1"/>
                    <a:pt x="65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3755971" y="4765430"/>
              <a:ext cx="325792" cy="230208"/>
            </a:xfrm>
            <a:custGeom>
              <a:avLst/>
              <a:gdLst/>
              <a:ahLst/>
              <a:cxnLst/>
              <a:rect l="l" t="t" r="r" b="b"/>
              <a:pathLst>
                <a:path w="10181" h="7194" extrusionOk="0">
                  <a:moveTo>
                    <a:pt x="6542" y="1"/>
                  </a:moveTo>
                  <a:cubicBezTo>
                    <a:pt x="5631" y="1"/>
                    <a:pt x="4614" y="244"/>
                    <a:pt x="3632" y="748"/>
                  </a:cubicBezTo>
                  <a:cubicBezTo>
                    <a:pt x="1275" y="1950"/>
                    <a:pt x="1" y="4212"/>
                    <a:pt x="811" y="5784"/>
                  </a:cubicBezTo>
                  <a:cubicBezTo>
                    <a:pt x="1279" y="6706"/>
                    <a:pt x="2358" y="7194"/>
                    <a:pt x="3649" y="7194"/>
                  </a:cubicBezTo>
                  <a:cubicBezTo>
                    <a:pt x="4557" y="7194"/>
                    <a:pt x="5571" y="6952"/>
                    <a:pt x="6549" y="6451"/>
                  </a:cubicBezTo>
                  <a:cubicBezTo>
                    <a:pt x="8919" y="5248"/>
                    <a:pt x="10181" y="2986"/>
                    <a:pt x="9371" y="1414"/>
                  </a:cubicBezTo>
                  <a:cubicBezTo>
                    <a:pt x="8904" y="487"/>
                    <a:pt x="7829" y="1"/>
                    <a:pt x="6542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4736675" y="3740662"/>
              <a:ext cx="315488" cy="245728"/>
            </a:xfrm>
            <a:custGeom>
              <a:avLst/>
              <a:gdLst/>
              <a:ahLst/>
              <a:cxnLst/>
              <a:rect l="l" t="t" r="r" b="b"/>
              <a:pathLst>
                <a:path w="9859" h="7679" extrusionOk="0">
                  <a:moveTo>
                    <a:pt x="3335" y="0"/>
                  </a:moveTo>
                  <a:cubicBezTo>
                    <a:pt x="2368" y="0"/>
                    <a:pt x="1536" y="333"/>
                    <a:pt x="1048" y="1006"/>
                  </a:cubicBezTo>
                  <a:cubicBezTo>
                    <a:pt x="1" y="2446"/>
                    <a:pt x="894" y="4863"/>
                    <a:pt x="3049" y="6435"/>
                  </a:cubicBezTo>
                  <a:cubicBezTo>
                    <a:pt x="4182" y="7260"/>
                    <a:pt x="5439" y="7679"/>
                    <a:pt x="6526" y="7679"/>
                  </a:cubicBezTo>
                  <a:cubicBezTo>
                    <a:pt x="7495" y="7679"/>
                    <a:pt x="8329" y="7346"/>
                    <a:pt x="8823" y="6673"/>
                  </a:cubicBezTo>
                  <a:cubicBezTo>
                    <a:pt x="9859" y="5233"/>
                    <a:pt x="8966" y="2816"/>
                    <a:pt x="6811" y="1244"/>
                  </a:cubicBezTo>
                  <a:cubicBezTo>
                    <a:pt x="5678" y="419"/>
                    <a:pt x="4421" y="0"/>
                    <a:pt x="333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4740099" y="3722102"/>
              <a:ext cx="315520" cy="245632"/>
            </a:xfrm>
            <a:custGeom>
              <a:avLst/>
              <a:gdLst/>
              <a:ahLst/>
              <a:cxnLst/>
              <a:rect l="l" t="t" r="r" b="b"/>
              <a:pathLst>
                <a:path w="9860" h="7676" extrusionOk="0">
                  <a:moveTo>
                    <a:pt x="3342" y="0"/>
                  </a:moveTo>
                  <a:cubicBezTo>
                    <a:pt x="2372" y="0"/>
                    <a:pt x="1537" y="335"/>
                    <a:pt x="1049" y="1014"/>
                  </a:cubicBezTo>
                  <a:cubicBezTo>
                    <a:pt x="1" y="2443"/>
                    <a:pt x="906" y="4872"/>
                    <a:pt x="3049" y="6432"/>
                  </a:cubicBezTo>
                  <a:cubicBezTo>
                    <a:pt x="4182" y="7257"/>
                    <a:pt x="5439" y="7675"/>
                    <a:pt x="6526" y="7675"/>
                  </a:cubicBezTo>
                  <a:cubicBezTo>
                    <a:pt x="7495" y="7675"/>
                    <a:pt x="8330" y="7343"/>
                    <a:pt x="8823" y="6670"/>
                  </a:cubicBezTo>
                  <a:cubicBezTo>
                    <a:pt x="9859" y="5241"/>
                    <a:pt x="8966" y="2812"/>
                    <a:pt x="6823" y="1252"/>
                  </a:cubicBezTo>
                  <a:cubicBezTo>
                    <a:pt x="5690" y="422"/>
                    <a:pt x="4431" y="0"/>
                    <a:pt x="334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5082243" y="4024790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3" y="1"/>
                  </a:moveTo>
                  <a:cubicBezTo>
                    <a:pt x="2536" y="1"/>
                    <a:pt x="2182" y="80"/>
                    <a:pt x="1858" y="247"/>
                  </a:cubicBezTo>
                  <a:cubicBezTo>
                    <a:pt x="286" y="1068"/>
                    <a:pt x="1" y="3640"/>
                    <a:pt x="1215" y="5998"/>
                  </a:cubicBezTo>
                  <a:cubicBezTo>
                    <a:pt x="2179" y="7868"/>
                    <a:pt x="3803" y="9042"/>
                    <a:pt x="5223" y="9042"/>
                  </a:cubicBezTo>
                  <a:cubicBezTo>
                    <a:pt x="5593" y="9042"/>
                    <a:pt x="5948" y="8963"/>
                    <a:pt x="6275" y="8796"/>
                  </a:cubicBezTo>
                  <a:cubicBezTo>
                    <a:pt x="7847" y="7986"/>
                    <a:pt x="8133" y="5414"/>
                    <a:pt x="6906" y="3057"/>
                  </a:cubicBezTo>
                  <a:cubicBezTo>
                    <a:pt x="5942" y="1176"/>
                    <a:pt x="4318" y="1"/>
                    <a:pt x="2903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5093667" y="4009942"/>
              <a:ext cx="260256" cy="289344"/>
            </a:xfrm>
            <a:custGeom>
              <a:avLst/>
              <a:gdLst/>
              <a:ahLst/>
              <a:cxnLst/>
              <a:rect l="l" t="t" r="r" b="b"/>
              <a:pathLst>
                <a:path w="8133" h="9042" extrusionOk="0">
                  <a:moveTo>
                    <a:pt x="2904" y="0"/>
                  </a:moveTo>
                  <a:cubicBezTo>
                    <a:pt x="2536" y="0"/>
                    <a:pt x="2182" y="80"/>
                    <a:pt x="1858" y="247"/>
                  </a:cubicBezTo>
                  <a:cubicBezTo>
                    <a:pt x="287" y="1068"/>
                    <a:pt x="1" y="3640"/>
                    <a:pt x="1215" y="5997"/>
                  </a:cubicBezTo>
                  <a:cubicBezTo>
                    <a:pt x="2188" y="7868"/>
                    <a:pt x="3814" y="9042"/>
                    <a:pt x="5229" y="9042"/>
                  </a:cubicBezTo>
                  <a:cubicBezTo>
                    <a:pt x="5597" y="9042"/>
                    <a:pt x="5951" y="8962"/>
                    <a:pt x="6275" y="8795"/>
                  </a:cubicBezTo>
                  <a:cubicBezTo>
                    <a:pt x="7847" y="7986"/>
                    <a:pt x="8133" y="5414"/>
                    <a:pt x="6918" y="3056"/>
                  </a:cubicBezTo>
                  <a:cubicBezTo>
                    <a:pt x="5945" y="1176"/>
                    <a:pt x="4319" y="0"/>
                    <a:pt x="290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4205187" y="4352502"/>
              <a:ext cx="266720" cy="279520"/>
            </a:xfrm>
            <a:custGeom>
              <a:avLst/>
              <a:gdLst/>
              <a:ahLst/>
              <a:cxnLst/>
              <a:rect l="l" t="t" r="r" b="b"/>
              <a:pathLst>
                <a:path w="8335" h="8735" extrusionOk="0">
                  <a:moveTo>
                    <a:pt x="5539" y="1"/>
                  </a:moveTo>
                  <a:cubicBezTo>
                    <a:pt x="4196" y="1"/>
                    <a:pt x="2614" y="950"/>
                    <a:pt x="1512" y="2567"/>
                  </a:cubicBezTo>
                  <a:cubicBezTo>
                    <a:pt x="24" y="4758"/>
                    <a:pt x="0" y="7353"/>
                    <a:pt x="1465" y="8341"/>
                  </a:cubicBezTo>
                  <a:cubicBezTo>
                    <a:pt x="1855" y="8608"/>
                    <a:pt x="2313" y="8734"/>
                    <a:pt x="2802" y="8734"/>
                  </a:cubicBezTo>
                  <a:cubicBezTo>
                    <a:pt x="4147" y="8734"/>
                    <a:pt x="5731" y="7781"/>
                    <a:pt x="6823" y="6175"/>
                  </a:cubicBezTo>
                  <a:cubicBezTo>
                    <a:pt x="8311" y="3972"/>
                    <a:pt x="8335" y="1388"/>
                    <a:pt x="6870" y="388"/>
                  </a:cubicBezTo>
                  <a:cubicBezTo>
                    <a:pt x="6481" y="125"/>
                    <a:pt x="6026" y="1"/>
                    <a:pt x="553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4195267" y="4336182"/>
              <a:ext cx="266752" cy="279456"/>
            </a:xfrm>
            <a:custGeom>
              <a:avLst/>
              <a:gdLst/>
              <a:ahLst/>
              <a:cxnLst/>
              <a:rect l="l" t="t" r="r" b="b"/>
              <a:pathLst>
                <a:path w="8336" h="8733" extrusionOk="0">
                  <a:moveTo>
                    <a:pt x="5545" y="0"/>
                  </a:moveTo>
                  <a:cubicBezTo>
                    <a:pt x="4202" y="0"/>
                    <a:pt x="2619" y="955"/>
                    <a:pt x="1525" y="2565"/>
                  </a:cubicBezTo>
                  <a:cubicBezTo>
                    <a:pt x="25" y="4768"/>
                    <a:pt x="1" y="7351"/>
                    <a:pt x="1465" y="8339"/>
                  </a:cubicBezTo>
                  <a:cubicBezTo>
                    <a:pt x="1856" y="8606"/>
                    <a:pt x="2313" y="8732"/>
                    <a:pt x="2803" y="8732"/>
                  </a:cubicBezTo>
                  <a:cubicBezTo>
                    <a:pt x="4148" y="8732"/>
                    <a:pt x="5732" y="7779"/>
                    <a:pt x="6823" y="6173"/>
                  </a:cubicBezTo>
                  <a:cubicBezTo>
                    <a:pt x="8311" y="3970"/>
                    <a:pt x="8335" y="1386"/>
                    <a:pt x="6871" y="386"/>
                  </a:cubicBezTo>
                  <a:cubicBezTo>
                    <a:pt x="6483" y="124"/>
                    <a:pt x="6030" y="0"/>
                    <a:pt x="554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3628739" y="3700438"/>
              <a:ext cx="1851296" cy="1372384"/>
            </a:xfrm>
            <a:custGeom>
              <a:avLst/>
              <a:gdLst/>
              <a:ahLst/>
              <a:cxnLst/>
              <a:rect l="l" t="t" r="r" b="b"/>
              <a:pathLst>
                <a:path w="57853" h="42887" extrusionOk="0">
                  <a:moveTo>
                    <a:pt x="38696" y="1"/>
                  </a:moveTo>
                  <a:cubicBezTo>
                    <a:pt x="33969" y="12776"/>
                    <a:pt x="22301" y="21622"/>
                    <a:pt x="9109" y="23551"/>
                  </a:cubicBezTo>
                  <a:cubicBezTo>
                    <a:pt x="3679" y="33600"/>
                    <a:pt x="0" y="42887"/>
                    <a:pt x="0" y="42887"/>
                  </a:cubicBezTo>
                  <a:lnTo>
                    <a:pt x="57853" y="21777"/>
                  </a:lnTo>
                  <a:cubicBezTo>
                    <a:pt x="57853" y="21777"/>
                    <a:pt x="50114" y="4704"/>
                    <a:pt x="38696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8219779" y="3729942"/>
              <a:ext cx="297600" cy="212192"/>
            </a:xfrm>
            <a:custGeom>
              <a:avLst/>
              <a:gdLst/>
              <a:ahLst/>
              <a:cxnLst/>
              <a:rect l="l" t="t" r="r" b="b"/>
              <a:pathLst>
                <a:path w="9300" h="6631" extrusionOk="0">
                  <a:moveTo>
                    <a:pt x="5677" y="1"/>
                  </a:moveTo>
                  <a:cubicBezTo>
                    <a:pt x="4957" y="1"/>
                    <a:pt x="4178" y="161"/>
                    <a:pt x="3418" y="495"/>
                  </a:cubicBezTo>
                  <a:cubicBezTo>
                    <a:pt x="1227" y="1448"/>
                    <a:pt x="1" y="3484"/>
                    <a:pt x="691" y="5044"/>
                  </a:cubicBezTo>
                  <a:cubicBezTo>
                    <a:pt x="1135" y="6064"/>
                    <a:pt x="2282" y="6631"/>
                    <a:pt x="3636" y="6631"/>
                  </a:cubicBezTo>
                  <a:cubicBezTo>
                    <a:pt x="4351" y="6631"/>
                    <a:pt x="5125" y="6473"/>
                    <a:pt x="5882" y="6139"/>
                  </a:cubicBezTo>
                  <a:cubicBezTo>
                    <a:pt x="8073" y="5187"/>
                    <a:pt x="9299" y="3151"/>
                    <a:pt x="8621" y="1591"/>
                  </a:cubicBezTo>
                  <a:cubicBezTo>
                    <a:pt x="8178" y="565"/>
                    <a:pt x="7030" y="1"/>
                    <a:pt x="567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2913987" y="4254422"/>
              <a:ext cx="6230496" cy="890816"/>
            </a:xfrm>
            <a:custGeom>
              <a:avLst/>
              <a:gdLst/>
              <a:ahLst/>
              <a:cxnLst/>
              <a:rect l="l" t="t" r="r" b="b"/>
              <a:pathLst>
                <a:path w="194703" h="27838" extrusionOk="0">
                  <a:moveTo>
                    <a:pt x="90138" y="0"/>
                  </a:moveTo>
                  <a:cubicBezTo>
                    <a:pt x="52442" y="0"/>
                    <a:pt x="20960" y="14508"/>
                    <a:pt x="0" y="27837"/>
                  </a:cubicBezTo>
                  <a:lnTo>
                    <a:pt x="194703" y="27837"/>
                  </a:lnTo>
                  <a:lnTo>
                    <a:pt x="194703" y="26825"/>
                  </a:lnTo>
                  <a:cubicBezTo>
                    <a:pt x="172986" y="16490"/>
                    <a:pt x="144459" y="6203"/>
                    <a:pt x="110645" y="1441"/>
                  </a:cubicBezTo>
                  <a:cubicBezTo>
                    <a:pt x="103632" y="452"/>
                    <a:pt x="96788" y="0"/>
                    <a:pt x="90138" y="0"/>
                  </a:cubicBezTo>
                  <a:close/>
                </a:path>
              </a:pathLst>
            </a:custGeom>
            <a:solidFill>
              <a:srgbClr val="C6B2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2913987" y="4254582"/>
              <a:ext cx="3486176" cy="890656"/>
            </a:xfrm>
            <a:custGeom>
              <a:avLst/>
              <a:gdLst/>
              <a:ahLst/>
              <a:cxnLst/>
              <a:rect l="l" t="t" r="r" b="b"/>
              <a:pathLst>
                <a:path w="108943" h="27833" extrusionOk="0">
                  <a:moveTo>
                    <a:pt x="90150" y="1"/>
                  </a:moveTo>
                  <a:cubicBezTo>
                    <a:pt x="52449" y="1"/>
                    <a:pt x="20964" y="14512"/>
                    <a:pt x="0" y="27832"/>
                  </a:cubicBezTo>
                  <a:lnTo>
                    <a:pt x="50602" y="27832"/>
                  </a:lnTo>
                  <a:lnTo>
                    <a:pt x="108942" y="1210"/>
                  </a:lnTo>
                  <a:cubicBezTo>
                    <a:pt x="102527" y="382"/>
                    <a:pt x="96257" y="1"/>
                    <a:pt x="90150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6200483" y="4468918"/>
              <a:ext cx="2944000" cy="676320"/>
            </a:xfrm>
            <a:custGeom>
              <a:avLst/>
              <a:gdLst/>
              <a:ahLst/>
              <a:cxnLst/>
              <a:rect l="l" t="t" r="r" b="b"/>
              <a:pathLst>
                <a:path w="92000" h="21135" extrusionOk="0">
                  <a:moveTo>
                    <a:pt x="35398" y="0"/>
                  </a:moveTo>
                  <a:lnTo>
                    <a:pt x="0" y="21134"/>
                  </a:lnTo>
                  <a:lnTo>
                    <a:pt x="92000" y="21134"/>
                  </a:lnTo>
                  <a:lnTo>
                    <a:pt x="92000" y="20122"/>
                  </a:lnTo>
                  <a:cubicBezTo>
                    <a:pt x="76439" y="12716"/>
                    <a:pt x="57389" y="5346"/>
                    <a:pt x="35398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4875363" y="4359414"/>
              <a:ext cx="328064" cy="221920"/>
            </a:xfrm>
            <a:custGeom>
              <a:avLst/>
              <a:gdLst/>
              <a:ahLst/>
              <a:cxnLst/>
              <a:rect l="l" t="t" r="r" b="b"/>
              <a:pathLst>
                <a:path w="10252" h="6935" extrusionOk="0">
                  <a:moveTo>
                    <a:pt x="6390" y="1"/>
                  </a:moveTo>
                  <a:cubicBezTo>
                    <a:pt x="5616" y="1"/>
                    <a:pt x="4775" y="159"/>
                    <a:pt x="3941" y="494"/>
                  </a:cubicBezTo>
                  <a:cubicBezTo>
                    <a:pt x="1477" y="1470"/>
                    <a:pt x="0" y="3601"/>
                    <a:pt x="655" y="5244"/>
                  </a:cubicBezTo>
                  <a:cubicBezTo>
                    <a:pt x="1089" y="6332"/>
                    <a:pt x="2346" y="6934"/>
                    <a:pt x="3862" y="6934"/>
                  </a:cubicBezTo>
                  <a:cubicBezTo>
                    <a:pt x="4636" y="6934"/>
                    <a:pt x="5477" y="6777"/>
                    <a:pt x="6311" y="6447"/>
                  </a:cubicBezTo>
                  <a:cubicBezTo>
                    <a:pt x="8775" y="5470"/>
                    <a:pt x="10252" y="3339"/>
                    <a:pt x="9597" y="1696"/>
                  </a:cubicBezTo>
                  <a:cubicBezTo>
                    <a:pt x="9163" y="609"/>
                    <a:pt x="7906" y="1"/>
                    <a:pt x="6390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4876899" y="4340534"/>
              <a:ext cx="327680" cy="222016"/>
            </a:xfrm>
            <a:custGeom>
              <a:avLst/>
              <a:gdLst/>
              <a:ahLst/>
              <a:cxnLst/>
              <a:rect l="l" t="t" r="r" b="b"/>
              <a:pathLst>
                <a:path w="10240" h="6938" extrusionOk="0">
                  <a:moveTo>
                    <a:pt x="6384" y="1"/>
                  </a:moveTo>
                  <a:cubicBezTo>
                    <a:pt x="5609" y="1"/>
                    <a:pt x="4767" y="158"/>
                    <a:pt x="3929" y="488"/>
                  </a:cubicBezTo>
                  <a:cubicBezTo>
                    <a:pt x="1465" y="1476"/>
                    <a:pt x="0" y="3596"/>
                    <a:pt x="655" y="5251"/>
                  </a:cubicBezTo>
                  <a:cubicBezTo>
                    <a:pt x="1087" y="6335"/>
                    <a:pt x="2334" y="6937"/>
                    <a:pt x="3840" y="6937"/>
                  </a:cubicBezTo>
                  <a:cubicBezTo>
                    <a:pt x="4616" y="6937"/>
                    <a:pt x="5460" y="6777"/>
                    <a:pt x="6299" y="6441"/>
                  </a:cubicBezTo>
                  <a:cubicBezTo>
                    <a:pt x="8775" y="5465"/>
                    <a:pt x="10239" y="3334"/>
                    <a:pt x="9585" y="1691"/>
                  </a:cubicBezTo>
                  <a:cubicBezTo>
                    <a:pt x="9151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5416003" y="4407222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7" y="0"/>
                  </a:moveTo>
                  <a:cubicBezTo>
                    <a:pt x="5615" y="0"/>
                    <a:pt x="4775" y="158"/>
                    <a:pt x="3941" y="488"/>
                  </a:cubicBezTo>
                  <a:cubicBezTo>
                    <a:pt x="1465" y="1464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5"/>
                    <a:pt x="10240" y="3333"/>
                    <a:pt x="9585" y="1690"/>
                  </a:cubicBezTo>
                  <a:cubicBezTo>
                    <a:pt x="9152" y="603"/>
                    <a:pt x="7899" y="0"/>
                    <a:pt x="6387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5416387" y="4388566"/>
              <a:ext cx="328064" cy="221888"/>
            </a:xfrm>
            <a:custGeom>
              <a:avLst/>
              <a:gdLst/>
              <a:ahLst/>
              <a:cxnLst/>
              <a:rect l="l" t="t" r="r" b="b"/>
              <a:pathLst>
                <a:path w="10252" h="6934" extrusionOk="0">
                  <a:moveTo>
                    <a:pt x="6390" y="0"/>
                  </a:moveTo>
                  <a:cubicBezTo>
                    <a:pt x="5616" y="0"/>
                    <a:pt x="4775" y="157"/>
                    <a:pt x="3941" y="487"/>
                  </a:cubicBezTo>
                  <a:cubicBezTo>
                    <a:pt x="1477" y="1464"/>
                    <a:pt x="0" y="3595"/>
                    <a:pt x="655" y="5238"/>
                  </a:cubicBezTo>
                  <a:cubicBezTo>
                    <a:pt x="1089" y="6326"/>
                    <a:pt x="2346" y="6933"/>
                    <a:pt x="3862" y="6933"/>
                  </a:cubicBezTo>
                  <a:cubicBezTo>
                    <a:pt x="4636" y="6933"/>
                    <a:pt x="5477" y="6775"/>
                    <a:pt x="6311" y="6441"/>
                  </a:cubicBezTo>
                  <a:cubicBezTo>
                    <a:pt x="8775" y="5464"/>
                    <a:pt x="10252" y="3333"/>
                    <a:pt x="9597" y="1690"/>
                  </a:cubicBezTo>
                  <a:cubicBezTo>
                    <a:pt x="9163" y="602"/>
                    <a:pt x="7906" y="0"/>
                    <a:pt x="6390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3973155" y="4776406"/>
              <a:ext cx="327680" cy="222112"/>
            </a:xfrm>
            <a:custGeom>
              <a:avLst/>
              <a:gdLst/>
              <a:ahLst/>
              <a:cxnLst/>
              <a:rect l="l" t="t" r="r" b="b"/>
              <a:pathLst>
                <a:path w="10240" h="6941" extrusionOk="0">
                  <a:moveTo>
                    <a:pt x="6384" y="1"/>
                  </a:moveTo>
                  <a:cubicBezTo>
                    <a:pt x="5610" y="1"/>
                    <a:pt x="4767" y="158"/>
                    <a:pt x="3930" y="488"/>
                  </a:cubicBezTo>
                  <a:cubicBezTo>
                    <a:pt x="1465" y="1476"/>
                    <a:pt x="0" y="3595"/>
                    <a:pt x="655" y="5250"/>
                  </a:cubicBezTo>
                  <a:cubicBezTo>
                    <a:pt x="1089" y="6338"/>
                    <a:pt x="2341" y="6940"/>
                    <a:pt x="3853" y="6940"/>
                  </a:cubicBezTo>
                  <a:cubicBezTo>
                    <a:pt x="4625" y="6940"/>
                    <a:pt x="5466" y="6783"/>
                    <a:pt x="6299" y="6453"/>
                  </a:cubicBezTo>
                  <a:cubicBezTo>
                    <a:pt x="8775" y="5465"/>
                    <a:pt x="10240" y="3334"/>
                    <a:pt x="9585" y="1690"/>
                  </a:cubicBezTo>
                  <a:cubicBezTo>
                    <a:pt x="9152" y="603"/>
                    <a:pt x="7899" y="1"/>
                    <a:pt x="6384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3973923" y="4757750"/>
              <a:ext cx="327680" cy="221984"/>
            </a:xfrm>
            <a:custGeom>
              <a:avLst/>
              <a:gdLst/>
              <a:ahLst/>
              <a:cxnLst/>
              <a:rect l="l" t="t" r="r" b="b"/>
              <a:pathLst>
                <a:path w="10240" h="6937" extrusionOk="0">
                  <a:moveTo>
                    <a:pt x="6384" y="0"/>
                  </a:moveTo>
                  <a:cubicBezTo>
                    <a:pt x="5610" y="0"/>
                    <a:pt x="4767" y="157"/>
                    <a:pt x="3929" y="488"/>
                  </a:cubicBezTo>
                  <a:cubicBezTo>
                    <a:pt x="1465" y="1476"/>
                    <a:pt x="0" y="3595"/>
                    <a:pt x="655" y="5238"/>
                  </a:cubicBezTo>
                  <a:cubicBezTo>
                    <a:pt x="1088" y="6331"/>
                    <a:pt x="2336" y="6936"/>
                    <a:pt x="3843" y="6936"/>
                  </a:cubicBezTo>
                  <a:cubicBezTo>
                    <a:pt x="4618" y="6936"/>
                    <a:pt x="5462" y="6776"/>
                    <a:pt x="6299" y="6441"/>
                  </a:cubicBezTo>
                  <a:cubicBezTo>
                    <a:pt x="8775" y="5464"/>
                    <a:pt x="10240" y="3333"/>
                    <a:pt x="9585" y="1690"/>
                  </a:cubicBezTo>
                  <a:cubicBezTo>
                    <a:pt x="9151" y="603"/>
                    <a:pt x="7899" y="0"/>
                    <a:pt x="638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5843875" y="4315830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8"/>
                  </a:cubicBezTo>
                  <a:cubicBezTo>
                    <a:pt x="0" y="4106"/>
                    <a:pt x="1846" y="5927"/>
                    <a:pt x="4453" y="6428"/>
                  </a:cubicBezTo>
                  <a:cubicBezTo>
                    <a:pt x="4905" y="6514"/>
                    <a:pt x="5349" y="6555"/>
                    <a:pt x="5778" y="6555"/>
                  </a:cubicBezTo>
                  <a:cubicBezTo>
                    <a:pt x="7824" y="6555"/>
                    <a:pt x="9500" y="5615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5854915" y="4300598"/>
              <a:ext cx="323488" cy="209792"/>
            </a:xfrm>
            <a:custGeom>
              <a:avLst/>
              <a:gdLst/>
              <a:ahLst/>
              <a:cxnLst/>
              <a:rect l="l" t="t" r="r" b="b"/>
              <a:pathLst>
                <a:path w="10109" h="6556" extrusionOk="0">
                  <a:moveTo>
                    <a:pt x="4322" y="0"/>
                  </a:moveTo>
                  <a:cubicBezTo>
                    <a:pt x="2280" y="0"/>
                    <a:pt x="609" y="932"/>
                    <a:pt x="334" y="2367"/>
                  </a:cubicBezTo>
                  <a:cubicBezTo>
                    <a:pt x="0" y="4106"/>
                    <a:pt x="1846" y="5927"/>
                    <a:pt x="4453" y="6427"/>
                  </a:cubicBezTo>
                  <a:cubicBezTo>
                    <a:pt x="4905" y="6514"/>
                    <a:pt x="5350" y="6555"/>
                    <a:pt x="5778" y="6555"/>
                  </a:cubicBezTo>
                  <a:cubicBezTo>
                    <a:pt x="7824" y="6555"/>
                    <a:pt x="9500" y="5614"/>
                    <a:pt x="9775" y="4177"/>
                  </a:cubicBezTo>
                  <a:cubicBezTo>
                    <a:pt x="10109" y="2439"/>
                    <a:pt x="8263" y="629"/>
                    <a:pt x="5656" y="129"/>
                  </a:cubicBezTo>
                  <a:cubicBezTo>
                    <a:pt x="5201" y="42"/>
                    <a:pt x="4753" y="0"/>
                    <a:pt x="432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6898467" y="4782326"/>
              <a:ext cx="324640" cy="232704"/>
            </a:xfrm>
            <a:custGeom>
              <a:avLst/>
              <a:gdLst/>
              <a:ahLst/>
              <a:cxnLst/>
              <a:rect l="l" t="t" r="r" b="b"/>
              <a:pathLst>
                <a:path w="10145" h="7272" extrusionOk="0">
                  <a:moveTo>
                    <a:pt x="3593" y="0"/>
                  </a:moveTo>
                  <a:cubicBezTo>
                    <a:pt x="2361" y="0"/>
                    <a:pt x="1325" y="456"/>
                    <a:pt x="846" y="1339"/>
                  </a:cubicBezTo>
                  <a:cubicBezTo>
                    <a:pt x="1" y="2887"/>
                    <a:pt x="1203" y="5185"/>
                    <a:pt x="3537" y="6447"/>
                  </a:cubicBezTo>
                  <a:cubicBezTo>
                    <a:pt x="4552" y="7001"/>
                    <a:pt x="5613" y="7271"/>
                    <a:pt x="6557" y="7271"/>
                  </a:cubicBezTo>
                  <a:cubicBezTo>
                    <a:pt x="7784" y="7271"/>
                    <a:pt x="8815" y="6816"/>
                    <a:pt x="9299" y="5935"/>
                  </a:cubicBezTo>
                  <a:cubicBezTo>
                    <a:pt x="10145" y="4375"/>
                    <a:pt x="8942" y="2089"/>
                    <a:pt x="6609" y="815"/>
                  </a:cubicBezTo>
                  <a:cubicBezTo>
                    <a:pt x="5596" y="267"/>
                    <a:pt x="4537" y="0"/>
                    <a:pt x="359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6899619" y="4763318"/>
              <a:ext cx="324640" cy="232736"/>
            </a:xfrm>
            <a:custGeom>
              <a:avLst/>
              <a:gdLst/>
              <a:ahLst/>
              <a:cxnLst/>
              <a:rect l="l" t="t" r="r" b="b"/>
              <a:pathLst>
                <a:path w="10145" h="7273" extrusionOk="0">
                  <a:moveTo>
                    <a:pt x="3584" y="1"/>
                  </a:moveTo>
                  <a:cubicBezTo>
                    <a:pt x="2355" y="1"/>
                    <a:pt x="1323" y="456"/>
                    <a:pt x="846" y="1337"/>
                  </a:cubicBezTo>
                  <a:cubicBezTo>
                    <a:pt x="0" y="2897"/>
                    <a:pt x="1203" y="5183"/>
                    <a:pt x="3537" y="6457"/>
                  </a:cubicBezTo>
                  <a:cubicBezTo>
                    <a:pt x="4549" y="7005"/>
                    <a:pt x="5606" y="7272"/>
                    <a:pt x="6548" y="7272"/>
                  </a:cubicBezTo>
                  <a:cubicBezTo>
                    <a:pt x="7779" y="7272"/>
                    <a:pt x="8814" y="6816"/>
                    <a:pt x="9299" y="5933"/>
                  </a:cubicBezTo>
                  <a:cubicBezTo>
                    <a:pt x="10145" y="4385"/>
                    <a:pt x="8942" y="2088"/>
                    <a:pt x="6608" y="826"/>
                  </a:cubicBezTo>
                  <a:cubicBezTo>
                    <a:pt x="5593" y="271"/>
                    <a:pt x="4530" y="1"/>
                    <a:pt x="3584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8225123" y="3740118"/>
              <a:ext cx="297568" cy="212320"/>
            </a:xfrm>
            <a:custGeom>
              <a:avLst/>
              <a:gdLst/>
              <a:ahLst/>
              <a:cxnLst/>
              <a:rect l="l" t="t" r="r" b="b"/>
              <a:pathLst>
                <a:path w="9299" h="6635" extrusionOk="0">
                  <a:moveTo>
                    <a:pt x="5664" y="0"/>
                  </a:moveTo>
                  <a:cubicBezTo>
                    <a:pt x="4949" y="0"/>
                    <a:pt x="4175" y="158"/>
                    <a:pt x="3417" y="487"/>
                  </a:cubicBezTo>
                  <a:cubicBezTo>
                    <a:pt x="1227" y="1451"/>
                    <a:pt x="0" y="3487"/>
                    <a:pt x="679" y="5047"/>
                  </a:cubicBezTo>
                  <a:cubicBezTo>
                    <a:pt x="1123" y="6067"/>
                    <a:pt x="2275" y="6634"/>
                    <a:pt x="3632" y="6634"/>
                  </a:cubicBezTo>
                  <a:cubicBezTo>
                    <a:pt x="4350" y="6634"/>
                    <a:pt x="5124" y="6476"/>
                    <a:pt x="5882" y="6142"/>
                  </a:cubicBezTo>
                  <a:cubicBezTo>
                    <a:pt x="8073" y="5190"/>
                    <a:pt x="9299" y="3154"/>
                    <a:pt x="8608" y="1582"/>
                  </a:cubicBezTo>
                  <a:cubicBezTo>
                    <a:pt x="8165" y="562"/>
                    <a:pt x="7018" y="0"/>
                    <a:pt x="5664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7517219" y="3794646"/>
              <a:ext cx="1627264" cy="1350592"/>
            </a:xfrm>
            <a:custGeom>
              <a:avLst/>
              <a:gdLst/>
              <a:ahLst/>
              <a:cxnLst/>
              <a:rect l="l" t="t" r="r" b="b"/>
              <a:pathLst>
                <a:path w="50852" h="42206" extrusionOk="0">
                  <a:moveTo>
                    <a:pt x="25137" y="1"/>
                  </a:moveTo>
                  <a:cubicBezTo>
                    <a:pt x="10841" y="1"/>
                    <a:pt x="0" y="22286"/>
                    <a:pt x="0" y="22286"/>
                  </a:cubicBezTo>
                  <a:lnTo>
                    <a:pt x="50352" y="42205"/>
                  </a:lnTo>
                  <a:lnTo>
                    <a:pt x="50852" y="42205"/>
                  </a:lnTo>
                  <a:lnTo>
                    <a:pt x="50852" y="29799"/>
                  </a:lnTo>
                  <a:cubicBezTo>
                    <a:pt x="44863" y="17119"/>
                    <a:pt x="35529" y="974"/>
                    <a:pt x="26504" y="69"/>
                  </a:cubicBezTo>
                  <a:cubicBezTo>
                    <a:pt x="26045" y="23"/>
                    <a:pt x="25589" y="1"/>
                    <a:pt x="25137" y="1"/>
                  </a:cubicBezTo>
                  <a:close/>
                </a:path>
              </a:pathLst>
            </a:custGeom>
            <a:solidFill>
              <a:srgbClr val="EE98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7517219" y="3833398"/>
              <a:ext cx="1627264" cy="1311840"/>
            </a:xfrm>
            <a:custGeom>
              <a:avLst/>
              <a:gdLst/>
              <a:ahLst/>
              <a:cxnLst/>
              <a:rect l="l" t="t" r="r" b="b"/>
              <a:pathLst>
                <a:path w="50852" h="40995" extrusionOk="0">
                  <a:moveTo>
                    <a:pt x="19312" y="1"/>
                  </a:moveTo>
                  <a:cubicBezTo>
                    <a:pt x="8001" y="4644"/>
                    <a:pt x="0" y="21075"/>
                    <a:pt x="0" y="21075"/>
                  </a:cubicBezTo>
                  <a:lnTo>
                    <a:pt x="50352" y="40994"/>
                  </a:lnTo>
                  <a:lnTo>
                    <a:pt x="50852" y="40994"/>
                  </a:lnTo>
                  <a:lnTo>
                    <a:pt x="50852" y="31814"/>
                  </a:lnTo>
                  <a:cubicBezTo>
                    <a:pt x="47830" y="33187"/>
                    <a:pt x="44597" y="33953"/>
                    <a:pt x="41302" y="33953"/>
                  </a:cubicBezTo>
                  <a:cubicBezTo>
                    <a:pt x="38340" y="33953"/>
                    <a:pt x="35327" y="33334"/>
                    <a:pt x="32374" y="31981"/>
                  </a:cubicBezTo>
                  <a:cubicBezTo>
                    <a:pt x="23718" y="27814"/>
                    <a:pt x="13788" y="20444"/>
                    <a:pt x="14431" y="9859"/>
                  </a:cubicBezTo>
                  <a:cubicBezTo>
                    <a:pt x="14657" y="6097"/>
                    <a:pt x="16800" y="2858"/>
                    <a:pt x="19312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8461731" y="3984086"/>
              <a:ext cx="326912" cy="227136"/>
            </a:xfrm>
            <a:custGeom>
              <a:avLst/>
              <a:gdLst/>
              <a:ahLst/>
              <a:cxnLst/>
              <a:rect l="l" t="t" r="r" b="b"/>
              <a:pathLst>
                <a:path w="10216" h="7098" extrusionOk="0">
                  <a:moveTo>
                    <a:pt x="3722" y="1"/>
                  </a:moveTo>
                  <a:cubicBezTo>
                    <a:pt x="2348" y="1"/>
                    <a:pt x="1204" y="530"/>
                    <a:pt x="750" y="1519"/>
                  </a:cubicBezTo>
                  <a:cubicBezTo>
                    <a:pt x="0" y="3126"/>
                    <a:pt x="1345" y="5341"/>
                    <a:pt x="3750" y="6460"/>
                  </a:cubicBezTo>
                  <a:cubicBezTo>
                    <a:pt x="4680" y="6890"/>
                    <a:pt x="5629" y="7097"/>
                    <a:pt x="6488" y="7097"/>
                  </a:cubicBezTo>
                  <a:cubicBezTo>
                    <a:pt x="7862" y="7097"/>
                    <a:pt x="9004" y="6568"/>
                    <a:pt x="9465" y="5579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7"/>
                    <a:pt x="4580" y="1"/>
                    <a:pt x="3722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8461731" y="3965430"/>
              <a:ext cx="326912" cy="226720"/>
            </a:xfrm>
            <a:custGeom>
              <a:avLst/>
              <a:gdLst/>
              <a:ahLst/>
              <a:cxnLst/>
              <a:rect l="l" t="t" r="r" b="b"/>
              <a:pathLst>
                <a:path w="10216" h="7085" extrusionOk="0">
                  <a:moveTo>
                    <a:pt x="3722" y="0"/>
                  </a:moveTo>
                  <a:cubicBezTo>
                    <a:pt x="2348" y="0"/>
                    <a:pt x="1204" y="529"/>
                    <a:pt x="750" y="1518"/>
                  </a:cubicBezTo>
                  <a:cubicBezTo>
                    <a:pt x="0" y="3126"/>
                    <a:pt x="1345" y="5328"/>
                    <a:pt x="3750" y="6448"/>
                  </a:cubicBezTo>
                  <a:cubicBezTo>
                    <a:pt x="4680" y="6878"/>
                    <a:pt x="5629" y="7085"/>
                    <a:pt x="6488" y="7085"/>
                  </a:cubicBezTo>
                  <a:cubicBezTo>
                    <a:pt x="7862" y="7085"/>
                    <a:pt x="9004" y="6556"/>
                    <a:pt x="9465" y="5567"/>
                  </a:cubicBezTo>
                  <a:cubicBezTo>
                    <a:pt x="10216" y="3959"/>
                    <a:pt x="8870" y="1757"/>
                    <a:pt x="6453" y="637"/>
                  </a:cubicBezTo>
                  <a:cubicBezTo>
                    <a:pt x="5528" y="207"/>
                    <a:pt x="4580" y="0"/>
                    <a:pt x="372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8752803" y="4298518"/>
              <a:ext cx="264832" cy="281024"/>
            </a:xfrm>
            <a:custGeom>
              <a:avLst/>
              <a:gdLst/>
              <a:ahLst/>
              <a:cxnLst/>
              <a:rect l="l" t="t" r="r" b="b"/>
              <a:pathLst>
                <a:path w="8276" h="8782" extrusionOk="0">
                  <a:moveTo>
                    <a:pt x="2802" y="1"/>
                  </a:moveTo>
                  <a:cubicBezTo>
                    <a:pt x="2330" y="1"/>
                    <a:pt x="1885" y="120"/>
                    <a:pt x="1501" y="373"/>
                  </a:cubicBezTo>
                  <a:cubicBezTo>
                    <a:pt x="24" y="1337"/>
                    <a:pt x="0" y="3921"/>
                    <a:pt x="1453" y="6147"/>
                  </a:cubicBezTo>
                  <a:cubicBezTo>
                    <a:pt x="2530" y="7798"/>
                    <a:pt x="4118" y="8781"/>
                    <a:pt x="5473" y="8781"/>
                  </a:cubicBezTo>
                  <a:cubicBezTo>
                    <a:pt x="5946" y="8781"/>
                    <a:pt x="6390" y="8662"/>
                    <a:pt x="6775" y="8409"/>
                  </a:cubicBezTo>
                  <a:cubicBezTo>
                    <a:pt x="8251" y="7445"/>
                    <a:pt x="8275" y="4861"/>
                    <a:pt x="6823" y="2635"/>
                  </a:cubicBezTo>
                  <a:cubicBezTo>
                    <a:pt x="5746" y="984"/>
                    <a:pt x="4158" y="1"/>
                    <a:pt x="2802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8763075" y="4281974"/>
              <a:ext cx="264832" cy="280960"/>
            </a:xfrm>
            <a:custGeom>
              <a:avLst/>
              <a:gdLst/>
              <a:ahLst/>
              <a:cxnLst/>
              <a:rect l="l" t="t" r="r" b="b"/>
              <a:pathLst>
                <a:path w="8276" h="8780" extrusionOk="0">
                  <a:moveTo>
                    <a:pt x="2798" y="1"/>
                  </a:moveTo>
                  <a:cubicBezTo>
                    <a:pt x="2330" y="1"/>
                    <a:pt x="1892" y="118"/>
                    <a:pt x="1513" y="366"/>
                  </a:cubicBezTo>
                  <a:cubicBezTo>
                    <a:pt x="25" y="1342"/>
                    <a:pt x="1" y="3926"/>
                    <a:pt x="1453" y="6152"/>
                  </a:cubicBezTo>
                  <a:cubicBezTo>
                    <a:pt x="2542" y="7798"/>
                    <a:pt x="4130" y="8779"/>
                    <a:pt x="5484" y="8779"/>
                  </a:cubicBezTo>
                  <a:cubicBezTo>
                    <a:pt x="5953" y="8779"/>
                    <a:pt x="6393" y="8662"/>
                    <a:pt x="6776" y="8414"/>
                  </a:cubicBezTo>
                  <a:cubicBezTo>
                    <a:pt x="8252" y="7450"/>
                    <a:pt x="8276" y="4854"/>
                    <a:pt x="6823" y="2640"/>
                  </a:cubicBezTo>
                  <a:cubicBezTo>
                    <a:pt x="5743" y="985"/>
                    <a:pt x="4151" y="1"/>
                    <a:pt x="2798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8107779" y="442031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18" y="0"/>
                  </a:moveTo>
                  <a:cubicBezTo>
                    <a:pt x="2346" y="0"/>
                    <a:pt x="1204" y="527"/>
                    <a:pt x="750" y="1508"/>
                  </a:cubicBezTo>
                  <a:cubicBezTo>
                    <a:pt x="0" y="3115"/>
                    <a:pt x="1346" y="5329"/>
                    <a:pt x="3762" y="6449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7"/>
                    <a:pt x="9466" y="5568"/>
                  </a:cubicBezTo>
                  <a:cubicBezTo>
                    <a:pt x="10216" y="3960"/>
                    <a:pt x="8870" y="1746"/>
                    <a:pt x="6453" y="638"/>
                  </a:cubicBezTo>
                  <a:cubicBezTo>
                    <a:pt x="5527" y="207"/>
                    <a:pt x="4577" y="0"/>
                    <a:pt x="371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8107779" y="4401270"/>
              <a:ext cx="326912" cy="226752"/>
            </a:xfrm>
            <a:custGeom>
              <a:avLst/>
              <a:gdLst/>
              <a:ahLst/>
              <a:cxnLst/>
              <a:rect l="l" t="t" r="r" b="b"/>
              <a:pathLst>
                <a:path w="10216" h="7086" extrusionOk="0">
                  <a:moveTo>
                    <a:pt x="3722" y="1"/>
                  </a:moveTo>
                  <a:cubicBezTo>
                    <a:pt x="2349" y="1"/>
                    <a:pt x="1204" y="530"/>
                    <a:pt x="750" y="1519"/>
                  </a:cubicBezTo>
                  <a:cubicBezTo>
                    <a:pt x="0" y="3127"/>
                    <a:pt x="1346" y="5329"/>
                    <a:pt x="3762" y="6448"/>
                  </a:cubicBezTo>
                  <a:cubicBezTo>
                    <a:pt x="4688" y="6879"/>
                    <a:pt x="5636" y="7086"/>
                    <a:pt x="6494" y="7086"/>
                  </a:cubicBezTo>
                  <a:cubicBezTo>
                    <a:pt x="7867" y="7086"/>
                    <a:pt x="9011" y="6556"/>
                    <a:pt x="9466" y="5567"/>
                  </a:cubicBezTo>
                  <a:cubicBezTo>
                    <a:pt x="10216" y="3972"/>
                    <a:pt x="8870" y="1757"/>
                    <a:pt x="6453" y="638"/>
                  </a:cubicBezTo>
                  <a:cubicBezTo>
                    <a:pt x="5528" y="208"/>
                    <a:pt x="4580" y="1"/>
                    <a:pt x="3722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7958019" y="3868310"/>
              <a:ext cx="317792" cy="242976"/>
            </a:xfrm>
            <a:custGeom>
              <a:avLst/>
              <a:gdLst/>
              <a:ahLst/>
              <a:cxnLst/>
              <a:rect l="l" t="t" r="r" b="b"/>
              <a:pathLst>
                <a:path w="9931" h="7593" extrusionOk="0">
                  <a:moveTo>
                    <a:pt x="6546" y="0"/>
                  </a:moveTo>
                  <a:cubicBezTo>
                    <a:pt x="5488" y="0"/>
                    <a:pt x="4271" y="385"/>
                    <a:pt x="3156" y="1148"/>
                  </a:cubicBezTo>
                  <a:cubicBezTo>
                    <a:pt x="965" y="2660"/>
                    <a:pt x="1" y="5065"/>
                    <a:pt x="1013" y="6518"/>
                  </a:cubicBezTo>
                  <a:cubicBezTo>
                    <a:pt x="1503" y="7236"/>
                    <a:pt x="2373" y="7593"/>
                    <a:pt x="3391" y="7593"/>
                  </a:cubicBezTo>
                  <a:cubicBezTo>
                    <a:pt x="4451" y="7593"/>
                    <a:pt x="5670" y="7206"/>
                    <a:pt x="6788" y="6435"/>
                  </a:cubicBezTo>
                  <a:cubicBezTo>
                    <a:pt x="8978" y="4934"/>
                    <a:pt x="9931" y="2529"/>
                    <a:pt x="8931" y="1077"/>
                  </a:cubicBezTo>
                  <a:cubicBezTo>
                    <a:pt x="8440" y="358"/>
                    <a:pt x="7567" y="0"/>
                    <a:pt x="654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7954979" y="3849686"/>
              <a:ext cx="317792" cy="242944"/>
            </a:xfrm>
            <a:custGeom>
              <a:avLst/>
              <a:gdLst/>
              <a:ahLst/>
              <a:cxnLst/>
              <a:rect l="l" t="t" r="r" b="b"/>
              <a:pathLst>
                <a:path w="9931" h="7592" extrusionOk="0">
                  <a:moveTo>
                    <a:pt x="6552" y="0"/>
                  </a:moveTo>
                  <a:cubicBezTo>
                    <a:pt x="5493" y="0"/>
                    <a:pt x="4273" y="388"/>
                    <a:pt x="3156" y="1159"/>
                  </a:cubicBezTo>
                  <a:cubicBezTo>
                    <a:pt x="965" y="2659"/>
                    <a:pt x="1" y="5064"/>
                    <a:pt x="1013" y="6517"/>
                  </a:cubicBezTo>
                  <a:cubicBezTo>
                    <a:pt x="1503" y="7234"/>
                    <a:pt x="2373" y="7592"/>
                    <a:pt x="3391" y="7592"/>
                  </a:cubicBezTo>
                  <a:cubicBezTo>
                    <a:pt x="4451" y="7592"/>
                    <a:pt x="5670" y="7204"/>
                    <a:pt x="6787" y="6433"/>
                  </a:cubicBezTo>
                  <a:cubicBezTo>
                    <a:pt x="8978" y="4933"/>
                    <a:pt x="9931" y="2528"/>
                    <a:pt x="8930" y="1075"/>
                  </a:cubicBezTo>
                  <a:cubicBezTo>
                    <a:pt x="8440" y="358"/>
                    <a:pt x="7570" y="0"/>
                    <a:pt x="6552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7660483" y="4143798"/>
              <a:ext cx="261760" cy="287136"/>
            </a:xfrm>
            <a:custGeom>
              <a:avLst/>
              <a:gdLst/>
              <a:ahLst/>
              <a:cxnLst/>
              <a:rect l="l" t="t" r="r" b="b"/>
              <a:pathLst>
                <a:path w="8180" h="8973" extrusionOk="0">
                  <a:moveTo>
                    <a:pt x="5293" y="0"/>
                  </a:moveTo>
                  <a:cubicBezTo>
                    <a:pt x="3895" y="0"/>
                    <a:pt x="2277" y="1123"/>
                    <a:pt x="1274" y="2933"/>
                  </a:cubicBezTo>
                  <a:cubicBezTo>
                    <a:pt x="0" y="5267"/>
                    <a:pt x="214" y="7839"/>
                    <a:pt x="1762" y="8696"/>
                  </a:cubicBezTo>
                  <a:cubicBezTo>
                    <a:pt x="2104" y="8884"/>
                    <a:pt x="2480" y="8973"/>
                    <a:pt x="2874" y="8973"/>
                  </a:cubicBezTo>
                  <a:cubicBezTo>
                    <a:pt x="4276" y="8973"/>
                    <a:pt x="5890" y="7842"/>
                    <a:pt x="6894" y="6029"/>
                  </a:cubicBezTo>
                  <a:cubicBezTo>
                    <a:pt x="8180" y="3707"/>
                    <a:pt x="7954" y="1124"/>
                    <a:pt x="6406" y="278"/>
                  </a:cubicBezTo>
                  <a:cubicBezTo>
                    <a:pt x="6065" y="90"/>
                    <a:pt x="5688" y="0"/>
                    <a:pt x="529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7649411" y="4128758"/>
              <a:ext cx="261792" cy="287328"/>
            </a:xfrm>
            <a:custGeom>
              <a:avLst/>
              <a:gdLst/>
              <a:ahLst/>
              <a:cxnLst/>
              <a:rect l="l" t="t" r="r" b="b"/>
              <a:pathLst>
                <a:path w="8181" h="8979" extrusionOk="0">
                  <a:moveTo>
                    <a:pt x="5305" y="0"/>
                  </a:moveTo>
                  <a:cubicBezTo>
                    <a:pt x="3905" y="0"/>
                    <a:pt x="2283" y="1124"/>
                    <a:pt x="1287" y="2939"/>
                  </a:cubicBezTo>
                  <a:cubicBezTo>
                    <a:pt x="1" y="5273"/>
                    <a:pt x="215" y="7844"/>
                    <a:pt x="1775" y="8702"/>
                  </a:cubicBezTo>
                  <a:cubicBezTo>
                    <a:pt x="2114" y="8889"/>
                    <a:pt x="2489" y="8978"/>
                    <a:pt x="2881" y="8978"/>
                  </a:cubicBezTo>
                  <a:cubicBezTo>
                    <a:pt x="4280" y="8978"/>
                    <a:pt x="5900" y="7848"/>
                    <a:pt x="6895" y="6035"/>
                  </a:cubicBezTo>
                  <a:cubicBezTo>
                    <a:pt x="8180" y="3713"/>
                    <a:pt x="7966" y="1129"/>
                    <a:pt x="6406" y="272"/>
                  </a:cubicBezTo>
                  <a:cubicBezTo>
                    <a:pt x="6069" y="88"/>
                    <a:pt x="5695" y="0"/>
                    <a:pt x="5305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8853763" y="4717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2" y="0"/>
                  </a:moveTo>
                  <a:cubicBezTo>
                    <a:pt x="2343" y="0"/>
                    <a:pt x="1912" y="114"/>
                    <a:pt x="1536" y="354"/>
                  </a:cubicBezTo>
                  <a:cubicBezTo>
                    <a:pt x="48" y="1307"/>
                    <a:pt x="1" y="3891"/>
                    <a:pt x="1429" y="6129"/>
                  </a:cubicBezTo>
                  <a:cubicBezTo>
                    <a:pt x="2498" y="7803"/>
                    <a:pt x="4093" y="8805"/>
                    <a:pt x="5456" y="8805"/>
                  </a:cubicBezTo>
                  <a:cubicBezTo>
                    <a:pt x="5916" y="8805"/>
                    <a:pt x="6349" y="8691"/>
                    <a:pt x="6728" y="8451"/>
                  </a:cubicBezTo>
                  <a:cubicBezTo>
                    <a:pt x="8216" y="7486"/>
                    <a:pt x="8263" y="4903"/>
                    <a:pt x="6823" y="2664"/>
                  </a:cubicBezTo>
                  <a:cubicBezTo>
                    <a:pt x="5755" y="999"/>
                    <a:pt x="4160" y="0"/>
                    <a:pt x="2802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8863683" y="4701814"/>
              <a:ext cx="264448" cy="281760"/>
            </a:xfrm>
            <a:custGeom>
              <a:avLst/>
              <a:gdLst/>
              <a:ahLst/>
              <a:cxnLst/>
              <a:rect l="l" t="t" r="r" b="b"/>
              <a:pathLst>
                <a:path w="8264" h="8805" extrusionOk="0">
                  <a:moveTo>
                    <a:pt x="2807" y="1"/>
                  </a:moveTo>
                  <a:cubicBezTo>
                    <a:pt x="2348" y="1"/>
                    <a:pt x="1914" y="114"/>
                    <a:pt x="1536" y="354"/>
                  </a:cubicBezTo>
                  <a:cubicBezTo>
                    <a:pt x="48" y="1307"/>
                    <a:pt x="0" y="3902"/>
                    <a:pt x="1441" y="6129"/>
                  </a:cubicBezTo>
                  <a:cubicBezTo>
                    <a:pt x="2509" y="7803"/>
                    <a:pt x="4104" y="8804"/>
                    <a:pt x="5463" y="8804"/>
                  </a:cubicBezTo>
                  <a:cubicBezTo>
                    <a:pt x="5921" y="8804"/>
                    <a:pt x="6352" y="8691"/>
                    <a:pt x="6727" y="8451"/>
                  </a:cubicBezTo>
                  <a:cubicBezTo>
                    <a:pt x="8215" y="7498"/>
                    <a:pt x="8263" y="4914"/>
                    <a:pt x="6834" y="2676"/>
                  </a:cubicBezTo>
                  <a:cubicBezTo>
                    <a:pt x="5766" y="1002"/>
                    <a:pt x="4171" y="1"/>
                    <a:pt x="2807" y="1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5353507" y="374043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7B1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7546179" y="4507542"/>
              <a:ext cx="325792" cy="212352"/>
            </a:xfrm>
            <a:custGeom>
              <a:avLst/>
              <a:gdLst/>
              <a:ahLst/>
              <a:cxnLst/>
              <a:rect l="l" t="t" r="r" b="b"/>
              <a:pathLst>
                <a:path w="10181" h="6636" extrusionOk="0">
                  <a:moveTo>
                    <a:pt x="4208" y="1"/>
                  </a:moveTo>
                  <a:cubicBezTo>
                    <a:pt x="2305" y="1"/>
                    <a:pt x="743" y="834"/>
                    <a:pt x="417" y="2187"/>
                  </a:cubicBezTo>
                  <a:cubicBezTo>
                    <a:pt x="0" y="3901"/>
                    <a:pt x="1751" y="5806"/>
                    <a:pt x="4322" y="6437"/>
                  </a:cubicBezTo>
                  <a:cubicBezTo>
                    <a:pt x="4882" y="6571"/>
                    <a:pt x="5434" y="6635"/>
                    <a:pt x="5960" y="6635"/>
                  </a:cubicBezTo>
                  <a:cubicBezTo>
                    <a:pt x="7864" y="6635"/>
                    <a:pt x="9425" y="5801"/>
                    <a:pt x="9752" y="4449"/>
                  </a:cubicBezTo>
                  <a:cubicBezTo>
                    <a:pt x="10180" y="2734"/>
                    <a:pt x="8418" y="829"/>
                    <a:pt x="5846" y="198"/>
                  </a:cubicBezTo>
                  <a:cubicBezTo>
                    <a:pt x="5287" y="64"/>
                    <a:pt x="4734" y="1"/>
                    <a:pt x="4208" y="1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7542371" y="4489110"/>
              <a:ext cx="325792" cy="212256"/>
            </a:xfrm>
            <a:custGeom>
              <a:avLst/>
              <a:gdLst/>
              <a:ahLst/>
              <a:cxnLst/>
              <a:rect l="l" t="t" r="r" b="b"/>
              <a:pathLst>
                <a:path w="10181" h="6633" extrusionOk="0">
                  <a:moveTo>
                    <a:pt x="4198" y="0"/>
                  </a:moveTo>
                  <a:cubicBezTo>
                    <a:pt x="2299" y="0"/>
                    <a:pt x="743" y="839"/>
                    <a:pt x="417" y="2179"/>
                  </a:cubicBezTo>
                  <a:cubicBezTo>
                    <a:pt x="0" y="3906"/>
                    <a:pt x="1750" y="5811"/>
                    <a:pt x="4334" y="6430"/>
                  </a:cubicBezTo>
                  <a:cubicBezTo>
                    <a:pt x="4897" y="6567"/>
                    <a:pt x="5453" y="6633"/>
                    <a:pt x="5982" y="6633"/>
                  </a:cubicBezTo>
                  <a:cubicBezTo>
                    <a:pt x="7881" y="6633"/>
                    <a:pt x="9437" y="5794"/>
                    <a:pt x="9763" y="4453"/>
                  </a:cubicBezTo>
                  <a:cubicBezTo>
                    <a:pt x="10180" y="2739"/>
                    <a:pt x="8430" y="834"/>
                    <a:pt x="5846" y="203"/>
                  </a:cubicBezTo>
                  <a:cubicBezTo>
                    <a:pt x="5283" y="65"/>
                    <a:pt x="4727" y="0"/>
                    <a:pt x="4198" y="0"/>
                  </a:cubicBezTo>
                  <a:close/>
                </a:path>
              </a:pathLst>
            </a:custGeom>
            <a:solidFill>
              <a:srgbClr val="FBB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6" name="Google Shape;946;p31"/>
          <p:cNvSpPr txBox="1">
            <a:spLocks noGrp="1"/>
          </p:cNvSpPr>
          <p:nvPr>
            <p:ph type="ctrTitle"/>
          </p:nvPr>
        </p:nvSpPr>
        <p:spPr>
          <a:xfrm>
            <a:off x="752852" y="2820829"/>
            <a:ext cx="5978800" cy="1193003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/>
            <a:r>
              <a:rPr lang="ar-AE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علينا الإجابة بصورة صحيحة لنستعيد الكنز من القراصنة </a:t>
            </a:r>
            <a:endParaRPr sz="4800" dirty="0">
              <a:solidFill>
                <a:schemeClr val="dk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47" name="Google Shape;947;p31"/>
          <p:cNvGrpSpPr/>
          <p:nvPr/>
        </p:nvGrpSpPr>
        <p:grpSpPr>
          <a:xfrm>
            <a:off x="465967" y="5242269"/>
            <a:ext cx="616235" cy="583723"/>
            <a:chOff x="349475" y="3931702"/>
            <a:chExt cx="462176" cy="437792"/>
          </a:xfrm>
        </p:grpSpPr>
        <p:sp>
          <p:nvSpPr>
            <p:cNvPr id="948" name="Google Shape;948;p31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1" name="Google Shape;951;p31"/>
          <p:cNvGrpSpPr/>
          <p:nvPr/>
        </p:nvGrpSpPr>
        <p:grpSpPr>
          <a:xfrm>
            <a:off x="10646788" y="569203"/>
            <a:ext cx="922069" cy="1012992"/>
            <a:chOff x="6943641" y="462327"/>
            <a:chExt cx="691552" cy="759744"/>
          </a:xfrm>
        </p:grpSpPr>
        <p:sp>
          <p:nvSpPr>
            <p:cNvPr id="952" name="Google Shape;952;p31"/>
            <p:cNvSpPr/>
            <p:nvPr/>
          </p:nvSpPr>
          <p:spPr>
            <a:xfrm>
              <a:off x="7035475" y="588200"/>
              <a:ext cx="507900" cy="507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7090375" y="643150"/>
              <a:ext cx="398100" cy="39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54" name="Google Shape;954;p31"/>
            <p:cNvGrpSpPr/>
            <p:nvPr/>
          </p:nvGrpSpPr>
          <p:grpSpPr>
            <a:xfrm>
              <a:off x="6943641" y="462327"/>
              <a:ext cx="691552" cy="759744"/>
              <a:chOff x="7216391" y="426902"/>
              <a:chExt cx="691552" cy="759744"/>
            </a:xfrm>
          </p:grpSpPr>
          <p:sp>
            <p:nvSpPr>
              <p:cNvPr id="955" name="Google Shape;955;p31"/>
              <p:cNvSpPr/>
              <p:nvPr/>
            </p:nvSpPr>
            <p:spPr>
              <a:xfrm>
                <a:off x="7458311" y="482518"/>
                <a:ext cx="207680" cy="648512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20266" extrusionOk="0">
                    <a:moveTo>
                      <a:pt x="1" y="1"/>
                    </a:moveTo>
                    <a:lnTo>
                      <a:pt x="1906" y="10561"/>
                    </a:lnTo>
                    <a:lnTo>
                      <a:pt x="6490" y="20265"/>
                    </a:lnTo>
                    <a:lnTo>
                      <a:pt x="4573" y="97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6" name="Google Shape;956;p31"/>
              <p:cNvSpPr/>
              <p:nvPr/>
            </p:nvSpPr>
            <p:spPr>
              <a:xfrm>
                <a:off x="7237735" y="703126"/>
                <a:ext cx="648480" cy="207680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6490" extrusionOk="0">
                    <a:moveTo>
                      <a:pt x="20264" y="0"/>
                    </a:moveTo>
                    <a:lnTo>
                      <a:pt x="9704" y="1905"/>
                    </a:lnTo>
                    <a:lnTo>
                      <a:pt x="0" y="6489"/>
                    </a:lnTo>
                    <a:lnTo>
                      <a:pt x="10561" y="4572"/>
                    </a:lnTo>
                    <a:lnTo>
                      <a:pt x="20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7" name="Google Shape;957;p31"/>
              <p:cNvSpPr/>
              <p:nvPr/>
            </p:nvSpPr>
            <p:spPr>
              <a:xfrm>
                <a:off x="7366503" y="426902"/>
                <a:ext cx="390944" cy="75974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23742" extrusionOk="0">
                    <a:moveTo>
                      <a:pt x="12216" y="0"/>
                    </a:moveTo>
                    <a:lnTo>
                      <a:pt x="4870" y="11228"/>
                    </a:lnTo>
                    <a:lnTo>
                      <a:pt x="0" y="23741"/>
                    </a:lnTo>
                    <a:lnTo>
                      <a:pt x="7358" y="12514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7216391" y="628822"/>
                <a:ext cx="691552" cy="355904"/>
              </a:xfrm>
              <a:custGeom>
                <a:avLst/>
                <a:gdLst/>
                <a:ahLst/>
                <a:cxnLst/>
                <a:rect l="l" t="t" r="r" b="b"/>
                <a:pathLst>
                  <a:path w="21611" h="11122" extrusionOk="0">
                    <a:moveTo>
                      <a:pt x="0" y="1"/>
                    </a:moveTo>
                    <a:lnTo>
                      <a:pt x="10156" y="6811"/>
                    </a:lnTo>
                    <a:lnTo>
                      <a:pt x="21610" y="11121"/>
                    </a:lnTo>
                    <a:lnTo>
                      <a:pt x="11442" y="43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9" name="Google Shape;959;p31"/>
          <p:cNvGrpSpPr/>
          <p:nvPr/>
        </p:nvGrpSpPr>
        <p:grpSpPr>
          <a:xfrm>
            <a:off x="652579" y="231169"/>
            <a:ext cx="847143" cy="847143"/>
            <a:chOff x="3922789" y="109320"/>
            <a:chExt cx="683400" cy="683400"/>
          </a:xfrm>
        </p:grpSpPr>
        <p:sp>
          <p:nvSpPr>
            <p:cNvPr id="960" name="Google Shape;960;p31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1" name="Google Shape;961;p31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62" name="Google Shape;962;p31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963" name="Google Shape;963;p31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65" name="Google Shape;965;p31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B2CC5F44-8622-49E1-978E-06069CFD6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636" y="4420273"/>
            <a:ext cx="1457070" cy="725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8AF4F3-0CE7-4225-903D-5E366D8C4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723" y="1326451"/>
            <a:ext cx="6687892" cy="14265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3082A8F-07CB-43E7-B05C-6B471186E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483" y="4085974"/>
            <a:ext cx="1456152" cy="1521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0BA1A3-6ADC-44D3-A809-81AA3AC7A0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318" y="4175269"/>
            <a:ext cx="1411741" cy="11475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D0F56A-21CD-4413-9599-6F69EB177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327" y="4769452"/>
            <a:ext cx="1341236" cy="627942"/>
          </a:xfrm>
          <a:prstGeom prst="rect">
            <a:avLst/>
          </a:prstGeom>
        </p:spPr>
      </p:pic>
      <p:grpSp>
        <p:nvGrpSpPr>
          <p:cNvPr id="1050" name="Google Shape;1050;p33"/>
          <p:cNvGrpSpPr/>
          <p:nvPr/>
        </p:nvGrpSpPr>
        <p:grpSpPr>
          <a:xfrm>
            <a:off x="821567" y="450069"/>
            <a:ext cx="616235" cy="583723"/>
            <a:chOff x="349475" y="3931702"/>
            <a:chExt cx="462176" cy="437792"/>
          </a:xfrm>
        </p:grpSpPr>
        <p:sp>
          <p:nvSpPr>
            <p:cNvPr id="1051" name="Google Shape;1051;p33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755F1C3-FF12-4B4F-AB65-47608BFACE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8719" y="5209757"/>
            <a:ext cx="1639966" cy="1103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C260FC5-AC23-4E81-BB65-571EF1F84D0E}"/>
              </a:ext>
            </a:extLst>
          </p:cNvPr>
          <p:cNvGrpSpPr/>
          <p:nvPr/>
        </p:nvGrpSpPr>
        <p:grpSpPr>
          <a:xfrm>
            <a:off x="1437802" y="2142236"/>
            <a:ext cx="4179045" cy="1341982"/>
            <a:chOff x="1437802" y="2522475"/>
            <a:chExt cx="4179045" cy="13419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542851-6AF1-40E5-8D06-61AF334E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7802" y="2522475"/>
              <a:ext cx="4179045" cy="134198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45D32F-8FAC-4EEF-AFCD-A9A5B971FE39}"/>
                </a:ext>
              </a:extLst>
            </p:cNvPr>
            <p:cNvSpPr txBox="1"/>
            <p:nvPr/>
          </p:nvSpPr>
          <p:spPr>
            <a:xfrm>
              <a:off x="1784412" y="2810119"/>
              <a:ext cx="356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15</a:t>
              </a:r>
              <a:endParaRPr kumimoji="0" lang="en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54247E-5185-454A-B01A-BD77F9156C74}"/>
              </a:ext>
            </a:extLst>
          </p:cNvPr>
          <p:cNvGrpSpPr/>
          <p:nvPr/>
        </p:nvGrpSpPr>
        <p:grpSpPr>
          <a:xfrm>
            <a:off x="1437801" y="3651415"/>
            <a:ext cx="4179045" cy="1341982"/>
            <a:chOff x="1417826" y="4047881"/>
            <a:chExt cx="4179045" cy="1341982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F93F02DC-6AAD-434B-900B-4FC87470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17826" y="4047881"/>
              <a:ext cx="4179045" cy="1341982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1099631-AE68-43A5-86A0-8D278A2D2F53}"/>
                </a:ext>
              </a:extLst>
            </p:cNvPr>
            <p:cNvSpPr txBox="1"/>
            <p:nvPr/>
          </p:nvSpPr>
          <p:spPr>
            <a:xfrm>
              <a:off x="1767926" y="4441555"/>
              <a:ext cx="356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8</a:t>
              </a:r>
              <a:endParaRPr kumimoji="0" lang="en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D0F26A-B61B-446A-A5C1-D7402FDA6C00}"/>
              </a:ext>
            </a:extLst>
          </p:cNvPr>
          <p:cNvGrpSpPr/>
          <p:nvPr/>
        </p:nvGrpSpPr>
        <p:grpSpPr>
          <a:xfrm>
            <a:off x="1437800" y="5136185"/>
            <a:ext cx="4179045" cy="1341982"/>
            <a:chOff x="1417825" y="5454217"/>
            <a:chExt cx="4179045" cy="1341982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3B4B08B8-D48C-41C2-8EDE-67899D85D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17825" y="5454217"/>
              <a:ext cx="4179045" cy="1341982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0616A14-C14C-466A-9982-44117C6C6968}"/>
                </a:ext>
              </a:extLst>
            </p:cNvPr>
            <p:cNvSpPr txBox="1"/>
            <p:nvPr/>
          </p:nvSpPr>
          <p:spPr>
            <a:xfrm>
              <a:off x="1656327" y="5761493"/>
              <a:ext cx="356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35</a:t>
              </a:r>
              <a:endParaRPr kumimoji="0" lang="en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B4144A-7EDC-4793-90E8-66A18CB22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2111"/>
          <a:stretch/>
        </p:blipFill>
        <p:spPr>
          <a:xfrm>
            <a:off x="9643032" y="3627775"/>
            <a:ext cx="1926503" cy="2400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E7A888-9F47-4D3B-AE79-EB8A91817FB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4134"/>
          <a:stretch/>
        </p:blipFill>
        <p:spPr>
          <a:xfrm>
            <a:off x="9679248" y="5937813"/>
            <a:ext cx="1926503" cy="433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6FD47-78B4-4B48-8D11-6CFA220104FC}"/>
              </a:ext>
            </a:extLst>
          </p:cNvPr>
          <p:cNvSpPr txBox="1"/>
          <p:nvPr/>
        </p:nvSpPr>
        <p:spPr>
          <a:xfrm>
            <a:off x="5832149" y="1086727"/>
            <a:ext cx="573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أوجد الناتج: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5 × 3 =</a:t>
            </a:r>
            <a:endParaRPr kumimoji="0" lang="ar-AE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hlinkClick r:id="rId11" action="ppaction://hlinksldjump"/>
            <a:extLst>
              <a:ext uri="{FF2B5EF4-FFF2-40B4-BE49-F238E27FC236}">
                <a16:creationId xmlns:a16="http://schemas.microsoft.com/office/drawing/2014/main" id="{F0177588-CC0D-4A2F-8041-7744DD913C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1939" y="248438"/>
            <a:ext cx="54868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7245 L 0.01667 0.07245 C 0.01641 0.06342 0.01654 0.05416 0.01576 0.04537 C 0.01563 0.04328 0.01432 0.04212 0.0138 0.04027 C 0.01328 0.03819 0.01341 0.03564 0.01289 0.03356 C 0.01237 0.03125 0.01159 0.02916 0.01094 0.02685 C 0.01055 0.02523 0.01042 0.02337 0.01003 0.02175 C 0.00847 0.02453 0.00625 0.02662 0.00534 0.03009 C 0.00404 0.03472 0.00404 0.04027 0.00339 0.04537 C 0.00313 0.04768 0.00313 0.05023 0.00248 0.05208 C 0.00117 0.05578 -0.00065 0.05902 -0.00234 0.06226 C -0.00351 0.06458 -0.00534 0.07175 -0.00612 0.06898 L -0.00325 0.05879 C -0.00508 0.04212 -0.00299 0.05856 -0.00612 0.04189 C -0.00651 0.03981 -0.00664 0.0375 -0.00703 0.03518 C -0.00729 0.03356 -0.00898 0.03009 -0.00794 0.03009 C -0.00664 0.03009 -0.00625 0.03379 -0.00508 0.03518 C -0.00247 0.03865 -0.00065 0.03888 0.00248 0.04027 C 0.0043 0.04375 0.0069 0.04606 0.00821 0.05046 C 0.01094 0.06041 0.00912 0.05532 0.0138 0.06574 C 0.01419 0.05925 0.01446 0.04629 0.01576 0.03865 C 0.01628 0.03564 0.01706 0.03287 0.01758 0.03009 C 0.01706 0.02407 0.01927 0.01226 0.01576 0.01157 C 0.01172 0.01087 0.01042 0.02245 0.00821 0.02847 C 0.00664 0.03263 0.00599 0.03773 0.0043 0.04189 L 0.00248 0.04699 C 0.00182 0.04421 0.00104 0.04143 0.00052 0.03865 C -0.00156 0.02615 -0.00091 0.02731 -0.00234 0.01666 C -0.00286 0.01203 -0.00416 0.00324 -0.00416 0.00324 C -0.00482 0.00763 -0.0056 0.01203 -0.00612 0.01666 C -0.00794 0.03356 -0.00768 0.05879 -0.00794 0.07245 C -0.00898 0.06851 -0.01015 0.06458 -0.01081 0.06064 C -0.01146 0.05671 -0.01146 0.0449 -0.01172 0.04884 C -0.01276 0.05995 -0.01237 0.07129 -0.01276 0.08263 C -0.01367 0.08194 -0.01471 0.08171 -0.01562 0.08078 C -0.01666 0.07939 -0.01771 0.07777 -0.01836 0.07569 C -0.01901 0.0743 -0.01914 0.07245 -0.0194 0.0706 C -0.02005 0.06504 -0.02057 0.05949 -0.02122 0.0537 L -0.02213 0.04537 C -0.02187 0.0375 -0.02265 0.02916 -0.02122 0.02175 C -0.02044 0.01736 -0.02057 0.03078 -0.02031 0.03518 C -0.01992 0.04143 -0.02018 0.04768 -0.0194 0.0537 C -0.01914 0.05532 -0.0181 0.05601 -0.01745 0.05717 C -0.01719 0.05949 -0.01771 0.06504 -0.01653 0.06388 C -0.01458 0.06226 -0.01445 0.0574 -0.01367 0.0537 C -0.01315 0.05115 -0.01302 0.04814 -0.01276 0.04537 C -0.01002 0.0243 -0.01081 0.03865 -0.01081 0.01319 L -0.01081 0.01319 " pathEditMode="relative" ptsTypes="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متاز-صغير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اول-من-جد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اول-من-جد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54247E-5185-454A-B01A-BD77F9156C74}"/>
              </a:ext>
            </a:extLst>
          </p:cNvPr>
          <p:cNvGrpSpPr/>
          <p:nvPr/>
        </p:nvGrpSpPr>
        <p:grpSpPr>
          <a:xfrm>
            <a:off x="1437800" y="2142236"/>
            <a:ext cx="4179045" cy="1341982"/>
            <a:chOff x="1417826" y="4047881"/>
            <a:chExt cx="4179045" cy="1341982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F93F02DC-6AAD-434B-900B-4FC87470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7826" y="4047881"/>
              <a:ext cx="4179045" cy="1341982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1099631-AE68-43A5-86A0-8D278A2D2F53}"/>
                </a:ext>
              </a:extLst>
            </p:cNvPr>
            <p:cNvSpPr txBox="1"/>
            <p:nvPr/>
          </p:nvSpPr>
          <p:spPr>
            <a:xfrm>
              <a:off x="1767926" y="4441555"/>
              <a:ext cx="356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</a:t>
              </a:r>
              <a:endParaRPr kumimoji="0" lang="en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3082A8F-07CB-43E7-B05C-6B471186E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483" y="4085974"/>
            <a:ext cx="1456152" cy="1521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0BA1A3-6ADC-44D3-A809-81AA3AC7A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0318" y="4175269"/>
            <a:ext cx="1411741" cy="11475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D0F56A-21CD-4413-9599-6F69EB177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327" y="4769452"/>
            <a:ext cx="1341236" cy="627942"/>
          </a:xfrm>
          <a:prstGeom prst="rect">
            <a:avLst/>
          </a:prstGeom>
        </p:spPr>
      </p:pic>
      <p:grpSp>
        <p:nvGrpSpPr>
          <p:cNvPr id="1050" name="Google Shape;1050;p33"/>
          <p:cNvGrpSpPr/>
          <p:nvPr/>
        </p:nvGrpSpPr>
        <p:grpSpPr>
          <a:xfrm>
            <a:off x="821567" y="450069"/>
            <a:ext cx="616235" cy="583723"/>
            <a:chOff x="349475" y="3931702"/>
            <a:chExt cx="462176" cy="437792"/>
          </a:xfrm>
        </p:grpSpPr>
        <p:sp>
          <p:nvSpPr>
            <p:cNvPr id="1051" name="Google Shape;1051;p33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755F1C3-FF12-4B4F-AB65-47608BFAC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8719" y="5209757"/>
            <a:ext cx="1639966" cy="1103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C260FC5-AC23-4E81-BB65-571EF1F84D0E}"/>
              </a:ext>
            </a:extLst>
          </p:cNvPr>
          <p:cNvGrpSpPr/>
          <p:nvPr/>
        </p:nvGrpSpPr>
        <p:grpSpPr>
          <a:xfrm>
            <a:off x="1400720" y="3651548"/>
            <a:ext cx="4179045" cy="1341982"/>
            <a:chOff x="1437802" y="2522475"/>
            <a:chExt cx="4179045" cy="13419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542851-6AF1-40E5-8D06-61AF334E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7802" y="2522475"/>
              <a:ext cx="4179045" cy="134198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45D32F-8FAC-4EEF-AFCD-A9A5B971FE39}"/>
                </a:ext>
              </a:extLst>
            </p:cNvPr>
            <p:cNvSpPr txBox="1"/>
            <p:nvPr/>
          </p:nvSpPr>
          <p:spPr>
            <a:xfrm>
              <a:off x="1784412" y="2810119"/>
              <a:ext cx="356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0</a:t>
              </a:r>
              <a:endParaRPr kumimoji="0" lang="en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D0F26A-B61B-446A-A5C1-D7402FDA6C00}"/>
              </a:ext>
            </a:extLst>
          </p:cNvPr>
          <p:cNvGrpSpPr/>
          <p:nvPr/>
        </p:nvGrpSpPr>
        <p:grpSpPr>
          <a:xfrm>
            <a:off x="1437800" y="5136185"/>
            <a:ext cx="4179045" cy="1341982"/>
            <a:chOff x="1417825" y="5454217"/>
            <a:chExt cx="4179045" cy="1341982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3B4B08B8-D48C-41C2-8EDE-67899D85D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7825" y="5454217"/>
              <a:ext cx="4179045" cy="1341982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0616A14-C14C-466A-9982-44117C6C6968}"/>
                </a:ext>
              </a:extLst>
            </p:cNvPr>
            <p:cNvSpPr txBox="1"/>
            <p:nvPr/>
          </p:nvSpPr>
          <p:spPr>
            <a:xfrm>
              <a:off x="1656327" y="5761493"/>
              <a:ext cx="356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</a:t>
              </a:r>
              <a:endParaRPr kumimoji="0" lang="en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5E7A888-9F47-4D3B-AE79-EB8A91817FB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4134"/>
          <a:stretch/>
        </p:blipFill>
        <p:spPr>
          <a:xfrm>
            <a:off x="9679248" y="5937813"/>
            <a:ext cx="1926503" cy="433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6FD47-78B4-4B48-8D11-6CFA220104FC}"/>
              </a:ext>
            </a:extLst>
          </p:cNvPr>
          <p:cNvSpPr txBox="1"/>
          <p:nvPr/>
        </p:nvSpPr>
        <p:spPr>
          <a:xfrm>
            <a:off x="5868365" y="1261641"/>
            <a:ext cx="573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السؤال الثاني: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× 0 =</a:t>
            </a:r>
            <a:endParaRPr kumimoji="0" lang="en-AE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EF157-A835-40E8-83C6-157A72E0FA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534126" y="3405022"/>
            <a:ext cx="1828959" cy="2883658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2F455691-C969-435F-A0DC-D58BFC641A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8605" y="281967"/>
            <a:ext cx="548688" cy="536494"/>
          </a:xfrm>
          <a:prstGeom prst="rect">
            <a:avLst/>
          </a:prstGeom>
        </p:spPr>
      </p:pic>
      <p:pic>
        <p:nvPicPr>
          <p:cNvPr id="7" name="Picture 6">
            <a:hlinkClick r:id="rId14" action="ppaction://hlinksldjump"/>
            <a:extLst>
              <a:ext uri="{FF2B5EF4-FFF2-40B4-BE49-F238E27FC236}">
                <a16:creationId xmlns:a16="http://schemas.microsoft.com/office/drawing/2014/main" id="{D7AA4924-BF49-4ED9-AE4F-476F1BEE6A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05234" y="301073"/>
            <a:ext cx="53039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متاز-صغير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اول-من-جد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اول-من-جد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54247E-5185-454A-B01A-BD77F9156C74}"/>
              </a:ext>
            </a:extLst>
          </p:cNvPr>
          <p:cNvGrpSpPr/>
          <p:nvPr/>
        </p:nvGrpSpPr>
        <p:grpSpPr>
          <a:xfrm>
            <a:off x="1437800" y="2142236"/>
            <a:ext cx="4179045" cy="1341982"/>
            <a:chOff x="1417826" y="4047881"/>
            <a:chExt cx="4179045" cy="1341982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F93F02DC-6AAD-434B-900B-4FC87470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7826" y="4047881"/>
              <a:ext cx="4179045" cy="1341982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1099631-AE68-43A5-86A0-8D278A2D2F53}"/>
                </a:ext>
              </a:extLst>
            </p:cNvPr>
            <p:cNvSpPr txBox="1"/>
            <p:nvPr/>
          </p:nvSpPr>
          <p:spPr>
            <a:xfrm>
              <a:off x="1767926" y="4441555"/>
              <a:ext cx="356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300</a:t>
              </a:r>
              <a:endParaRPr kumimoji="0" lang="en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3082A8F-07CB-43E7-B05C-6B471186E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483" y="4085974"/>
            <a:ext cx="1456152" cy="1521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0BA1A3-6ADC-44D3-A809-81AA3AC7A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0318" y="4175269"/>
            <a:ext cx="1411741" cy="11475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D0F56A-21CD-4413-9599-6F69EB177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327" y="4769452"/>
            <a:ext cx="1341236" cy="627942"/>
          </a:xfrm>
          <a:prstGeom prst="rect">
            <a:avLst/>
          </a:prstGeom>
        </p:spPr>
      </p:pic>
      <p:grpSp>
        <p:nvGrpSpPr>
          <p:cNvPr id="1050" name="Google Shape;1050;p33"/>
          <p:cNvGrpSpPr/>
          <p:nvPr/>
        </p:nvGrpSpPr>
        <p:grpSpPr>
          <a:xfrm>
            <a:off x="821567" y="450069"/>
            <a:ext cx="616235" cy="583723"/>
            <a:chOff x="349475" y="3931702"/>
            <a:chExt cx="462176" cy="437792"/>
          </a:xfrm>
        </p:grpSpPr>
        <p:sp>
          <p:nvSpPr>
            <p:cNvPr id="1051" name="Google Shape;1051;p33"/>
            <p:cNvSpPr/>
            <p:nvPr/>
          </p:nvSpPr>
          <p:spPr>
            <a:xfrm>
              <a:off x="349475" y="4001046"/>
              <a:ext cx="462176" cy="292640"/>
            </a:xfrm>
            <a:custGeom>
              <a:avLst/>
              <a:gdLst/>
              <a:ahLst/>
              <a:cxnLst/>
              <a:rect l="l" t="t" r="r" b="b"/>
              <a:pathLst>
                <a:path w="14443" h="9145" extrusionOk="0">
                  <a:moveTo>
                    <a:pt x="11954" y="1"/>
                  </a:moveTo>
                  <a:cubicBezTo>
                    <a:pt x="11371" y="739"/>
                    <a:pt x="0" y="7775"/>
                    <a:pt x="0" y="7775"/>
                  </a:cubicBezTo>
                  <a:lnTo>
                    <a:pt x="1429" y="9145"/>
                  </a:lnTo>
                  <a:lnTo>
                    <a:pt x="14442" y="2465"/>
                  </a:lnTo>
                  <a:lnTo>
                    <a:pt x="11954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19171" y="3931702"/>
              <a:ext cx="331904" cy="437792"/>
            </a:xfrm>
            <a:custGeom>
              <a:avLst/>
              <a:gdLst/>
              <a:ahLst/>
              <a:cxnLst/>
              <a:rect l="l" t="t" r="r" b="b"/>
              <a:pathLst>
                <a:path w="10372" h="13681" extrusionOk="0">
                  <a:moveTo>
                    <a:pt x="1192" y="1"/>
                  </a:moveTo>
                  <a:lnTo>
                    <a:pt x="1" y="1584"/>
                  </a:lnTo>
                  <a:lnTo>
                    <a:pt x="8228" y="13681"/>
                  </a:lnTo>
                  <a:lnTo>
                    <a:pt x="10371" y="10919"/>
                  </a:lnTo>
                  <a:cubicBezTo>
                    <a:pt x="9574" y="10419"/>
                    <a:pt x="1192" y="1"/>
                    <a:pt x="1192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755F1C3-FF12-4B4F-AB65-47608BFAC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8719" y="5209757"/>
            <a:ext cx="1639966" cy="1103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C260FC5-AC23-4E81-BB65-571EF1F84D0E}"/>
              </a:ext>
            </a:extLst>
          </p:cNvPr>
          <p:cNvGrpSpPr/>
          <p:nvPr/>
        </p:nvGrpSpPr>
        <p:grpSpPr>
          <a:xfrm>
            <a:off x="1446290" y="5136185"/>
            <a:ext cx="4179045" cy="1341982"/>
            <a:chOff x="1437802" y="2522475"/>
            <a:chExt cx="4179045" cy="13419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542851-6AF1-40E5-8D06-61AF334E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7802" y="2522475"/>
              <a:ext cx="4179045" cy="134198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45D32F-8FAC-4EEF-AFCD-A9A5B971FE39}"/>
                </a:ext>
              </a:extLst>
            </p:cNvPr>
            <p:cNvSpPr txBox="1"/>
            <p:nvPr/>
          </p:nvSpPr>
          <p:spPr>
            <a:xfrm>
              <a:off x="1784412" y="2810119"/>
              <a:ext cx="356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400</a:t>
              </a:r>
              <a:endParaRPr kumimoji="0" lang="en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D0F26A-B61B-446A-A5C1-D7402FDA6C00}"/>
              </a:ext>
            </a:extLst>
          </p:cNvPr>
          <p:cNvGrpSpPr/>
          <p:nvPr/>
        </p:nvGrpSpPr>
        <p:grpSpPr>
          <a:xfrm>
            <a:off x="1446290" y="3612284"/>
            <a:ext cx="4179045" cy="1341982"/>
            <a:chOff x="1417825" y="5454217"/>
            <a:chExt cx="4179045" cy="1341982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3B4B08B8-D48C-41C2-8EDE-67899D85D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7825" y="5454217"/>
              <a:ext cx="4179045" cy="1341982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0616A14-C14C-466A-9982-44117C6C6968}"/>
                </a:ext>
              </a:extLst>
            </p:cNvPr>
            <p:cNvSpPr txBox="1"/>
            <p:nvPr/>
          </p:nvSpPr>
          <p:spPr>
            <a:xfrm>
              <a:off x="1656327" y="5761493"/>
              <a:ext cx="356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390</a:t>
              </a:r>
              <a:endParaRPr kumimoji="0" lang="en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5E7A888-9F47-4D3B-AE79-EB8A91817FB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4134"/>
          <a:stretch/>
        </p:blipFill>
        <p:spPr>
          <a:xfrm>
            <a:off x="9609283" y="6080206"/>
            <a:ext cx="1926503" cy="433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6FD47-78B4-4B48-8D11-6CFA220104FC}"/>
              </a:ext>
            </a:extLst>
          </p:cNvPr>
          <p:cNvSpPr txBox="1"/>
          <p:nvPr/>
        </p:nvSpPr>
        <p:spPr>
          <a:xfrm>
            <a:off x="5868365" y="1261641"/>
            <a:ext cx="573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السؤال الثالث: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393 مقرباً لأقرب مئة</a:t>
            </a:r>
            <a:endParaRPr kumimoji="0" lang="en-AE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32" name="Google Shape;2369;p49">
            <a:extLst>
              <a:ext uri="{FF2B5EF4-FFF2-40B4-BE49-F238E27FC236}">
                <a16:creationId xmlns:a16="http://schemas.microsoft.com/office/drawing/2014/main" id="{64683E2A-6E10-4F85-A396-3308E33C5DC0}"/>
              </a:ext>
            </a:extLst>
          </p:cNvPr>
          <p:cNvGrpSpPr/>
          <p:nvPr/>
        </p:nvGrpSpPr>
        <p:grpSpPr>
          <a:xfrm>
            <a:off x="9765654" y="3308337"/>
            <a:ext cx="2426346" cy="3221645"/>
            <a:chOff x="9498450" y="1349925"/>
            <a:chExt cx="2083952" cy="2767023"/>
          </a:xfrm>
        </p:grpSpPr>
        <p:sp>
          <p:nvSpPr>
            <p:cNvPr id="33" name="Google Shape;2370;p49">
              <a:extLst>
                <a:ext uri="{FF2B5EF4-FFF2-40B4-BE49-F238E27FC236}">
                  <a16:creationId xmlns:a16="http://schemas.microsoft.com/office/drawing/2014/main" id="{157E0214-914F-4FE9-A347-A14E171862B2}"/>
                </a:ext>
              </a:extLst>
            </p:cNvPr>
            <p:cNvSpPr/>
            <p:nvPr/>
          </p:nvSpPr>
          <p:spPr>
            <a:xfrm flipH="1">
              <a:off x="9718035" y="1592751"/>
              <a:ext cx="348265" cy="977657"/>
            </a:xfrm>
            <a:custGeom>
              <a:avLst/>
              <a:gdLst/>
              <a:ahLst/>
              <a:cxnLst/>
              <a:rect l="l" t="t" r="r" b="b"/>
              <a:pathLst>
                <a:path w="10520" h="29532" extrusionOk="0">
                  <a:moveTo>
                    <a:pt x="1312" y="1"/>
                  </a:moveTo>
                  <a:cubicBezTo>
                    <a:pt x="498" y="1"/>
                    <a:pt x="0" y="49"/>
                    <a:pt x="0" y="49"/>
                  </a:cubicBezTo>
                  <a:cubicBezTo>
                    <a:pt x="5218" y="7759"/>
                    <a:pt x="6527" y="29516"/>
                    <a:pt x="6527" y="29516"/>
                  </a:cubicBezTo>
                  <a:cubicBezTo>
                    <a:pt x="6691" y="29527"/>
                    <a:pt x="6846" y="29532"/>
                    <a:pt x="6991" y="29532"/>
                  </a:cubicBezTo>
                  <a:cubicBezTo>
                    <a:pt x="8010" y="29532"/>
                    <a:pt x="8576" y="29305"/>
                    <a:pt x="8576" y="29305"/>
                  </a:cubicBezTo>
                  <a:cubicBezTo>
                    <a:pt x="8661" y="28819"/>
                    <a:pt x="8745" y="28334"/>
                    <a:pt x="8809" y="27869"/>
                  </a:cubicBezTo>
                  <a:cubicBezTo>
                    <a:pt x="10520" y="17117"/>
                    <a:pt x="9928" y="8709"/>
                    <a:pt x="9400" y="4485"/>
                  </a:cubicBezTo>
                  <a:cubicBezTo>
                    <a:pt x="9147" y="2499"/>
                    <a:pt x="7668" y="872"/>
                    <a:pt x="5682" y="450"/>
                  </a:cubicBezTo>
                  <a:cubicBezTo>
                    <a:pt x="5429" y="386"/>
                    <a:pt x="5154" y="344"/>
                    <a:pt x="4901" y="302"/>
                  </a:cubicBezTo>
                  <a:cubicBezTo>
                    <a:pt x="3484" y="59"/>
                    <a:pt x="2207" y="1"/>
                    <a:pt x="1312" y="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2371;p49">
              <a:extLst>
                <a:ext uri="{FF2B5EF4-FFF2-40B4-BE49-F238E27FC236}">
                  <a16:creationId xmlns:a16="http://schemas.microsoft.com/office/drawing/2014/main" id="{12C9942B-DB20-4CB1-89A7-E956934B7B23}"/>
                </a:ext>
              </a:extLst>
            </p:cNvPr>
            <p:cNvSpPr/>
            <p:nvPr/>
          </p:nvSpPr>
          <p:spPr>
            <a:xfrm flipH="1">
              <a:off x="9774678" y="1592751"/>
              <a:ext cx="291622" cy="977657"/>
            </a:xfrm>
            <a:custGeom>
              <a:avLst/>
              <a:gdLst/>
              <a:ahLst/>
              <a:cxnLst/>
              <a:rect l="l" t="t" r="r" b="b"/>
              <a:pathLst>
                <a:path w="8809" h="29532" extrusionOk="0">
                  <a:moveTo>
                    <a:pt x="1312" y="1"/>
                  </a:moveTo>
                  <a:cubicBezTo>
                    <a:pt x="498" y="1"/>
                    <a:pt x="0" y="49"/>
                    <a:pt x="0" y="49"/>
                  </a:cubicBezTo>
                  <a:cubicBezTo>
                    <a:pt x="5218" y="7759"/>
                    <a:pt x="6527" y="29516"/>
                    <a:pt x="6527" y="29516"/>
                  </a:cubicBezTo>
                  <a:cubicBezTo>
                    <a:pt x="6691" y="29527"/>
                    <a:pt x="6846" y="29532"/>
                    <a:pt x="6991" y="29532"/>
                  </a:cubicBezTo>
                  <a:cubicBezTo>
                    <a:pt x="8010" y="29532"/>
                    <a:pt x="8576" y="29305"/>
                    <a:pt x="8576" y="29305"/>
                  </a:cubicBezTo>
                  <a:cubicBezTo>
                    <a:pt x="8661" y="28819"/>
                    <a:pt x="8745" y="28334"/>
                    <a:pt x="8809" y="27869"/>
                  </a:cubicBezTo>
                  <a:cubicBezTo>
                    <a:pt x="8661" y="27869"/>
                    <a:pt x="8492" y="27869"/>
                    <a:pt x="8323" y="27890"/>
                  </a:cubicBezTo>
                  <a:cubicBezTo>
                    <a:pt x="8281" y="27890"/>
                    <a:pt x="8237" y="27891"/>
                    <a:pt x="8193" y="27891"/>
                  </a:cubicBezTo>
                  <a:cubicBezTo>
                    <a:pt x="7995" y="27891"/>
                    <a:pt x="7789" y="27876"/>
                    <a:pt x="7668" y="27721"/>
                  </a:cubicBezTo>
                  <a:cubicBezTo>
                    <a:pt x="7605" y="27636"/>
                    <a:pt x="7562" y="27510"/>
                    <a:pt x="7562" y="27383"/>
                  </a:cubicBezTo>
                  <a:cubicBezTo>
                    <a:pt x="7753" y="18448"/>
                    <a:pt x="6527" y="8857"/>
                    <a:pt x="4859" y="2689"/>
                  </a:cubicBezTo>
                  <a:cubicBezTo>
                    <a:pt x="4753" y="2245"/>
                    <a:pt x="4478" y="1844"/>
                    <a:pt x="4457" y="1400"/>
                  </a:cubicBezTo>
                  <a:cubicBezTo>
                    <a:pt x="4436" y="851"/>
                    <a:pt x="4626" y="513"/>
                    <a:pt x="4901" y="302"/>
                  </a:cubicBezTo>
                  <a:cubicBezTo>
                    <a:pt x="3484" y="59"/>
                    <a:pt x="2207" y="1"/>
                    <a:pt x="1312" y="1"/>
                  </a:cubicBezTo>
                  <a:close/>
                </a:path>
              </a:pathLst>
            </a:custGeom>
            <a:solidFill>
              <a:srgbClr val="0E113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2372;p49">
              <a:extLst>
                <a:ext uri="{FF2B5EF4-FFF2-40B4-BE49-F238E27FC236}">
                  <a16:creationId xmlns:a16="http://schemas.microsoft.com/office/drawing/2014/main" id="{C70D89C5-8F4C-4D27-A5AA-132D4B8B7202}"/>
                </a:ext>
              </a:extLst>
            </p:cNvPr>
            <p:cNvSpPr/>
            <p:nvPr/>
          </p:nvSpPr>
          <p:spPr>
            <a:xfrm flipH="1">
              <a:off x="9560686" y="2516020"/>
              <a:ext cx="656671" cy="463007"/>
            </a:xfrm>
            <a:custGeom>
              <a:avLst/>
              <a:gdLst/>
              <a:ahLst/>
              <a:cxnLst/>
              <a:rect l="l" t="t" r="r" b="b"/>
              <a:pathLst>
                <a:path w="19836" h="13986" extrusionOk="0">
                  <a:moveTo>
                    <a:pt x="0" y="1"/>
                  </a:moveTo>
                  <a:cubicBezTo>
                    <a:pt x="0" y="1"/>
                    <a:pt x="148" y="3064"/>
                    <a:pt x="2493" y="6085"/>
                  </a:cubicBezTo>
                  <a:cubicBezTo>
                    <a:pt x="4859" y="9105"/>
                    <a:pt x="4986" y="13985"/>
                    <a:pt x="4986" y="13985"/>
                  </a:cubicBezTo>
                  <a:cubicBezTo>
                    <a:pt x="14196" y="12126"/>
                    <a:pt x="19836" y="11851"/>
                    <a:pt x="17977" y="6085"/>
                  </a:cubicBezTo>
                  <a:cubicBezTo>
                    <a:pt x="17031" y="3151"/>
                    <a:pt x="17048" y="2382"/>
                    <a:pt x="16344" y="2382"/>
                  </a:cubicBezTo>
                  <a:cubicBezTo>
                    <a:pt x="15664" y="2382"/>
                    <a:pt x="14312" y="3099"/>
                    <a:pt x="10773" y="3275"/>
                  </a:cubicBezTo>
                  <a:cubicBezTo>
                    <a:pt x="10434" y="3292"/>
                    <a:pt x="10103" y="3300"/>
                    <a:pt x="9780" y="3300"/>
                  </a:cubicBezTo>
                  <a:cubicBezTo>
                    <a:pt x="3242" y="330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2373;p49">
              <a:extLst>
                <a:ext uri="{FF2B5EF4-FFF2-40B4-BE49-F238E27FC236}">
                  <a16:creationId xmlns:a16="http://schemas.microsoft.com/office/drawing/2014/main" id="{DE49615E-DBF2-4DAD-B703-387EDE1BAE22}"/>
                </a:ext>
              </a:extLst>
            </p:cNvPr>
            <p:cNvSpPr/>
            <p:nvPr/>
          </p:nvSpPr>
          <p:spPr>
            <a:xfrm flipH="1">
              <a:off x="9560686" y="2516020"/>
              <a:ext cx="656671" cy="463007"/>
            </a:xfrm>
            <a:custGeom>
              <a:avLst/>
              <a:gdLst/>
              <a:ahLst/>
              <a:cxnLst/>
              <a:rect l="l" t="t" r="r" b="b"/>
              <a:pathLst>
                <a:path w="19836" h="13986" extrusionOk="0">
                  <a:moveTo>
                    <a:pt x="0" y="1"/>
                  </a:moveTo>
                  <a:cubicBezTo>
                    <a:pt x="0" y="1"/>
                    <a:pt x="148" y="3064"/>
                    <a:pt x="2493" y="6085"/>
                  </a:cubicBezTo>
                  <a:cubicBezTo>
                    <a:pt x="4859" y="9105"/>
                    <a:pt x="4986" y="13985"/>
                    <a:pt x="4986" y="13985"/>
                  </a:cubicBezTo>
                  <a:cubicBezTo>
                    <a:pt x="14196" y="12126"/>
                    <a:pt x="19836" y="11851"/>
                    <a:pt x="17977" y="6085"/>
                  </a:cubicBezTo>
                  <a:cubicBezTo>
                    <a:pt x="17031" y="3151"/>
                    <a:pt x="17048" y="2382"/>
                    <a:pt x="16344" y="2382"/>
                  </a:cubicBezTo>
                  <a:cubicBezTo>
                    <a:pt x="15664" y="2382"/>
                    <a:pt x="14312" y="3099"/>
                    <a:pt x="10773" y="3275"/>
                  </a:cubicBezTo>
                  <a:cubicBezTo>
                    <a:pt x="10434" y="3292"/>
                    <a:pt x="10103" y="3300"/>
                    <a:pt x="9780" y="3300"/>
                  </a:cubicBezTo>
                  <a:cubicBezTo>
                    <a:pt x="3242" y="330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2374;p49">
              <a:extLst>
                <a:ext uri="{FF2B5EF4-FFF2-40B4-BE49-F238E27FC236}">
                  <a16:creationId xmlns:a16="http://schemas.microsoft.com/office/drawing/2014/main" id="{4E698F5C-D764-44C8-A7F8-FFDD27F30068}"/>
                </a:ext>
              </a:extLst>
            </p:cNvPr>
            <p:cNvSpPr/>
            <p:nvPr/>
          </p:nvSpPr>
          <p:spPr>
            <a:xfrm flipH="1">
              <a:off x="9770474" y="2597855"/>
              <a:ext cx="91635" cy="329395"/>
            </a:xfrm>
            <a:custGeom>
              <a:avLst/>
              <a:gdLst/>
              <a:ahLst/>
              <a:cxnLst/>
              <a:rect l="l" t="t" r="r" b="b"/>
              <a:pathLst>
                <a:path w="2768" h="9950" extrusionOk="0">
                  <a:moveTo>
                    <a:pt x="2767" y="0"/>
                  </a:moveTo>
                  <a:lnTo>
                    <a:pt x="0" y="85"/>
                  </a:lnTo>
                  <a:lnTo>
                    <a:pt x="993" y="9950"/>
                  </a:lnTo>
                  <a:lnTo>
                    <a:pt x="2641" y="9781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2375;p49">
              <a:extLst>
                <a:ext uri="{FF2B5EF4-FFF2-40B4-BE49-F238E27FC236}">
                  <a16:creationId xmlns:a16="http://schemas.microsoft.com/office/drawing/2014/main" id="{B174CDB3-0841-458A-B48F-E0C3764D6AA6}"/>
                </a:ext>
              </a:extLst>
            </p:cNvPr>
            <p:cNvSpPr/>
            <p:nvPr/>
          </p:nvSpPr>
          <p:spPr>
            <a:xfrm flipH="1">
              <a:off x="9604949" y="2587163"/>
              <a:ext cx="413813" cy="181349"/>
            </a:xfrm>
            <a:custGeom>
              <a:avLst/>
              <a:gdLst/>
              <a:ahLst/>
              <a:cxnLst/>
              <a:rect l="l" t="t" r="r" b="b"/>
              <a:pathLst>
                <a:path w="12500" h="5478" extrusionOk="0">
                  <a:moveTo>
                    <a:pt x="10252" y="1"/>
                  </a:moveTo>
                  <a:cubicBezTo>
                    <a:pt x="9942" y="1"/>
                    <a:pt x="9594" y="42"/>
                    <a:pt x="9211" y="133"/>
                  </a:cubicBezTo>
                  <a:cubicBezTo>
                    <a:pt x="8640" y="260"/>
                    <a:pt x="8006" y="492"/>
                    <a:pt x="7288" y="852"/>
                  </a:cubicBezTo>
                  <a:cubicBezTo>
                    <a:pt x="7288" y="852"/>
                    <a:pt x="7499" y="2013"/>
                    <a:pt x="7373" y="2330"/>
                  </a:cubicBezTo>
                  <a:cubicBezTo>
                    <a:pt x="6992" y="3196"/>
                    <a:pt x="3570" y="3302"/>
                    <a:pt x="1775" y="3936"/>
                  </a:cubicBezTo>
                  <a:cubicBezTo>
                    <a:pt x="0" y="4548"/>
                    <a:pt x="1564" y="5478"/>
                    <a:pt x="3169" y="5478"/>
                  </a:cubicBezTo>
                  <a:lnTo>
                    <a:pt x="3423" y="5478"/>
                  </a:lnTo>
                  <a:cubicBezTo>
                    <a:pt x="4204" y="5457"/>
                    <a:pt x="5260" y="5351"/>
                    <a:pt x="6401" y="5140"/>
                  </a:cubicBezTo>
                  <a:cubicBezTo>
                    <a:pt x="7626" y="4928"/>
                    <a:pt x="8957" y="4569"/>
                    <a:pt x="10098" y="4062"/>
                  </a:cubicBezTo>
                  <a:cubicBezTo>
                    <a:pt x="11112" y="3640"/>
                    <a:pt x="11745" y="2964"/>
                    <a:pt x="12020" y="2309"/>
                  </a:cubicBezTo>
                  <a:cubicBezTo>
                    <a:pt x="12499" y="1155"/>
                    <a:pt x="11889" y="1"/>
                    <a:pt x="10252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2376;p49">
              <a:extLst>
                <a:ext uri="{FF2B5EF4-FFF2-40B4-BE49-F238E27FC236}">
                  <a16:creationId xmlns:a16="http://schemas.microsoft.com/office/drawing/2014/main" id="{D3D7DE80-D511-4C30-9C38-3F0F4F9F6803}"/>
                </a:ext>
              </a:extLst>
            </p:cNvPr>
            <p:cNvSpPr/>
            <p:nvPr/>
          </p:nvSpPr>
          <p:spPr>
            <a:xfrm flipH="1">
              <a:off x="9589356" y="2654531"/>
              <a:ext cx="402126" cy="171318"/>
            </a:xfrm>
            <a:custGeom>
              <a:avLst/>
              <a:gdLst/>
              <a:ahLst/>
              <a:cxnLst/>
              <a:rect l="l" t="t" r="r" b="b"/>
              <a:pathLst>
                <a:path w="12147" h="5175" extrusionOk="0">
                  <a:moveTo>
                    <a:pt x="9960" y="1"/>
                  </a:moveTo>
                  <a:cubicBezTo>
                    <a:pt x="9275" y="1"/>
                    <a:pt x="8414" y="185"/>
                    <a:pt x="7373" y="633"/>
                  </a:cubicBezTo>
                  <a:cubicBezTo>
                    <a:pt x="7267" y="697"/>
                    <a:pt x="7161" y="739"/>
                    <a:pt x="7035" y="802"/>
                  </a:cubicBezTo>
                  <a:cubicBezTo>
                    <a:pt x="7035" y="802"/>
                    <a:pt x="7035" y="823"/>
                    <a:pt x="7056" y="844"/>
                  </a:cubicBezTo>
                  <a:cubicBezTo>
                    <a:pt x="7077" y="1077"/>
                    <a:pt x="7225" y="1943"/>
                    <a:pt x="7098" y="2218"/>
                  </a:cubicBezTo>
                  <a:cubicBezTo>
                    <a:pt x="6971" y="2513"/>
                    <a:pt x="6380" y="2724"/>
                    <a:pt x="5598" y="2893"/>
                  </a:cubicBezTo>
                  <a:cubicBezTo>
                    <a:pt x="4690" y="3084"/>
                    <a:pt x="3570" y="3231"/>
                    <a:pt x="2599" y="3443"/>
                  </a:cubicBezTo>
                  <a:cubicBezTo>
                    <a:pt x="2197" y="3527"/>
                    <a:pt x="1838" y="3612"/>
                    <a:pt x="1521" y="3717"/>
                  </a:cubicBezTo>
                  <a:cubicBezTo>
                    <a:pt x="0" y="4224"/>
                    <a:pt x="909" y="4921"/>
                    <a:pt x="2197" y="5133"/>
                  </a:cubicBezTo>
                  <a:cubicBezTo>
                    <a:pt x="2408" y="5154"/>
                    <a:pt x="2662" y="5175"/>
                    <a:pt x="2915" y="5175"/>
                  </a:cubicBezTo>
                  <a:cubicBezTo>
                    <a:pt x="3612" y="5175"/>
                    <a:pt x="4584" y="5111"/>
                    <a:pt x="5640" y="4943"/>
                  </a:cubicBezTo>
                  <a:cubicBezTo>
                    <a:pt x="7013" y="4731"/>
                    <a:pt x="8534" y="4393"/>
                    <a:pt x="9844" y="3844"/>
                  </a:cubicBezTo>
                  <a:cubicBezTo>
                    <a:pt x="10647" y="3506"/>
                    <a:pt x="11217" y="3041"/>
                    <a:pt x="11555" y="2555"/>
                  </a:cubicBezTo>
                  <a:cubicBezTo>
                    <a:pt x="12147" y="1689"/>
                    <a:pt x="11999" y="739"/>
                    <a:pt x="11196" y="274"/>
                  </a:cubicBezTo>
                  <a:cubicBezTo>
                    <a:pt x="10881" y="103"/>
                    <a:pt x="10469" y="1"/>
                    <a:pt x="9960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2377;p49">
              <a:extLst>
                <a:ext uri="{FF2B5EF4-FFF2-40B4-BE49-F238E27FC236}">
                  <a16:creationId xmlns:a16="http://schemas.microsoft.com/office/drawing/2014/main" id="{DB560FD2-F5A9-4C0E-AD81-4F7D82D4E54F}"/>
                </a:ext>
              </a:extLst>
            </p:cNvPr>
            <p:cNvSpPr/>
            <p:nvPr/>
          </p:nvSpPr>
          <p:spPr>
            <a:xfrm flipH="1">
              <a:off x="9589357" y="2734911"/>
              <a:ext cx="350383" cy="148575"/>
            </a:xfrm>
            <a:custGeom>
              <a:avLst/>
              <a:gdLst/>
              <a:ahLst/>
              <a:cxnLst/>
              <a:rect l="l" t="t" r="r" b="b"/>
              <a:pathLst>
                <a:path w="10584" h="4488" extrusionOk="0">
                  <a:moveTo>
                    <a:pt x="9950" y="1"/>
                  </a:moveTo>
                  <a:cubicBezTo>
                    <a:pt x="9950" y="1"/>
                    <a:pt x="7668" y="1522"/>
                    <a:pt x="5535" y="1796"/>
                  </a:cubicBezTo>
                  <a:cubicBezTo>
                    <a:pt x="5049" y="1860"/>
                    <a:pt x="4521" y="1923"/>
                    <a:pt x="3972" y="2008"/>
                  </a:cubicBezTo>
                  <a:cubicBezTo>
                    <a:pt x="2704" y="2177"/>
                    <a:pt x="1374" y="2388"/>
                    <a:pt x="634" y="2705"/>
                  </a:cubicBezTo>
                  <a:cubicBezTo>
                    <a:pt x="233" y="2852"/>
                    <a:pt x="0" y="3043"/>
                    <a:pt x="0" y="3275"/>
                  </a:cubicBezTo>
                  <a:cubicBezTo>
                    <a:pt x="30" y="3785"/>
                    <a:pt x="1394" y="4488"/>
                    <a:pt x="3514" y="4488"/>
                  </a:cubicBezTo>
                  <a:cubicBezTo>
                    <a:pt x="4378" y="4488"/>
                    <a:pt x="5367" y="4371"/>
                    <a:pt x="6443" y="4078"/>
                  </a:cubicBezTo>
                  <a:cubicBezTo>
                    <a:pt x="10055" y="3106"/>
                    <a:pt x="10584" y="1648"/>
                    <a:pt x="9992" y="127"/>
                  </a:cubicBezTo>
                  <a:cubicBezTo>
                    <a:pt x="9971" y="85"/>
                    <a:pt x="9971" y="43"/>
                    <a:pt x="9950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2378;p49">
              <a:extLst>
                <a:ext uri="{FF2B5EF4-FFF2-40B4-BE49-F238E27FC236}">
                  <a16:creationId xmlns:a16="http://schemas.microsoft.com/office/drawing/2014/main" id="{8D9EA680-8CE8-419D-98BC-05398F54F4E6}"/>
                </a:ext>
              </a:extLst>
            </p:cNvPr>
            <p:cNvSpPr/>
            <p:nvPr/>
          </p:nvSpPr>
          <p:spPr>
            <a:xfrm flipH="1">
              <a:off x="9713831" y="2591566"/>
              <a:ext cx="304930" cy="291920"/>
            </a:xfrm>
            <a:custGeom>
              <a:avLst/>
              <a:gdLst/>
              <a:ahLst/>
              <a:cxnLst/>
              <a:rect l="l" t="t" r="r" b="b"/>
              <a:pathLst>
                <a:path w="9211" h="8818" extrusionOk="0">
                  <a:moveTo>
                    <a:pt x="9211" y="0"/>
                  </a:moveTo>
                  <a:lnTo>
                    <a:pt x="9211" y="0"/>
                  </a:lnTo>
                  <a:cubicBezTo>
                    <a:pt x="8640" y="127"/>
                    <a:pt x="8006" y="359"/>
                    <a:pt x="7288" y="719"/>
                  </a:cubicBezTo>
                  <a:cubicBezTo>
                    <a:pt x="7288" y="719"/>
                    <a:pt x="7499" y="1880"/>
                    <a:pt x="7373" y="2197"/>
                  </a:cubicBezTo>
                  <a:cubicBezTo>
                    <a:pt x="6992" y="3063"/>
                    <a:pt x="3570" y="3169"/>
                    <a:pt x="1775" y="3803"/>
                  </a:cubicBezTo>
                  <a:cubicBezTo>
                    <a:pt x="0" y="4415"/>
                    <a:pt x="1564" y="5345"/>
                    <a:pt x="3169" y="5345"/>
                  </a:cubicBezTo>
                  <a:lnTo>
                    <a:pt x="3423" y="5345"/>
                  </a:lnTo>
                  <a:cubicBezTo>
                    <a:pt x="3021" y="5429"/>
                    <a:pt x="2662" y="5514"/>
                    <a:pt x="2345" y="5619"/>
                  </a:cubicBezTo>
                  <a:cubicBezTo>
                    <a:pt x="824" y="6126"/>
                    <a:pt x="1733" y="6823"/>
                    <a:pt x="3021" y="7035"/>
                  </a:cubicBezTo>
                  <a:cubicBezTo>
                    <a:pt x="2620" y="7182"/>
                    <a:pt x="2387" y="7373"/>
                    <a:pt x="2387" y="7605"/>
                  </a:cubicBezTo>
                  <a:cubicBezTo>
                    <a:pt x="2417" y="8115"/>
                    <a:pt x="3781" y="8818"/>
                    <a:pt x="5901" y="8818"/>
                  </a:cubicBezTo>
                  <a:cubicBezTo>
                    <a:pt x="6765" y="8818"/>
                    <a:pt x="7754" y="8701"/>
                    <a:pt x="8830" y="8408"/>
                  </a:cubicBezTo>
                  <a:cubicBezTo>
                    <a:pt x="8197" y="8260"/>
                    <a:pt x="7521" y="8154"/>
                    <a:pt x="7035" y="7732"/>
                  </a:cubicBezTo>
                  <a:cubicBezTo>
                    <a:pt x="6760" y="7499"/>
                    <a:pt x="6570" y="7182"/>
                    <a:pt x="6464" y="6845"/>
                  </a:cubicBezTo>
                  <a:cubicBezTo>
                    <a:pt x="6422" y="6676"/>
                    <a:pt x="6380" y="6507"/>
                    <a:pt x="6359" y="6338"/>
                  </a:cubicBezTo>
                  <a:cubicBezTo>
                    <a:pt x="6317" y="5915"/>
                    <a:pt x="6338" y="5450"/>
                    <a:pt x="6401" y="5007"/>
                  </a:cubicBezTo>
                  <a:cubicBezTo>
                    <a:pt x="6401" y="4943"/>
                    <a:pt x="6401" y="4880"/>
                    <a:pt x="6422" y="4795"/>
                  </a:cubicBezTo>
                  <a:cubicBezTo>
                    <a:pt x="6422" y="4711"/>
                    <a:pt x="6443" y="4648"/>
                    <a:pt x="6443" y="4563"/>
                  </a:cubicBezTo>
                  <a:cubicBezTo>
                    <a:pt x="6528" y="4098"/>
                    <a:pt x="6612" y="3613"/>
                    <a:pt x="6950" y="3296"/>
                  </a:cubicBezTo>
                  <a:cubicBezTo>
                    <a:pt x="7183" y="3063"/>
                    <a:pt x="7499" y="2958"/>
                    <a:pt x="7774" y="2810"/>
                  </a:cubicBezTo>
                  <a:cubicBezTo>
                    <a:pt x="7816" y="2789"/>
                    <a:pt x="7837" y="2768"/>
                    <a:pt x="7880" y="2746"/>
                  </a:cubicBezTo>
                  <a:cubicBezTo>
                    <a:pt x="7985" y="2683"/>
                    <a:pt x="8112" y="2620"/>
                    <a:pt x="8197" y="2535"/>
                  </a:cubicBezTo>
                  <a:cubicBezTo>
                    <a:pt x="9063" y="1901"/>
                    <a:pt x="9189" y="972"/>
                    <a:pt x="9211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2379;p49">
              <a:extLst>
                <a:ext uri="{FF2B5EF4-FFF2-40B4-BE49-F238E27FC236}">
                  <a16:creationId xmlns:a16="http://schemas.microsoft.com/office/drawing/2014/main" id="{5074CCA5-916F-4515-AB80-8AA844348E84}"/>
                </a:ext>
              </a:extLst>
            </p:cNvPr>
            <p:cNvSpPr/>
            <p:nvPr/>
          </p:nvSpPr>
          <p:spPr>
            <a:xfrm flipH="1">
              <a:off x="9749486" y="2917949"/>
              <a:ext cx="101434" cy="85080"/>
            </a:xfrm>
            <a:custGeom>
              <a:avLst/>
              <a:gdLst/>
              <a:ahLst/>
              <a:cxnLst/>
              <a:rect l="l" t="t" r="r" b="b"/>
              <a:pathLst>
                <a:path w="3064" h="2570" extrusionOk="0">
                  <a:moveTo>
                    <a:pt x="2360" y="1"/>
                  </a:moveTo>
                  <a:cubicBezTo>
                    <a:pt x="2334" y="1"/>
                    <a:pt x="2308" y="2"/>
                    <a:pt x="2282" y="6"/>
                  </a:cubicBezTo>
                  <a:lnTo>
                    <a:pt x="676" y="133"/>
                  </a:lnTo>
                  <a:cubicBezTo>
                    <a:pt x="296" y="154"/>
                    <a:pt x="0" y="471"/>
                    <a:pt x="21" y="851"/>
                  </a:cubicBezTo>
                  <a:cubicBezTo>
                    <a:pt x="41" y="1576"/>
                    <a:pt x="349" y="2570"/>
                    <a:pt x="1567" y="2570"/>
                  </a:cubicBezTo>
                  <a:cubicBezTo>
                    <a:pt x="1627" y="2570"/>
                    <a:pt x="1689" y="2567"/>
                    <a:pt x="1753" y="2562"/>
                  </a:cubicBezTo>
                  <a:cubicBezTo>
                    <a:pt x="1922" y="2541"/>
                    <a:pt x="2049" y="2520"/>
                    <a:pt x="2176" y="2478"/>
                  </a:cubicBezTo>
                  <a:cubicBezTo>
                    <a:pt x="2831" y="2245"/>
                    <a:pt x="3021" y="1675"/>
                    <a:pt x="3063" y="1126"/>
                  </a:cubicBezTo>
                  <a:cubicBezTo>
                    <a:pt x="3063" y="957"/>
                    <a:pt x="3063" y="788"/>
                    <a:pt x="3042" y="640"/>
                  </a:cubicBezTo>
                  <a:cubicBezTo>
                    <a:pt x="3042" y="619"/>
                    <a:pt x="3042" y="598"/>
                    <a:pt x="3042" y="577"/>
                  </a:cubicBezTo>
                  <a:cubicBezTo>
                    <a:pt x="3000" y="365"/>
                    <a:pt x="2873" y="196"/>
                    <a:pt x="2704" y="91"/>
                  </a:cubicBezTo>
                  <a:cubicBezTo>
                    <a:pt x="2600" y="39"/>
                    <a:pt x="2481" y="1"/>
                    <a:pt x="2360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2380;p49">
              <a:extLst>
                <a:ext uri="{FF2B5EF4-FFF2-40B4-BE49-F238E27FC236}">
                  <a16:creationId xmlns:a16="http://schemas.microsoft.com/office/drawing/2014/main" id="{F4EB5460-791E-46B8-8710-31641E9F19CF}"/>
                </a:ext>
              </a:extLst>
            </p:cNvPr>
            <p:cNvSpPr/>
            <p:nvPr/>
          </p:nvSpPr>
          <p:spPr>
            <a:xfrm flipH="1">
              <a:off x="9498450" y="2526315"/>
              <a:ext cx="497270" cy="433973"/>
            </a:xfrm>
            <a:custGeom>
              <a:avLst/>
              <a:gdLst/>
              <a:ahLst/>
              <a:cxnLst/>
              <a:rect l="l" t="t" r="r" b="b"/>
              <a:pathLst>
                <a:path w="15021" h="13109" extrusionOk="0">
                  <a:moveTo>
                    <a:pt x="583" y="0"/>
                  </a:moveTo>
                  <a:cubicBezTo>
                    <a:pt x="423" y="0"/>
                    <a:pt x="328" y="61"/>
                    <a:pt x="297" y="197"/>
                  </a:cubicBezTo>
                  <a:cubicBezTo>
                    <a:pt x="0" y="1365"/>
                    <a:pt x="2041" y="2644"/>
                    <a:pt x="4523" y="2644"/>
                  </a:cubicBezTo>
                  <a:cubicBezTo>
                    <a:pt x="4690" y="2644"/>
                    <a:pt x="4859" y="2638"/>
                    <a:pt x="5029" y="2626"/>
                  </a:cubicBezTo>
                  <a:cubicBezTo>
                    <a:pt x="7113" y="2481"/>
                    <a:pt x="8629" y="2002"/>
                    <a:pt x="9718" y="2002"/>
                  </a:cubicBezTo>
                  <a:cubicBezTo>
                    <a:pt x="10053" y="2002"/>
                    <a:pt x="10347" y="2047"/>
                    <a:pt x="10606" y="2161"/>
                  </a:cubicBezTo>
                  <a:cubicBezTo>
                    <a:pt x="11683" y="2626"/>
                    <a:pt x="12655" y="6112"/>
                    <a:pt x="11894" y="8858"/>
                  </a:cubicBezTo>
                  <a:cubicBezTo>
                    <a:pt x="11324" y="10991"/>
                    <a:pt x="8388" y="11709"/>
                    <a:pt x="7078" y="11921"/>
                  </a:cubicBezTo>
                  <a:cubicBezTo>
                    <a:pt x="6698" y="11984"/>
                    <a:pt x="6444" y="12005"/>
                    <a:pt x="6444" y="12005"/>
                  </a:cubicBezTo>
                  <a:lnTo>
                    <a:pt x="6444" y="13104"/>
                  </a:lnTo>
                  <a:cubicBezTo>
                    <a:pt x="6444" y="13104"/>
                    <a:pt x="6471" y="13109"/>
                    <a:pt x="6529" y="13109"/>
                  </a:cubicBezTo>
                  <a:cubicBezTo>
                    <a:pt x="6587" y="13109"/>
                    <a:pt x="6677" y="13104"/>
                    <a:pt x="6803" y="13083"/>
                  </a:cubicBezTo>
                  <a:cubicBezTo>
                    <a:pt x="6951" y="13040"/>
                    <a:pt x="7163" y="13019"/>
                    <a:pt x="7437" y="12956"/>
                  </a:cubicBezTo>
                  <a:cubicBezTo>
                    <a:pt x="8155" y="12787"/>
                    <a:pt x="9338" y="12470"/>
                    <a:pt x="11218" y="11836"/>
                  </a:cubicBezTo>
                  <a:cubicBezTo>
                    <a:pt x="15021" y="10527"/>
                    <a:pt x="15021" y="6006"/>
                    <a:pt x="13795" y="3006"/>
                  </a:cubicBezTo>
                  <a:cubicBezTo>
                    <a:pt x="12956" y="985"/>
                    <a:pt x="11368" y="546"/>
                    <a:pt x="9309" y="546"/>
                  </a:cubicBezTo>
                  <a:cubicBezTo>
                    <a:pt x="8313" y="546"/>
                    <a:pt x="7207" y="649"/>
                    <a:pt x="6022" y="725"/>
                  </a:cubicBezTo>
                  <a:cubicBezTo>
                    <a:pt x="5760" y="742"/>
                    <a:pt x="5506" y="749"/>
                    <a:pt x="5261" y="749"/>
                  </a:cubicBezTo>
                  <a:cubicBezTo>
                    <a:pt x="3042" y="749"/>
                    <a:pt x="1546" y="123"/>
                    <a:pt x="804" y="28"/>
                  </a:cubicBezTo>
                  <a:cubicBezTo>
                    <a:pt x="720" y="10"/>
                    <a:pt x="647" y="0"/>
                    <a:pt x="583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2381;p49">
              <a:extLst>
                <a:ext uri="{FF2B5EF4-FFF2-40B4-BE49-F238E27FC236}">
                  <a16:creationId xmlns:a16="http://schemas.microsoft.com/office/drawing/2014/main" id="{2B042FBC-63BC-4069-BD5C-CF44E4B7DC6D}"/>
                </a:ext>
              </a:extLst>
            </p:cNvPr>
            <p:cNvSpPr/>
            <p:nvPr/>
          </p:nvSpPr>
          <p:spPr>
            <a:xfrm flipH="1">
              <a:off x="9498450" y="2527209"/>
              <a:ext cx="470654" cy="472773"/>
            </a:xfrm>
            <a:custGeom>
              <a:avLst/>
              <a:gdLst/>
              <a:ahLst/>
              <a:cxnLst/>
              <a:rect l="l" t="t" r="r" b="b"/>
              <a:pathLst>
                <a:path w="14217" h="14281" extrusionOk="0">
                  <a:moveTo>
                    <a:pt x="0" y="1"/>
                  </a:moveTo>
                  <a:lnTo>
                    <a:pt x="0" y="1"/>
                  </a:lnTo>
                  <a:cubicBezTo>
                    <a:pt x="349" y="616"/>
                    <a:pt x="1235" y="1291"/>
                    <a:pt x="3394" y="1291"/>
                  </a:cubicBezTo>
                  <a:cubicBezTo>
                    <a:pt x="3459" y="1291"/>
                    <a:pt x="3524" y="1291"/>
                    <a:pt x="3591" y="1289"/>
                  </a:cubicBezTo>
                  <a:cubicBezTo>
                    <a:pt x="5774" y="1268"/>
                    <a:pt x="7202" y="1094"/>
                    <a:pt x="8331" y="1094"/>
                  </a:cubicBezTo>
                  <a:cubicBezTo>
                    <a:pt x="9387" y="1094"/>
                    <a:pt x="10182" y="1246"/>
                    <a:pt x="11090" y="1818"/>
                  </a:cubicBezTo>
                  <a:cubicBezTo>
                    <a:pt x="12991" y="2979"/>
                    <a:pt x="13308" y="7458"/>
                    <a:pt x="12485" y="9021"/>
                  </a:cubicBezTo>
                  <a:cubicBezTo>
                    <a:pt x="11682" y="10521"/>
                    <a:pt x="10626" y="11387"/>
                    <a:pt x="6612" y="12380"/>
                  </a:cubicBezTo>
                  <a:cubicBezTo>
                    <a:pt x="6401" y="12443"/>
                    <a:pt x="6211" y="12485"/>
                    <a:pt x="5999" y="12527"/>
                  </a:cubicBezTo>
                  <a:cubicBezTo>
                    <a:pt x="5999" y="12527"/>
                    <a:pt x="6021" y="12739"/>
                    <a:pt x="5999" y="13056"/>
                  </a:cubicBezTo>
                  <a:cubicBezTo>
                    <a:pt x="5978" y="13372"/>
                    <a:pt x="5915" y="13837"/>
                    <a:pt x="5746" y="14281"/>
                  </a:cubicBezTo>
                  <a:cubicBezTo>
                    <a:pt x="6401" y="14048"/>
                    <a:pt x="6591" y="13478"/>
                    <a:pt x="6633" y="12929"/>
                  </a:cubicBezTo>
                  <a:cubicBezTo>
                    <a:pt x="7351" y="12760"/>
                    <a:pt x="8534" y="12443"/>
                    <a:pt x="10414" y="11809"/>
                  </a:cubicBezTo>
                  <a:cubicBezTo>
                    <a:pt x="14217" y="10500"/>
                    <a:pt x="14217" y="5979"/>
                    <a:pt x="12991" y="2979"/>
                  </a:cubicBezTo>
                  <a:cubicBezTo>
                    <a:pt x="12152" y="958"/>
                    <a:pt x="10564" y="519"/>
                    <a:pt x="8505" y="519"/>
                  </a:cubicBezTo>
                  <a:cubicBezTo>
                    <a:pt x="7509" y="519"/>
                    <a:pt x="6403" y="622"/>
                    <a:pt x="5218" y="698"/>
                  </a:cubicBezTo>
                  <a:cubicBezTo>
                    <a:pt x="4956" y="715"/>
                    <a:pt x="4702" y="722"/>
                    <a:pt x="4457" y="722"/>
                  </a:cubicBezTo>
                  <a:cubicBezTo>
                    <a:pt x="2238" y="722"/>
                    <a:pt x="742" y="96"/>
                    <a:pt x="0" y="1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2382;p49">
              <a:extLst>
                <a:ext uri="{FF2B5EF4-FFF2-40B4-BE49-F238E27FC236}">
                  <a16:creationId xmlns:a16="http://schemas.microsoft.com/office/drawing/2014/main" id="{0BE20CC9-28EF-4E2E-AEA5-D686007588B3}"/>
                </a:ext>
              </a:extLst>
            </p:cNvPr>
            <p:cNvSpPr/>
            <p:nvPr/>
          </p:nvSpPr>
          <p:spPr>
            <a:xfrm flipH="1">
              <a:off x="10128534" y="1349925"/>
              <a:ext cx="667165" cy="557753"/>
            </a:xfrm>
            <a:custGeom>
              <a:avLst/>
              <a:gdLst/>
              <a:ahLst/>
              <a:cxnLst/>
              <a:rect l="l" t="t" r="r" b="b"/>
              <a:pathLst>
                <a:path w="20153" h="16848" extrusionOk="0">
                  <a:moveTo>
                    <a:pt x="13369" y="1"/>
                  </a:moveTo>
                  <a:cubicBezTo>
                    <a:pt x="12987" y="1"/>
                    <a:pt x="12593" y="39"/>
                    <a:pt x="12189" y="117"/>
                  </a:cubicBezTo>
                  <a:cubicBezTo>
                    <a:pt x="11492" y="265"/>
                    <a:pt x="10753" y="518"/>
                    <a:pt x="10014" y="898"/>
                  </a:cubicBezTo>
                  <a:cubicBezTo>
                    <a:pt x="6824" y="2567"/>
                    <a:pt x="5218" y="5503"/>
                    <a:pt x="5641" y="6412"/>
                  </a:cubicBezTo>
                  <a:cubicBezTo>
                    <a:pt x="6063" y="7341"/>
                    <a:pt x="6824" y="8968"/>
                    <a:pt x="5113" y="10130"/>
                  </a:cubicBezTo>
                  <a:cubicBezTo>
                    <a:pt x="3402" y="11291"/>
                    <a:pt x="466" y="11989"/>
                    <a:pt x="64" y="13087"/>
                  </a:cubicBezTo>
                  <a:cubicBezTo>
                    <a:pt x="1" y="13319"/>
                    <a:pt x="43" y="13573"/>
                    <a:pt x="149" y="13847"/>
                  </a:cubicBezTo>
                  <a:cubicBezTo>
                    <a:pt x="613" y="14883"/>
                    <a:pt x="2324" y="16192"/>
                    <a:pt x="3254" y="16847"/>
                  </a:cubicBezTo>
                  <a:cubicBezTo>
                    <a:pt x="3254" y="16847"/>
                    <a:pt x="5218" y="13383"/>
                    <a:pt x="9929" y="12136"/>
                  </a:cubicBezTo>
                  <a:cubicBezTo>
                    <a:pt x="10098" y="12094"/>
                    <a:pt x="10267" y="12052"/>
                    <a:pt x="10436" y="12010"/>
                  </a:cubicBezTo>
                  <a:cubicBezTo>
                    <a:pt x="11381" y="11803"/>
                    <a:pt x="12265" y="11721"/>
                    <a:pt x="13072" y="11721"/>
                  </a:cubicBezTo>
                  <a:cubicBezTo>
                    <a:pt x="16054" y="11721"/>
                    <a:pt x="17977" y="12834"/>
                    <a:pt x="17977" y="12834"/>
                  </a:cubicBezTo>
                  <a:cubicBezTo>
                    <a:pt x="18780" y="12369"/>
                    <a:pt x="20153" y="9580"/>
                    <a:pt x="20153" y="8419"/>
                  </a:cubicBezTo>
                  <a:cubicBezTo>
                    <a:pt x="20153" y="8228"/>
                    <a:pt x="20132" y="8017"/>
                    <a:pt x="20090" y="7764"/>
                  </a:cubicBezTo>
                  <a:cubicBezTo>
                    <a:pt x="20090" y="7743"/>
                    <a:pt x="20090" y="7743"/>
                    <a:pt x="20090" y="7743"/>
                  </a:cubicBezTo>
                  <a:cubicBezTo>
                    <a:pt x="20090" y="7721"/>
                    <a:pt x="20090" y="7721"/>
                    <a:pt x="20090" y="7700"/>
                  </a:cubicBezTo>
                  <a:cubicBezTo>
                    <a:pt x="19836" y="6412"/>
                    <a:pt x="19055" y="4384"/>
                    <a:pt x="17724" y="2377"/>
                  </a:cubicBezTo>
                  <a:cubicBezTo>
                    <a:pt x="16696" y="844"/>
                    <a:pt x="15166" y="1"/>
                    <a:pt x="1336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2383;p49">
              <a:extLst>
                <a:ext uri="{FF2B5EF4-FFF2-40B4-BE49-F238E27FC236}">
                  <a16:creationId xmlns:a16="http://schemas.microsoft.com/office/drawing/2014/main" id="{C0D98BD6-6BF5-436A-9AB7-D98C2C23B0F6}"/>
                </a:ext>
              </a:extLst>
            </p:cNvPr>
            <p:cNvSpPr/>
            <p:nvPr/>
          </p:nvSpPr>
          <p:spPr>
            <a:xfrm flipH="1">
              <a:off x="10392149" y="1353765"/>
              <a:ext cx="403550" cy="553913"/>
            </a:xfrm>
            <a:custGeom>
              <a:avLst/>
              <a:gdLst/>
              <a:ahLst/>
              <a:cxnLst/>
              <a:rect l="l" t="t" r="r" b="b"/>
              <a:pathLst>
                <a:path w="12190" h="16732" extrusionOk="0">
                  <a:moveTo>
                    <a:pt x="12189" y="1"/>
                  </a:moveTo>
                  <a:lnTo>
                    <a:pt x="12189" y="1"/>
                  </a:lnTo>
                  <a:cubicBezTo>
                    <a:pt x="11492" y="149"/>
                    <a:pt x="10753" y="402"/>
                    <a:pt x="10014" y="782"/>
                  </a:cubicBezTo>
                  <a:cubicBezTo>
                    <a:pt x="6824" y="2451"/>
                    <a:pt x="5218" y="5387"/>
                    <a:pt x="5641" y="6296"/>
                  </a:cubicBezTo>
                  <a:cubicBezTo>
                    <a:pt x="6063" y="7225"/>
                    <a:pt x="6824" y="8852"/>
                    <a:pt x="5113" y="10014"/>
                  </a:cubicBezTo>
                  <a:cubicBezTo>
                    <a:pt x="3402" y="11175"/>
                    <a:pt x="466" y="11873"/>
                    <a:pt x="64" y="12971"/>
                  </a:cubicBezTo>
                  <a:cubicBezTo>
                    <a:pt x="1" y="13203"/>
                    <a:pt x="43" y="13457"/>
                    <a:pt x="149" y="13731"/>
                  </a:cubicBezTo>
                  <a:cubicBezTo>
                    <a:pt x="613" y="14767"/>
                    <a:pt x="2324" y="16076"/>
                    <a:pt x="3254" y="16731"/>
                  </a:cubicBezTo>
                  <a:cubicBezTo>
                    <a:pt x="3254" y="16731"/>
                    <a:pt x="5218" y="13267"/>
                    <a:pt x="9929" y="12020"/>
                  </a:cubicBezTo>
                  <a:cubicBezTo>
                    <a:pt x="10098" y="11978"/>
                    <a:pt x="10267" y="11936"/>
                    <a:pt x="10436" y="11894"/>
                  </a:cubicBezTo>
                  <a:cubicBezTo>
                    <a:pt x="10373" y="11598"/>
                    <a:pt x="10309" y="11302"/>
                    <a:pt x="10204" y="11006"/>
                  </a:cubicBezTo>
                  <a:cubicBezTo>
                    <a:pt x="9781" y="9676"/>
                    <a:pt x="9063" y="8450"/>
                    <a:pt x="8556" y="7141"/>
                  </a:cubicBezTo>
                  <a:cubicBezTo>
                    <a:pt x="8049" y="5810"/>
                    <a:pt x="7796" y="4331"/>
                    <a:pt x="8324" y="3022"/>
                  </a:cubicBezTo>
                  <a:cubicBezTo>
                    <a:pt x="8345" y="2979"/>
                    <a:pt x="8366" y="2916"/>
                    <a:pt x="8387" y="2874"/>
                  </a:cubicBezTo>
                  <a:cubicBezTo>
                    <a:pt x="9105" y="1332"/>
                    <a:pt x="10626" y="550"/>
                    <a:pt x="12189" y="1"/>
                  </a:cubicBezTo>
                  <a:close/>
                </a:path>
              </a:pathLst>
            </a:custGeom>
            <a:solidFill>
              <a:srgbClr val="0C0E19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2384;p49">
              <a:extLst>
                <a:ext uri="{FF2B5EF4-FFF2-40B4-BE49-F238E27FC236}">
                  <a16:creationId xmlns:a16="http://schemas.microsoft.com/office/drawing/2014/main" id="{ED213F88-194C-4BE2-BB52-BE034E96EFCB}"/>
                </a:ext>
              </a:extLst>
            </p:cNvPr>
            <p:cNvSpPr/>
            <p:nvPr/>
          </p:nvSpPr>
          <p:spPr>
            <a:xfrm flipH="1">
              <a:off x="10130619" y="1349925"/>
              <a:ext cx="665079" cy="458438"/>
            </a:xfrm>
            <a:custGeom>
              <a:avLst/>
              <a:gdLst/>
              <a:ahLst/>
              <a:cxnLst/>
              <a:rect l="l" t="t" r="r" b="b"/>
              <a:pathLst>
                <a:path w="20090" h="13848" extrusionOk="0">
                  <a:moveTo>
                    <a:pt x="13369" y="1"/>
                  </a:moveTo>
                  <a:cubicBezTo>
                    <a:pt x="12987" y="1"/>
                    <a:pt x="12593" y="39"/>
                    <a:pt x="12189" y="117"/>
                  </a:cubicBezTo>
                  <a:cubicBezTo>
                    <a:pt x="11492" y="265"/>
                    <a:pt x="10753" y="518"/>
                    <a:pt x="10014" y="898"/>
                  </a:cubicBezTo>
                  <a:cubicBezTo>
                    <a:pt x="6824" y="2567"/>
                    <a:pt x="5218" y="5503"/>
                    <a:pt x="5641" y="6412"/>
                  </a:cubicBezTo>
                  <a:cubicBezTo>
                    <a:pt x="6063" y="7341"/>
                    <a:pt x="6824" y="8968"/>
                    <a:pt x="5113" y="10130"/>
                  </a:cubicBezTo>
                  <a:cubicBezTo>
                    <a:pt x="3402" y="11270"/>
                    <a:pt x="466" y="11989"/>
                    <a:pt x="64" y="13087"/>
                  </a:cubicBezTo>
                  <a:cubicBezTo>
                    <a:pt x="1" y="13319"/>
                    <a:pt x="43" y="13573"/>
                    <a:pt x="149" y="13847"/>
                  </a:cubicBezTo>
                  <a:cubicBezTo>
                    <a:pt x="275" y="13383"/>
                    <a:pt x="803" y="12707"/>
                    <a:pt x="2599" y="12094"/>
                  </a:cubicBezTo>
                  <a:cubicBezTo>
                    <a:pt x="5789" y="10996"/>
                    <a:pt x="7120" y="10087"/>
                    <a:pt x="6929" y="8609"/>
                  </a:cubicBezTo>
                  <a:cubicBezTo>
                    <a:pt x="6739" y="7151"/>
                    <a:pt x="5789" y="6771"/>
                    <a:pt x="6507" y="5292"/>
                  </a:cubicBezTo>
                  <a:cubicBezTo>
                    <a:pt x="6782" y="4701"/>
                    <a:pt x="7458" y="3835"/>
                    <a:pt x="8387" y="2990"/>
                  </a:cubicBezTo>
                  <a:cubicBezTo>
                    <a:pt x="9735" y="1766"/>
                    <a:pt x="11592" y="665"/>
                    <a:pt x="13438" y="665"/>
                  </a:cubicBezTo>
                  <a:cubicBezTo>
                    <a:pt x="13472" y="665"/>
                    <a:pt x="13507" y="665"/>
                    <a:pt x="13541" y="666"/>
                  </a:cubicBezTo>
                  <a:cubicBezTo>
                    <a:pt x="16668" y="772"/>
                    <a:pt x="19160" y="4405"/>
                    <a:pt x="20090" y="7743"/>
                  </a:cubicBezTo>
                  <a:cubicBezTo>
                    <a:pt x="20090" y="7721"/>
                    <a:pt x="20090" y="7721"/>
                    <a:pt x="20090" y="7700"/>
                  </a:cubicBezTo>
                  <a:cubicBezTo>
                    <a:pt x="19836" y="6412"/>
                    <a:pt x="19055" y="4384"/>
                    <a:pt x="17724" y="2377"/>
                  </a:cubicBezTo>
                  <a:cubicBezTo>
                    <a:pt x="16696" y="844"/>
                    <a:pt x="15166" y="1"/>
                    <a:pt x="13369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2385;p49">
              <a:extLst>
                <a:ext uri="{FF2B5EF4-FFF2-40B4-BE49-F238E27FC236}">
                  <a16:creationId xmlns:a16="http://schemas.microsoft.com/office/drawing/2014/main" id="{53F1E7FC-EF2D-46EC-9C98-C329C6E96210}"/>
                </a:ext>
              </a:extLst>
            </p:cNvPr>
            <p:cNvSpPr/>
            <p:nvPr/>
          </p:nvSpPr>
          <p:spPr>
            <a:xfrm flipH="1">
              <a:off x="10392149" y="1353765"/>
              <a:ext cx="403550" cy="454598"/>
            </a:xfrm>
            <a:custGeom>
              <a:avLst/>
              <a:gdLst/>
              <a:ahLst/>
              <a:cxnLst/>
              <a:rect l="l" t="t" r="r" b="b"/>
              <a:pathLst>
                <a:path w="12190" h="13732" extrusionOk="0">
                  <a:moveTo>
                    <a:pt x="12189" y="1"/>
                  </a:moveTo>
                  <a:lnTo>
                    <a:pt x="12189" y="1"/>
                  </a:lnTo>
                  <a:cubicBezTo>
                    <a:pt x="11492" y="149"/>
                    <a:pt x="10753" y="402"/>
                    <a:pt x="10014" y="782"/>
                  </a:cubicBezTo>
                  <a:cubicBezTo>
                    <a:pt x="6824" y="2451"/>
                    <a:pt x="5218" y="5387"/>
                    <a:pt x="5641" y="6296"/>
                  </a:cubicBezTo>
                  <a:cubicBezTo>
                    <a:pt x="6063" y="7225"/>
                    <a:pt x="6824" y="8852"/>
                    <a:pt x="5113" y="10014"/>
                  </a:cubicBezTo>
                  <a:cubicBezTo>
                    <a:pt x="3402" y="11154"/>
                    <a:pt x="466" y="11873"/>
                    <a:pt x="64" y="12971"/>
                  </a:cubicBezTo>
                  <a:cubicBezTo>
                    <a:pt x="1" y="13203"/>
                    <a:pt x="43" y="13457"/>
                    <a:pt x="149" y="13731"/>
                  </a:cubicBezTo>
                  <a:cubicBezTo>
                    <a:pt x="275" y="13267"/>
                    <a:pt x="803" y="12591"/>
                    <a:pt x="2599" y="11978"/>
                  </a:cubicBezTo>
                  <a:cubicBezTo>
                    <a:pt x="5789" y="10880"/>
                    <a:pt x="7120" y="9971"/>
                    <a:pt x="6929" y="8493"/>
                  </a:cubicBezTo>
                  <a:cubicBezTo>
                    <a:pt x="6739" y="7035"/>
                    <a:pt x="5789" y="6655"/>
                    <a:pt x="6507" y="5176"/>
                  </a:cubicBezTo>
                  <a:cubicBezTo>
                    <a:pt x="6782" y="4585"/>
                    <a:pt x="7458" y="3719"/>
                    <a:pt x="8387" y="2874"/>
                  </a:cubicBezTo>
                  <a:cubicBezTo>
                    <a:pt x="9105" y="1353"/>
                    <a:pt x="10626" y="550"/>
                    <a:pt x="12189" y="1"/>
                  </a:cubicBezTo>
                  <a:close/>
                </a:path>
              </a:pathLst>
            </a:custGeom>
            <a:solidFill>
              <a:srgbClr val="43120E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2386;p49">
              <a:extLst>
                <a:ext uri="{FF2B5EF4-FFF2-40B4-BE49-F238E27FC236}">
                  <a16:creationId xmlns:a16="http://schemas.microsoft.com/office/drawing/2014/main" id="{22EA31B9-E449-4732-9A91-46E9316CDFB2}"/>
                </a:ext>
              </a:extLst>
            </p:cNvPr>
            <p:cNvSpPr/>
            <p:nvPr/>
          </p:nvSpPr>
          <p:spPr>
            <a:xfrm flipH="1">
              <a:off x="10243211" y="1427027"/>
              <a:ext cx="190950" cy="184296"/>
            </a:xfrm>
            <a:custGeom>
              <a:avLst/>
              <a:gdLst/>
              <a:ahLst/>
              <a:cxnLst/>
              <a:rect l="l" t="t" r="r" b="b"/>
              <a:pathLst>
                <a:path w="5768" h="5567" extrusionOk="0">
                  <a:moveTo>
                    <a:pt x="3025" y="0"/>
                  </a:moveTo>
                  <a:cubicBezTo>
                    <a:pt x="2011" y="0"/>
                    <a:pt x="980" y="471"/>
                    <a:pt x="656" y="1442"/>
                  </a:cubicBezTo>
                  <a:cubicBezTo>
                    <a:pt x="1" y="3407"/>
                    <a:pt x="2050" y="3808"/>
                    <a:pt x="2282" y="4019"/>
                  </a:cubicBezTo>
                  <a:cubicBezTo>
                    <a:pt x="2493" y="4252"/>
                    <a:pt x="1923" y="5371"/>
                    <a:pt x="2282" y="5414"/>
                  </a:cubicBezTo>
                  <a:cubicBezTo>
                    <a:pt x="2296" y="5416"/>
                    <a:pt x="2309" y="5417"/>
                    <a:pt x="2321" y="5417"/>
                  </a:cubicBezTo>
                  <a:cubicBezTo>
                    <a:pt x="2549" y="5417"/>
                    <a:pt x="2627" y="5019"/>
                    <a:pt x="2652" y="4823"/>
                  </a:cubicBezTo>
                  <a:lnTo>
                    <a:pt x="2652" y="4823"/>
                  </a:lnTo>
                  <a:cubicBezTo>
                    <a:pt x="2635" y="5051"/>
                    <a:pt x="2630" y="5567"/>
                    <a:pt x="2925" y="5567"/>
                  </a:cubicBezTo>
                  <a:cubicBezTo>
                    <a:pt x="2942" y="5567"/>
                    <a:pt x="2960" y="5565"/>
                    <a:pt x="2979" y="5561"/>
                  </a:cubicBezTo>
                  <a:cubicBezTo>
                    <a:pt x="3271" y="5503"/>
                    <a:pt x="3281" y="5162"/>
                    <a:pt x="3259" y="4957"/>
                  </a:cubicBezTo>
                  <a:lnTo>
                    <a:pt x="3259" y="4957"/>
                  </a:lnTo>
                  <a:cubicBezTo>
                    <a:pt x="3298" y="5144"/>
                    <a:pt x="3385" y="5433"/>
                    <a:pt x="3555" y="5433"/>
                  </a:cubicBezTo>
                  <a:cubicBezTo>
                    <a:pt x="3580" y="5433"/>
                    <a:pt x="3606" y="5427"/>
                    <a:pt x="3634" y="5414"/>
                  </a:cubicBezTo>
                  <a:cubicBezTo>
                    <a:pt x="3930" y="5287"/>
                    <a:pt x="3402" y="4104"/>
                    <a:pt x="3634" y="4019"/>
                  </a:cubicBezTo>
                  <a:cubicBezTo>
                    <a:pt x="3845" y="3935"/>
                    <a:pt x="5768" y="3322"/>
                    <a:pt x="5303" y="1442"/>
                  </a:cubicBezTo>
                  <a:cubicBezTo>
                    <a:pt x="5079" y="492"/>
                    <a:pt x="4061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2387;p49">
              <a:extLst>
                <a:ext uri="{FF2B5EF4-FFF2-40B4-BE49-F238E27FC236}">
                  <a16:creationId xmlns:a16="http://schemas.microsoft.com/office/drawing/2014/main" id="{3E3F1AEE-AA90-40D9-86ED-FDDCFCD1685A}"/>
                </a:ext>
              </a:extLst>
            </p:cNvPr>
            <p:cNvSpPr/>
            <p:nvPr/>
          </p:nvSpPr>
          <p:spPr>
            <a:xfrm flipH="1">
              <a:off x="10344546" y="1478373"/>
              <a:ext cx="56941" cy="47572"/>
            </a:xfrm>
            <a:custGeom>
              <a:avLst/>
              <a:gdLst/>
              <a:ahLst/>
              <a:cxnLst/>
              <a:rect l="l" t="t" r="r" b="b"/>
              <a:pathLst>
                <a:path w="1720" h="1437" extrusionOk="0">
                  <a:moveTo>
                    <a:pt x="752" y="1"/>
                  </a:moveTo>
                  <a:cubicBezTo>
                    <a:pt x="678" y="1"/>
                    <a:pt x="605" y="25"/>
                    <a:pt x="535" y="81"/>
                  </a:cubicBezTo>
                  <a:cubicBezTo>
                    <a:pt x="1" y="486"/>
                    <a:pt x="638" y="1437"/>
                    <a:pt x="1118" y="1437"/>
                  </a:cubicBezTo>
                  <a:cubicBezTo>
                    <a:pt x="1189" y="1437"/>
                    <a:pt x="1257" y="1416"/>
                    <a:pt x="1316" y="1370"/>
                  </a:cubicBezTo>
                  <a:cubicBezTo>
                    <a:pt x="1719" y="1059"/>
                    <a:pt x="1233" y="1"/>
                    <a:pt x="752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2388;p49">
              <a:extLst>
                <a:ext uri="{FF2B5EF4-FFF2-40B4-BE49-F238E27FC236}">
                  <a16:creationId xmlns:a16="http://schemas.microsoft.com/office/drawing/2014/main" id="{43FBAC4C-DF7B-47C3-8F38-EB6E984F6536}"/>
                </a:ext>
              </a:extLst>
            </p:cNvPr>
            <p:cNvSpPr/>
            <p:nvPr/>
          </p:nvSpPr>
          <p:spPr>
            <a:xfrm flipH="1">
              <a:off x="10267478" y="1478373"/>
              <a:ext cx="56245" cy="47572"/>
            </a:xfrm>
            <a:custGeom>
              <a:avLst/>
              <a:gdLst/>
              <a:ahLst/>
              <a:cxnLst/>
              <a:rect l="l" t="t" r="r" b="b"/>
              <a:pathLst>
                <a:path w="1699" h="1437" extrusionOk="0">
                  <a:moveTo>
                    <a:pt x="948" y="1"/>
                  </a:moveTo>
                  <a:cubicBezTo>
                    <a:pt x="471" y="1"/>
                    <a:pt x="1" y="1059"/>
                    <a:pt x="404" y="1370"/>
                  </a:cubicBezTo>
                  <a:cubicBezTo>
                    <a:pt x="464" y="1416"/>
                    <a:pt x="531" y="1437"/>
                    <a:pt x="601" y="1437"/>
                  </a:cubicBezTo>
                  <a:cubicBezTo>
                    <a:pt x="1077" y="1437"/>
                    <a:pt x="1698" y="486"/>
                    <a:pt x="1164" y="81"/>
                  </a:cubicBezTo>
                  <a:cubicBezTo>
                    <a:pt x="1094" y="25"/>
                    <a:pt x="1021" y="1"/>
                    <a:pt x="948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2389;p49">
              <a:extLst>
                <a:ext uri="{FF2B5EF4-FFF2-40B4-BE49-F238E27FC236}">
                  <a16:creationId xmlns:a16="http://schemas.microsoft.com/office/drawing/2014/main" id="{177C38FB-C94D-4861-9D24-6D67988DD6EE}"/>
                </a:ext>
              </a:extLst>
            </p:cNvPr>
            <p:cNvSpPr/>
            <p:nvPr/>
          </p:nvSpPr>
          <p:spPr>
            <a:xfrm flipH="1">
              <a:off x="10227817" y="1574080"/>
              <a:ext cx="212633" cy="138081"/>
            </a:xfrm>
            <a:custGeom>
              <a:avLst/>
              <a:gdLst/>
              <a:ahLst/>
              <a:cxnLst/>
              <a:rect l="l" t="t" r="r" b="b"/>
              <a:pathLst>
                <a:path w="6423" h="4171" extrusionOk="0">
                  <a:moveTo>
                    <a:pt x="799" y="1"/>
                  </a:moveTo>
                  <a:cubicBezTo>
                    <a:pt x="767" y="1"/>
                    <a:pt x="734" y="7"/>
                    <a:pt x="698" y="21"/>
                  </a:cubicBezTo>
                  <a:cubicBezTo>
                    <a:pt x="254" y="190"/>
                    <a:pt x="909" y="972"/>
                    <a:pt x="909" y="972"/>
                  </a:cubicBezTo>
                  <a:cubicBezTo>
                    <a:pt x="909" y="972"/>
                    <a:pt x="1" y="1077"/>
                    <a:pt x="85" y="1542"/>
                  </a:cubicBezTo>
                  <a:cubicBezTo>
                    <a:pt x="106" y="1663"/>
                    <a:pt x="185" y="1708"/>
                    <a:pt x="293" y="1708"/>
                  </a:cubicBezTo>
                  <a:cubicBezTo>
                    <a:pt x="608" y="1708"/>
                    <a:pt x="1171" y="1329"/>
                    <a:pt x="1298" y="1329"/>
                  </a:cubicBezTo>
                  <a:cubicBezTo>
                    <a:pt x="1303" y="1329"/>
                    <a:pt x="1307" y="1330"/>
                    <a:pt x="1310" y="1331"/>
                  </a:cubicBezTo>
                  <a:cubicBezTo>
                    <a:pt x="1437" y="1373"/>
                    <a:pt x="4627" y="3126"/>
                    <a:pt x="4796" y="3253"/>
                  </a:cubicBezTo>
                  <a:cubicBezTo>
                    <a:pt x="4975" y="3373"/>
                    <a:pt x="4967" y="4170"/>
                    <a:pt x="5338" y="4170"/>
                  </a:cubicBezTo>
                  <a:cubicBezTo>
                    <a:pt x="5360" y="4170"/>
                    <a:pt x="5384" y="4167"/>
                    <a:pt x="5408" y="4161"/>
                  </a:cubicBezTo>
                  <a:cubicBezTo>
                    <a:pt x="5873" y="4077"/>
                    <a:pt x="5451" y="3295"/>
                    <a:pt x="5641" y="3253"/>
                  </a:cubicBezTo>
                  <a:cubicBezTo>
                    <a:pt x="5810" y="3211"/>
                    <a:pt x="6422" y="2852"/>
                    <a:pt x="6169" y="2556"/>
                  </a:cubicBezTo>
                  <a:cubicBezTo>
                    <a:pt x="6116" y="2494"/>
                    <a:pt x="6062" y="2470"/>
                    <a:pt x="6005" y="2470"/>
                  </a:cubicBezTo>
                  <a:cubicBezTo>
                    <a:pt x="5799" y="2470"/>
                    <a:pt x="5558" y="2789"/>
                    <a:pt x="5193" y="2789"/>
                  </a:cubicBezTo>
                  <a:cubicBezTo>
                    <a:pt x="5141" y="2789"/>
                    <a:pt x="5086" y="2782"/>
                    <a:pt x="5028" y="2767"/>
                  </a:cubicBezTo>
                  <a:cubicBezTo>
                    <a:pt x="4458" y="2640"/>
                    <a:pt x="1881" y="1457"/>
                    <a:pt x="1310" y="887"/>
                  </a:cubicBezTo>
                  <a:cubicBezTo>
                    <a:pt x="1213" y="810"/>
                    <a:pt x="1152" y="1"/>
                    <a:pt x="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2390;p49">
              <a:extLst>
                <a:ext uri="{FF2B5EF4-FFF2-40B4-BE49-F238E27FC236}">
                  <a16:creationId xmlns:a16="http://schemas.microsoft.com/office/drawing/2014/main" id="{A7C0342E-4DA3-4D47-9B3B-75389AA83BD8}"/>
                </a:ext>
              </a:extLst>
            </p:cNvPr>
            <p:cNvSpPr/>
            <p:nvPr/>
          </p:nvSpPr>
          <p:spPr>
            <a:xfrm flipH="1">
              <a:off x="10232022" y="1574080"/>
              <a:ext cx="212633" cy="138081"/>
            </a:xfrm>
            <a:custGeom>
              <a:avLst/>
              <a:gdLst/>
              <a:ahLst/>
              <a:cxnLst/>
              <a:rect l="l" t="t" r="r" b="b"/>
              <a:pathLst>
                <a:path w="6423" h="4171" extrusionOk="0">
                  <a:moveTo>
                    <a:pt x="5629" y="1"/>
                  </a:moveTo>
                  <a:cubicBezTo>
                    <a:pt x="5289" y="1"/>
                    <a:pt x="5210" y="810"/>
                    <a:pt x="5113" y="887"/>
                  </a:cubicBezTo>
                  <a:cubicBezTo>
                    <a:pt x="4543" y="1457"/>
                    <a:pt x="1966" y="2640"/>
                    <a:pt x="1395" y="2767"/>
                  </a:cubicBezTo>
                  <a:cubicBezTo>
                    <a:pt x="1340" y="2782"/>
                    <a:pt x="1287" y="2789"/>
                    <a:pt x="1236" y="2789"/>
                  </a:cubicBezTo>
                  <a:cubicBezTo>
                    <a:pt x="880" y="2789"/>
                    <a:pt x="632" y="2470"/>
                    <a:pt x="432" y="2470"/>
                  </a:cubicBezTo>
                  <a:cubicBezTo>
                    <a:pt x="376" y="2470"/>
                    <a:pt x="325" y="2494"/>
                    <a:pt x="276" y="2556"/>
                  </a:cubicBezTo>
                  <a:cubicBezTo>
                    <a:pt x="1" y="2852"/>
                    <a:pt x="614" y="3211"/>
                    <a:pt x="783" y="3253"/>
                  </a:cubicBezTo>
                  <a:cubicBezTo>
                    <a:pt x="973" y="3295"/>
                    <a:pt x="550" y="4077"/>
                    <a:pt x="1015" y="4161"/>
                  </a:cubicBezTo>
                  <a:cubicBezTo>
                    <a:pt x="1041" y="4167"/>
                    <a:pt x="1065" y="4170"/>
                    <a:pt x="1089" y="4170"/>
                  </a:cubicBezTo>
                  <a:cubicBezTo>
                    <a:pt x="1478" y="4170"/>
                    <a:pt x="1468" y="3373"/>
                    <a:pt x="1628" y="3253"/>
                  </a:cubicBezTo>
                  <a:cubicBezTo>
                    <a:pt x="1797" y="3126"/>
                    <a:pt x="4986" y="1373"/>
                    <a:pt x="5113" y="1331"/>
                  </a:cubicBezTo>
                  <a:cubicBezTo>
                    <a:pt x="5117" y="1330"/>
                    <a:pt x="5122" y="1329"/>
                    <a:pt x="5127" y="1329"/>
                  </a:cubicBezTo>
                  <a:cubicBezTo>
                    <a:pt x="5268" y="1329"/>
                    <a:pt x="5824" y="1708"/>
                    <a:pt x="6133" y="1708"/>
                  </a:cubicBezTo>
                  <a:cubicBezTo>
                    <a:pt x="6240" y="1708"/>
                    <a:pt x="6317" y="1663"/>
                    <a:pt x="6338" y="1542"/>
                  </a:cubicBezTo>
                  <a:cubicBezTo>
                    <a:pt x="6423" y="1077"/>
                    <a:pt x="5535" y="972"/>
                    <a:pt x="5535" y="972"/>
                  </a:cubicBezTo>
                  <a:cubicBezTo>
                    <a:pt x="5535" y="972"/>
                    <a:pt x="6169" y="190"/>
                    <a:pt x="5726" y="21"/>
                  </a:cubicBezTo>
                  <a:cubicBezTo>
                    <a:pt x="5691" y="7"/>
                    <a:pt x="5659" y="1"/>
                    <a:pt x="5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2391;p49">
              <a:extLst>
                <a:ext uri="{FF2B5EF4-FFF2-40B4-BE49-F238E27FC236}">
                  <a16:creationId xmlns:a16="http://schemas.microsoft.com/office/drawing/2014/main" id="{4A9DEA9F-E90E-4F97-89B2-08F368E51B06}"/>
                </a:ext>
              </a:extLst>
            </p:cNvPr>
            <p:cNvSpPr/>
            <p:nvPr/>
          </p:nvSpPr>
          <p:spPr>
            <a:xfrm flipH="1">
              <a:off x="10285155" y="3511855"/>
              <a:ext cx="174165" cy="117523"/>
            </a:xfrm>
            <a:custGeom>
              <a:avLst/>
              <a:gdLst/>
              <a:ahLst/>
              <a:cxnLst/>
              <a:rect l="l" t="t" r="r" b="b"/>
              <a:pathLst>
                <a:path w="5261" h="3550" extrusionOk="0">
                  <a:moveTo>
                    <a:pt x="5260" y="1"/>
                  </a:moveTo>
                  <a:lnTo>
                    <a:pt x="5260" y="1"/>
                  </a:lnTo>
                  <a:cubicBezTo>
                    <a:pt x="5260" y="1"/>
                    <a:pt x="4236" y="694"/>
                    <a:pt x="1268" y="694"/>
                  </a:cubicBezTo>
                  <a:cubicBezTo>
                    <a:pt x="880" y="694"/>
                    <a:pt x="458" y="682"/>
                    <a:pt x="0" y="655"/>
                  </a:cubicBezTo>
                  <a:lnTo>
                    <a:pt x="0" y="655"/>
                  </a:lnTo>
                  <a:cubicBezTo>
                    <a:pt x="0" y="655"/>
                    <a:pt x="381" y="2240"/>
                    <a:pt x="1859" y="3338"/>
                  </a:cubicBezTo>
                  <a:cubicBezTo>
                    <a:pt x="1902" y="3380"/>
                    <a:pt x="1965" y="3401"/>
                    <a:pt x="2007" y="3444"/>
                  </a:cubicBezTo>
                  <a:cubicBezTo>
                    <a:pt x="2007" y="3444"/>
                    <a:pt x="2387" y="3549"/>
                    <a:pt x="2915" y="3549"/>
                  </a:cubicBezTo>
                  <a:cubicBezTo>
                    <a:pt x="3232" y="3549"/>
                    <a:pt x="3613" y="3486"/>
                    <a:pt x="3972" y="3338"/>
                  </a:cubicBezTo>
                  <a:cubicBezTo>
                    <a:pt x="3972" y="3338"/>
                    <a:pt x="3993" y="3296"/>
                    <a:pt x="4056" y="3232"/>
                  </a:cubicBezTo>
                  <a:cubicBezTo>
                    <a:pt x="4246" y="2958"/>
                    <a:pt x="4796" y="2071"/>
                    <a:pt x="5112" y="824"/>
                  </a:cubicBezTo>
                  <a:cubicBezTo>
                    <a:pt x="5176" y="550"/>
                    <a:pt x="5218" y="296"/>
                    <a:pt x="5260" y="1"/>
                  </a:cubicBezTo>
                  <a:close/>
                </a:path>
              </a:pathLst>
            </a:custGeom>
            <a:solidFill>
              <a:srgbClr val="8C3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2392;p49">
              <a:extLst>
                <a:ext uri="{FF2B5EF4-FFF2-40B4-BE49-F238E27FC236}">
                  <a16:creationId xmlns:a16="http://schemas.microsoft.com/office/drawing/2014/main" id="{92D8AE6B-828C-4B0A-A2F4-8DB4A1429037}"/>
                </a:ext>
              </a:extLst>
            </p:cNvPr>
            <p:cNvSpPr/>
            <p:nvPr/>
          </p:nvSpPr>
          <p:spPr>
            <a:xfrm flipH="1">
              <a:off x="10331304" y="3644010"/>
              <a:ext cx="52505" cy="177774"/>
            </a:xfrm>
            <a:custGeom>
              <a:avLst/>
              <a:gdLst/>
              <a:ahLst/>
              <a:cxnLst/>
              <a:rect l="l" t="t" r="r" b="b"/>
              <a:pathLst>
                <a:path w="1586" h="5370" extrusionOk="0">
                  <a:moveTo>
                    <a:pt x="1" y="1"/>
                  </a:moveTo>
                  <a:cubicBezTo>
                    <a:pt x="1" y="22"/>
                    <a:pt x="1" y="107"/>
                    <a:pt x="22" y="276"/>
                  </a:cubicBezTo>
                  <a:cubicBezTo>
                    <a:pt x="106" y="1163"/>
                    <a:pt x="381" y="4036"/>
                    <a:pt x="465" y="4986"/>
                  </a:cubicBezTo>
                  <a:cubicBezTo>
                    <a:pt x="487" y="5155"/>
                    <a:pt x="571" y="5303"/>
                    <a:pt x="719" y="5345"/>
                  </a:cubicBezTo>
                  <a:cubicBezTo>
                    <a:pt x="780" y="5358"/>
                    <a:pt x="848" y="5370"/>
                    <a:pt x="919" y="5370"/>
                  </a:cubicBezTo>
                  <a:cubicBezTo>
                    <a:pt x="971" y="5370"/>
                    <a:pt x="1025" y="5363"/>
                    <a:pt x="1078" y="5345"/>
                  </a:cubicBezTo>
                  <a:lnTo>
                    <a:pt x="1099" y="5345"/>
                  </a:lnTo>
                  <a:cubicBezTo>
                    <a:pt x="1247" y="5303"/>
                    <a:pt x="1374" y="5155"/>
                    <a:pt x="1374" y="4965"/>
                  </a:cubicBezTo>
                  <a:lnTo>
                    <a:pt x="1585" y="233"/>
                  </a:lnTo>
                  <a:lnTo>
                    <a:pt x="1585" y="22"/>
                  </a:lnTo>
                  <a:lnTo>
                    <a:pt x="656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C3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2393;p49">
              <a:extLst>
                <a:ext uri="{FF2B5EF4-FFF2-40B4-BE49-F238E27FC236}">
                  <a16:creationId xmlns:a16="http://schemas.microsoft.com/office/drawing/2014/main" id="{2CA7C78E-170C-4747-9BF4-805B3FD5A4CB}"/>
                </a:ext>
              </a:extLst>
            </p:cNvPr>
            <p:cNvSpPr/>
            <p:nvPr/>
          </p:nvSpPr>
          <p:spPr>
            <a:xfrm flipH="1">
              <a:off x="10310348" y="3617460"/>
              <a:ext cx="98620" cy="36382"/>
            </a:xfrm>
            <a:custGeom>
              <a:avLst/>
              <a:gdLst/>
              <a:ahLst/>
              <a:cxnLst/>
              <a:rect l="l" t="t" r="r" b="b"/>
              <a:pathLst>
                <a:path w="2979" h="1099" extrusionOk="0">
                  <a:moveTo>
                    <a:pt x="1373" y="0"/>
                  </a:moveTo>
                  <a:cubicBezTo>
                    <a:pt x="888" y="21"/>
                    <a:pt x="423" y="64"/>
                    <a:pt x="338" y="148"/>
                  </a:cubicBezTo>
                  <a:cubicBezTo>
                    <a:pt x="169" y="296"/>
                    <a:pt x="0" y="845"/>
                    <a:pt x="465" y="1014"/>
                  </a:cubicBezTo>
                  <a:cubicBezTo>
                    <a:pt x="528" y="1035"/>
                    <a:pt x="655" y="1056"/>
                    <a:pt x="782" y="1078"/>
                  </a:cubicBezTo>
                  <a:cubicBezTo>
                    <a:pt x="972" y="1099"/>
                    <a:pt x="1183" y="1099"/>
                    <a:pt x="1416" y="1099"/>
                  </a:cubicBezTo>
                  <a:cubicBezTo>
                    <a:pt x="1754" y="1099"/>
                    <a:pt x="2092" y="1056"/>
                    <a:pt x="2345" y="1035"/>
                  </a:cubicBezTo>
                  <a:cubicBezTo>
                    <a:pt x="2535" y="1014"/>
                    <a:pt x="2683" y="972"/>
                    <a:pt x="2746" y="930"/>
                  </a:cubicBezTo>
                  <a:cubicBezTo>
                    <a:pt x="2979" y="782"/>
                    <a:pt x="2873" y="148"/>
                    <a:pt x="2535" y="42"/>
                  </a:cubicBezTo>
                  <a:cubicBezTo>
                    <a:pt x="2345" y="0"/>
                    <a:pt x="1859" y="0"/>
                    <a:pt x="1373" y="0"/>
                  </a:cubicBezTo>
                  <a:close/>
                </a:path>
              </a:pathLst>
            </a:custGeom>
            <a:solidFill>
              <a:srgbClr val="682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2394;p49">
              <a:extLst>
                <a:ext uri="{FF2B5EF4-FFF2-40B4-BE49-F238E27FC236}">
                  <a16:creationId xmlns:a16="http://schemas.microsoft.com/office/drawing/2014/main" id="{9A814D57-09E0-447E-9000-9823907BE242}"/>
                </a:ext>
              </a:extLst>
            </p:cNvPr>
            <p:cNvSpPr/>
            <p:nvPr/>
          </p:nvSpPr>
          <p:spPr>
            <a:xfrm flipH="1">
              <a:off x="10285155" y="3511855"/>
              <a:ext cx="174165" cy="309929"/>
            </a:xfrm>
            <a:custGeom>
              <a:avLst/>
              <a:gdLst/>
              <a:ahLst/>
              <a:cxnLst/>
              <a:rect l="l" t="t" r="r" b="b"/>
              <a:pathLst>
                <a:path w="5261" h="9362" extrusionOk="0">
                  <a:moveTo>
                    <a:pt x="5260" y="1"/>
                  </a:moveTo>
                  <a:lnTo>
                    <a:pt x="5260" y="1"/>
                  </a:lnTo>
                  <a:cubicBezTo>
                    <a:pt x="5260" y="1"/>
                    <a:pt x="4236" y="694"/>
                    <a:pt x="1268" y="694"/>
                  </a:cubicBezTo>
                  <a:cubicBezTo>
                    <a:pt x="880" y="694"/>
                    <a:pt x="458" y="682"/>
                    <a:pt x="0" y="655"/>
                  </a:cubicBezTo>
                  <a:lnTo>
                    <a:pt x="0" y="655"/>
                  </a:lnTo>
                  <a:cubicBezTo>
                    <a:pt x="0" y="655"/>
                    <a:pt x="381" y="2240"/>
                    <a:pt x="1859" y="3338"/>
                  </a:cubicBezTo>
                  <a:cubicBezTo>
                    <a:pt x="1690" y="3486"/>
                    <a:pt x="1521" y="4035"/>
                    <a:pt x="1986" y="4204"/>
                  </a:cubicBezTo>
                  <a:cubicBezTo>
                    <a:pt x="2049" y="4225"/>
                    <a:pt x="2176" y="4246"/>
                    <a:pt x="2303" y="4268"/>
                  </a:cubicBezTo>
                  <a:cubicBezTo>
                    <a:pt x="2387" y="5155"/>
                    <a:pt x="2662" y="8028"/>
                    <a:pt x="2746" y="8978"/>
                  </a:cubicBezTo>
                  <a:cubicBezTo>
                    <a:pt x="2768" y="9147"/>
                    <a:pt x="2852" y="9295"/>
                    <a:pt x="3000" y="9337"/>
                  </a:cubicBezTo>
                  <a:cubicBezTo>
                    <a:pt x="3061" y="9350"/>
                    <a:pt x="3129" y="9362"/>
                    <a:pt x="3200" y="9362"/>
                  </a:cubicBezTo>
                  <a:cubicBezTo>
                    <a:pt x="3252" y="9362"/>
                    <a:pt x="3306" y="9355"/>
                    <a:pt x="3359" y="9337"/>
                  </a:cubicBezTo>
                  <a:cubicBezTo>
                    <a:pt x="3253" y="8387"/>
                    <a:pt x="3127" y="7500"/>
                    <a:pt x="3106" y="7119"/>
                  </a:cubicBezTo>
                  <a:cubicBezTo>
                    <a:pt x="3063" y="6190"/>
                    <a:pt x="3000" y="5239"/>
                    <a:pt x="2937" y="4289"/>
                  </a:cubicBezTo>
                  <a:cubicBezTo>
                    <a:pt x="2937" y="4183"/>
                    <a:pt x="2937" y="4099"/>
                    <a:pt x="2937" y="4014"/>
                  </a:cubicBezTo>
                  <a:cubicBezTo>
                    <a:pt x="2915" y="3845"/>
                    <a:pt x="2915" y="3697"/>
                    <a:pt x="2915" y="3549"/>
                  </a:cubicBezTo>
                  <a:cubicBezTo>
                    <a:pt x="2894" y="3423"/>
                    <a:pt x="2894" y="3317"/>
                    <a:pt x="2894" y="3190"/>
                  </a:cubicBezTo>
                  <a:cubicBezTo>
                    <a:pt x="2873" y="2620"/>
                    <a:pt x="2894" y="2050"/>
                    <a:pt x="2915" y="1500"/>
                  </a:cubicBezTo>
                  <a:cubicBezTo>
                    <a:pt x="3718" y="1226"/>
                    <a:pt x="4436" y="1057"/>
                    <a:pt x="5112" y="824"/>
                  </a:cubicBezTo>
                  <a:cubicBezTo>
                    <a:pt x="5176" y="550"/>
                    <a:pt x="5218" y="296"/>
                    <a:pt x="5260" y="1"/>
                  </a:cubicBezTo>
                  <a:close/>
                </a:path>
              </a:pathLst>
            </a:custGeom>
            <a:solidFill>
              <a:srgbClr val="431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2395;p49">
              <a:extLst>
                <a:ext uri="{FF2B5EF4-FFF2-40B4-BE49-F238E27FC236}">
                  <a16:creationId xmlns:a16="http://schemas.microsoft.com/office/drawing/2014/main" id="{446A24C2-D215-4B35-8476-6DA911843C40}"/>
                </a:ext>
              </a:extLst>
            </p:cNvPr>
            <p:cNvSpPr/>
            <p:nvPr/>
          </p:nvSpPr>
          <p:spPr>
            <a:xfrm flipH="1">
              <a:off x="10967676" y="3554527"/>
              <a:ext cx="614727" cy="351840"/>
            </a:xfrm>
            <a:custGeom>
              <a:avLst/>
              <a:gdLst/>
              <a:ahLst/>
              <a:cxnLst/>
              <a:rect l="l" t="t" r="r" b="b"/>
              <a:pathLst>
                <a:path w="18569" h="10628" extrusionOk="0">
                  <a:moveTo>
                    <a:pt x="18568" y="0"/>
                  </a:moveTo>
                  <a:lnTo>
                    <a:pt x="15062" y="1035"/>
                  </a:lnTo>
                  <a:cubicBezTo>
                    <a:pt x="13351" y="2091"/>
                    <a:pt x="7795" y="4542"/>
                    <a:pt x="3951" y="6844"/>
                  </a:cubicBezTo>
                  <a:cubicBezTo>
                    <a:pt x="64" y="9126"/>
                    <a:pt x="0" y="9569"/>
                    <a:pt x="275" y="10330"/>
                  </a:cubicBezTo>
                  <a:cubicBezTo>
                    <a:pt x="344" y="10521"/>
                    <a:pt x="617" y="10628"/>
                    <a:pt x="1069" y="10628"/>
                  </a:cubicBezTo>
                  <a:cubicBezTo>
                    <a:pt x="2270" y="10628"/>
                    <a:pt x="4741" y="9875"/>
                    <a:pt x="8070" y="7943"/>
                  </a:cubicBezTo>
                  <a:cubicBezTo>
                    <a:pt x="8323" y="7795"/>
                    <a:pt x="8577" y="7647"/>
                    <a:pt x="8830" y="7499"/>
                  </a:cubicBezTo>
                  <a:cubicBezTo>
                    <a:pt x="9443" y="7119"/>
                    <a:pt x="10076" y="6717"/>
                    <a:pt x="10689" y="6295"/>
                  </a:cubicBezTo>
                  <a:cubicBezTo>
                    <a:pt x="10731" y="6274"/>
                    <a:pt x="10752" y="6253"/>
                    <a:pt x="10795" y="6232"/>
                  </a:cubicBezTo>
                  <a:cubicBezTo>
                    <a:pt x="10816" y="6211"/>
                    <a:pt x="10816" y="6211"/>
                    <a:pt x="10816" y="6211"/>
                  </a:cubicBezTo>
                  <a:cubicBezTo>
                    <a:pt x="12611" y="4985"/>
                    <a:pt x="14259" y="3697"/>
                    <a:pt x="15569" y="2619"/>
                  </a:cubicBezTo>
                  <a:cubicBezTo>
                    <a:pt x="15632" y="2556"/>
                    <a:pt x="15674" y="2514"/>
                    <a:pt x="15738" y="2472"/>
                  </a:cubicBezTo>
                  <a:cubicBezTo>
                    <a:pt x="15864" y="2366"/>
                    <a:pt x="16012" y="2260"/>
                    <a:pt x="16139" y="2134"/>
                  </a:cubicBezTo>
                  <a:cubicBezTo>
                    <a:pt x="16371" y="1943"/>
                    <a:pt x="16604" y="1753"/>
                    <a:pt x="16794" y="1584"/>
                  </a:cubicBezTo>
                  <a:lnTo>
                    <a:pt x="16815" y="1584"/>
                  </a:lnTo>
                  <a:cubicBezTo>
                    <a:pt x="17892" y="634"/>
                    <a:pt x="18568" y="0"/>
                    <a:pt x="18568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2396;p49">
              <a:extLst>
                <a:ext uri="{FF2B5EF4-FFF2-40B4-BE49-F238E27FC236}">
                  <a16:creationId xmlns:a16="http://schemas.microsoft.com/office/drawing/2014/main" id="{A4B24596-01CA-480D-B908-784427B74FC0}"/>
                </a:ext>
              </a:extLst>
            </p:cNvPr>
            <p:cNvSpPr/>
            <p:nvPr/>
          </p:nvSpPr>
          <p:spPr>
            <a:xfrm flipH="1">
              <a:off x="10911728" y="3553799"/>
              <a:ext cx="623135" cy="464827"/>
            </a:xfrm>
            <a:custGeom>
              <a:avLst/>
              <a:gdLst/>
              <a:ahLst/>
              <a:cxnLst/>
              <a:rect l="l" t="t" r="r" b="b"/>
              <a:pathLst>
                <a:path w="18823" h="14041" extrusionOk="0">
                  <a:moveTo>
                    <a:pt x="17259" y="1"/>
                  </a:moveTo>
                  <a:cubicBezTo>
                    <a:pt x="17259" y="22"/>
                    <a:pt x="17238" y="22"/>
                    <a:pt x="17217" y="43"/>
                  </a:cubicBezTo>
                  <a:cubicBezTo>
                    <a:pt x="17069" y="191"/>
                    <a:pt x="16435" y="719"/>
                    <a:pt x="15527" y="1480"/>
                  </a:cubicBezTo>
                  <a:cubicBezTo>
                    <a:pt x="15273" y="1691"/>
                    <a:pt x="15020" y="1902"/>
                    <a:pt x="14745" y="2134"/>
                  </a:cubicBezTo>
                  <a:cubicBezTo>
                    <a:pt x="14597" y="2261"/>
                    <a:pt x="14450" y="2388"/>
                    <a:pt x="14302" y="2494"/>
                  </a:cubicBezTo>
                  <a:cubicBezTo>
                    <a:pt x="14238" y="2536"/>
                    <a:pt x="14196" y="2578"/>
                    <a:pt x="14133" y="2641"/>
                  </a:cubicBezTo>
                  <a:cubicBezTo>
                    <a:pt x="12802" y="3719"/>
                    <a:pt x="11133" y="5007"/>
                    <a:pt x="9380" y="6233"/>
                  </a:cubicBezTo>
                  <a:cubicBezTo>
                    <a:pt x="9380" y="6233"/>
                    <a:pt x="9380" y="6233"/>
                    <a:pt x="9359" y="6254"/>
                  </a:cubicBezTo>
                  <a:cubicBezTo>
                    <a:pt x="9316" y="6275"/>
                    <a:pt x="9295" y="6296"/>
                    <a:pt x="9253" y="6317"/>
                  </a:cubicBezTo>
                  <a:cubicBezTo>
                    <a:pt x="8366" y="6951"/>
                    <a:pt x="7436" y="7542"/>
                    <a:pt x="6528" y="8113"/>
                  </a:cubicBezTo>
                  <a:cubicBezTo>
                    <a:pt x="3148" y="10204"/>
                    <a:pt x="1" y="11957"/>
                    <a:pt x="297" y="13203"/>
                  </a:cubicBezTo>
                  <a:cubicBezTo>
                    <a:pt x="426" y="13733"/>
                    <a:pt x="986" y="14041"/>
                    <a:pt x="1873" y="14041"/>
                  </a:cubicBezTo>
                  <a:cubicBezTo>
                    <a:pt x="2720" y="14041"/>
                    <a:pt x="3866" y="13759"/>
                    <a:pt x="5218" y="13119"/>
                  </a:cubicBezTo>
                  <a:cubicBezTo>
                    <a:pt x="6507" y="12506"/>
                    <a:pt x="7986" y="11577"/>
                    <a:pt x="9549" y="10246"/>
                  </a:cubicBezTo>
                  <a:cubicBezTo>
                    <a:pt x="9591" y="10225"/>
                    <a:pt x="9612" y="10204"/>
                    <a:pt x="9654" y="10162"/>
                  </a:cubicBezTo>
                  <a:cubicBezTo>
                    <a:pt x="9866" y="9993"/>
                    <a:pt x="10077" y="9781"/>
                    <a:pt x="10309" y="9591"/>
                  </a:cubicBezTo>
                  <a:cubicBezTo>
                    <a:pt x="14112" y="6190"/>
                    <a:pt x="16351" y="3613"/>
                    <a:pt x="17660" y="1987"/>
                  </a:cubicBezTo>
                  <a:cubicBezTo>
                    <a:pt x="17724" y="1902"/>
                    <a:pt x="17787" y="1818"/>
                    <a:pt x="17851" y="1754"/>
                  </a:cubicBezTo>
                  <a:cubicBezTo>
                    <a:pt x="17851" y="1733"/>
                    <a:pt x="17872" y="1712"/>
                    <a:pt x="17893" y="1691"/>
                  </a:cubicBezTo>
                  <a:cubicBezTo>
                    <a:pt x="18273" y="1226"/>
                    <a:pt x="18548" y="846"/>
                    <a:pt x="18759" y="571"/>
                  </a:cubicBezTo>
                  <a:cubicBezTo>
                    <a:pt x="18801" y="529"/>
                    <a:pt x="18822" y="508"/>
                    <a:pt x="18822" y="508"/>
                  </a:cubicBezTo>
                  <a:lnTo>
                    <a:pt x="18717" y="466"/>
                  </a:lnTo>
                  <a:lnTo>
                    <a:pt x="17386" y="43"/>
                  </a:lnTo>
                  <a:lnTo>
                    <a:pt x="17322" y="22"/>
                  </a:lnTo>
                  <a:lnTo>
                    <a:pt x="17259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2397;p49">
              <a:extLst>
                <a:ext uri="{FF2B5EF4-FFF2-40B4-BE49-F238E27FC236}">
                  <a16:creationId xmlns:a16="http://schemas.microsoft.com/office/drawing/2014/main" id="{93B211EF-150F-49A2-80DC-32645A232F60}"/>
                </a:ext>
              </a:extLst>
            </p:cNvPr>
            <p:cNvSpPr/>
            <p:nvPr/>
          </p:nvSpPr>
          <p:spPr>
            <a:xfrm flipH="1">
              <a:off x="10876075" y="3570583"/>
              <a:ext cx="551794" cy="546365"/>
            </a:xfrm>
            <a:custGeom>
              <a:avLst/>
              <a:gdLst/>
              <a:ahLst/>
              <a:cxnLst/>
              <a:rect l="l" t="t" r="r" b="b"/>
              <a:pathLst>
                <a:path w="16668" h="16504" extrusionOk="0">
                  <a:moveTo>
                    <a:pt x="15590" y="1"/>
                  </a:moveTo>
                  <a:cubicBezTo>
                    <a:pt x="15590" y="1"/>
                    <a:pt x="15569" y="22"/>
                    <a:pt x="15527" y="64"/>
                  </a:cubicBezTo>
                  <a:cubicBezTo>
                    <a:pt x="15421" y="191"/>
                    <a:pt x="15189" y="487"/>
                    <a:pt x="14851" y="867"/>
                  </a:cubicBezTo>
                  <a:cubicBezTo>
                    <a:pt x="14534" y="1247"/>
                    <a:pt x="14133" y="1691"/>
                    <a:pt x="13668" y="2219"/>
                  </a:cubicBezTo>
                  <a:cubicBezTo>
                    <a:pt x="13668" y="2219"/>
                    <a:pt x="13647" y="2219"/>
                    <a:pt x="13647" y="2240"/>
                  </a:cubicBezTo>
                  <a:cubicBezTo>
                    <a:pt x="11746" y="4374"/>
                    <a:pt x="8767" y="7606"/>
                    <a:pt x="6422" y="9655"/>
                  </a:cubicBezTo>
                  <a:cubicBezTo>
                    <a:pt x="6380" y="9697"/>
                    <a:pt x="6359" y="9718"/>
                    <a:pt x="6317" y="9739"/>
                  </a:cubicBezTo>
                  <a:cubicBezTo>
                    <a:pt x="4648" y="11176"/>
                    <a:pt x="3190" y="12295"/>
                    <a:pt x="2113" y="13225"/>
                  </a:cubicBezTo>
                  <a:cubicBezTo>
                    <a:pt x="719" y="14386"/>
                    <a:pt x="1" y="15210"/>
                    <a:pt x="318" y="15950"/>
                  </a:cubicBezTo>
                  <a:cubicBezTo>
                    <a:pt x="483" y="16307"/>
                    <a:pt x="908" y="16504"/>
                    <a:pt x="1535" y="16504"/>
                  </a:cubicBezTo>
                  <a:cubicBezTo>
                    <a:pt x="1870" y="16504"/>
                    <a:pt x="2263" y="16448"/>
                    <a:pt x="2705" y="16330"/>
                  </a:cubicBezTo>
                  <a:cubicBezTo>
                    <a:pt x="4373" y="15865"/>
                    <a:pt x="6739" y="14513"/>
                    <a:pt x="9211" y="11936"/>
                  </a:cubicBezTo>
                  <a:cubicBezTo>
                    <a:pt x="12717" y="8303"/>
                    <a:pt x="14830" y="3993"/>
                    <a:pt x="16013" y="1775"/>
                  </a:cubicBezTo>
                  <a:cubicBezTo>
                    <a:pt x="16013" y="1775"/>
                    <a:pt x="16013" y="1775"/>
                    <a:pt x="16034" y="1754"/>
                  </a:cubicBezTo>
                  <a:cubicBezTo>
                    <a:pt x="16287" y="1268"/>
                    <a:pt x="16499" y="888"/>
                    <a:pt x="16668" y="656"/>
                  </a:cubicBezTo>
                  <a:cubicBezTo>
                    <a:pt x="16668" y="635"/>
                    <a:pt x="16668" y="635"/>
                    <a:pt x="16668" y="635"/>
                  </a:cubicBezTo>
                  <a:lnTo>
                    <a:pt x="15590" y="1"/>
                  </a:ln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2398;p49">
              <a:extLst>
                <a:ext uri="{FF2B5EF4-FFF2-40B4-BE49-F238E27FC236}">
                  <a16:creationId xmlns:a16="http://schemas.microsoft.com/office/drawing/2014/main" id="{0D7926BA-8329-41D4-9335-5C039B9C4A1E}"/>
                </a:ext>
              </a:extLst>
            </p:cNvPr>
            <p:cNvSpPr/>
            <p:nvPr/>
          </p:nvSpPr>
          <p:spPr>
            <a:xfrm flipH="1">
              <a:off x="11312431" y="3809072"/>
              <a:ext cx="223823" cy="203894"/>
            </a:xfrm>
            <a:custGeom>
              <a:avLst/>
              <a:gdLst/>
              <a:ahLst/>
              <a:cxnLst/>
              <a:rect l="l" t="t" r="r" b="b"/>
              <a:pathLst>
                <a:path w="6761" h="6159" extrusionOk="0">
                  <a:moveTo>
                    <a:pt x="6760" y="0"/>
                  </a:moveTo>
                  <a:lnTo>
                    <a:pt x="6760" y="0"/>
                  </a:lnTo>
                  <a:cubicBezTo>
                    <a:pt x="3275" y="2176"/>
                    <a:pt x="1" y="3993"/>
                    <a:pt x="296" y="5281"/>
                  </a:cubicBezTo>
                  <a:cubicBezTo>
                    <a:pt x="426" y="5834"/>
                    <a:pt x="1012" y="6158"/>
                    <a:pt x="1939" y="6158"/>
                  </a:cubicBezTo>
                  <a:cubicBezTo>
                    <a:pt x="2820" y="6158"/>
                    <a:pt x="4009" y="5866"/>
                    <a:pt x="5408" y="5197"/>
                  </a:cubicBezTo>
                  <a:cubicBezTo>
                    <a:pt x="5324" y="5007"/>
                    <a:pt x="5218" y="4816"/>
                    <a:pt x="5134" y="4626"/>
                  </a:cubicBezTo>
                  <a:cubicBezTo>
                    <a:pt x="4753" y="3697"/>
                    <a:pt x="5070" y="2641"/>
                    <a:pt x="5535" y="1775"/>
                  </a:cubicBezTo>
                  <a:cubicBezTo>
                    <a:pt x="5873" y="1120"/>
                    <a:pt x="6295" y="528"/>
                    <a:pt x="6760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2399;p49">
              <a:extLst>
                <a:ext uri="{FF2B5EF4-FFF2-40B4-BE49-F238E27FC236}">
                  <a16:creationId xmlns:a16="http://schemas.microsoft.com/office/drawing/2014/main" id="{154949BA-12EA-4A05-AEE4-897E6DED2ED6}"/>
                </a:ext>
              </a:extLst>
            </p:cNvPr>
            <p:cNvSpPr/>
            <p:nvPr/>
          </p:nvSpPr>
          <p:spPr>
            <a:xfrm flipH="1">
              <a:off x="11335506" y="3995090"/>
              <a:ext cx="93058" cy="112756"/>
            </a:xfrm>
            <a:custGeom>
              <a:avLst/>
              <a:gdLst/>
              <a:ahLst/>
              <a:cxnLst/>
              <a:rect l="l" t="t" r="r" b="b"/>
              <a:pathLst>
                <a:path w="2811" h="3406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761" y="1204"/>
                    <a:pt x="1" y="2070"/>
                    <a:pt x="339" y="2831"/>
                  </a:cubicBezTo>
                  <a:cubicBezTo>
                    <a:pt x="518" y="3204"/>
                    <a:pt x="969" y="3405"/>
                    <a:pt x="1620" y="3405"/>
                  </a:cubicBezTo>
                  <a:cubicBezTo>
                    <a:pt x="1964" y="3405"/>
                    <a:pt x="2365" y="3349"/>
                    <a:pt x="2810" y="3232"/>
                  </a:cubicBezTo>
                  <a:cubicBezTo>
                    <a:pt x="2451" y="2831"/>
                    <a:pt x="2155" y="2387"/>
                    <a:pt x="2071" y="1859"/>
                  </a:cubicBezTo>
                  <a:cubicBezTo>
                    <a:pt x="1986" y="1246"/>
                    <a:pt x="2219" y="613"/>
                    <a:pt x="2198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2400;p49">
              <a:extLst>
                <a:ext uri="{FF2B5EF4-FFF2-40B4-BE49-F238E27FC236}">
                  <a16:creationId xmlns:a16="http://schemas.microsoft.com/office/drawing/2014/main" id="{94AB9E9C-E06E-4208-ABC4-6256973A32D9}"/>
                </a:ext>
              </a:extLst>
            </p:cNvPr>
            <p:cNvSpPr/>
            <p:nvPr/>
          </p:nvSpPr>
          <p:spPr>
            <a:xfrm flipH="1">
              <a:off x="10827114" y="3344707"/>
              <a:ext cx="274176" cy="286193"/>
            </a:xfrm>
            <a:custGeom>
              <a:avLst/>
              <a:gdLst/>
              <a:ahLst/>
              <a:cxnLst/>
              <a:rect l="l" t="t" r="r" b="b"/>
              <a:pathLst>
                <a:path w="8282" h="8645" extrusionOk="0">
                  <a:moveTo>
                    <a:pt x="7690" y="1"/>
                  </a:moveTo>
                  <a:cubicBezTo>
                    <a:pt x="7626" y="106"/>
                    <a:pt x="6232" y="2895"/>
                    <a:pt x="3549" y="5050"/>
                  </a:cubicBezTo>
                  <a:cubicBezTo>
                    <a:pt x="2050" y="6275"/>
                    <a:pt x="1057" y="6908"/>
                    <a:pt x="529" y="7373"/>
                  </a:cubicBezTo>
                  <a:cubicBezTo>
                    <a:pt x="106" y="7753"/>
                    <a:pt x="1" y="8028"/>
                    <a:pt x="191" y="8408"/>
                  </a:cubicBezTo>
                  <a:cubicBezTo>
                    <a:pt x="271" y="8569"/>
                    <a:pt x="423" y="8644"/>
                    <a:pt x="629" y="8644"/>
                  </a:cubicBezTo>
                  <a:cubicBezTo>
                    <a:pt x="1017" y="8644"/>
                    <a:pt x="1598" y="8378"/>
                    <a:pt x="2261" y="7922"/>
                  </a:cubicBezTo>
                  <a:lnTo>
                    <a:pt x="2282" y="7922"/>
                  </a:lnTo>
                  <a:cubicBezTo>
                    <a:pt x="2324" y="7880"/>
                    <a:pt x="2366" y="7838"/>
                    <a:pt x="2430" y="7796"/>
                  </a:cubicBezTo>
                  <a:cubicBezTo>
                    <a:pt x="2958" y="7415"/>
                    <a:pt x="3549" y="6930"/>
                    <a:pt x="4120" y="6359"/>
                  </a:cubicBezTo>
                  <a:cubicBezTo>
                    <a:pt x="4141" y="6338"/>
                    <a:pt x="4162" y="6338"/>
                    <a:pt x="4162" y="6317"/>
                  </a:cubicBezTo>
                  <a:cubicBezTo>
                    <a:pt x="4563" y="5916"/>
                    <a:pt x="4944" y="5514"/>
                    <a:pt x="5324" y="5050"/>
                  </a:cubicBezTo>
                  <a:cubicBezTo>
                    <a:pt x="7352" y="2620"/>
                    <a:pt x="8239" y="149"/>
                    <a:pt x="8281" y="1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2401;p49">
              <a:extLst>
                <a:ext uri="{FF2B5EF4-FFF2-40B4-BE49-F238E27FC236}">
                  <a16:creationId xmlns:a16="http://schemas.microsoft.com/office/drawing/2014/main" id="{317C5F04-8E76-4149-A846-F9D6E2C2E3A4}"/>
                </a:ext>
              </a:extLst>
            </p:cNvPr>
            <p:cNvSpPr/>
            <p:nvPr/>
          </p:nvSpPr>
          <p:spPr>
            <a:xfrm flipH="1">
              <a:off x="10807549" y="3344707"/>
              <a:ext cx="248288" cy="327210"/>
            </a:xfrm>
            <a:custGeom>
              <a:avLst/>
              <a:gdLst/>
              <a:ahLst/>
              <a:cxnLst/>
              <a:rect l="l" t="t" r="r" b="b"/>
              <a:pathLst>
                <a:path w="7500" h="9884" extrusionOk="0">
                  <a:moveTo>
                    <a:pt x="6908" y="1"/>
                  </a:moveTo>
                  <a:cubicBezTo>
                    <a:pt x="6824" y="191"/>
                    <a:pt x="5451" y="3064"/>
                    <a:pt x="3951" y="5050"/>
                  </a:cubicBezTo>
                  <a:cubicBezTo>
                    <a:pt x="3613" y="5493"/>
                    <a:pt x="3233" y="5916"/>
                    <a:pt x="2852" y="6338"/>
                  </a:cubicBezTo>
                  <a:cubicBezTo>
                    <a:pt x="2683" y="6528"/>
                    <a:pt x="2493" y="6718"/>
                    <a:pt x="2324" y="6908"/>
                  </a:cubicBezTo>
                  <a:cubicBezTo>
                    <a:pt x="1078" y="8176"/>
                    <a:pt x="1" y="9211"/>
                    <a:pt x="487" y="9718"/>
                  </a:cubicBezTo>
                  <a:cubicBezTo>
                    <a:pt x="605" y="9831"/>
                    <a:pt x="750" y="9884"/>
                    <a:pt x="917" y="9884"/>
                  </a:cubicBezTo>
                  <a:cubicBezTo>
                    <a:pt x="1312" y="9884"/>
                    <a:pt x="1829" y="9583"/>
                    <a:pt x="2409" y="9063"/>
                  </a:cubicBezTo>
                  <a:cubicBezTo>
                    <a:pt x="2409" y="9042"/>
                    <a:pt x="2430" y="9042"/>
                    <a:pt x="2430" y="9042"/>
                  </a:cubicBezTo>
                  <a:cubicBezTo>
                    <a:pt x="2705" y="8788"/>
                    <a:pt x="2979" y="8514"/>
                    <a:pt x="3275" y="8176"/>
                  </a:cubicBezTo>
                  <a:cubicBezTo>
                    <a:pt x="3296" y="8134"/>
                    <a:pt x="3338" y="8091"/>
                    <a:pt x="3381" y="8070"/>
                  </a:cubicBezTo>
                  <a:cubicBezTo>
                    <a:pt x="3381" y="8049"/>
                    <a:pt x="3402" y="8028"/>
                    <a:pt x="3423" y="8007"/>
                  </a:cubicBezTo>
                  <a:cubicBezTo>
                    <a:pt x="3740" y="7648"/>
                    <a:pt x="4035" y="7246"/>
                    <a:pt x="4352" y="6824"/>
                  </a:cubicBezTo>
                  <a:cubicBezTo>
                    <a:pt x="4394" y="6761"/>
                    <a:pt x="4437" y="6718"/>
                    <a:pt x="4479" y="6655"/>
                  </a:cubicBezTo>
                  <a:cubicBezTo>
                    <a:pt x="5113" y="5789"/>
                    <a:pt x="5704" y="4606"/>
                    <a:pt x="6211" y="3486"/>
                  </a:cubicBezTo>
                  <a:cubicBezTo>
                    <a:pt x="6655" y="2472"/>
                    <a:pt x="7014" y="1501"/>
                    <a:pt x="7246" y="846"/>
                  </a:cubicBezTo>
                  <a:cubicBezTo>
                    <a:pt x="7310" y="656"/>
                    <a:pt x="7373" y="487"/>
                    <a:pt x="7415" y="360"/>
                  </a:cubicBezTo>
                  <a:cubicBezTo>
                    <a:pt x="7436" y="318"/>
                    <a:pt x="7457" y="275"/>
                    <a:pt x="7457" y="233"/>
                  </a:cubicBezTo>
                  <a:cubicBezTo>
                    <a:pt x="7500" y="149"/>
                    <a:pt x="7500" y="106"/>
                    <a:pt x="7500" y="106"/>
                  </a:cubicBezTo>
                  <a:lnTo>
                    <a:pt x="6929" y="1"/>
                  </a:ln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2402;p49">
              <a:extLst>
                <a:ext uri="{FF2B5EF4-FFF2-40B4-BE49-F238E27FC236}">
                  <a16:creationId xmlns:a16="http://schemas.microsoft.com/office/drawing/2014/main" id="{9BDE40D7-B2C6-4B5D-9488-AC3A2FE14918}"/>
                </a:ext>
              </a:extLst>
            </p:cNvPr>
            <p:cNvSpPr/>
            <p:nvPr/>
          </p:nvSpPr>
          <p:spPr>
            <a:xfrm flipH="1">
              <a:off x="10790765" y="3348216"/>
              <a:ext cx="200716" cy="354919"/>
            </a:xfrm>
            <a:custGeom>
              <a:avLst/>
              <a:gdLst/>
              <a:ahLst/>
              <a:cxnLst/>
              <a:rect l="l" t="t" r="r" b="b"/>
              <a:pathLst>
                <a:path w="6063" h="10721" extrusionOk="0">
                  <a:moveTo>
                    <a:pt x="5556" y="0"/>
                  </a:moveTo>
                  <a:cubicBezTo>
                    <a:pt x="5556" y="0"/>
                    <a:pt x="5556" y="43"/>
                    <a:pt x="5513" y="127"/>
                  </a:cubicBezTo>
                  <a:cubicBezTo>
                    <a:pt x="5513" y="169"/>
                    <a:pt x="5492" y="212"/>
                    <a:pt x="5471" y="254"/>
                  </a:cubicBezTo>
                  <a:cubicBezTo>
                    <a:pt x="5429" y="381"/>
                    <a:pt x="5366" y="550"/>
                    <a:pt x="5302" y="740"/>
                  </a:cubicBezTo>
                  <a:cubicBezTo>
                    <a:pt x="5070" y="1374"/>
                    <a:pt x="4711" y="2324"/>
                    <a:pt x="4204" y="3359"/>
                  </a:cubicBezTo>
                  <a:cubicBezTo>
                    <a:pt x="3887" y="4035"/>
                    <a:pt x="3507" y="4775"/>
                    <a:pt x="3084" y="5450"/>
                  </a:cubicBezTo>
                  <a:cubicBezTo>
                    <a:pt x="2831" y="5873"/>
                    <a:pt x="2556" y="6295"/>
                    <a:pt x="2303" y="6676"/>
                  </a:cubicBezTo>
                  <a:cubicBezTo>
                    <a:pt x="2070" y="6993"/>
                    <a:pt x="1859" y="7309"/>
                    <a:pt x="1669" y="7584"/>
                  </a:cubicBezTo>
                  <a:cubicBezTo>
                    <a:pt x="1542" y="7753"/>
                    <a:pt x="1437" y="7922"/>
                    <a:pt x="1331" y="8070"/>
                  </a:cubicBezTo>
                  <a:cubicBezTo>
                    <a:pt x="1310" y="8112"/>
                    <a:pt x="1268" y="8154"/>
                    <a:pt x="1246" y="8197"/>
                  </a:cubicBezTo>
                  <a:cubicBezTo>
                    <a:pt x="465" y="9316"/>
                    <a:pt x="0" y="10140"/>
                    <a:pt x="380" y="10541"/>
                  </a:cubicBezTo>
                  <a:cubicBezTo>
                    <a:pt x="491" y="10661"/>
                    <a:pt x="616" y="10721"/>
                    <a:pt x="756" y="10721"/>
                  </a:cubicBezTo>
                  <a:cubicBezTo>
                    <a:pt x="1254" y="10721"/>
                    <a:pt x="1939" y="9961"/>
                    <a:pt x="2831" y="8492"/>
                  </a:cubicBezTo>
                  <a:cubicBezTo>
                    <a:pt x="2831" y="8492"/>
                    <a:pt x="2831" y="8492"/>
                    <a:pt x="2852" y="8471"/>
                  </a:cubicBezTo>
                  <a:cubicBezTo>
                    <a:pt x="3042" y="8133"/>
                    <a:pt x="3253" y="7774"/>
                    <a:pt x="3486" y="7373"/>
                  </a:cubicBezTo>
                  <a:cubicBezTo>
                    <a:pt x="3486" y="7352"/>
                    <a:pt x="3486" y="7352"/>
                    <a:pt x="3486" y="7352"/>
                  </a:cubicBezTo>
                  <a:cubicBezTo>
                    <a:pt x="3591" y="7162"/>
                    <a:pt x="3697" y="6971"/>
                    <a:pt x="3802" y="6781"/>
                  </a:cubicBezTo>
                  <a:cubicBezTo>
                    <a:pt x="4309" y="5831"/>
                    <a:pt x="4711" y="4817"/>
                    <a:pt x="5049" y="3887"/>
                  </a:cubicBezTo>
                  <a:cubicBezTo>
                    <a:pt x="5767" y="1754"/>
                    <a:pt x="6063" y="0"/>
                    <a:pt x="6063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2403;p49">
              <a:extLst>
                <a:ext uri="{FF2B5EF4-FFF2-40B4-BE49-F238E27FC236}">
                  <a16:creationId xmlns:a16="http://schemas.microsoft.com/office/drawing/2014/main" id="{6D97CF34-C6EB-4986-B783-FDCD6A1382C7}"/>
                </a:ext>
              </a:extLst>
            </p:cNvPr>
            <p:cNvSpPr/>
            <p:nvPr/>
          </p:nvSpPr>
          <p:spPr>
            <a:xfrm flipH="1">
              <a:off x="10790762" y="3344707"/>
              <a:ext cx="791640" cy="561395"/>
            </a:xfrm>
            <a:custGeom>
              <a:avLst/>
              <a:gdLst/>
              <a:ahLst/>
              <a:cxnLst/>
              <a:rect l="l" t="t" r="r" b="b"/>
              <a:pathLst>
                <a:path w="23913" h="16958" extrusionOk="0">
                  <a:moveTo>
                    <a:pt x="22223" y="1"/>
                  </a:moveTo>
                  <a:cubicBezTo>
                    <a:pt x="22159" y="106"/>
                    <a:pt x="20765" y="2895"/>
                    <a:pt x="18082" y="5050"/>
                  </a:cubicBezTo>
                  <a:cubicBezTo>
                    <a:pt x="16583" y="6275"/>
                    <a:pt x="15590" y="6908"/>
                    <a:pt x="15062" y="7373"/>
                  </a:cubicBezTo>
                  <a:cubicBezTo>
                    <a:pt x="13351" y="8429"/>
                    <a:pt x="7795" y="10880"/>
                    <a:pt x="3951" y="13182"/>
                  </a:cubicBezTo>
                  <a:cubicBezTo>
                    <a:pt x="64" y="15464"/>
                    <a:pt x="0" y="15907"/>
                    <a:pt x="275" y="16647"/>
                  </a:cubicBezTo>
                  <a:cubicBezTo>
                    <a:pt x="345" y="16846"/>
                    <a:pt x="624" y="16957"/>
                    <a:pt x="1089" y="16957"/>
                  </a:cubicBezTo>
                  <a:cubicBezTo>
                    <a:pt x="2296" y="16957"/>
                    <a:pt x="4759" y="16203"/>
                    <a:pt x="8070" y="14281"/>
                  </a:cubicBezTo>
                  <a:cubicBezTo>
                    <a:pt x="8999" y="13224"/>
                    <a:pt x="10119" y="12358"/>
                    <a:pt x="11281" y="11577"/>
                  </a:cubicBezTo>
                  <a:cubicBezTo>
                    <a:pt x="12907" y="10499"/>
                    <a:pt x="14576" y="9549"/>
                    <a:pt x="16139" y="8472"/>
                  </a:cubicBezTo>
                  <a:cubicBezTo>
                    <a:pt x="16160" y="8472"/>
                    <a:pt x="16160" y="8472"/>
                    <a:pt x="16181" y="8450"/>
                  </a:cubicBezTo>
                  <a:cubicBezTo>
                    <a:pt x="16878" y="7965"/>
                    <a:pt x="17575" y="7458"/>
                    <a:pt x="18230" y="6908"/>
                  </a:cubicBezTo>
                  <a:cubicBezTo>
                    <a:pt x="18420" y="6718"/>
                    <a:pt x="18632" y="6549"/>
                    <a:pt x="18822" y="6359"/>
                  </a:cubicBezTo>
                  <a:cubicBezTo>
                    <a:pt x="19434" y="5768"/>
                    <a:pt x="20026" y="5113"/>
                    <a:pt x="20533" y="4395"/>
                  </a:cubicBezTo>
                  <a:cubicBezTo>
                    <a:pt x="21079" y="3646"/>
                    <a:pt x="21406" y="3370"/>
                    <a:pt x="21718" y="3370"/>
                  </a:cubicBezTo>
                  <a:cubicBezTo>
                    <a:pt x="21829" y="3370"/>
                    <a:pt x="21938" y="3404"/>
                    <a:pt x="22054" y="3465"/>
                  </a:cubicBezTo>
                  <a:cubicBezTo>
                    <a:pt x="22075" y="3465"/>
                    <a:pt x="22096" y="3486"/>
                    <a:pt x="22117" y="3486"/>
                  </a:cubicBezTo>
                  <a:cubicBezTo>
                    <a:pt x="22328" y="3613"/>
                    <a:pt x="22561" y="3803"/>
                    <a:pt x="22899" y="3993"/>
                  </a:cubicBezTo>
                  <a:cubicBezTo>
                    <a:pt x="23617" y="1860"/>
                    <a:pt x="23913" y="106"/>
                    <a:pt x="23913" y="106"/>
                  </a:cubicBezTo>
                  <a:lnTo>
                    <a:pt x="23406" y="106"/>
                  </a:lnTo>
                  <a:lnTo>
                    <a:pt x="22835" y="1"/>
                  </a:ln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2404;p49">
              <a:extLst>
                <a:ext uri="{FF2B5EF4-FFF2-40B4-BE49-F238E27FC236}">
                  <a16:creationId xmlns:a16="http://schemas.microsoft.com/office/drawing/2014/main" id="{DF1C789A-E129-4D02-9BF1-46B329C02444}"/>
                </a:ext>
              </a:extLst>
            </p:cNvPr>
            <p:cNvSpPr/>
            <p:nvPr/>
          </p:nvSpPr>
          <p:spPr>
            <a:xfrm flipH="1">
              <a:off x="10865583" y="3802782"/>
              <a:ext cx="32211" cy="34992"/>
            </a:xfrm>
            <a:custGeom>
              <a:avLst/>
              <a:gdLst/>
              <a:ahLst/>
              <a:cxnLst/>
              <a:rect l="l" t="t" r="r" b="b"/>
              <a:pathLst>
                <a:path w="973" h="1057" extrusionOk="0">
                  <a:moveTo>
                    <a:pt x="381" y="0"/>
                  </a:moveTo>
                  <a:cubicBezTo>
                    <a:pt x="381" y="0"/>
                    <a:pt x="1" y="444"/>
                    <a:pt x="43" y="1056"/>
                  </a:cubicBezTo>
                  <a:cubicBezTo>
                    <a:pt x="43" y="1056"/>
                    <a:pt x="381" y="613"/>
                    <a:pt x="972" y="528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79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2405;p49">
              <a:extLst>
                <a:ext uri="{FF2B5EF4-FFF2-40B4-BE49-F238E27FC236}">
                  <a16:creationId xmlns:a16="http://schemas.microsoft.com/office/drawing/2014/main" id="{4A19C8BA-5562-4634-BF7B-91F96258F376}"/>
                </a:ext>
              </a:extLst>
            </p:cNvPr>
            <p:cNvSpPr/>
            <p:nvPr/>
          </p:nvSpPr>
          <p:spPr>
            <a:xfrm flipH="1">
              <a:off x="10608259" y="3732467"/>
              <a:ext cx="43699" cy="24001"/>
            </a:xfrm>
            <a:custGeom>
              <a:avLst/>
              <a:gdLst/>
              <a:ahLst/>
              <a:cxnLst/>
              <a:rect l="l" t="t" r="r" b="b"/>
              <a:pathLst>
                <a:path w="1320" h="725" extrusionOk="0">
                  <a:moveTo>
                    <a:pt x="400" y="0"/>
                  </a:moveTo>
                  <a:cubicBezTo>
                    <a:pt x="221" y="0"/>
                    <a:pt x="95" y="33"/>
                    <a:pt x="95" y="33"/>
                  </a:cubicBezTo>
                  <a:cubicBezTo>
                    <a:pt x="95" y="33"/>
                    <a:pt x="0" y="725"/>
                    <a:pt x="246" y="725"/>
                  </a:cubicBezTo>
                  <a:cubicBezTo>
                    <a:pt x="285" y="725"/>
                    <a:pt x="333" y="707"/>
                    <a:pt x="391" y="667"/>
                  </a:cubicBezTo>
                  <a:cubicBezTo>
                    <a:pt x="665" y="497"/>
                    <a:pt x="956" y="464"/>
                    <a:pt x="1138" y="464"/>
                  </a:cubicBezTo>
                  <a:cubicBezTo>
                    <a:pt x="1249" y="464"/>
                    <a:pt x="1320" y="476"/>
                    <a:pt x="1320" y="476"/>
                  </a:cubicBezTo>
                  <a:cubicBezTo>
                    <a:pt x="1076" y="78"/>
                    <a:pt x="676" y="0"/>
                    <a:pt x="400" y="0"/>
                  </a:cubicBezTo>
                  <a:close/>
                </a:path>
              </a:pathLst>
            </a:custGeom>
            <a:solidFill>
              <a:srgbClr val="F79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2406;p49">
              <a:extLst>
                <a:ext uri="{FF2B5EF4-FFF2-40B4-BE49-F238E27FC236}">
                  <a16:creationId xmlns:a16="http://schemas.microsoft.com/office/drawing/2014/main" id="{71DF6B18-E929-4823-B286-263C2AEEA26B}"/>
                </a:ext>
              </a:extLst>
            </p:cNvPr>
            <p:cNvSpPr/>
            <p:nvPr/>
          </p:nvSpPr>
          <p:spPr>
            <a:xfrm flipH="1">
              <a:off x="10600546" y="3781099"/>
              <a:ext cx="32211" cy="32178"/>
            </a:xfrm>
            <a:custGeom>
              <a:avLst/>
              <a:gdLst/>
              <a:ahLst/>
              <a:cxnLst/>
              <a:rect l="l" t="t" r="r" b="b"/>
              <a:pathLst>
                <a:path w="973" h="972" extrusionOk="0">
                  <a:moveTo>
                    <a:pt x="170" y="0"/>
                  </a:moveTo>
                  <a:lnTo>
                    <a:pt x="1" y="655"/>
                  </a:lnTo>
                  <a:cubicBezTo>
                    <a:pt x="1" y="655"/>
                    <a:pt x="43" y="651"/>
                    <a:pt x="111" y="651"/>
                  </a:cubicBezTo>
                  <a:cubicBezTo>
                    <a:pt x="315" y="651"/>
                    <a:pt x="751" y="687"/>
                    <a:pt x="972" y="972"/>
                  </a:cubicBezTo>
                  <a:cubicBezTo>
                    <a:pt x="972" y="972"/>
                    <a:pt x="867" y="42"/>
                    <a:pt x="170" y="0"/>
                  </a:cubicBezTo>
                  <a:close/>
                </a:path>
              </a:pathLst>
            </a:custGeom>
            <a:solidFill>
              <a:srgbClr val="F79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2407;p49">
              <a:extLst>
                <a:ext uri="{FF2B5EF4-FFF2-40B4-BE49-F238E27FC236}">
                  <a16:creationId xmlns:a16="http://schemas.microsoft.com/office/drawing/2014/main" id="{FACABE00-A3FC-47B2-8C6B-C719F831D98D}"/>
                </a:ext>
              </a:extLst>
            </p:cNvPr>
            <p:cNvSpPr/>
            <p:nvPr/>
          </p:nvSpPr>
          <p:spPr>
            <a:xfrm flipH="1">
              <a:off x="10615243" y="3588493"/>
              <a:ext cx="276063" cy="236006"/>
            </a:xfrm>
            <a:custGeom>
              <a:avLst/>
              <a:gdLst/>
              <a:ahLst/>
              <a:cxnLst/>
              <a:rect l="l" t="t" r="r" b="b"/>
              <a:pathLst>
                <a:path w="8339" h="7129" extrusionOk="0">
                  <a:moveTo>
                    <a:pt x="4572" y="0"/>
                  </a:moveTo>
                  <a:cubicBezTo>
                    <a:pt x="4253" y="0"/>
                    <a:pt x="3839" y="389"/>
                    <a:pt x="3839" y="389"/>
                  </a:cubicBezTo>
                  <a:cubicBezTo>
                    <a:pt x="3839" y="389"/>
                    <a:pt x="3163" y="4382"/>
                    <a:pt x="3058" y="4910"/>
                  </a:cubicBezTo>
                  <a:cubicBezTo>
                    <a:pt x="2952" y="5438"/>
                    <a:pt x="2551" y="5523"/>
                    <a:pt x="1706" y="5628"/>
                  </a:cubicBezTo>
                  <a:cubicBezTo>
                    <a:pt x="840" y="5713"/>
                    <a:pt x="143" y="5734"/>
                    <a:pt x="58" y="6452"/>
                  </a:cubicBezTo>
                  <a:cubicBezTo>
                    <a:pt x="0" y="6943"/>
                    <a:pt x="388" y="7128"/>
                    <a:pt x="828" y="7128"/>
                  </a:cubicBezTo>
                  <a:cubicBezTo>
                    <a:pt x="1030" y="7128"/>
                    <a:pt x="1245" y="7089"/>
                    <a:pt x="1431" y="7022"/>
                  </a:cubicBezTo>
                  <a:cubicBezTo>
                    <a:pt x="1958" y="6841"/>
                    <a:pt x="2500" y="6253"/>
                    <a:pt x="3528" y="6253"/>
                  </a:cubicBezTo>
                  <a:cubicBezTo>
                    <a:pt x="3696" y="6253"/>
                    <a:pt x="3876" y="6269"/>
                    <a:pt x="4072" y="6304"/>
                  </a:cubicBezTo>
                  <a:cubicBezTo>
                    <a:pt x="5223" y="6527"/>
                    <a:pt x="6094" y="6974"/>
                    <a:pt x="6880" y="6974"/>
                  </a:cubicBezTo>
                  <a:cubicBezTo>
                    <a:pt x="7060" y="6974"/>
                    <a:pt x="7236" y="6951"/>
                    <a:pt x="7409" y="6896"/>
                  </a:cubicBezTo>
                  <a:cubicBezTo>
                    <a:pt x="7642" y="6832"/>
                    <a:pt x="7811" y="6727"/>
                    <a:pt x="7937" y="6600"/>
                  </a:cubicBezTo>
                  <a:cubicBezTo>
                    <a:pt x="8339" y="6177"/>
                    <a:pt x="8254" y="5565"/>
                    <a:pt x="7663" y="5438"/>
                  </a:cubicBezTo>
                  <a:cubicBezTo>
                    <a:pt x="7663" y="5438"/>
                    <a:pt x="8064" y="4783"/>
                    <a:pt x="7599" y="4403"/>
                  </a:cubicBezTo>
                  <a:cubicBezTo>
                    <a:pt x="7439" y="4265"/>
                    <a:pt x="7258" y="4208"/>
                    <a:pt x="7066" y="4208"/>
                  </a:cubicBezTo>
                  <a:cubicBezTo>
                    <a:pt x="6727" y="4208"/>
                    <a:pt x="6350" y="4385"/>
                    <a:pt x="5973" y="4614"/>
                  </a:cubicBezTo>
                  <a:cubicBezTo>
                    <a:pt x="5551" y="4890"/>
                    <a:pt x="5166" y="5128"/>
                    <a:pt x="4781" y="5128"/>
                  </a:cubicBezTo>
                  <a:cubicBezTo>
                    <a:pt x="4665" y="5128"/>
                    <a:pt x="4548" y="5107"/>
                    <a:pt x="4431" y="5058"/>
                  </a:cubicBezTo>
                  <a:cubicBezTo>
                    <a:pt x="4135" y="4931"/>
                    <a:pt x="4367" y="3833"/>
                    <a:pt x="4621" y="2713"/>
                  </a:cubicBezTo>
                  <a:cubicBezTo>
                    <a:pt x="4769" y="1931"/>
                    <a:pt x="4938" y="1129"/>
                    <a:pt x="4938" y="622"/>
                  </a:cubicBezTo>
                  <a:cubicBezTo>
                    <a:pt x="4930" y="147"/>
                    <a:pt x="4769" y="0"/>
                    <a:pt x="4572" y="0"/>
                  </a:cubicBezTo>
                  <a:close/>
                </a:path>
              </a:pathLst>
            </a:custGeom>
            <a:solidFill>
              <a:srgbClr val="FFC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2408;p49">
              <a:extLst>
                <a:ext uri="{FF2B5EF4-FFF2-40B4-BE49-F238E27FC236}">
                  <a16:creationId xmlns:a16="http://schemas.microsoft.com/office/drawing/2014/main" id="{8C5A8F54-C7A1-4558-972F-F1CA83F88A8F}"/>
                </a:ext>
              </a:extLst>
            </p:cNvPr>
            <p:cNvSpPr/>
            <p:nvPr/>
          </p:nvSpPr>
          <p:spPr>
            <a:xfrm flipH="1">
              <a:off x="10628518" y="3588493"/>
              <a:ext cx="262787" cy="236006"/>
            </a:xfrm>
            <a:custGeom>
              <a:avLst/>
              <a:gdLst/>
              <a:ahLst/>
              <a:cxnLst/>
              <a:rect l="l" t="t" r="r" b="b"/>
              <a:pathLst>
                <a:path w="7938" h="7129" extrusionOk="0">
                  <a:moveTo>
                    <a:pt x="4572" y="0"/>
                  </a:moveTo>
                  <a:cubicBezTo>
                    <a:pt x="4253" y="0"/>
                    <a:pt x="3839" y="389"/>
                    <a:pt x="3839" y="389"/>
                  </a:cubicBezTo>
                  <a:cubicBezTo>
                    <a:pt x="3839" y="389"/>
                    <a:pt x="3163" y="4382"/>
                    <a:pt x="3058" y="4910"/>
                  </a:cubicBezTo>
                  <a:cubicBezTo>
                    <a:pt x="2952" y="5438"/>
                    <a:pt x="2551" y="5523"/>
                    <a:pt x="1706" y="5628"/>
                  </a:cubicBezTo>
                  <a:cubicBezTo>
                    <a:pt x="840" y="5713"/>
                    <a:pt x="143" y="5734"/>
                    <a:pt x="58" y="6452"/>
                  </a:cubicBezTo>
                  <a:cubicBezTo>
                    <a:pt x="0" y="6943"/>
                    <a:pt x="388" y="7128"/>
                    <a:pt x="828" y="7128"/>
                  </a:cubicBezTo>
                  <a:cubicBezTo>
                    <a:pt x="1030" y="7128"/>
                    <a:pt x="1245" y="7089"/>
                    <a:pt x="1431" y="7022"/>
                  </a:cubicBezTo>
                  <a:cubicBezTo>
                    <a:pt x="1958" y="6841"/>
                    <a:pt x="2500" y="6253"/>
                    <a:pt x="3528" y="6253"/>
                  </a:cubicBezTo>
                  <a:cubicBezTo>
                    <a:pt x="3696" y="6253"/>
                    <a:pt x="3876" y="6269"/>
                    <a:pt x="4072" y="6304"/>
                  </a:cubicBezTo>
                  <a:cubicBezTo>
                    <a:pt x="5223" y="6527"/>
                    <a:pt x="6094" y="6974"/>
                    <a:pt x="6880" y="6974"/>
                  </a:cubicBezTo>
                  <a:cubicBezTo>
                    <a:pt x="7060" y="6974"/>
                    <a:pt x="7236" y="6951"/>
                    <a:pt x="7409" y="6896"/>
                  </a:cubicBezTo>
                  <a:cubicBezTo>
                    <a:pt x="7642" y="6832"/>
                    <a:pt x="7811" y="6727"/>
                    <a:pt x="7937" y="6600"/>
                  </a:cubicBezTo>
                  <a:cubicBezTo>
                    <a:pt x="7811" y="6558"/>
                    <a:pt x="7663" y="6536"/>
                    <a:pt x="7536" y="6515"/>
                  </a:cubicBezTo>
                  <a:cubicBezTo>
                    <a:pt x="6416" y="6304"/>
                    <a:pt x="5276" y="6093"/>
                    <a:pt x="4135" y="5882"/>
                  </a:cubicBezTo>
                  <a:cubicBezTo>
                    <a:pt x="3945" y="5860"/>
                    <a:pt x="3734" y="5818"/>
                    <a:pt x="3607" y="5670"/>
                  </a:cubicBezTo>
                  <a:cubicBezTo>
                    <a:pt x="3501" y="5544"/>
                    <a:pt x="3480" y="5375"/>
                    <a:pt x="3480" y="5227"/>
                  </a:cubicBezTo>
                  <a:cubicBezTo>
                    <a:pt x="3396" y="4128"/>
                    <a:pt x="3924" y="3368"/>
                    <a:pt x="4621" y="2713"/>
                  </a:cubicBezTo>
                  <a:cubicBezTo>
                    <a:pt x="4769" y="1931"/>
                    <a:pt x="4938" y="1129"/>
                    <a:pt x="4938" y="622"/>
                  </a:cubicBezTo>
                  <a:cubicBezTo>
                    <a:pt x="4930" y="147"/>
                    <a:pt x="4769" y="0"/>
                    <a:pt x="4572" y="0"/>
                  </a:cubicBezTo>
                  <a:close/>
                </a:path>
              </a:pathLst>
            </a:custGeom>
            <a:solidFill>
              <a:srgbClr val="991B1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2409;p49">
              <a:extLst>
                <a:ext uri="{FF2B5EF4-FFF2-40B4-BE49-F238E27FC236}">
                  <a16:creationId xmlns:a16="http://schemas.microsoft.com/office/drawing/2014/main" id="{8814D601-842E-4DEB-92AB-B851816E4937}"/>
                </a:ext>
              </a:extLst>
            </p:cNvPr>
            <p:cNvSpPr/>
            <p:nvPr/>
          </p:nvSpPr>
          <p:spPr>
            <a:xfrm flipH="1">
              <a:off x="9983765" y="1729541"/>
              <a:ext cx="936408" cy="1936411"/>
            </a:xfrm>
            <a:custGeom>
              <a:avLst/>
              <a:gdLst/>
              <a:ahLst/>
              <a:cxnLst/>
              <a:rect l="l" t="t" r="r" b="b"/>
              <a:pathLst>
                <a:path w="28286" h="58493" extrusionOk="0">
                  <a:moveTo>
                    <a:pt x="16780" y="1"/>
                  </a:moveTo>
                  <a:cubicBezTo>
                    <a:pt x="16211" y="1"/>
                    <a:pt x="15601" y="49"/>
                    <a:pt x="14956" y="162"/>
                  </a:cubicBezTo>
                  <a:cubicBezTo>
                    <a:pt x="14365" y="247"/>
                    <a:pt x="13774" y="416"/>
                    <a:pt x="13140" y="627"/>
                  </a:cubicBezTo>
                  <a:cubicBezTo>
                    <a:pt x="9675" y="1810"/>
                    <a:pt x="7436" y="3901"/>
                    <a:pt x="6422" y="6542"/>
                  </a:cubicBezTo>
                  <a:cubicBezTo>
                    <a:pt x="6275" y="6901"/>
                    <a:pt x="6169" y="7260"/>
                    <a:pt x="6063" y="7640"/>
                  </a:cubicBezTo>
                  <a:cubicBezTo>
                    <a:pt x="5915" y="8274"/>
                    <a:pt x="5810" y="8929"/>
                    <a:pt x="5768" y="9626"/>
                  </a:cubicBezTo>
                  <a:cubicBezTo>
                    <a:pt x="5556" y="13724"/>
                    <a:pt x="6591" y="11929"/>
                    <a:pt x="6781" y="18266"/>
                  </a:cubicBezTo>
                  <a:cubicBezTo>
                    <a:pt x="6950" y="24582"/>
                    <a:pt x="2282" y="27666"/>
                    <a:pt x="1141" y="38270"/>
                  </a:cubicBezTo>
                  <a:cubicBezTo>
                    <a:pt x="1" y="48874"/>
                    <a:pt x="4035" y="53310"/>
                    <a:pt x="4035" y="53310"/>
                  </a:cubicBezTo>
                  <a:cubicBezTo>
                    <a:pt x="3233" y="55972"/>
                    <a:pt x="4627" y="56732"/>
                    <a:pt x="4479" y="56838"/>
                  </a:cubicBezTo>
                  <a:cubicBezTo>
                    <a:pt x="4352" y="56944"/>
                    <a:pt x="3000" y="57662"/>
                    <a:pt x="3592" y="57937"/>
                  </a:cubicBezTo>
                  <a:cubicBezTo>
                    <a:pt x="3668" y="57973"/>
                    <a:pt x="3746" y="57989"/>
                    <a:pt x="3824" y="57989"/>
                  </a:cubicBezTo>
                  <a:cubicBezTo>
                    <a:pt x="4331" y="57989"/>
                    <a:pt x="4847" y="57313"/>
                    <a:pt x="4901" y="57239"/>
                  </a:cubicBezTo>
                  <a:lnTo>
                    <a:pt x="4901" y="57239"/>
                  </a:lnTo>
                  <a:cubicBezTo>
                    <a:pt x="4859" y="57345"/>
                    <a:pt x="4373" y="58380"/>
                    <a:pt x="5070" y="58401"/>
                  </a:cubicBezTo>
                  <a:cubicBezTo>
                    <a:pt x="5084" y="58402"/>
                    <a:pt x="5098" y="58403"/>
                    <a:pt x="5112" y="58403"/>
                  </a:cubicBezTo>
                  <a:cubicBezTo>
                    <a:pt x="5773" y="58403"/>
                    <a:pt x="5915" y="57408"/>
                    <a:pt x="5915" y="57408"/>
                  </a:cubicBezTo>
                  <a:cubicBezTo>
                    <a:pt x="5915" y="57408"/>
                    <a:pt x="6214" y="58493"/>
                    <a:pt x="6703" y="58493"/>
                  </a:cubicBezTo>
                  <a:cubicBezTo>
                    <a:pt x="6781" y="58493"/>
                    <a:pt x="6863" y="58465"/>
                    <a:pt x="6950" y="58401"/>
                  </a:cubicBezTo>
                  <a:cubicBezTo>
                    <a:pt x="7584" y="57937"/>
                    <a:pt x="6634" y="56901"/>
                    <a:pt x="6634" y="56901"/>
                  </a:cubicBezTo>
                  <a:cubicBezTo>
                    <a:pt x="7922" y="56226"/>
                    <a:pt x="8704" y="54367"/>
                    <a:pt x="8704" y="54367"/>
                  </a:cubicBezTo>
                  <a:cubicBezTo>
                    <a:pt x="8704" y="54367"/>
                    <a:pt x="10457" y="54514"/>
                    <a:pt x="12506" y="54620"/>
                  </a:cubicBezTo>
                  <a:cubicBezTo>
                    <a:pt x="13486" y="54671"/>
                    <a:pt x="14535" y="54707"/>
                    <a:pt x="15479" y="54707"/>
                  </a:cubicBezTo>
                  <a:cubicBezTo>
                    <a:pt x="16488" y="54707"/>
                    <a:pt x="17378" y="54666"/>
                    <a:pt x="17935" y="54557"/>
                  </a:cubicBezTo>
                  <a:cubicBezTo>
                    <a:pt x="20132" y="54113"/>
                    <a:pt x="20871" y="52339"/>
                    <a:pt x="24589" y="46741"/>
                  </a:cubicBezTo>
                  <a:cubicBezTo>
                    <a:pt x="28286" y="41122"/>
                    <a:pt x="28032" y="37742"/>
                    <a:pt x="26617" y="33306"/>
                  </a:cubicBezTo>
                  <a:cubicBezTo>
                    <a:pt x="25180" y="28891"/>
                    <a:pt x="22624" y="25469"/>
                    <a:pt x="21399" y="22617"/>
                  </a:cubicBezTo>
                  <a:cubicBezTo>
                    <a:pt x="20195" y="19744"/>
                    <a:pt x="19519" y="16027"/>
                    <a:pt x="19878" y="12562"/>
                  </a:cubicBezTo>
                  <a:cubicBezTo>
                    <a:pt x="20111" y="10281"/>
                    <a:pt x="21822" y="7809"/>
                    <a:pt x="22329" y="5443"/>
                  </a:cubicBezTo>
                  <a:cubicBezTo>
                    <a:pt x="22498" y="4662"/>
                    <a:pt x="22413" y="3606"/>
                    <a:pt x="22181" y="2740"/>
                  </a:cubicBezTo>
                  <a:cubicBezTo>
                    <a:pt x="22117" y="2465"/>
                    <a:pt x="22012" y="2190"/>
                    <a:pt x="21927" y="1979"/>
                  </a:cubicBezTo>
                  <a:cubicBezTo>
                    <a:pt x="21822" y="1726"/>
                    <a:pt x="21695" y="1535"/>
                    <a:pt x="21589" y="1409"/>
                  </a:cubicBezTo>
                  <a:cubicBezTo>
                    <a:pt x="21293" y="1094"/>
                    <a:pt x="19495" y="1"/>
                    <a:pt x="16780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2410;p49">
              <a:extLst>
                <a:ext uri="{FF2B5EF4-FFF2-40B4-BE49-F238E27FC236}">
                  <a16:creationId xmlns:a16="http://schemas.microsoft.com/office/drawing/2014/main" id="{6B5061C7-B61F-438E-92B6-9F7EFD953730}"/>
                </a:ext>
              </a:extLst>
            </p:cNvPr>
            <p:cNvSpPr/>
            <p:nvPr/>
          </p:nvSpPr>
          <p:spPr>
            <a:xfrm flipH="1">
              <a:off x="10368379" y="1734904"/>
              <a:ext cx="551794" cy="1931048"/>
            </a:xfrm>
            <a:custGeom>
              <a:avLst/>
              <a:gdLst/>
              <a:ahLst/>
              <a:cxnLst/>
              <a:rect l="l" t="t" r="r" b="b"/>
              <a:pathLst>
                <a:path w="16668" h="58331" extrusionOk="0">
                  <a:moveTo>
                    <a:pt x="14956" y="0"/>
                  </a:moveTo>
                  <a:cubicBezTo>
                    <a:pt x="14365" y="85"/>
                    <a:pt x="13774" y="254"/>
                    <a:pt x="13140" y="465"/>
                  </a:cubicBezTo>
                  <a:cubicBezTo>
                    <a:pt x="9675" y="1648"/>
                    <a:pt x="7436" y="3739"/>
                    <a:pt x="6422" y="6380"/>
                  </a:cubicBezTo>
                  <a:cubicBezTo>
                    <a:pt x="6275" y="6739"/>
                    <a:pt x="6169" y="7098"/>
                    <a:pt x="6063" y="7478"/>
                  </a:cubicBezTo>
                  <a:cubicBezTo>
                    <a:pt x="5915" y="8112"/>
                    <a:pt x="5810" y="8767"/>
                    <a:pt x="5768" y="9464"/>
                  </a:cubicBezTo>
                  <a:cubicBezTo>
                    <a:pt x="5556" y="13562"/>
                    <a:pt x="6591" y="11767"/>
                    <a:pt x="6781" y="18104"/>
                  </a:cubicBezTo>
                  <a:cubicBezTo>
                    <a:pt x="6950" y="24420"/>
                    <a:pt x="2282" y="27504"/>
                    <a:pt x="1141" y="38108"/>
                  </a:cubicBezTo>
                  <a:cubicBezTo>
                    <a:pt x="1" y="48712"/>
                    <a:pt x="4035" y="53148"/>
                    <a:pt x="4035" y="53148"/>
                  </a:cubicBezTo>
                  <a:cubicBezTo>
                    <a:pt x="3233" y="55810"/>
                    <a:pt x="4627" y="56570"/>
                    <a:pt x="4479" y="56676"/>
                  </a:cubicBezTo>
                  <a:cubicBezTo>
                    <a:pt x="4352" y="56782"/>
                    <a:pt x="2979" y="57500"/>
                    <a:pt x="3592" y="57775"/>
                  </a:cubicBezTo>
                  <a:cubicBezTo>
                    <a:pt x="3668" y="57811"/>
                    <a:pt x="3746" y="57827"/>
                    <a:pt x="3824" y="57827"/>
                  </a:cubicBezTo>
                  <a:cubicBezTo>
                    <a:pt x="4331" y="57827"/>
                    <a:pt x="4847" y="57151"/>
                    <a:pt x="4901" y="57077"/>
                  </a:cubicBezTo>
                  <a:lnTo>
                    <a:pt x="4901" y="57077"/>
                  </a:lnTo>
                  <a:cubicBezTo>
                    <a:pt x="4859" y="57183"/>
                    <a:pt x="4373" y="58218"/>
                    <a:pt x="5070" y="58239"/>
                  </a:cubicBezTo>
                  <a:cubicBezTo>
                    <a:pt x="5084" y="58240"/>
                    <a:pt x="5098" y="58241"/>
                    <a:pt x="5112" y="58241"/>
                  </a:cubicBezTo>
                  <a:cubicBezTo>
                    <a:pt x="5773" y="58241"/>
                    <a:pt x="5915" y="57246"/>
                    <a:pt x="5915" y="57246"/>
                  </a:cubicBezTo>
                  <a:cubicBezTo>
                    <a:pt x="5915" y="57246"/>
                    <a:pt x="6214" y="58331"/>
                    <a:pt x="6703" y="58331"/>
                  </a:cubicBezTo>
                  <a:cubicBezTo>
                    <a:pt x="6781" y="58331"/>
                    <a:pt x="6863" y="58303"/>
                    <a:pt x="6950" y="58239"/>
                  </a:cubicBezTo>
                  <a:cubicBezTo>
                    <a:pt x="7584" y="57775"/>
                    <a:pt x="6634" y="56739"/>
                    <a:pt x="6634" y="56739"/>
                  </a:cubicBezTo>
                  <a:cubicBezTo>
                    <a:pt x="7922" y="56064"/>
                    <a:pt x="8704" y="54205"/>
                    <a:pt x="8704" y="54205"/>
                  </a:cubicBezTo>
                  <a:cubicBezTo>
                    <a:pt x="8704" y="54205"/>
                    <a:pt x="10457" y="54352"/>
                    <a:pt x="12506" y="54458"/>
                  </a:cubicBezTo>
                  <a:cubicBezTo>
                    <a:pt x="11957" y="52029"/>
                    <a:pt x="12041" y="49452"/>
                    <a:pt x="12738" y="47044"/>
                  </a:cubicBezTo>
                  <a:cubicBezTo>
                    <a:pt x="13457" y="44551"/>
                    <a:pt x="14809" y="42291"/>
                    <a:pt x="15611" y="39840"/>
                  </a:cubicBezTo>
                  <a:cubicBezTo>
                    <a:pt x="16499" y="37115"/>
                    <a:pt x="16667" y="34158"/>
                    <a:pt x="16139" y="31348"/>
                  </a:cubicBezTo>
                  <a:cubicBezTo>
                    <a:pt x="15421" y="27588"/>
                    <a:pt x="13457" y="24166"/>
                    <a:pt x="12696" y="20406"/>
                  </a:cubicBezTo>
                  <a:cubicBezTo>
                    <a:pt x="12189" y="17956"/>
                    <a:pt x="12210" y="15442"/>
                    <a:pt x="12231" y="12949"/>
                  </a:cubicBezTo>
                  <a:cubicBezTo>
                    <a:pt x="12253" y="10246"/>
                    <a:pt x="12274" y="7542"/>
                    <a:pt x="12886" y="4901"/>
                  </a:cubicBezTo>
                  <a:cubicBezTo>
                    <a:pt x="13267" y="3169"/>
                    <a:pt x="13943" y="1458"/>
                    <a:pt x="1495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2411;p49">
              <a:extLst>
                <a:ext uri="{FF2B5EF4-FFF2-40B4-BE49-F238E27FC236}">
                  <a16:creationId xmlns:a16="http://schemas.microsoft.com/office/drawing/2014/main" id="{0978927D-4FFE-4D94-9A1C-434E09DDE3AB}"/>
                </a:ext>
              </a:extLst>
            </p:cNvPr>
            <p:cNvSpPr/>
            <p:nvPr/>
          </p:nvSpPr>
          <p:spPr>
            <a:xfrm flipH="1">
              <a:off x="10371889" y="1827201"/>
              <a:ext cx="258749" cy="218394"/>
            </a:xfrm>
            <a:custGeom>
              <a:avLst/>
              <a:gdLst/>
              <a:ahLst/>
              <a:cxnLst/>
              <a:rect l="l" t="t" r="r" b="b"/>
              <a:pathLst>
                <a:path w="7816" h="6597" extrusionOk="0">
                  <a:moveTo>
                    <a:pt x="6506" y="1"/>
                  </a:moveTo>
                  <a:lnTo>
                    <a:pt x="6506" y="1"/>
                  </a:lnTo>
                  <a:cubicBezTo>
                    <a:pt x="6506" y="1"/>
                    <a:pt x="3126" y="677"/>
                    <a:pt x="0" y="2472"/>
                  </a:cubicBezTo>
                  <a:cubicBezTo>
                    <a:pt x="0" y="2472"/>
                    <a:pt x="249" y="6597"/>
                    <a:pt x="3154" y="6597"/>
                  </a:cubicBezTo>
                  <a:cubicBezTo>
                    <a:pt x="3523" y="6597"/>
                    <a:pt x="3934" y="6530"/>
                    <a:pt x="4394" y="6380"/>
                  </a:cubicBezTo>
                  <a:cubicBezTo>
                    <a:pt x="7816" y="5261"/>
                    <a:pt x="6506" y="1"/>
                    <a:pt x="6506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2412;p49">
              <a:extLst>
                <a:ext uri="{FF2B5EF4-FFF2-40B4-BE49-F238E27FC236}">
                  <a16:creationId xmlns:a16="http://schemas.microsoft.com/office/drawing/2014/main" id="{FBCA0CFC-644A-4D89-8FD3-074770EB8146}"/>
                </a:ext>
              </a:extLst>
            </p:cNvPr>
            <p:cNvSpPr/>
            <p:nvPr/>
          </p:nvSpPr>
          <p:spPr>
            <a:xfrm flipH="1">
              <a:off x="10185872" y="1794792"/>
              <a:ext cx="533586" cy="187705"/>
            </a:xfrm>
            <a:custGeom>
              <a:avLst/>
              <a:gdLst/>
              <a:ahLst/>
              <a:cxnLst/>
              <a:rect l="l" t="t" r="r" b="b"/>
              <a:pathLst>
                <a:path w="16118" h="5670" extrusionOk="0">
                  <a:moveTo>
                    <a:pt x="15322" y="0"/>
                  </a:moveTo>
                  <a:cubicBezTo>
                    <a:pt x="12792" y="0"/>
                    <a:pt x="6612" y="487"/>
                    <a:pt x="359" y="4571"/>
                  </a:cubicBezTo>
                  <a:cubicBezTo>
                    <a:pt x="212" y="4930"/>
                    <a:pt x="106" y="5289"/>
                    <a:pt x="0" y="5669"/>
                  </a:cubicBezTo>
                  <a:cubicBezTo>
                    <a:pt x="1742" y="4596"/>
                    <a:pt x="8453" y="747"/>
                    <a:pt x="15240" y="747"/>
                  </a:cubicBezTo>
                  <a:cubicBezTo>
                    <a:pt x="15533" y="747"/>
                    <a:pt x="15825" y="754"/>
                    <a:pt x="16118" y="769"/>
                  </a:cubicBezTo>
                  <a:cubicBezTo>
                    <a:pt x="16054" y="494"/>
                    <a:pt x="15949" y="219"/>
                    <a:pt x="15864" y="8"/>
                  </a:cubicBezTo>
                  <a:cubicBezTo>
                    <a:pt x="15709" y="3"/>
                    <a:pt x="15528" y="0"/>
                    <a:pt x="15322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2413;p49">
              <a:extLst>
                <a:ext uri="{FF2B5EF4-FFF2-40B4-BE49-F238E27FC236}">
                  <a16:creationId xmlns:a16="http://schemas.microsoft.com/office/drawing/2014/main" id="{48210DF9-A8BC-42F9-86A5-6B091852FFC8}"/>
                </a:ext>
              </a:extLst>
            </p:cNvPr>
            <p:cNvSpPr/>
            <p:nvPr/>
          </p:nvSpPr>
          <p:spPr>
            <a:xfrm flipH="1">
              <a:off x="10190772" y="1724278"/>
              <a:ext cx="509122" cy="189692"/>
            </a:xfrm>
            <a:custGeom>
              <a:avLst/>
              <a:gdLst/>
              <a:ahLst/>
              <a:cxnLst/>
              <a:rect l="l" t="t" r="r" b="b"/>
              <a:pathLst>
                <a:path w="15379" h="5730" extrusionOk="0">
                  <a:moveTo>
                    <a:pt x="10336" y="0"/>
                  </a:moveTo>
                  <a:cubicBezTo>
                    <a:pt x="9762" y="0"/>
                    <a:pt x="9129" y="40"/>
                    <a:pt x="8429" y="131"/>
                  </a:cubicBezTo>
                  <a:cubicBezTo>
                    <a:pt x="7943" y="195"/>
                    <a:pt x="7436" y="279"/>
                    <a:pt x="6887" y="406"/>
                  </a:cubicBezTo>
                  <a:cubicBezTo>
                    <a:pt x="2029" y="1441"/>
                    <a:pt x="64" y="5581"/>
                    <a:pt x="1" y="5729"/>
                  </a:cubicBezTo>
                  <a:cubicBezTo>
                    <a:pt x="127" y="5645"/>
                    <a:pt x="3127" y="4018"/>
                    <a:pt x="6951" y="2877"/>
                  </a:cubicBezTo>
                  <a:cubicBezTo>
                    <a:pt x="9019" y="2260"/>
                    <a:pt x="11351" y="1775"/>
                    <a:pt x="13603" y="1775"/>
                  </a:cubicBezTo>
                  <a:cubicBezTo>
                    <a:pt x="14203" y="1775"/>
                    <a:pt x="14797" y="1809"/>
                    <a:pt x="15379" y="1885"/>
                  </a:cubicBezTo>
                  <a:cubicBezTo>
                    <a:pt x="15379" y="1885"/>
                    <a:pt x="14284" y="0"/>
                    <a:pt x="10336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2414;p49">
              <a:extLst>
                <a:ext uri="{FF2B5EF4-FFF2-40B4-BE49-F238E27FC236}">
                  <a16:creationId xmlns:a16="http://schemas.microsoft.com/office/drawing/2014/main" id="{B8472DC9-FF59-456C-AEF6-4311A678096F}"/>
                </a:ext>
              </a:extLst>
            </p:cNvPr>
            <p:cNvSpPr/>
            <p:nvPr/>
          </p:nvSpPr>
          <p:spPr>
            <a:xfrm flipH="1">
              <a:off x="10420818" y="1728614"/>
              <a:ext cx="279075" cy="185355"/>
            </a:xfrm>
            <a:custGeom>
              <a:avLst/>
              <a:gdLst/>
              <a:ahLst/>
              <a:cxnLst/>
              <a:rect l="l" t="t" r="r" b="b"/>
              <a:pathLst>
                <a:path w="8430" h="5599" extrusionOk="0">
                  <a:moveTo>
                    <a:pt x="8429" y="0"/>
                  </a:moveTo>
                  <a:lnTo>
                    <a:pt x="8429" y="0"/>
                  </a:lnTo>
                  <a:cubicBezTo>
                    <a:pt x="7943" y="64"/>
                    <a:pt x="7436" y="148"/>
                    <a:pt x="6887" y="275"/>
                  </a:cubicBezTo>
                  <a:cubicBezTo>
                    <a:pt x="2029" y="1310"/>
                    <a:pt x="64" y="5450"/>
                    <a:pt x="1" y="5598"/>
                  </a:cubicBezTo>
                  <a:cubicBezTo>
                    <a:pt x="127" y="5514"/>
                    <a:pt x="3127" y="3887"/>
                    <a:pt x="6951" y="2746"/>
                  </a:cubicBezTo>
                  <a:cubicBezTo>
                    <a:pt x="7331" y="1775"/>
                    <a:pt x="7817" y="845"/>
                    <a:pt x="8429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2415;p49">
              <a:extLst>
                <a:ext uri="{FF2B5EF4-FFF2-40B4-BE49-F238E27FC236}">
                  <a16:creationId xmlns:a16="http://schemas.microsoft.com/office/drawing/2014/main" id="{6F18EA60-697D-41C4-9789-A2E0AF060C4D}"/>
                </a:ext>
              </a:extLst>
            </p:cNvPr>
            <p:cNvSpPr/>
            <p:nvPr/>
          </p:nvSpPr>
          <p:spPr>
            <a:xfrm flipH="1">
              <a:off x="10687975" y="1904403"/>
              <a:ext cx="163671" cy="48896"/>
            </a:xfrm>
            <a:custGeom>
              <a:avLst/>
              <a:gdLst/>
              <a:ahLst/>
              <a:cxnLst/>
              <a:rect l="l" t="t" r="r" b="b"/>
              <a:pathLst>
                <a:path w="4944" h="1477" extrusionOk="0">
                  <a:moveTo>
                    <a:pt x="4083" y="0"/>
                  </a:moveTo>
                  <a:cubicBezTo>
                    <a:pt x="2245" y="0"/>
                    <a:pt x="1" y="1091"/>
                    <a:pt x="1" y="1091"/>
                  </a:cubicBezTo>
                  <a:cubicBezTo>
                    <a:pt x="644" y="1368"/>
                    <a:pt x="1242" y="1477"/>
                    <a:pt x="1785" y="1477"/>
                  </a:cubicBezTo>
                  <a:cubicBezTo>
                    <a:pt x="3720" y="1477"/>
                    <a:pt x="4944" y="98"/>
                    <a:pt x="4944" y="98"/>
                  </a:cubicBezTo>
                  <a:cubicBezTo>
                    <a:pt x="4676" y="30"/>
                    <a:pt x="4385" y="0"/>
                    <a:pt x="4083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416;p49">
              <a:extLst>
                <a:ext uri="{FF2B5EF4-FFF2-40B4-BE49-F238E27FC236}">
                  <a16:creationId xmlns:a16="http://schemas.microsoft.com/office/drawing/2014/main" id="{4D607F36-F7C4-40E2-8D04-16492BB7EACE}"/>
                </a:ext>
              </a:extLst>
            </p:cNvPr>
            <p:cNvSpPr/>
            <p:nvPr/>
          </p:nvSpPr>
          <p:spPr>
            <a:xfrm flipH="1">
              <a:off x="10687975" y="1848256"/>
              <a:ext cx="201411" cy="61443"/>
            </a:xfrm>
            <a:custGeom>
              <a:avLst/>
              <a:gdLst/>
              <a:ahLst/>
              <a:cxnLst/>
              <a:rect l="l" t="t" r="r" b="b"/>
              <a:pathLst>
                <a:path w="6084" h="1856" extrusionOk="0">
                  <a:moveTo>
                    <a:pt x="940" y="0"/>
                  </a:moveTo>
                  <a:cubicBezTo>
                    <a:pt x="370" y="0"/>
                    <a:pt x="0" y="41"/>
                    <a:pt x="0" y="41"/>
                  </a:cubicBezTo>
                  <a:cubicBezTo>
                    <a:pt x="2196" y="1599"/>
                    <a:pt x="4183" y="1856"/>
                    <a:pt x="5254" y="1856"/>
                  </a:cubicBezTo>
                  <a:cubicBezTo>
                    <a:pt x="5779" y="1856"/>
                    <a:pt x="6084" y="1794"/>
                    <a:pt x="6084" y="1794"/>
                  </a:cubicBezTo>
                  <a:cubicBezTo>
                    <a:pt x="4789" y="231"/>
                    <a:pt x="2298" y="0"/>
                    <a:pt x="940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417;p49">
              <a:extLst>
                <a:ext uri="{FF2B5EF4-FFF2-40B4-BE49-F238E27FC236}">
                  <a16:creationId xmlns:a16="http://schemas.microsoft.com/office/drawing/2014/main" id="{E28AFD28-9124-4F1D-B078-BA3256A82BCB}"/>
                </a:ext>
              </a:extLst>
            </p:cNvPr>
            <p:cNvSpPr/>
            <p:nvPr/>
          </p:nvSpPr>
          <p:spPr>
            <a:xfrm flipH="1">
              <a:off x="10191468" y="2029308"/>
              <a:ext cx="300726" cy="234251"/>
            </a:xfrm>
            <a:custGeom>
              <a:avLst/>
              <a:gdLst/>
              <a:ahLst/>
              <a:cxnLst/>
              <a:rect l="l" t="t" r="r" b="b"/>
              <a:pathLst>
                <a:path w="9084" h="7076" extrusionOk="0">
                  <a:moveTo>
                    <a:pt x="233" y="1"/>
                  </a:moveTo>
                  <a:cubicBezTo>
                    <a:pt x="1" y="2388"/>
                    <a:pt x="1162" y="4247"/>
                    <a:pt x="3613" y="6063"/>
                  </a:cubicBezTo>
                  <a:cubicBezTo>
                    <a:pt x="4686" y="6852"/>
                    <a:pt x="5859" y="7075"/>
                    <a:pt x="6843" y="7075"/>
                  </a:cubicBezTo>
                  <a:cubicBezTo>
                    <a:pt x="8124" y="7075"/>
                    <a:pt x="9084" y="6697"/>
                    <a:pt x="9084" y="6697"/>
                  </a:cubicBezTo>
                  <a:lnTo>
                    <a:pt x="9084" y="6697"/>
                  </a:lnTo>
                  <a:cubicBezTo>
                    <a:pt x="9045" y="6700"/>
                    <a:pt x="9008" y="6702"/>
                    <a:pt x="8971" y="6702"/>
                  </a:cubicBezTo>
                  <a:cubicBezTo>
                    <a:pt x="7276" y="6702"/>
                    <a:pt x="7478" y="3423"/>
                    <a:pt x="7478" y="3423"/>
                  </a:cubicBezTo>
                  <a:lnTo>
                    <a:pt x="7478" y="3423"/>
                  </a:lnTo>
                  <a:cubicBezTo>
                    <a:pt x="7125" y="3496"/>
                    <a:pt x="6778" y="3529"/>
                    <a:pt x="6438" y="3529"/>
                  </a:cubicBezTo>
                  <a:cubicBezTo>
                    <a:pt x="2936" y="3529"/>
                    <a:pt x="233" y="1"/>
                    <a:pt x="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418;p49">
              <a:extLst>
                <a:ext uri="{FF2B5EF4-FFF2-40B4-BE49-F238E27FC236}">
                  <a16:creationId xmlns:a16="http://schemas.microsoft.com/office/drawing/2014/main" id="{F12AF2A3-71B0-4ED6-BBCC-D5AF23EBCE97}"/>
                </a:ext>
              </a:extLst>
            </p:cNvPr>
            <p:cNvSpPr/>
            <p:nvPr/>
          </p:nvSpPr>
          <p:spPr>
            <a:xfrm flipH="1">
              <a:off x="10046004" y="1885996"/>
              <a:ext cx="446884" cy="351674"/>
            </a:xfrm>
            <a:custGeom>
              <a:avLst/>
              <a:gdLst/>
              <a:ahLst/>
              <a:cxnLst/>
              <a:rect l="l" t="t" r="r" b="b"/>
              <a:pathLst>
                <a:path w="13499" h="10623" extrusionOk="0">
                  <a:moveTo>
                    <a:pt x="7609" y="0"/>
                  </a:moveTo>
                  <a:cubicBezTo>
                    <a:pt x="4510" y="0"/>
                    <a:pt x="3178" y="2770"/>
                    <a:pt x="2261" y="3780"/>
                  </a:cubicBezTo>
                  <a:cubicBezTo>
                    <a:pt x="1841" y="4243"/>
                    <a:pt x="1446" y="4375"/>
                    <a:pt x="1119" y="4375"/>
                  </a:cubicBezTo>
                  <a:cubicBezTo>
                    <a:pt x="677" y="4375"/>
                    <a:pt x="359" y="4134"/>
                    <a:pt x="272" y="4134"/>
                  </a:cubicBezTo>
                  <a:cubicBezTo>
                    <a:pt x="264" y="4134"/>
                    <a:pt x="258" y="4135"/>
                    <a:pt x="254" y="4140"/>
                  </a:cubicBezTo>
                  <a:cubicBezTo>
                    <a:pt x="64" y="4351"/>
                    <a:pt x="0" y="5132"/>
                    <a:pt x="2789" y="6928"/>
                  </a:cubicBezTo>
                  <a:cubicBezTo>
                    <a:pt x="4433" y="7974"/>
                    <a:pt x="5989" y="8110"/>
                    <a:pt x="7323" y="8110"/>
                  </a:cubicBezTo>
                  <a:cubicBezTo>
                    <a:pt x="7789" y="8110"/>
                    <a:pt x="8228" y="8093"/>
                    <a:pt x="8634" y="8093"/>
                  </a:cubicBezTo>
                  <a:cubicBezTo>
                    <a:pt x="9036" y="8093"/>
                    <a:pt x="9406" y="8109"/>
                    <a:pt x="9739" y="8174"/>
                  </a:cubicBezTo>
                  <a:cubicBezTo>
                    <a:pt x="11303" y="8475"/>
                    <a:pt x="10640" y="10622"/>
                    <a:pt x="10948" y="10622"/>
                  </a:cubicBezTo>
                  <a:cubicBezTo>
                    <a:pt x="10964" y="10622"/>
                    <a:pt x="10984" y="10616"/>
                    <a:pt x="11006" y="10603"/>
                  </a:cubicBezTo>
                  <a:cubicBezTo>
                    <a:pt x="11133" y="10519"/>
                    <a:pt x="11407" y="10181"/>
                    <a:pt x="11724" y="9695"/>
                  </a:cubicBezTo>
                  <a:cubicBezTo>
                    <a:pt x="12062" y="9146"/>
                    <a:pt x="12442" y="8385"/>
                    <a:pt x="12759" y="7562"/>
                  </a:cubicBezTo>
                  <a:cubicBezTo>
                    <a:pt x="12971" y="6970"/>
                    <a:pt x="13161" y="6315"/>
                    <a:pt x="13245" y="5682"/>
                  </a:cubicBezTo>
                  <a:cubicBezTo>
                    <a:pt x="13499" y="3886"/>
                    <a:pt x="13161" y="2069"/>
                    <a:pt x="11112" y="950"/>
                  </a:cubicBezTo>
                  <a:cubicBezTo>
                    <a:pt x="10626" y="675"/>
                    <a:pt x="10013" y="422"/>
                    <a:pt x="9295" y="253"/>
                  </a:cubicBezTo>
                  <a:cubicBezTo>
                    <a:pt x="9168" y="210"/>
                    <a:pt x="9041" y="168"/>
                    <a:pt x="8894" y="147"/>
                  </a:cubicBezTo>
                  <a:cubicBezTo>
                    <a:pt x="8434" y="46"/>
                    <a:pt x="8007" y="0"/>
                    <a:pt x="7609" y="0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2419;p49">
              <a:extLst>
                <a:ext uri="{FF2B5EF4-FFF2-40B4-BE49-F238E27FC236}">
                  <a16:creationId xmlns:a16="http://schemas.microsoft.com/office/drawing/2014/main" id="{AF74CE3F-7566-4DEC-B40B-7B158F3D5872}"/>
                </a:ext>
              </a:extLst>
            </p:cNvPr>
            <p:cNvSpPr/>
            <p:nvPr/>
          </p:nvSpPr>
          <p:spPr>
            <a:xfrm flipH="1">
              <a:off x="10189448" y="2023018"/>
              <a:ext cx="309035" cy="304632"/>
            </a:xfrm>
            <a:custGeom>
              <a:avLst/>
              <a:gdLst/>
              <a:ahLst/>
              <a:cxnLst/>
              <a:rect l="l" t="t" r="r" b="b"/>
              <a:pathLst>
                <a:path w="9335" h="9202" extrusionOk="0">
                  <a:moveTo>
                    <a:pt x="423" y="1"/>
                  </a:moveTo>
                  <a:cubicBezTo>
                    <a:pt x="0" y="719"/>
                    <a:pt x="254" y="5852"/>
                    <a:pt x="1775" y="7647"/>
                  </a:cubicBezTo>
                  <a:cubicBezTo>
                    <a:pt x="2743" y="8762"/>
                    <a:pt x="4045" y="9201"/>
                    <a:pt x="5314" y="9201"/>
                  </a:cubicBezTo>
                  <a:cubicBezTo>
                    <a:pt x="6065" y="9201"/>
                    <a:pt x="6805" y="9047"/>
                    <a:pt x="7457" y="8788"/>
                  </a:cubicBezTo>
                  <a:cubicBezTo>
                    <a:pt x="7499" y="8767"/>
                    <a:pt x="7542" y="8746"/>
                    <a:pt x="7584" y="8725"/>
                  </a:cubicBezTo>
                  <a:cubicBezTo>
                    <a:pt x="9196" y="8013"/>
                    <a:pt x="9335" y="6887"/>
                    <a:pt x="9276" y="6887"/>
                  </a:cubicBezTo>
                  <a:cubicBezTo>
                    <a:pt x="9275" y="6887"/>
                    <a:pt x="9274" y="6887"/>
                    <a:pt x="9274" y="6887"/>
                  </a:cubicBezTo>
                  <a:cubicBezTo>
                    <a:pt x="9242" y="6908"/>
                    <a:pt x="8519" y="7051"/>
                    <a:pt x="7550" y="7051"/>
                  </a:cubicBezTo>
                  <a:cubicBezTo>
                    <a:pt x="6581" y="7051"/>
                    <a:pt x="5366" y="6908"/>
                    <a:pt x="4352" y="6359"/>
                  </a:cubicBezTo>
                  <a:cubicBezTo>
                    <a:pt x="2958" y="5598"/>
                    <a:pt x="1902" y="4437"/>
                    <a:pt x="1289" y="3423"/>
                  </a:cubicBezTo>
                  <a:cubicBezTo>
                    <a:pt x="993" y="2958"/>
                    <a:pt x="803" y="2535"/>
                    <a:pt x="698" y="2176"/>
                  </a:cubicBezTo>
                  <a:cubicBezTo>
                    <a:pt x="423" y="1078"/>
                    <a:pt x="423" y="1"/>
                    <a:pt x="423" y="1"/>
                  </a:cubicBezTo>
                  <a:close/>
                </a:path>
              </a:pathLst>
            </a:custGeom>
            <a:solidFill>
              <a:srgbClr val="F9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420;p49">
              <a:extLst>
                <a:ext uri="{FF2B5EF4-FFF2-40B4-BE49-F238E27FC236}">
                  <a16:creationId xmlns:a16="http://schemas.microsoft.com/office/drawing/2014/main" id="{6C6FC874-C634-4795-9AAB-BC505067FB50}"/>
                </a:ext>
              </a:extLst>
            </p:cNvPr>
            <p:cNvSpPr/>
            <p:nvPr/>
          </p:nvSpPr>
          <p:spPr>
            <a:xfrm flipH="1">
              <a:off x="10104037" y="1885996"/>
              <a:ext cx="388851" cy="351674"/>
            </a:xfrm>
            <a:custGeom>
              <a:avLst/>
              <a:gdLst/>
              <a:ahLst/>
              <a:cxnLst/>
              <a:rect l="l" t="t" r="r" b="b"/>
              <a:pathLst>
                <a:path w="11746" h="10623" extrusionOk="0">
                  <a:moveTo>
                    <a:pt x="7609" y="0"/>
                  </a:moveTo>
                  <a:cubicBezTo>
                    <a:pt x="4510" y="0"/>
                    <a:pt x="3178" y="2770"/>
                    <a:pt x="2261" y="3780"/>
                  </a:cubicBezTo>
                  <a:cubicBezTo>
                    <a:pt x="1841" y="4243"/>
                    <a:pt x="1446" y="4375"/>
                    <a:pt x="1119" y="4375"/>
                  </a:cubicBezTo>
                  <a:cubicBezTo>
                    <a:pt x="677" y="4375"/>
                    <a:pt x="359" y="4134"/>
                    <a:pt x="272" y="4134"/>
                  </a:cubicBezTo>
                  <a:cubicBezTo>
                    <a:pt x="264" y="4134"/>
                    <a:pt x="258" y="4135"/>
                    <a:pt x="254" y="4140"/>
                  </a:cubicBezTo>
                  <a:cubicBezTo>
                    <a:pt x="64" y="4351"/>
                    <a:pt x="0" y="5132"/>
                    <a:pt x="2789" y="6928"/>
                  </a:cubicBezTo>
                  <a:cubicBezTo>
                    <a:pt x="4433" y="7974"/>
                    <a:pt x="5989" y="8110"/>
                    <a:pt x="7323" y="8110"/>
                  </a:cubicBezTo>
                  <a:cubicBezTo>
                    <a:pt x="7789" y="8110"/>
                    <a:pt x="8228" y="8093"/>
                    <a:pt x="8634" y="8093"/>
                  </a:cubicBezTo>
                  <a:cubicBezTo>
                    <a:pt x="9036" y="8093"/>
                    <a:pt x="9406" y="8109"/>
                    <a:pt x="9739" y="8174"/>
                  </a:cubicBezTo>
                  <a:cubicBezTo>
                    <a:pt x="11303" y="8475"/>
                    <a:pt x="10640" y="10622"/>
                    <a:pt x="10948" y="10622"/>
                  </a:cubicBezTo>
                  <a:cubicBezTo>
                    <a:pt x="10964" y="10622"/>
                    <a:pt x="10984" y="10616"/>
                    <a:pt x="11006" y="10603"/>
                  </a:cubicBezTo>
                  <a:cubicBezTo>
                    <a:pt x="11133" y="10519"/>
                    <a:pt x="11407" y="10181"/>
                    <a:pt x="11724" y="9695"/>
                  </a:cubicBezTo>
                  <a:cubicBezTo>
                    <a:pt x="11006" y="8723"/>
                    <a:pt x="11745" y="7076"/>
                    <a:pt x="10964" y="6104"/>
                  </a:cubicBezTo>
                  <a:cubicBezTo>
                    <a:pt x="10499" y="5525"/>
                    <a:pt x="9771" y="5462"/>
                    <a:pt x="8996" y="5462"/>
                  </a:cubicBezTo>
                  <a:cubicBezTo>
                    <a:pt x="8779" y="5462"/>
                    <a:pt x="8559" y="5467"/>
                    <a:pt x="8340" y="5467"/>
                  </a:cubicBezTo>
                  <a:cubicBezTo>
                    <a:pt x="7739" y="5467"/>
                    <a:pt x="7145" y="5430"/>
                    <a:pt x="6654" y="5153"/>
                  </a:cubicBezTo>
                  <a:cubicBezTo>
                    <a:pt x="5746" y="4646"/>
                    <a:pt x="5450" y="3358"/>
                    <a:pt x="5873" y="2386"/>
                  </a:cubicBezTo>
                  <a:cubicBezTo>
                    <a:pt x="6274" y="1436"/>
                    <a:pt x="7225" y="781"/>
                    <a:pt x="8239" y="485"/>
                  </a:cubicBezTo>
                  <a:cubicBezTo>
                    <a:pt x="8556" y="379"/>
                    <a:pt x="8936" y="295"/>
                    <a:pt x="9295" y="253"/>
                  </a:cubicBezTo>
                  <a:cubicBezTo>
                    <a:pt x="9168" y="210"/>
                    <a:pt x="9041" y="168"/>
                    <a:pt x="8894" y="147"/>
                  </a:cubicBezTo>
                  <a:cubicBezTo>
                    <a:pt x="8434" y="46"/>
                    <a:pt x="8007" y="0"/>
                    <a:pt x="7609" y="0"/>
                  </a:cubicBezTo>
                  <a:close/>
                </a:path>
              </a:pathLst>
            </a:custGeom>
            <a:solidFill>
              <a:srgbClr val="C82027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2421;p49">
              <a:extLst>
                <a:ext uri="{FF2B5EF4-FFF2-40B4-BE49-F238E27FC236}">
                  <a16:creationId xmlns:a16="http://schemas.microsoft.com/office/drawing/2014/main" id="{3EF9C3D1-4D7E-498C-9C80-09DD259F13C7}"/>
                </a:ext>
              </a:extLst>
            </p:cNvPr>
            <p:cNvSpPr/>
            <p:nvPr/>
          </p:nvSpPr>
          <p:spPr>
            <a:xfrm flipH="1">
              <a:off x="10247415" y="2023018"/>
              <a:ext cx="251068" cy="304632"/>
            </a:xfrm>
            <a:custGeom>
              <a:avLst/>
              <a:gdLst/>
              <a:ahLst/>
              <a:cxnLst/>
              <a:rect l="l" t="t" r="r" b="b"/>
              <a:pathLst>
                <a:path w="7584" h="9202" extrusionOk="0">
                  <a:moveTo>
                    <a:pt x="423" y="1"/>
                  </a:moveTo>
                  <a:cubicBezTo>
                    <a:pt x="0" y="719"/>
                    <a:pt x="254" y="5852"/>
                    <a:pt x="1775" y="7647"/>
                  </a:cubicBezTo>
                  <a:cubicBezTo>
                    <a:pt x="2743" y="8762"/>
                    <a:pt x="4045" y="9201"/>
                    <a:pt x="5314" y="9201"/>
                  </a:cubicBezTo>
                  <a:cubicBezTo>
                    <a:pt x="6065" y="9201"/>
                    <a:pt x="6805" y="9047"/>
                    <a:pt x="7457" y="8788"/>
                  </a:cubicBezTo>
                  <a:cubicBezTo>
                    <a:pt x="7499" y="8767"/>
                    <a:pt x="7542" y="8746"/>
                    <a:pt x="7584" y="8725"/>
                  </a:cubicBezTo>
                  <a:cubicBezTo>
                    <a:pt x="7304" y="8581"/>
                    <a:pt x="6975" y="8540"/>
                    <a:pt x="6623" y="8540"/>
                  </a:cubicBezTo>
                  <a:cubicBezTo>
                    <a:pt x="6152" y="8540"/>
                    <a:pt x="5639" y="8614"/>
                    <a:pt x="5146" y="8614"/>
                  </a:cubicBezTo>
                  <a:cubicBezTo>
                    <a:pt x="4925" y="8614"/>
                    <a:pt x="4707" y="8599"/>
                    <a:pt x="4500" y="8556"/>
                  </a:cubicBezTo>
                  <a:cubicBezTo>
                    <a:pt x="3275" y="8302"/>
                    <a:pt x="2514" y="7077"/>
                    <a:pt x="2028" y="5894"/>
                  </a:cubicBezTo>
                  <a:cubicBezTo>
                    <a:pt x="1669" y="5049"/>
                    <a:pt x="1416" y="4246"/>
                    <a:pt x="1289" y="3423"/>
                  </a:cubicBezTo>
                  <a:cubicBezTo>
                    <a:pt x="993" y="2958"/>
                    <a:pt x="803" y="2535"/>
                    <a:pt x="698" y="2176"/>
                  </a:cubicBezTo>
                  <a:cubicBezTo>
                    <a:pt x="423" y="1078"/>
                    <a:pt x="423" y="1"/>
                    <a:pt x="423" y="1"/>
                  </a:cubicBezTo>
                  <a:close/>
                </a:path>
              </a:pathLst>
            </a:custGeom>
            <a:solidFill>
              <a:srgbClr val="C82027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Google Shape;2422;p49">
              <a:extLst>
                <a:ext uri="{FF2B5EF4-FFF2-40B4-BE49-F238E27FC236}">
                  <a16:creationId xmlns:a16="http://schemas.microsoft.com/office/drawing/2014/main" id="{22260BE5-5DCB-4768-9865-B97C05F99403}"/>
                </a:ext>
              </a:extLst>
            </p:cNvPr>
            <p:cNvSpPr/>
            <p:nvPr/>
          </p:nvSpPr>
          <p:spPr>
            <a:xfrm flipH="1">
              <a:off x="10046006" y="1917413"/>
              <a:ext cx="144801" cy="218923"/>
            </a:xfrm>
            <a:custGeom>
              <a:avLst/>
              <a:gdLst/>
              <a:ahLst/>
              <a:cxnLst/>
              <a:rect l="l" t="t" r="r" b="b"/>
              <a:pathLst>
                <a:path w="4374" h="6613" extrusionOk="0">
                  <a:moveTo>
                    <a:pt x="1987" y="1"/>
                  </a:moveTo>
                  <a:cubicBezTo>
                    <a:pt x="1" y="466"/>
                    <a:pt x="3064" y="2430"/>
                    <a:pt x="3233" y="3930"/>
                  </a:cubicBezTo>
                  <a:cubicBezTo>
                    <a:pt x="3296" y="4479"/>
                    <a:pt x="3191" y="5007"/>
                    <a:pt x="3212" y="5535"/>
                  </a:cubicBezTo>
                  <a:cubicBezTo>
                    <a:pt x="3233" y="5916"/>
                    <a:pt x="3360" y="6338"/>
                    <a:pt x="3634" y="6613"/>
                  </a:cubicBezTo>
                  <a:cubicBezTo>
                    <a:pt x="3846" y="6021"/>
                    <a:pt x="4036" y="5366"/>
                    <a:pt x="4120" y="4733"/>
                  </a:cubicBezTo>
                  <a:cubicBezTo>
                    <a:pt x="4374" y="2937"/>
                    <a:pt x="4036" y="1120"/>
                    <a:pt x="1987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Google Shape;2423;p49">
              <a:extLst>
                <a:ext uri="{FF2B5EF4-FFF2-40B4-BE49-F238E27FC236}">
                  <a16:creationId xmlns:a16="http://schemas.microsoft.com/office/drawing/2014/main" id="{03BAC1FF-C6FD-4135-AA40-2ADA60828E50}"/>
                </a:ext>
              </a:extLst>
            </p:cNvPr>
            <p:cNvSpPr/>
            <p:nvPr/>
          </p:nvSpPr>
          <p:spPr>
            <a:xfrm flipH="1">
              <a:off x="10826420" y="2973003"/>
              <a:ext cx="123813" cy="410237"/>
            </a:xfrm>
            <a:custGeom>
              <a:avLst/>
              <a:gdLst/>
              <a:ahLst/>
              <a:cxnLst/>
              <a:rect l="l" t="t" r="r" b="b"/>
              <a:pathLst>
                <a:path w="3740" h="12392" extrusionOk="0">
                  <a:moveTo>
                    <a:pt x="2867" y="0"/>
                  </a:moveTo>
                  <a:cubicBezTo>
                    <a:pt x="1894" y="0"/>
                    <a:pt x="1579" y="1981"/>
                    <a:pt x="1458" y="2568"/>
                  </a:cubicBezTo>
                  <a:cubicBezTo>
                    <a:pt x="1458" y="2568"/>
                    <a:pt x="1120" y="4089"/>
                    <a:pt x="803" y="5927"/>
                  </a:cubicBezTo>
                  <a:cubicBezTo>
                    <a:pt x="359" y="8609"/>
                    <a:pt x="0" y="11989"/>
                    <a:pt x="930" y="12370"/>
                  </a:cubicBezTo>
                  <a:cubicBezTo>
                    <a:pt x="968" y="12384"/>
                    <a:pt x="1007" y="12391"/>
                    <a:pt x="1046" y="12391"/>
                  </a:cubicBezTo>
                  <a:cubicBezTo>
                    <a:pt x="1349" y="12391"/>
                    <a:pt x="1665" y="11966"/>
                    <a:pt x="1965" y="11292"/>
                  </a:cubicBezTo>
                  <a:cubicBezTo>
                    <a:pt x="2430" y="10257"/>
                    <a:pt x="2873" y="8588"/>
                    <a:pt x="3190" y="6856"/>
                  </a:cubicBezTo>
                  <a:cubicBezTo>
                    <a:pt x="3275" y="6476"/>
                    <a:pt x="3338" y="6096"/>
                    <a:pt x="3380" y="5716"/>
                  </a:cubicBezTo>
                  <a:cubicBezTo>
                    <a:pt x="3613" y="4279"/>
                    <a:pt x="3739" y="2864"/>
                    <a:pt x="3718" y="1829"/>
                  </a:cubicBezTo>
                  <a:cubicBezTo>
                    <a:pt x="3718" y="1617"/>
                    <a:pt x="3718" y="1427"/>
                    <a:pt x="3697" y="1258"/>
                  </a:cubicBezTo>
                  <a:cubicBezTo>
                    <a:pt x="3655" y="772"/>
                    <a:pt x="3570" y="413"/>
                    <a:pt x="3444" y="244"/>
                  </a:cubicBezTo>
                  <a:cubicBezTo>
                    <a:pt x="3401" y="202"/>
                    <a:pt x="3359" y="160"/>
                    <a:pt x="3317" y="139"/>
                  </a:cubicBezTo>
                  <a:cubicBezTo>
                    <a:pt x="3211" y="75"/>
                    <a:pt x="3106" y="33"/>
                    <a:pt x="3000" y="12"/>
                  </a:cubicBezTo>
                  <a:cubicBezTo>
                    <a:pt x="2954" y="4"/>
                    <a:pt x="2910" y="0"/>
                    <a:pt x="2867" y="0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2424;p49">
              <a:extLst>
                <a:ext uri="{FF2B5EF4-FFF2-40B4-BE49-F238E27FC236}">
                  <a16:creationId xmlns:a16="http://schemas.microsoft.com/office/drawing/2014/main" id="{09864052-A2B9-4F34-A548-9D8BF034E78C}"/>
                </a:ext>
              </a:extLst>
            </p:cNvPr>
            <p:cNvSpPr/>
            <p:nvPr/>
          </p:nvSpPr>
          <p:spPr>
            <a:xfrm flipH="1">
              <a:off x="10732733" y="2947512"/>
              <a:ext cx="155196" cy="456750"/>
            </a:xfrm>
            <a:custGeom>
              <a:avLst/>
              <a:gdLst/>
              <a:ahLst/>
              <a:cxnLst/>
              <a:rect l="l" t="t" r="r" b="b"/>
              <a:pathLst>
                <a:path w="4688" h="13797" extrusionOk="0">
                  <a:moveTo>
                    <a:pt x="3463" y="0"/>
                  </a:moveTo>
                  <a:cubicBezTo>
                    <a:pt x="2808" y="0"/>
                    <a:pt x="2280" y="993"/>
                    <a:pt x="1836" y="2599"/>
                  </a:cubicBezTo>
                  <a:cubicBezTo>
                    <a:pt x="1625" y="3401"/>
                    <a:pt x="1435" y="4331"/>
                    <a:pt x="1245" y="5387"/>
                  </a:cubicBezTo>
                  <a:cubicBezTo>
                    <a:pt x="1224" y="5535"/>
                    <a:pt x="1181" y="5704"/>
                    <a:pt x="1160" y="5852"/>
                  </a:cubicBezTo>
                  <a:cubicBezTo>
                    <a:pt x="1076" y="6359"/>
                    <a:pt x="970" y="6887"/>
                    <a:pt x="864" y="7436"/>
                  </a:cubicBezTo>
                  <a:cubicBezTo>
                    <a:pt x="548" y="9105"/>
                    <a:pt x="167" y="10816"/>
                    <a:pt x="83" y="12062"/>
                  </a:cubicBezTo>
                  <a:cubicBezTo>
                    <a:pt x="1" y="13109"/>
                    <a:pt x="118" y="13796"/>
                    <a:pt x="628" y="13796"/>
                  </a:cubicBezTo>
                  <a:cubicBezTo>
                    <a:pt x="643" y="13796"/>
                    <a:pt x="659" y="13796"/>
                    <a:pt x="674" y="13794"/>
                  </a:cubicBezTo>
                  <a:cubicBezTo>
                    <a:pt x="886" y="13794"/>
                    <a:pt x="1160" y="13562"/>
                    <a:pt x="1435" y="13203"/>
                  </a:cubicBezTo>
                  <a:cubicBezTo>
                    <a:pt x="1477" y="13118"/>
                    <a:pt x="1540" y="13055"/>
                    <a:pt x="1604" y="12949"/>
                  </a:cubicBezTo>
                  <a:cubicBezTo>
                    <a:pt x="2385" y="11788"/>
                    <a:pt x="3252" y="9527"/>
                    <a:pt x="3864" y="7225"/>
                  </a:cubicBezTo>
                  <a:cubicBezTo>
                    <a:pt x="4118" y="6190"/>
                    <a:pt x="4329" y="5155"/>
                    <a:pt x="4456" y="4204"/>
                  </a:cubicBezTo>
                  <a:cubicBezTo>
                    <a:pt x="4477" y="4141"/>
                    <a:pt x="4477" y="4098"/>
                    <a:pt x="4477" y="4035"/>
                  </a:cubicBezTo>
                  <a:cubicBezTo>
                    <a:pt x="4582" y="3232"/>
                    <a:pt x="4625" y="2578"/>
                    <a:pt x="4646" y="2071"/>
                  </a:cubicBezTo>
                  <a:cubicBezTo>
                    <a:pt x="4688" y="1479"/>
                    <a:pt x="4667" y="1057"/>
                    <a:pt x="4603" y="761"/>
                  </a:cubicBezTo>
                  <a:cubicBezTo>
                    <a:pt x="4456" y="0"/>
                    <a:pt x="4054" y="0"/>
                    <a:pt x="3463" y="0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2425;p49">
              <a:extLst>
                <a:ext uri="{FF2B5EF4-FFF2-40B4-BE49-F238E27FC236}">
                  <a16:creationId xmlns:a16="http://schemas.microsoft.com/office/drawing/2014/main" id="{4D9A74B8-BEC6-477C-8FD8-7005274C2E74}"/>
                </a:ext>
              </a:extLst>
            </p:cNvPr>
            <p:cNvSpPr/>
            <p:nvPr/>
          </p:nvSpPr>
          <p:spPr>
            <a:xfrm flipH="1">
              <a:off x="10623619" y="2960688"/>
              <a:ext cx="220314" cy="447050"/>
            </a:xfrm>
            <a:custGeom>
              <a:avLst/>
              <a:gdLst/>
              <a:ahLst/>
              <a:cxnLst/>
              <a:rect l="l" t="t" r="r" b="b"/>
              <a:pathLst>
                <a:path w="6655" h="13504" extrusionOk="0">
                  <a:moveTo>
                    <a:pt x="5629" y="1"/>
                  </a:moveTo>
                  <a:cubicBezTo>
                    <a:pt x="5150" y="1"/>
                    <a:pt x="4138" y="1782"/>
                    <a:pt x="3127" y="3806"/>
                  </a:cubicBezTo>
                  <a:cubicBezTo>
                    <a:pt x="2831" y="4398"/>
                    <a:pt x="2556" y="4989"/>
                    <a:pt x="2282" y="5581"/>
                  </a:cubicBezTo>
                  <a:cubicBezTo>
                    <a:pt x="1732" y="6742"/>
                    <a:pt x="1225" y="7862"/>
                    <a:pt x="909" y="8580"/>
                  </a:cubicBezTo>
                  <a:cubicBezTo>
                    <a:pt x="317" y="9911"/>
                    <a:pt x="0" y="11495"/>
                    <a:pt x="64" y="12488"/>
                  </a:cubicBezTo>
                  <a:cubicBezTo>
                    <a:pt x="64" y="12594"/>
                    <a:pt x="85" y="12699"/>
                    <a:pt x="106" y="12805"/>
                  </a:cubicBezTo>
                  <a:cubicBezTo>
                    <a:pt x="183" y="13240"/>
                    <a:pt x="364" y="13503"/>
                    <a:pt x="664" y="13503"/>
                  </a:cubicBezTo>
                  <a:cubicBezTo>
                    <a:pt x="772" y="13503"/>
                    <a:pt x="895" y="13469"/>
                    <a:pt x="1035" y="13396"/>
                  </a:cubicBezTo>
                  <a:cubicBezTo>
                    <a:pt x="1183" y="13333"/>
                    <a:pt x="1394" y="13101"/>
                    <a:pt x="1648" y="12784"/>
                  </a:cubicBezTo>
                  <a:cubicBezTo>
                    <a:pt x="2451" y="11749"/>
                    <a:pt x="3697" y="9615"/>
                    <a:pt x="4732" y="7376"/>
                  </a:cubicBezTo>
                  <a:cubicBezTo>
                    <a:pt x="5154" y="6489"/>
                    <a:pt x="5556" y="5581"/>
                    <a:pt x="5852" y="4714"/>
                  </a:cubicBezTo>
                  <a:cubicBezTo>
                    <a:pt x="6443" y="3109"/>
                    <a:pt x="6654" y="2032"/>
                    <a:pt x="6612" y="1335"/>
                  </a:cubicBezTo>
                  <a:cubicBezTo>
                    <a:pt x="6591" y="595"/>
                    <a:pt x="6295" y="257"/>
                    <a:pt x="5936" y="88"/>
                  </a:cubicBezTo>
                  <a:cubicBezTo>
                    <a:pt x="5852" y="67"/>
                    <a:pt x="5767" y="25"/>
                    <a:pt x="5661" y="4"/>
                  </a:cubicBezTo>
                  <a:cubicBezTo>
                    <a:pt x="5651" y="2"/>
                    <a:pt x="5640" y="1"/>
                    <a:pt x="5629" y="1"/>
                  </a:cubicBezTo>
                  <a:close/>
                </a:path>
              </a:pathLst>
            </a:custGeom>
            <a:solidFill>
              <a:srgbClr val="A16F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2426;p49">
              <a:extLst>
                <a:ext uri="{FF2B5EF4-FFF2-40B4-BE49-F238E27FC236}">
                  <a16:creationId xmlns:a16="http://schemas.microsoft.com/office/drawing/2014/main" id="{1DF07B3C-1087-4658-A98F-4AABEEA197C3}"/>
                </a:ext>
              </a:extLst>
            </p:cNvPr>
            <p:cNvSpPr/>
            <p:nvPr/>
          </p:nvSpPr>
          <p:spPr>
            <a:xfrm flipH="1">
              <a:off x="10785171" y="2712366"/>
              <a:ext cx="191943" cy="463338"/>
            </a:xfrm>
            <a:custGeom>
              <a:avLst/>
              <a:gdLst/>
              <a:ahLst/>
              <a:cxnLst/>
              <a:rect l="l" t="t" r="r" b="b"/>
              <a:pathLst>
                <a:path w="5798" h="13996" extrusionOk="0">
                  <a:moveTo>
                    <a:pt x="4750" y="0"/>
                  </a:moveTo>
                  <a:cubicBezTo>
                    <a:pt x="4211" y="0"/>
                    <a:pt x="3552" y="599"/>
                    <a:pt x="2988" y="2055"/>
                  </a:cubicBezTo>
                  <a:cubicBezTo>
                    <a:pt x="2650" y="2963"/>
                    <a:pt x="2249" y="4209"/>
                    <a:pt x="1869" y="5561"/>
                  </a:cubicBezTo>
                  <a:cubicBezTo>
                    <a:pt x="833" y="9372"/>
                    <a:pt x="1" y="13995"/>
                    <a:pt x="1203" y="13995"/>
                  </a:cubicBezTo>
                  <a:cubicBezTo>
                    <a:pt x="1227" y="13995"/>
                    <a:pt x="1252" y="13994"/>
                    <a:pt x="1277" y="13990"/>
                  </a:cubicBezTo>
                  <a:cubicBezTo>
                    <a:pt x="1383" y="13969"/>
                    <a:pt x="1488" y="13905"/>
                    <a:pt x="1615" y="13800"/>
                  </a:cubicBezTo>
                  <a:cubicBezTo>
                    <a:pt x="2122" y="13335"/>
                    <a:pt x="2714" y="12173"/>
                    <a:pt x="3305" y="10737"/>
                  </a:cubicBezTo>
                  <a:cubicBezTo>
                    <a:pt x="3622" y="9913"/>
                    <a:pt x="3939" y="9026"/>
                    <a:pt x="4256" y="8117"/>
                  </a:cubicBezTo>
                  <a:cubicBezTo>
                    <a:pt x="4425" y="7568"/>
                    <a:pt x="4594" y="7019"/>
                    <a:pt x="4763" y="6491"/>
                  </a:cubicBezTo>
                  <a:cubicBezTo>
                    <a:pt x="4932" y="5899"/>
                    <a:pt x="5101" y="5350"/>
                    <a:pt x="5227" y="4822"/>
                  </a:cubicBezTo>
                  <a:cubicBezTo>
                    <a:pt x="5439" y="4019"/>
                    <a:pt x="5608" y="3343"/>
                    <a:pt x="5692" y="2815"/>
                  </a:cubicBezTo>
                  <a:cubicBezTo>
                    <a:pt x="5755" y="2477"/>
                    <a:pt x="5798" y="2182"/>
                    <a:pt x="5798" y="1886"/>
                  </a:cubicBezTo>
                  <a:lnTo>
                    <a:pt x="5798" y="1822"/>
                  </a:lnTo>
                  <a:cubicBezTo>
                    <a:pt x="5798" y="1759"/>
                    <a:pt x="5777" y="1696"/>
                    <a:pt x="5777" y="1632"/>
                  </a:cubicBezTo>
                  <a:cubicBezTo>
                    <a:pt x="5755" y="1041"/>
                    <a:pt x="5586" y="597"/>
                    <a:pt x="5354" y="302"/>
                  </a:cubicBezTo>
                  <a:cubicBezTo>
                    <a:pt x="5185" y="107"/>
                    <a:pt x="4978" y="0"/>
                    <a:pt x="4750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2427;p49">
              <a:extLst>
                <a:ext uri="{FF2B5EF4-FFF2-40B4-BE49-F238E27FC236}">
                  <a16:creationId xmlns:a16="http://schemas.microsoft.com/office/drawing/2014/main" id="{C52FF505-79B1-443E-93B5-06D65B7A879D}"/>
                </a:ext>
              </a:extLst>
            </p:cNvPr>
            <p:cNvSpPr/>
            <p:nvPr/>
          </p:nvSpPr>
          <p:spPr>
            <a:xfrm flipH="1">
              <a:off x="10654406" y="2684293"/>
              <a:ext cx="242494" cy="515379"/>
            </a:xfrm>
            <a:custGeom>
              <a:avLst/>
              <a:gdLst/>
              <a:ahLst/>
              <a:cxnLst/>
              <a:rect l="l" t="t" r="r" b="b"/>
              <a:pathLst>
                <a:path w="7325" h="15568" extrusionOk="0">
                  <a:moveTo>
                    <a:pt x="5459" y="1"/>
                  </a:moveTo>
                  <a:cubicBezTo>
                    <a:pt x="4390" y="1"/>
                    <a:pt x="2965" y="3151"/>
                    <a:pt x="1938" y="6621"/>
                  </a:cubicBezTo>
                  <a:cubicBezTo>
                    <a:pt x="929" y="10100"/>
                    <a:pt x="1" y="15567"/>
                    <a:pt x="1578" y="15567"/>
                  </a:cubicBezTo>
                  <a:cubicBezTo>
                    <a:pt x="1619" y="15567"/>
                    <a:pt x="1662" y="15564"/>
                    <a:pt x="1706" y="15556"/>
                  </a:cubicBezTo>
                  <a:cubicBezTo>
                    <a:pt x="2910" y="15366"/>
                    <a:pt x="4853" y="11036"/>
                    <a:pt x="6078" y="6198"/>
                  </a:cubicBezTo>
                  <a:cubicBezTo>
                    <a:pt x="7325" y="1340"/>
                    <a:pt x="6649" y="199"/>
                    <a:pt x="5550" y="9"/>
                  </a:cubicBezTo>
                  <a:cubicBezTo>
                    <a:pt x="5520" y="3"/>
                    <a:pt x="5489" y="1"/>
                    <a:pt x="5459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2428;p49">
              <a:extLst>
                <a:ext uri="{FF2B5EF4-FFF2-40B4-BE49-F238E27FC236}">
                  <a16:creationId xmlns:a16="http://schemas.microsoft.com/office/drawing/2014/main" id="{BF1631C9-3D78-46FE-82E5-FA989DE6BCF6}"/>
                </a:ext>
              </a:extLst>
            </p:cNvPr>
            <p:cNvSpPr/>
            <p:nvPr/>
          </p:nvSpPr>
          <p:spPr>
            <a:xfrm flipH="1">
              <a:off x="10559991" y="2693629"/>
              <a:ext cx="234284" cy="500117"/>
            </a:xfrm>
            <a:custGeom>
              <a:avLst/>
              <a:gdLst/>
              <a:ahLst/>
              <a:cxnLst/>
              <a:rect l="l" t="t" r="r" b="b"/>
              <a:pathLst>
                <a:path w="7077" h="15107" extrusionOk="0">
                  <a:moveTo>
                    <a:pt x="5273" y="1"/>
                  </a:moveTo>
                  <a:cubicBezTo>
                    <a:pt x="3825" y="1"/>
                    <a:pt x="2404" y="6142"/>
                    <a:pt x="1817" y="8282"/>
                  </a:cubicBezTo>
                  <a:cubicBezTo>
                    <a:pt x="1230" y="10418"/>
                    <a:pt x="1" y="15106"/>
                    <a:pt x="1460" y="15106"/>
                  </a:cubicBezTo>
                  <a:cubicBezTo>
                    <a:pt x="1473" y="15106"/>
                    <a:pt x="1486" y="15106"/>
                    <a:pt x="1500" y="15105"/>
                  </a:cubicBezTo>
                  <a:cubicBezTo>
                    <a:pt x="2556" y="15063"/>
                    <a:pt x="5366" y="9866"/>
                    <a:pt x="6210" y="5958"/>
                  </a:cubicBezTo>
                  <a:cubicBezTo>
                    <a:pt x="7077" y="2050"/>
                    <a:pt x="6760" y="107"/>
                    <a:pt x="5302" y="1"/>
                  </a:cubicBezTo>
                  <a:cubicBezTo>
                    <a:pt x="5292" y="1"/>
                    <a:pt x="5282" y="1"/>
                    <a:pt x="5273" y="1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2429;p49">
              <a:extLst>
                <a:ext uri="{FF2B5EF4-FFF2-40B4-BE49-F238E27FC236}">
                  <a16:creationId xmlns:a16="http://schemas.microsoft.com/office/drawing/2014/main" id="{CE70EEA7-224A-421F-955E-402986129B4B}"/>
                </a:ext>
              </a:extLst>
            </p:cNvPr>
            <p:cNvSpPr/>
            <p:nvPr/>
          </p:nvSpPr>
          <p:spPr>
            <a:xfrm flipH="1">
              <a:off x="10511029" y="2716935"/>
              <a:ext cx="225213" cy="488133"/>
            </a:xfrm>
            <a:custGeom>
              <a:avLst/>
              <a:gdLst/>
              <a:ahLst/>
              <a:cxnLst/>
              <a:rect l="l" t="t" r="r" b="b"/>
              <a:pathLst>
                <a:path w="6803" h="14745" extrusionOk="0">
                  <a:moveTo>
                    <a:pt x="5455" y="0"/>
                  </a:moveTo>
                  <a:cubicBezTo>
                    <a:pt x="4263" y="0"/>
                    <a:pt x="3060" y="6434"/>
                    <a:pt x="2176" y="9331"/>
                  </a:cubicBezTo>
                  <a:cubicBezTo>
                    <a:pt x="1268" y="12289"/>
                    <a:pt x="0" y="14528"/>
                    <a:pt x="1521" y="14739"/>
                  </a:cubicBezTo>
                  <a:cubicBezTo>
                    <a:pt x="1543" y="14742"/>
                    <a:pt x="1566" y="14744"/>
                    <a:pt x="1589" y="14744"/>
                  </a:cubicBezTo>
                  <a:cubicBezTo>
                    <a:pt x="2857" y="14744"/>
                    <a:pt x="5295" y="9668"/>
                    <a:pt x="6042" y="6099"/>
                  </a:cubicBezTo>
                  <a:cubicBezTo>
                    <a:pt x="6802" y="2487"/>
                    <a:pt x="6781" y="396"/>
                    <a:pt x="5556" y="16"/>
                  </a:cubicBezTo>
                  <a:cubicBezTo>
                    <a:pt x="5522" y="5"/>
                    <a:pt x="5489" y="0"/>
                    <a:pt x="5455" y="0"/>
                  </a:cubicBezTo>
                  <a:close/>
                </a:path>
              </a:pathLst>
            </a:custGeom>
            <a:solidFill>
              <a:srgbClr val="AE7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2430;p49">
              <a:extLst>
                <a:ext uri="{FF2B5EF4-FFF2-40B4-BE49-F238E27FC236}">
                  <a16:creationId xmlns:a16="http://schemas.microsoft.com/office/drawing/2014/main" id="{1EFF0856-4F6F-4994-B9C7-EB9E70E4CF0F}"/>
                </a:ext>
              </a:extLst>
            </p:cNvPr>
            <p:cNvSpPr/>
            <p:nvPr/>
          </p:nvSpPr>
          <p:spPr>
            <a:xfrm flipH="1">
              <a:off x="10616634" y="2484040"/>
              <a:ext cx="233589" cy="443508"/>
            </a:xfrm>
            <a:custGeom>
              <a:avLst/>
              <a:gdLst/>
              <a:ahLst/>
              <a:cxnLst/>
              <a:rect l="l" t="t" r="r" b="b"/>
              <a:pathLst>
                <a:path w="7056" h="13397" extrusionOk="0">
                  <a:moveTo>
                    <a:pt x="5954" y="0"/>
                  </a:moveTo>
                  <a:cubicBezTo>
                    <a:pt x="5626" y="0"/>
                    <a:pt x="5316" y="163"/>
                    <a:pt x="5006" y="460"/>
                  </a:cubicBezTo>
                  <a:cubicBezTo>
                    <a:pt x="4014" y="1453"/>
                    <a:pt x="3042" y="3945"/>
                    <a:pt x="1521" y="7199"/>
                  </a:cubicBezTo>
                  <a:cubicBezTo>
                    <a:pt x="1289" y="7705"/>
                    <a:pt x="1035" y="8234"/>
                    <a:pt x="761" y="8762"/>
                  </a:cubicBezTo>
                  <a:cubicBezTo>
                    <a:pt x="296" y="9733"/>
                    <a:pt x="63" y="10663"/>
                    <a:pt x="42" y="11423"/>
                  </a:cubicBezTo>
                  <a:cubicBezTo>
                    <a:pt x="0" y="12142"/>
                    <a:pt x="127" y="12733"/>
                    <a:pt x="423" y="13071"/>
                  </a:cubicBezTo>
                  <a:cubicBezTo>
                    <a:pt x="549" y="13240"/>
                    <a:pt x="718" y="13346"/>
                    <a:pt x="930" y="13388"/>
                  </a:cubicBezTo>
                  <a:cubicBezTo>
                    <a:pt x="968" y="13394"/>
                    <a:pt x="1008" y="13397"/>
                    <a:pt x="1049" y="13397"/>
                  </a:cubicBezTo>
                  <a:cubicBezTo>
                    <a:pt x="1300" y="13397"/>
                    <a:pt x="1598" y="13283"/>
                    <a:pt x="1944" y="13029"/>
                  </a:cubicBezTo>
                  <a:cubicBezTo>
                    <a:pt x="2155" y="12860"/>
                    <a:pt x="2387" y="12627"/>
                    <a:pt x="2619" y="12332"/>
                  </a:cubicBezTo>
                  <a:cubicBezTo>
                    <a:pt x="3190" y="11635"/>
                    <a:pt x="3739" y="10768"/>
                    <a:pt x="4246" y="9839"/>
                  </a:cubicBezTo>
                  <a:cubicBezTo>
                    <a:pt x="4626" y="9142"/>
                    <a:pt x="4985" y="8381"/>
                    <a:pt x="5302" y="7621"/>
                  </a:cubicBezTo>
                  <a:cubicBezTo>
                    <a:pt x="6168" y="5614"/>
                    <a:pt x="6760" y="3565"/>
                    <a:pt x="6929" y="2108"/>
                  </a:cubicBezTo>
                  <a:cubicBezTo>
                    <a:pt x="7056" y="1136"/>
                    <a:pt x="6971" y="439"/>
                    <a:pt x="6654" y="228"/>
                  </a:cubicBezTo>
                  <a:cubicBezTo>
                    <a:pt x="6633" y="206"/>
                    <a:pt x="6633" y="206"/>
                    <a:pt x="6612" y="206"/>
                  </a:cubicBezTo>
                  <a:cubicBezTo>
                    <a:pt x="6382" y="67"/>
                    <a:pt x="6164" y="0"/>
                    <a:pt x="5954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Google Shape;2431;p49">
              <a:extLst>
                <a:ext uri="{FF2B5EF4-FFF2-40B4-BE49-F238E27FC236}">
                  <a16:creationId xmlns:a16="http://schemas.microsoft.com/office/drawing/2014/main" id="{12A75436-E7ED-408F-88C0-5756698017BA}"/>
                </a:ext>
              </a:extLst>
            </p:cNvPr>
            <p:cNvSpPr/>
            <p:nvPr/>
          </p:nvSpPr>
          <p:spPr>
            <a:xfrm flipH="1">
              <a:off x="10675361" y="2493243"/>
              <a:ext cx="290298" cy="410204"/>
            </a:xfrm>
            <a:custGeom>
              <a:avLst/>
              <a:gdLst/>
              <a:ahLst/>
              <a:cxnLst/>
              <a:rect l="l" t="t" r="r" b="b"/>
              <a:pathLst>
                <a:path w="8769" h="12391" extrusionOk="0">
                  <a:moveTo>
                    <a:pt x="8013" y="0"/>
                  </a:moveTo>
                  <a:cubicBezTo>
                    <a:pt x="5559" y="0"/>
                    <a:pt x="1" y="10418"/>
                    <a:pt x="1523" y="12180"/>
                  </a:cubicBezTo>
                  <a:cubicBezTo>
                    <a:pt x="1586" y="12244"/>
                    <a:pt x="1649" y="12307"/>
                    <a:pt x="1734" y="12349"/>
                  </a:cubicBezTo>
                  <a:cubicBezTo>
                    <a:pt x="1792" y="12377"/>
                    <a:pt x="1855" y="12390"/>
                    <a:pt x="1923" y="12390"/>
                  </a:cubicBezTo>
                  <a:cubicBezTo>
                    <a:pt x="2326" y="12390"/>
                    <a:pt x="2894" y="11922"/>
                    <a:pt x="3508" y="11145"/>
                  </a:cubicBezTo>
                  <a:cubicBezTo>
                    <a:pt x="4121" y="10406"/>
                    <a:pt x="4797" y="9371"/>
                    <a:pt x="5431" y="8251"/>
                  </a:cubicBezTo>
                  <a:cubicBezTo>
                    <a:pt x="5557" y="8040"/>
                    <a:pt x="5663" y="7829"/>
                    <a:pt x="5790" y="7618"/>
                  </a:cubicBezTo>
                  <a:cubicBezTo>
                    <a:pt x="5790" y="7618"/>
                    <a:pt x="5790" y="7618"/>
                    <a:pt x="5790" y="7596"/>
                  </a:cubicBezTo>
                  <a:cubicBezTo>
                    <a:pt x="6402" y="6519"/>
                    <a:pt x="6951" y="5378"/>
                    <a:pt x="7416" y="4301"/>
                  </a:cubicBezTo>
                  <a:cubicBezTo>
                    <a:pt x="8282" y="2337"/>
                    <a:pt x="8768" y="668"/>
                    <a:pt x="8493" y="182"/>
                  </a:cubicBezTo>
                  <a:cubicBezTo>
                    <a:pt x="8472" y="140"/>
                    <a:pt x="8430" y="119"/>
                    <a:pt x="8388" y="97"/>
                  </a:cubicBezTo>
                  <a:cubicBezTo>
                    <a:pt x="8274" y="31"/>
                    <a:pt x="8148" y="0"/>
                    <a:pt x="8013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Google Shape;2432;p49">
              <a:extLst>
                <a:ext uri="{FF2B5EF4-FFF2-40B4-BE49-F238E27FC236}">
                  <a16:creationId xmlns:a16="http://schemas.microsoft.com/office/drawing/2014/main" id="{E1B9B1F4-A472-4634-BDD4-3AF254186E4A}"/>
                </a:ext>
              </a:extLst>
            </p:cNvPr>
            <p:cNvSpPr/>
            <p:nvPr/>
          </p:nvSpPr>
          <p:spPr>
            <a:xfrm flipH="1">
              <a:off x="10517319" y="2496157"/>
              <a:ext cx="225213" cy="451387"/>
            </a:xfrm>
            <a:custGeom>
              <a:avLst/>
              <a:gdLst/>
              <a:ahLst/>
              <a:cxnLst/>
              <a:rect l="l" t="t" r="r" b="b"/>
              <a:pathLst>
                <a:path w="6803" h="13635" extrusionOk="0">
                  <a:moveTo>
                    <a:pt x="5260" y="0"/>
                  </a:moveTo>
                  <a:cubicBezTo>
                    <a:pt x="4300" y="0"/>
                    <a:pt x="3310" y="2203"/>
                    <a:pt x="1986" y="6114"/>
                  </a:cubicBezTo>
                  <a:cubicBezTo>
                    <a:pt x="613" y="10149"/>
                    <a:pt x="0" y="13592"/>
                    <a:pt x="1415" y="13634"/>
                  </a:cubicBezTo>
                  <a:cubicBezTo>
                    <a:pt x="1421" y="13635"/>
                    <a:pt x="1427" y="13635"/>
                    <a:pt x="1433" y="13635"/>
                  </a:cubicBezTo>
                  <a:cubicBezTo>
                    <a:pt x="2497" y="13635"/>
                    <a:pt x="4717" y="9892"/>
                    <a:pt x="5746" y="5438"/>
                  </a:cubicBezTo>
                  <a:cubicBezTo>
                    <a:pt x="6802" y="981"/>
                    <a:pt x="6358" y="200"/>
                    <a:pt x="5366" y="9"/>
                  </a:cubicBezTo>
                  <a:cubicBezTo>
                    <a:pt x="5330" y="3"/>
                    <a:pt x="5295" y="0"/>
                    <a:pt x="5260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Google Shape;2433;p49">
              <a:extLst>
                <a:ext uri="{FF2B5EF4-FFF2-40B4-BE49-F238E27FC236}">
                  <a16:creationId xmlns:a16="http://schemas.microsoft.com/office/drawing/2014/main" id="{278B7328-7ABF-47B0-8009-98D739D8135F}"/>
                </a:ext>
              </a:extLst>
            </p:cNvPr>
            <p:cNvSpPr/>
            <p:nvPr/>
          </p:nvSpPr>
          <p:spPr>
            <a:xfrm flipH="1">
              <a:off x="10468390" y="2529858"/>
              <a:ext cx="179032" cy="411032"/>
            </a:xfrm>
            <a:custGeom>
              <a:avLst/>
              <a:gdLst/>
              <a:ahLst/>
              <a:cxnLst/>
              <a:rect l="l" t="t" r="r" b="b"/>
              <a:pathLst>
                <a:path w="5408" h="12416" extrusionOk="0">
                  <a:moveTo>
                    <a:pt x="4072" y="0"/>
                  </a:moveTo>
                  <a:cubicBezTo>
                    <a:pt x="2763" y="0"/>
                    <a:pt x="0" y="11821"/>
                    <a:pt x="1732" y="12384"/>
                  </a:cubicBezTo>
                  <a:cubicBezTo>
                    <a:pt x="1798" y="12405"/>
                    <a:pt x="1863" y="12416"/>
                    <a:pt x="1928" y="12416"/>
                  </a:cubicBezTo>
                  <a:cubicBezTo>
                    <a:pt x="3091" y="12416"/>
                    <a:pt x="4092" y="9108"/>
                    <a:pt x="4732" y="6047"/>
                  </a:cubicBezTo>
                  <a:cubicBezTo>
                    <a:pt x="5408" y="2815"/>
                    <a:pt x="5408" y="280"/>
                    <a:pt x="4119" y="5"/>
                  </a:cubicBezTo>
                  <a:cubicBezTo>
                    <a:pt x="4104" y="2"/>
                    <a:pt x="4088" y="0"/>
                    <a:pt x="4072" y="0"/>
                  </a:cubicBezTo>
                  <a:close/>
                </a:path>
              </a:pathLst>
            </a:custGeom>
            <a:solidFill>
              <a:srgbClr val="C39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Google Shape;2434;p49">
              <a:extLst>
                <a:ext uri="{FF2B5EF4-FFF2-40B4-BE49-F238E27FC236}">
                  <a16:creationId xmlns:a16="http://schemas.microsoft.com/office/drawing/2014/main" id="{ADC0D89D-B474-4087-9CC3-13BDCD6FC82B}"/>
                </a:ext>
              </a:extLst>
            </p:cNvPr>
            <p:cNvSpPr/>
            <p:nvPr/>
          </p:nvSpPr>
          <p:spPr>
            <a:xfrm flipH="1">
              <a:off x="10629908" y="2484040"/>
              <a:ext cx="347205" cy="920220"/>
            </a:xfrm>
            <a:custGeom>
              <a:avLst/>
              <a:gdLst/>
              <a:ahLst/>
              <a:cxnLst/>
              <a:rect l="l" t="t" r="r" b="b"/>
              <a:pathLst>
                <a:path w="10488" h="27797" extrusionOk="0">
                  <a:moveTo>
                    <a:pt x="4129" y="27203"/>
                  </a:moveTo>
                  <a:cubicBezTo>
                    <a:pt x="4100" y="27241"/>
                    <a:pt x="4071" y="27278"/>
                    <a:pt x="4041" y="27313"/>
                  </a:cubicBezTo>
                  <a:lnTo>
                    <a:pt x="4041" y="27313"/>
                  </a:lnTo>
                  <a:cubicBezTo>
                    <a:pt x="4075" y="27356"/>
                    <a:pt x="4103" y="27382"/>
                    <a:pt x="4121" y="27382"/>
                  </a:cubicBezTo>
                  <a:cubicBezTo>
                    <a:pt x="4146" y="27382"/>
                    <a:pt x="4152" y="27331"/>
                    <a:pt x="4129" y="27203"/>
                  </a:cubicBezTo>
                  <a:close/>
                  <a:moveTo>
                    <a:pt x="9787" y="0"/>
                  </a:moveTo>
                  <a:cubicBezTo>
                    <a:pt x="9459" y="0"/>
                    <a:pt x="9149" y="163"/>
                    <a:pt x="8839" y="460"/>
                  </a:cubicBezTo>
                  <a:cubicBezTo>
                    <a:pt x="8818" y="418"/>
                    <a:pt x="8776" y="397"/>
                    <a:pt x="8734" y="375"/>
                  </a:cubicBezTo>
                  <a:cubicBezTo>
                    <a:pt x="8620" y="309"/>
                    <a:pt x="8494" y="278"/>
                    <a:pt x="8359" y="278"/>
                  </a:cubicBezTo>
                  <a:cubicBezTo>
                    <a:pt x="5905" y="278"/>
                    <a:pt x="347" y="10696"/>
                    <a:pt x="1869" y="12458"/>
                  </a:cubicBezTo>
                  <a:cubicBezTo>
                    <a:pt x="833" y="16269"/>
                    <a:pt x="1" y="20892"/>
                    <a:pt x="1203" y="20892"/>
                  </a:cubicBezTo>
                  <a:cubicBezTo>
                    <a:pt x="1227" y="20892"/>
                    <a:pt x="1252" y="20891"/>
                    <a:pt x="1277" y="20887"/>
                  </a:cubicBezTo>
                  <a:cubicBezTo>
                    <a:pt x="1383" y="20866"/>
                    <a:pt x="1509" y="20802"/>
                    <a:pt x="1615" y="20697"/>
                  </a:cubicBezTo>
                  <a:lnTo>
                    <a:pt x="1615" y="20697"/>
                  </a:lnTo>
                  <a:cubicBezTo>
                    <a:pt x="1171" y="23379"/>
                    <a:pt x="812" y="26759"/>
                    <a:pt x="1742" y="27140"/>
                  </a:cubicBezTo>
                  <a:cubicBezTo>
                    <a:pt x="1780" y="27154"/>
                    <a:pt x="1819" y="27161"/>
                    <a:pt x="1858" y="27161"/>
                  </a:cubicBezTo>
                  <a:cubicBezTo>
                    <a:pt x="2161" y="27161"/>
                    <a:pt x="2477" y="26736"/>
                    <a:pt x="2777" y="26062"/>
                  </a:cubicBezTo>
                  <a:lnTo>
                    <a:pt x="2777" y="26062"/>
                  </a:lnTo>
                  <a:cubicBezTo>
                    <a:pt x="2695" y="27109"/>
                    <a:pt x="2812" y="27796"/>
                    <a:pt x="3322" y="27796"/>
                  </a:cubicBezTo>
                  <a:cubicBezTo>
                    <a:pt x="3337" y="27796"/>
                    <a:pt x="3353" y="27796"/>
                    <a:pt x="3368" y="27794"/>
                  </a:cubicBezTo>
                  <a:cubicBezTo>
                    <a:pt x="3557" y="27794"/>
                    <a:pt x="3797" y="27609"/>
                    <a:pt x="4041" y="27313"/>
                  </a:cubicBezTo>
                  <a:lnTo>
                    <a:pt x="4041" y="27313"/>
                  </a:lnTo>
                  <a:cubicBezTo>
                    <a:pt x="3904" y="27140"/>
                    <a:pt x="3665" y="26699"/>
                    <a:pt x="3558" y="26633"/>
                  </a:cubicBezTo>
                  <a:cubicBezTo>
                    <a:pt x="3368" y="24520"/>
                    <a:pt x="4108" y="22366"/>
                    <a:pt x="5523" y="20802"/>
                  </a:cubicBezTo>
                  <a:lnTo>
                    <a:pt x="5523" y="20802"/>
                  </a:lnTo>
                  <a:cubicBezTo>
                    <a:pt x="5399" y="20909"/>
                    <a:pt x="5246" y="20955"/>
                    <a:pt x="5075" y="20955"/>
                  </a:cubicBezTo>
                  <a:cubicBezTo>
                    <a:pt x="5042" y="20955"/>
                    <a:pt x="5008" y="20954"/>
                    <a:pt x="4974" y="20950"/>
                  </a:cubicBezTo>
                  <a:cubicBezTo>
                    <a:pt x="4678" y="20929"/>
                    <a:pt x="4361" y="20739"/>
                    <a:pt x="4192" y="20486"/>
                  </a:cubicBezTo>
                  <a:cubicBezTo>
                    <a:pt x="4192" y="20464"/>
                    <a:pt x="4192" y="20464"/>
                    <a:pt x="4171" y="20443"/>
                  </a:cubicBezTo>
                  <a:cubicBezTo>
                    <a:pt x="3981" y="20148"/>
                    <a:pt x="3939" y="19767"/>
                    <a:pt x="3939" y="19387"/>
                  </a:cubicBezTo>
                  <a:cubicBezTo>
                    <a:pt x="3939" y="19239"/>
                    <a:pt x="3939" y="19070"/>
                    <a:pt x="3960" y="18922"/>
                  </a:cubicBezTo>
                  <a:cubicBezTo>
                    <a:pt x="4044" y="17930"/>
                    <a:pt x="4234" y="16958"/>
                    <a:pt x="4509" y="16028"/>
                  </a:cubicBezTo>
                  <a:cubicBezTo>
                    <a:pt x="4826" y="14972"/>
                    <a:pt x="5248" y="13979"/>
                    <a:pt x="5777" y="13029"/>
                  </a:cubicBezTo>
                  <a:cubicBezTo>
                    <a:pt x="5840" y="12881"/>
                    <a:pt x="5946" y="12733"/>
                    <a:pt x="6030" y="12585"/>
                  </a:cubicBezTo>
                  <a:lnTo>
                    <a:pt x="6030" y="12585"/>
                  </a:lnTo>
                  <a:cubicBezTo>
                    <a:pt x="5973" y="12611"/>
                    <a:pt x="5918" y="12623"/>
                    <a:pt x="5865" y="12623"/>
                  </a:cubicBezTo>
                  <a:cubicBezTo>
                    <a:pt x="5527" y="12623"/>
                    <a:pt x="5282" y="12139"/>
                    <a:pt x="5227" y="11719"/>
                  </a:cubicBezTo>
                  <a:cubicBezTo>
                    <a:pt x="5227" y="11656"/>
                    <a:pt x="5227" y="11592"/>
                    <a:pt x="5227" y="11550"/>
                  </a:cubicBezTo>
                  <a:cubicBezTo>
                    <a:pt x="5248" y="10599"/>
                    <a:pt x="5460" y="9670"/>
                    <a:pt x="5798" y="8783"/>
                  </a:cubicBezTo>
                  <a:cubicBezTo>
                    <a:pt x="5840" y="8656"/>
                    <a:pt x="5882" y="8508"/>
                    <a:pt x="5946" y="8381"/>
                  </a:cubicBezTo>
                  <a:cubicBezTo>
                    <a:pt x="6009" y="8234"/>
                    <a:pt x="6072" y="8065"/>
                    <a:pt x="6136" y="7896"/>
                  </a:cubicBezTo>
                  <a:cubicBezTo>
                    <a:pt x="6136" y="7896"/>
                    <a:pt x="6136" y="7896"/>
                    <a:pt x="6136" y="7874"/>
                  </a:cubicBezTo>
                  <a:cubicBezTo>
                    <a:pt x="6452" y="7177"/>
                    <a:pt x="6790" y="6480"/>
                    <a:pt x="7128" y="5804"/>
                  </a:cubicBezTo>
                  <a:cubicBezTo>
                    <a:pt x="7340" y="5382"/>
                    <a:pt x="7551" y="4980"/>
                    <a:pt x="7762" y="4579"/>
                  </a:cubicBezTo>
                  <a:cubicBezTo>
                    <a:pt x="8586" y="3016"/>
                    <a:pt x="9410" y="1601"/>
                    <a:pt x="10487" y="228"/>
                  </a:cubicBezTo>
                  <a:cubicBezTo>
                    <a:pt x="10466" y="206"/>
                    <a:pt x="10466" y="206"/>
                    <a:pt x="10445" y="206"/>
                  </a:cubicBezTo>
                  <a:cubicBezTo>
                    <a:pt x="10215" y="67"/>
                    <a:pt x="9997" y="0"/>
                    <a:pt x="9787" y="0"/>
                  </a:cubicBezTo>
                  <a:close/>
                </a:path>
              </a:pathLst>
            </a:custGeom>
            <a:solidFill>
              <a:srgbClr val="18301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8" name="Picture 97">
            <a:hlinkClick r:id="rId11" action="ppaction://hlinksldjump"/>
            <a:extLst>
              <a:ext uri="{FF2B5EF4-FFF2-40B4-BE49-F238E27FC236}">
                <a16:creationId xmlns:a16="http://schemas.microsoft.com/office/drawing/2014/main" id="{9E6E485C-3F6A-48DE-9543-8C75D1EC20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8605" y="281967"/>
            <a:ext cx="548688" cy="536494"/>
          </a:xfrm>
          <a:prstGeom prst="rect">
            <a:avLst/>
          </a:prstGeom>
        </p:spPr>
      </p:pic>
      <p:pic>
        <p:nvPicPr>
          <p:cNvPr id="99" name="Picture 98">
            <a:hlinkClick r:id="rId13" action="ppaction://hlinksldjump"/>
            <a:extLst>
              <a:ext uri="{FF2B5EF4-FFF2-40B4-BE49-F238E27FC236}">
                <a16:creationId xmlns:a16="http://schemas.microsoft.com/office/drawing/2014/main" id="{6B1C283D-9695-4499-BE49-CE2BA1D1F1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05234" y="318756"/>
            <a:ext cx="53039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-0.00195 -0.00348 -0.00351 -0.01042 -0.00586 -0.00973 C -0.02174 -0.0044 -0.00195 0.01064 -0.01367 4.44444E-6 C -0.01953 -0.02269 -0.01041 0.00601 -0.0207 0.00138 C -0.02474 -0.00024 -0.02734 -0.00903 -0.03073 -0.01459 C -0.03255 -0.01135 -0.03398 -0.00394 -0.03632 -0.00487 C -0.04935 -0.00926 -0.04153 -0.03426 -0.04778 -0.00649 L -0.05338 -0.01135 C -0.05403 -0.01204 -0.05468 -0.0132 -0.05547 -0.01297 C -0.05742 -0.01274 -0.05937 -0.01088 -0.06119 -0.00973 C -0.06211 -0.00834 -0.06341 -0.00741 -0.06406 -0.00487 C -0.07031 0.0199 -0.06432 0.02685 -0.07396 -0.00487 C -0.0789 0.00023 -0.08125 0.00532 -0.08685 4.44444E-6 C -0.08828 -0.00162 -0.09192 -0.00834 -0.09036 -0.00834 C -0.08737 -0.00834 -0.08463 -0.00255 -0.0819 4.44444E-6 C -0.08021 0.00138 -0.07851 0.00208 -0.07682 0.00324 C -0.07643 0.00138 -0.07578 4.44444E-6 -0.07539 -0.00162 C -0.07096 -0.02061 -0.07448 -0.01852 -0.06549 4.44444E-6 C -0.06432 -0.00602 -0.06328 -0.01204 -0.06198 -0.01783 C -0.06159 -0.01899 -0.06119 -0.02084 -0.06054 -0.02107 C -0.0595 -0.02153 -0.05859 -0.01991 -0.05768 -0.01945 C -0.05377 -0.02176 -0.04817 -0.02639 -0.04414 -0.02107 C -0.03971 -0.01505 -0.03281 0.00324 -0.03281 0.00347 C -0.03112 -0.00371 -0.02955 -0.01112 -0.02786 -0.01783 C -0.02747 -0.01899 -0.02708 -0.0213 -0.02643 -0.02107 C -0.02448 -0.02014 -0.02304 -0.01667 -0.02135 -0.01459 C -0.02057 -0.01343 -0.01953 -0.0125 -0.01862 -0.01135 C -0.01718 -0.01829 -0.01731 -0.02848 -0.01432 -0.03241 C -0.01172 -0.03565 -0.00586 -0.02755 -0.00586 -0.02732 C -0.00534 -0.02593 -0.00468 -0.02431 -0.00429 -0.02269 C -0.00377 -0.01945 -0.00299 -0.01297 -0.00299 -0.01274 L -0.00299 -0.01297 " pathEditMode="relative" rAng="0" ptsTypes="AAAAAAAAAAAAAAAAAAAAAAAAAAAAAAAAA">
                                      <p:cBhvr>
                                        <p:cTn id="6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متاز-صغير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اول-من-جد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اول-من-جد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306D-8505-EF2C-7364-435359620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752848" y="2075504"/>
            <a:ext cx="8679915" cy="3139226"/>
          </a:xfrm>
        </p:spPr>
        <p:txBody>
          <a:bodyPr anchor="ctr">
            <a:normAutofit/>
          </a:bodyPr>
          <a:lstStyle/>
          <a:p>
            <a:r>
              <a:rPr lang="ar-K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عرض الدرس</a:t>
            </a:r>
          </a:p>
        </p:txBody>
      </p:sp>
    </p:spTree>
    <p:extLst>
      <p:ext uri="{BB962C8B-B14F-4D97-AF65-F5344CB8AC3E}">
        <p14:creationId xmlns:p14="http://schemas.microsoft.com/office/powerpoint/2010/main" val="146205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7F06C0F-7ADF-4DF1-90B9-41CA15D59C5A}"/>
              </a:ext>
            </a:extLst>
          </p:cNvPr>
          <p:cNvGrpSpPr/>
          <p:nvPr/>
        </p:nvGrpSpPr>
        <p:grpSpPr>
          <a:xfrm>
            <a:off x="231912" y="921026"/>
            <a:ext cx="11728175" cy="5035826"/>
            <a:chOff x="225286" y="1236541"/>
            <a:chExt cx="11728175" cy="353252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48A6671-6FEA-4DC1-95AD-FAFB886F0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742"/>
            <a:stretch/>
          </p:blipFill>
          <p:spPr>
            <a:xfrm>
              <a:off x="225286" y="1236541"/>
              <a:ext cx="11728175" cy="35325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2B9DC8C0-F0DD-40BE-B5EA-976A93E8CCD1}"/>
                </a:ext>
              </a:extLst>
            </p:cNvPr>
            <p:cNvSpPr/>
            <p:nvPr/>
          </p:nvSpPr>
          <p:spPr>
            <a:xfrm>
              <a:off x="7166730" y="3778994"/>
              <a:ext cx="3726968" cy="932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AD6A901A-6266-4155-97C8-711F5377366E}"/>
                </a:ext>
              </a:extLst>
            </p:cNvPr>
            <p:cNvSpPr/>
            <p:nvPr/>
          </p:nvSpPr>
          <p:spPr>
            <a:xfrm>
              <a:off x="1962281" y="3999164"/>
              <a:ext cx="3726968" cy="736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dirty="0"/>
            </a:p>
          </p:txBody>
        </p:sp>
      </p:grpSp>
    </p:spTree>
    <p:extLst>
      <p:ext uri="{BB962C8B-B14F-4D97-AF65-F5344CB8AC3E}">
        <p14:creationId xmlns:p14="http://schemas.microsoft.com/office/powerpoint/2010/main" val="248690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5211DCA-F4E5-41EB-A8B4-80819C70049B}"/>
              </a:ext>
            </a:extLst>
          </p:cNvPr>
          <p:cNvGrpSpPr/>
          <p:nvPr/>
        </p:nvGrpSpPr>
        <p:grpSpPr>
          <a:xfrm>
            <a:off x="129186" y="19308"/>
            <a:ext cx="8955179" cy="4783692"/>
            <a:chOff x="414108" y="417786"/>
            <a:chExt cx="11363784" cy="602242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91B3664-1826-42DE-8B35-F263B7947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537" t="46436" r="24923" b="17242"/>
            <a:stretch/>
          </p:blipFill>
          <p:spPr>
            <a:xfrm>
              <a:off x="414108" y="417786"/>
              <a:ext cx="11363784" cy="60224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EBBA19C8-0345-4842-A5CD-57103FEAD421}"/>
                </a:ext>
              </a:extLst>
            </p:cNvPr>
            <p:cNvSpPr/>
            <p:nvPr/>
          </p:nvSpPr>
          <p:spPr>
            <a:xfrm>
              <a:off x="6656796" y="5078415"/>
              <a:ext cx="5068088" cy="13116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69DFB2-458B-95F6-5864-CE09ED26A485}"/>
              </a:ext>
            </a:extLst>
          </p:cNvPr>
          <p:cNvSpPr txBox="1"/>
          <p:nvPr/>
        </p:nvSpPr>
        <p:spPr>
          <a:xfrm>
            <a:off x="8792818" y="3505200"/>
            <a:ext cx="2438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</a:rPr>
              <a:t>2 4 9   1 1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FA0FF-9074-C129-736A-2F92AFCA1256}"/>
              </a:ext>
            </a:extLst>
          </p:cNvPr>
          <p:cNvSpPr txBox="1"/>
          <p:nvPr/>
        </p:nvSpPr>
        <p:spPr>
          <a:xfrm>
            <a:off x="10197548" y="4064293"/>
            <a:ext cx="861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</a:rPr>
              <a:t>5 1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D18AA-BEA3-2853-6302-21D8D91BE554}"/>
              </a:ext>
            </a:extLst>
          </p:cNvPr>
          <p:cNvSpPr txBox="1"/>
          <p:nvPr/>
        </p:nvSpPr>
        <p:spPr>
          <a:xfrm>
            <a:off x="11058939" y="4023289"/>
            <a:ext cx="861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</a:rPr>
              <a:t>×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646DCE-A88D-BD4D-656A-2C08A79A6B58}"/>
              </a:ext>
            </a:extLst>
          </p:cNvPr>
          <p:cNvCxnSpPr>
            <a:cxnSpLocks/>
          </p:cNvCxnSpPr>
          <p:nvPr/>
        </p:nvCxnSpPr>
        <p:spPr>
          <a:xfrm flipH="1" flipV="1">
            <a:off x="9157252" y="4633276"/>
            <a:ext cx="2332383" cy="21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66F67E-FD84-D83E-8AA9-F35C7B37568D}"/>
              </a:ext>
            </a:extLst>
          </p:cNvPr>
          <p:cNvSpPr txBox="1"/>
          <p:nvPr/>
        </p:nvSpPr>
        <p:spPr>
          <a:xfrm>
            <a:off x="10714382" y="4674280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ABE4A-8D87-C840-7DAF-2A7AF8228B67}"/>
              </a:ext>
            </a:extLst>
          </p:cNvPr>
          <p:cNvSpPr txBox="1"/>
          <p:nvPr/>
        </p:nvSpPr>
        <p:spPr>
          <a:xfrm>
            <a:off x="10986052" y="5113328"/>
            <a:ext cx="861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9B17E8-BF50-43AF-26DB-1FFDB603D6E7}"/>
              </a:ext>
            </a:extLst>
          </p:cNvPr>
          <p:cNvCxnSpPr>
            <a:cxnSpLocks/>
          </p:cNvCxnSpPr>
          <p:nvPr/>
        </p:nvCxnSpPr>
        <p:spPr>
          <a:xfrm flipH="1">
            <a:off x="8567530" y="5744485"/>
            <a:ext cx="2849218" cy="25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17410F-678E-A199-5B7E-FAD7640D263E}"/>
              </a:ext>
            </a:extLst>
          </p:cNvPr>
          <p:cNvSpPr txBox="1"/>
          <p:nvPr/>
        </p:nvSpPr>
        <p:spPr>
          <a:xfrm>
            <a:off x="10323443" y="4674280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ADA1B-E7EB-ACF2-B29C-4DA17F27D56B}"/>
              </a:ext>
            </a:extLst>
          </p:cNvPr>
          <p:cNvSpPr txBox="1"/>
          <p:nvPr/>
        </p:nvSpPr>
        <p:spPr>
          <a:xfrm>
            <a:off x="9932504" y="4674280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3902FD-48F8-A6AA-D342-E5527D70D3FC}"/>
              </a:ext>
            </a:extLst>
          </p:cNvPr>
          <p:cNvSpPr txBox="1"/>
          <p:nvPr/>
        </p:nvSpPr>
        <p:spPr>
          <a:xfrm>
            <a:off x="9541565" y="4674280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49421-1099-3608-36E4-40781CCD1734}"/>
              </a:ext>
            </a:extLst>
          </p:cNvPr>
          <p:cNvSpPr txBox="1"/>
          <p:nvPr/>
        </p:nvSpPr>
        <p:spPr>
          <a:xfrm>
            <a:off x="9150626" y="4674280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050AA7-4731-8939-7431-C45CA1EDDEB6}"/>
              </a:ext>
            </a:extLst>
          </p:cNvPr>
          <p:cNvSpPr txBox="1"/>
          <p:nvPr/>
        </p:nvSpPr>
        <p:spPr>
          <a:xfrm>
            <a:off x="10707756" y="5184922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902E3C-D2D0-B897-4079-04B74E7D0CF4}"/>
              </a:ext>
            </a:extLst>
          </p:cNvPr>
          <p:cNvSpPr txBox="1"/>
          <p:nvPr/>
        </p:nvSpPr>
        <p:spPr>
          <a:xfrm>
            <a:off x="10296938" y="5241889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4EAF3-17A4-C875-DDB3-D5FC27D819CF}"/>
              </a:ext>
            </a:extLst>
          </p:cNvPr>
          <p:cNvSpPr txBox="1"/>
          <p:nvPr/>
        </p:nvSpPr>
        <p:spPr>
          <a:xfrm>
            <a:off x="9886120" y="5206092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CEDAC4-C0F1-D1D2-1BD0-09743FA3103C}"/>
              </a:ext>
            </a:extLst>
          </p:cNvPr>
          <p:cNvSpPr txBox="1"/>
          <p:nvPr/>
        </p:nvSpPr>
        <p:spPr>
          <a:xfrm>
            <a:off x="9501806" y="5229929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B11B5A-174F-D238-D57E-DEA4F7A5985C}"/>
              </a:ext>
            </a:extLst>
          </p:cNvPr>
          <p:cNvSpPr txBox="1"/>
          <p:nvPr/>
        </p:nvSpPr>
        <p:spPr>
          <a:xfrm>
            <a:off x="9117492" y="5207384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69910C-BE47-71F3-D00A-FD2C5FDA5B5F}"/>
              </a:ext>
            </a:extLst>
          </p:cNvPr>
          <p:cNvSpPr txBox="1"/>
          <p:nvPr/>
        </p:nvSpPr>
        <p:spPr>
          <a:xfrm>
            <a:off x="8733178" y="5211343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CC4CC4-5299-FEEE-193C-415C1FE88447}"/>
              </a:ext>
            </a:extLst>
          </p:cNvPr>
          <p:cNvSpPr txBox="1"/>
          <p:nvPr/>
        </p:nvSpPr>
        <p:spPr>
          <a:xfrm>
            <a:off x="10760769" y="5745861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2FB4F8-CE31-FCC2-08CE-0CADFC47C0B9}"/>
              </a:ext>
            </a:extLst>
          </p:cNvPr>
          <p:cNvSpPr txBox="1"/>
          <p:nvPr/>
        </p:nvSpPr>
        <p:spPr>
          <a:xfrm>
            <a:off x="10349951" y="5802828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C4C688-9662-541F-B6AA-99F7E13C943E}"/>
              </a:ext>
            </a:extLst>
          </p:cNvPr>
          <p:cNvSpPr txBox="1"/>
          <p:nvPr/>
        </p:nvSpPr>
        <p:spPr>
          <a:xfrm>
            <a:off x="9939133" y="5800161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7FBB1-BFD1-E215-C34B-494C82263FCD}"/>
              </a:ext>
            </a:extLst>
          </p:cNvPr>
          <p:cNvSpPr txBox="1"/>
          <p:nvPr/>
        </p:nvSpPr>
        <p:spPr>
          <a:xfrm>
            <a:off x="9554819" y="5823998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45F0D-2F77-96C0-8BAA-79F365B7B24C}"/>
              </a:ext>
            </a:extLst>
          </p:cNvPr>
          <p:cNvSpPr txBox="1"/>
          <p:nvPr/>
        </p:nvSpPr>
        <p:spPr>
          <a:xfrm>
            <a:off x="9170505" y="5801453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4CC2D2-F8A8-DEA1-03E1-4A394E7D4F6D}"/>
              </a:ext>
            </a:extLst>
          </p:cNvPr>
          <p:cNvSpPr txBox="1"/>
          <p:nvPr/>
        </p:nvSpPr>
        <p:spPr>
          <a:xfrm>
            <a:off x="8786191" y="5805412"/>
            <a:ext cx="364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b="1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2D2DB6-0518-076D-5FD4-CF5EB09A657A}"/>
              </a:ext>
            </a:extLst>
          </p:cNvPr>
          <p:cNvSpPr/>
          <p:nvPr/>
        </p:nvSpPr>
        <p:spPr>
          <a:xfrm>
            <a:off x="10316815" y="3215026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DA609B-B06D-F2C4-63D2-87D3E34E1419}"/>
              </a:ext>
            </a:extLst>
          </p:cNvPr>
          <p:cNvSpPr/>
          <p:nvPr/>
        </p:nvSpPr>
        <p:spPr>
          <a:xfrm>
            <a:off x="9866241" y="3215025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D96D11-1C1E-A3CD-2059-5FD432824F47}"/>
              </a:ext>
            </a:extLst>
          </p:cNvPr>
          <p:cNvSpPr/>
          <p:nvPr/>
        </p:nvSpPr>
        <p:spPr>
          <a:xfrm>
            <a:off x="9372600" y="3224446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1FC4BE-B6AC-3D43-F191-A9A96F20D20F}"/>
              </a:ext>
            </a:extLst>
          </p:cNvPr>
          <p:cNvSpPr/>
          <p:nvPr/>
        </p:nvSpPr>
        <p:spPr>
          <a:xfrm>
            <a:off x="9541564" y="4425708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A80C0F5-898D-FE65-8678-7547D3D08520}"/>
              </a:ext>
            </a:extLst>
          </p:cNvPr>
          <p:cNvSpPr/>
          <p:nvPr/>
        </p:nvSpPr>
        <p:spPr>
          <a:xfrm>
            <a:off x="9112161" y="4444408"/>
            <a:ext cx="324679" cy="3187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6B8B536-4DF2-F238-D934-C5EF22307E74}"/>
              </a:ext>
            </a:extLst>
          </p:cNvPr>
          <p:cNvSpPr/>
          <p:nvPr/>
        </p:nvSpPr>
        <p:spPr>
          <a:xfrm>
            <a:off x="10638187" y="4171260"/>
            <a:ext cx="304799" cy="3114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BCBFC7-13BA-3515-EE9B-93CFCD63F04D}"/>
              </a:ext>
            </a:extLst>
          </p:cNvPr>
          <p:cNvSpPr/>
          <p:nvPr/>
        </p:nvSpPr>
        <p:spPr>
          <a:xfrm>
            <a:off x="10296938" y="4173371"/>
            <a:ext cx="304799" cy="31142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0523FF-BA4F-2D52-9580-41A89EEC6FD6}"/>
              </a:ext>
            </a:extLst>
          </p:cNvPr>
          <p:cNvCxnSpPr/>
          <p:nvPr/>
        </p:nvCxnSpPr>
        <p:spPr>
          <a:xfrm flipH="1">
            <a:off x="9243391" y="3359426"/>
            <a:ext cx="14709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مجلد الخرائط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821_TF23154475.potx" id="{2B59C04D-32CC-4454-869C-676E1D7F650B}" vid="{D11B592A-8E26-4EB2-B8CD-9A4D9AE3CA2E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4716F-C831-4AC2-BB0A-5EC60E4671B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8F3D8C7-1E6F-4D15-8163-ADBC81A00A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A8986E-DA64-415A-A390-AF2FFA01B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تصميم أطلس</Template>
  <TotalTime>0</TotalTime>
  <Words>258</Words>
  <Application>Microsoft Office PowerPoint</Application>
  <PresentationFormat>شاشة عريضة</PresentationFormat>
  <Paragraphs>149</Paragraphs>
  <Slides>23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23</vt:i4>
      </vt:variant>
    </vt:vector>
  </HeadingPairs>
  <TitlesOfParts>
    <vt:vector size="37" baseType="lpstr">
      <vt:lpstr>Arabic Typesetting</vt:lpstr>
      <vt:lpstr>Arial</vt:lpstr>
      <vt:lpstr>Calibri</vt:lpstr>
      <vt:lpstr>Calibri Light</vt:lpstr>
      <vt:lpstr>Pirata One</vt:lpstr>
      <vt:lpstr>Sakkal Majalla</vt:lpstr>
      <vt:lpstr>Simplified Arabic Fixed</vt:lpstr>
      <vt:lpstr>Tahoma</vt:lpstr>
      <vt:lpstr>Times New Roman</vt:lpstr>
      <vt:lpstr>Wingdings</vt:lpstr>
      <vt:lpstr>مجلد الخرائط</vt:lpstr>
      <vt:lpstr>1_نسق Office</vt:lpstr>
      <vt:lpstr>Office Theme</vt:lpstr>
      <vt:lpstr>1_Office Theme</vt:lpstr>
      <vt:lpstr>(3-2): ضرب الأعداد الكلية وتقدير الناتج  إعداد المعلمة: أ. نوره راشد</vt:lpstr>
      <vt:lpstr>التــمهــيد</vt:lpstr>
      <vt:lpstr>علينا الإجابة بصورة صحيحة لنستعيد الكنز من القراصنة </vt:lpstr>
      <vt:lpstr>عرض تقديمي في PowerPoint</vt:lpstr>
      <vt:lpstr>عرض تقديمي في PowerPoint</vt:lpstr>
      <vt:lpstr>عرض تقديمي في PowerPoint</vt:lpstr>
      <vt:lpstr>عرض الدرس</vt:lpstr>
      <vt:lpstr>عرض تقديمي في PowerPoint</vt:lpstr>
      <vt:lpstr>عرض تقديمي في PowerPoint</vt:lpstr>
      <vt:lpstr>عرض تقديمي في PowerPoint</vt:lpstr>
      <vt:lpstr>تــمــــــــــرن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التقييم المختصر</vt:lpstr>
      <vt:lpstr>الخاتمـــــة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2021-10-24T10:11:38Z</dcterms:created>
  <dcterms:modified xsi:type="dcterms:W3CDTF">2023-06-04T17:16:32Z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