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media1.mp4" ContentType="video/unknown"/>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Geeza Pro Regular"/>
          <a:ea typeface="Geeza Pro Regular"/>
          <a:cs typeface="Geeza Pro Regular"/>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Geeza Pro Regular"/>
          <a:ea typeface="Geeza Pro Regular"/>
          <a:cs typeface="Geeza Pro Regular"/>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Geeza Pro Regular"/>
          <a:ea typeface="Geeza Pro Regular"/>
          <a:cs typeface="Geeza Pro Regular"/>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Geeza Pro Regular"/>
          <a:ea typeface="Geeza Pro Regular"/>
          <a:cs typeface="Geeza Pro Regular"/>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Geeza Pro Regular"/>
          <a:ea typeface="Geeza Pro Regular"/>
          <a:cs typeface="Geeza Pro Regular"/>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algn="r" defTabSz="457200" rtl="1" latinLnBrk="0">
      <a:lnSpc>
        <a:spcPct val="117999"/>
      </a:lnSpc>
      <a:defRPr sz="2200">
        <a:latin typeface="+mn-lt"/>
        <a:ea typeface="+mn-ea"/>
        <a:cs typeface="+mn-cs"/>
        <a:sym typeface="Helvetica Neue"/>
      </a:defRPr>
    </a:lvl1pPr>
    <a:lvl2pPr indent="228600" algn="r" defTabSz="457200" rtl="1" latinLnBrk="0">
      <a:lnSpc>
        <a:spcPct val="117999"/>
      </a:lnSpc>
      <a:defRPr sz="2200">
        <a:latin typeface="+mn-lt"/>
        <a:ea typeface="+mn-ea"/>
        <a:cs typeface="+mn-cs"/>
        <a:sym typeface="Helvetica Neue"/>
      </a:defRPr>
    </a:lvl2pPr>
    <a:lvl3pPr indent="457200" algn="r" defTabSz="457200" rtl="1" latinLnBrk="0">
      <a:lnSpc>
        <a:spcPct val="117999"/>
      </a:lnSpc>
      <a:defRPr sz="2200">
        <a:latin typeface="+mn-lt"/>
        <a:ea typeface="+mn-ea"/>
        <a:cs typeface="+mn-cs"/>
        <a:sym typeface="Helvetica Neue"/>
      </a:defRPr>
    </a:lvl3pPr>
    <a:lvl4pPr indent="685800" algn="r" defTabSz="457200" rtl="1" latinLnBrk="0">
      <a:lnSpc>
        <a:spcPct val="117999"/>
      </a:lnSpc>
      <a:defRPr sz="2200">
        <a:latin typeface="+mn-lt"/>
        <a:ea typeface="+mn-ea"/>
        <a:cs typeface="+mn-cs"/>
        <a:sym typeface="Helvetica Neue"/>
      </a:defRPr>
    </a:lvl4pPr>
    <a:lvl5pPr indent="914400" algn="r" defTabSz="457200" rtl="1" latinLnBrk="0">
      <a:lnSpc>
        <a:spcPct val="117999"/>
      </a:lnSpc>
      <a:defRPr sz="2200">
        <a:latin typeface="+mn-lt"/>
        <a:ea typeface="+mn-ea"/>
        <a:cs typeface="+mn-cs"/>
        <a:sym typeface="Helvetica Neue"/>
      </a:defRPr>
    </a:lvl5pPr>
    <a:lvl6pPr indent="1143000" algn="r" defTabSz="457200" rtl="1" latinLnBrk="0">
      <a:lnSpc>
        <a:spcPct val="117999"/>
      </a:lnSpc>
      <a:defRPr sz="2200">
        <a:latin typeface="+mn-lt"/>
        <a:ea typeface="+mn-ea"/>
        <a:cs typeface="+mn-cs"/>
        <a:sym typeface="Helvetica Neue"/>
      </a:defRPr>
    </a:lvl6pPr>
    <a:lvl7pPr indent="1371600" algn="r" defTabSz="457200" rtl="1" latinLnBrk="0">
      <a:lnSpc>
        <a:spcPct val="117999"/>
      </a:lnSpc>
      <a:defRPr sz="2200">
        <a:latin typeface="+mn-lt"/>
        <a:ea typeface="+mn-ea"/>
        <a:cs typeface="+mn-cs"/>
        <a:sym typeface="Helvetica Neue"/>
      </a:defRPr>
    </a:lvl7pPr>
    <a:lvl8pPr indent="1600200" algn="r" defTabSz="457200" rtl="1" latinLnBrk="0">
      <a:lnSpc>
        <a:spcPct val="117999"/>
      </a:lnSpc>
      <a:defRPr sz="2200">
        <a:latin typeface="+mn-lt"/>
        <a:ea typeface="+mn-ea"/>
        <a:cs typeface="+mn-cs"/>
        <a:sym typeface="Helvetica Neue"/>
      </a:defRPr>
    </a:lvl8pPr>
    <a:lvl9pPr indent="1828800" algn="r" defTabSz="457200" rtl="1"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العنوان">
    <p:spTree>
      <p:nvGrpSpPr>
        <p:cNvPr id="1" name=""/>
        <p:cNvGrpSpPr/>
        <p:nvPr/>
      </p:nvGrpSpPr>
      <p:grpSpPr>
        <a:xfrm>
          <a:off x="0" y="0"/>
          <a:ext cx="0" cy="0"/>
          <a:chOff x="0" y="0"/>
          <a:chExt cx="0" cy="0"/>
        </a:xfrm>
      </p:grpSpPr>
      <p:sp>
        <p:nvSpPr>
          <p:cNvPr id="11" name="المؤلف والتاريخ"/>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759459">
              <a:lnSpc>
                <a:spcPct val="100000"/>
              </a:lnSpc>
              <a:spcBef>
                <a:spcPts val="0"/>
              </a:spcBef>
              <a:buSzTx/>
              <a:buNone/>
              <a:defRPr b="1" sz="3312"/>
            </a:lvl1pPr>
          </a:lstStyle>
          <a:p>
            <a:pPr/>
            <a:r>
              <a:t>المؤلف والتاريخ</a:t>
            </a:r>
          </a:p>
        </p:txBody>
      </p:sp>
      <p:sp>
        <p:nvSpPr>
          <p:cNvPr id="12" name="عنوان العرض التقديمي"/>
          <p:cNvSpPr txBox="1"/>
          <p:nvPr>
            <p:ph type="title" hasCustomPrompt="1"/>
          </p:nvPr>
        </p:nvSpPr>
        <p:spPr>
          <a:xfrm>
            <a:off x="1206496" y="2574991"/>
            <a:ext cx="21971004" cy="4648201"/>
          </a:xfrm>
          <a:prstGeom prst="rect">
            <a:avLst/>
          </a:prstGeom>
        </p:spPr>
        <p:txBody>
          <a:bodyPr anchor="b"/>
          <a:lstStyle>
            <a:lvl1pPr>
              <a:defRPr spc="-232" sz="11600"/>
            </a:lvl1pPr>
          </a:lstStyle>
          <a:p>
            <a:pPr/>
            <a:r>
              <a:t>عنوان العرض التقديمي</a:t>
            </a:r>
          </a:p>
        </p:txBody>
      </p:sp>
      <p:sp>
        <p:nvSpPr>
          <p:cNvPr id="13" name="مستوى النص الأول…"/>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العنوان الفرعي للعرض التقديمي</a:t>
            </a:r>
          </a:p>
          <a:p>
            <a:pPr lvl="1"/>
            <a:r>
              <a:t/>
            </a:r>
          </a:p>
          <a:p>
            <a:pPr lvl="2"/>
            <a:r>
              <a:t/>
            </a:r>
          </a:p>
          <a:p>
            <a:pPr lvl="3"/>
            <a:r>
              <a:t/>
            </a:r>
          </a:p>
          <a:p>
            <a:pPr lvl="4"/>
            <a:r>
              <a:t/>
            </a:r>
          </a:p>
        </p:txBody>
      </p:sp>
      <p:sp>
        <p:nvSpPr>
          <p:cNvPr id="14"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بيان">
    <p:spTree>
      <p:nvGrpSpPr>
        <p:cNvPr id="1" name=""/>
        <p:cNvGrpSpPr/>
        <p:nvPr/>
      </p:nvGrpSpPr>
      <p:grpSpPr>
        <a:xfrm>
          <a:off x="0" y="0"/>
          <a:ext cx="0" cy="0"/>
          <a:chOff x="0" y="0"/>
          <a:chExt cx="0" cy="0"/>
        </a:xfrm>
      </p:grpSpPr>
      <p:sp>
        <p:nvSpPr>
          <p:cNvPr id="98" name="مستوى النص الأول…"/>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Geeza Pro Regular"/>
                <a:ea typeface="Geeza Pro Regular"/>
                <a:cs typeface="Geeza Pro Regular"/>
                <a:sym typeface="Geeza Pro Regular"/>
              </a:defRPr>
            </a:lvl1pPr>
            <a:lvl2pPr marL="0" indent="457200" algn="ctr">
              <a:lnSpc>
                <a:spcPct val="80000"/>
              </a:lnSpc>
              <a:spcBef>
                <a:spcPts val="0"/>
              </a:spcBef>
              <a:buSzTx/>
              <a:buNone/>
              <a:defRPr spc="-232" sz="11600">
                <a:latin typeface="Geeza Pro Regular"/>
                <a:ea typeface="Geeza Pro Regular"/>
                <a:cs typeface="Geeza Pro Regular"/>
                <a:sym typeface="Geeza Pro Regular"/>
              </a:defRPr>
            </a:lvl2pPr>
            <a:lvl3pPr marL="0" indent="914400" algn="ctr">
              <a:lnSpc>
                <a:spcPct val="80000"/>
              </a:lnSpc>
              <a:spcBef>
                <a:spcPts val="0"/>
              </a:spcBef>
              <a:buSzTx/>
              <a:buNone/>
              <a:defRPr spc="-232" sz="11600">
                <a:latin typeface="Geeza Pro Regular"/>
                <a:ea typeface="Geeza Pro Regular"/>
                <a:cs typeface="Geeza Pro Regular"/>
                <a:sym typeface="Geeza Pro Regular"/>
              </a:defRPr>
            </a:lvl3pPr>
            <a:lvl4pPr marL="0" indent="1371600" algn="ctr">
              <a:lnSpc>
                <a:spcPct val="80000"/>
              </a:lnSpc>
              <a:spcBef>
                <a:spcPts val="0"/>
              </a:spcBef>
              <a:buSzTx/>
              <a:buNone/>
              <a:defRPr spc="-232" sz="11600">
                <a:latin typeface="Geeza Pro Regular"/>
                <a:ea typeface="Geeza Pro Regular"/>
                <a:cs typeface="Geeza Pro Regular"/>
                <a:sym typeface="Geeza Pro Regular"/>
              </a:defRPr>
            </a:lvl4pPr>
            <a:lvl5pPr marL="0" indent="1828800" algn="ctr">
              <a:lnSpc>
                <a:spcPct val="80000"/>
              </a:lnSpc>
              <a:spcBef>
                <a:spcPts val="0"/>
              </a:spcBef>
              <a:buSzTx/>
              <a:buNone/>
              <a:defRPr spc="-232" sz="11600">
                <a:latin typeface="Geeza Pro Regular"/>
                <a:ea typeface="Geeza Pro Regular"/>
                <a:cs typeface="Geeza Pro Regular"/>
                <a:sym typeface="Geeza Pro Regular"/>
              </a:defRPr>
            </a:lvl5pPr>
          </a:lstStyle>
          <a:p>
            <a:pPr/>
            <a:r>
              <a:t>بيان</a:t>
            </a:r>
          </a:p>
          <a:p>
            <a:pPr lvl="1"/>
            <a:r>
              <a:t/>
            </a:r>
          </a:p>
          <a:p>
            <a:pPr lvl="2"/>
            <a:r>
              <a:t/>
            </a:r>
          </a:p>
          <a:p>
            <a:pPr lvl="3"/>
            <a:r>
              <a:t/>
            </a:r>
          </a:p>
          <a:p>
            <a:pPr lvl="4"/>
            <a:r>
              <a:t/>
            </a:r>
          </a:p>
        </p:txBody>
      </p:sp>
      <p:sp>
        <p:nvSpPr>
          <p:cNvPr id="99"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معلومة كبيرة">
    <p:spTree>
      <p:nvGrpSpPr>
        <p:cNvPr id="1" name=""/>
        <p:cNvGrpSpPr/>
        <p:nvPr/>
      </p:nvGrpSpPr>
      <p:grpSpPr>
        <a:xfrm>
          <a:off x="0" y="0"/>
          <a:ext cx="0" cy="0"/>
          <a:chOff x="0" y="0"/>
          <a:chExt cx="0" cy="0"/>
        </a:xfrm>
      </p:grpSpPr>
      <p:sp>
        <p:nvSpPr>
          <p:cNvPr id="106" name="مستوى النص الأول…"/>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‏١٠٠٪</a:t>
            </a:r>
          </a:p>
          <a:p>
            <a:pPr lvl="1"/>
            <a:r>
              <a:t/>
            </a:r>
          </a:p>
          <a:p>
            <a:pPr lvl="2"/>
            <a:r>
              <a:t/>
            </a:r>
          </a:p>
          <a:p>
            <a:pPr lvl="3"/>
            <a:r>
              <a:t/>
            </a:r>
          </a:p>
          <a:p>
            <a:pPr lvl="4"/>
            <a:r>
              <a:t/>
            </a:r>
          </a:p>
        </p:txBody>
      </p:sp>
      <p:sp>
        <p:nvSpPr>
          <p:cNvPr id="107" name="معلومات الحقيقة"/>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775969">
              <a:lnSpc>
                <a:spcPct val="100000"/>
              </a:lnSpc>
              <a:spcBef>
                <a:spcPts val="0"/>
              </a:spcBef>
              <a:buSzTx/>
              <a:buNone/>
              <a:defRPr b="1" sz="5170"/>
            </a:lvl1pPr>
          </a:lstStyle>
          <a:p>
            <a:pPr/>
            <a:r>
              <a:t>معلومات الحقيقة</a:t>
            </a:r>
          </a:p>
        </p:txBody>
      </p:sp>
      <p:sp>
        <p:nvSpPr>
          <p:cNvPr id="108"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قتباس">
    <p:spTree>
      <p:nvGrpSpPr>
        <p:cNvPr id="1" name=""/>
        <p:cNvGrpSpPr/>
        <p:nvPr/>
      </p:nvGrpSpPr>
      <p:grpSpPr>
        <a:xfrm>
          <a:off x="0" y="0"/>
          <a:ext cx="0" cy="0"/>
          <a:chOff x="0" y="0"/>
          <a:chExt cx="0" cy="0"/>
        </a:xfrm>
      </p:grpSpPr>
      <p:sp>
        <p:nvSpPr>
          <p:cNvPr id="115" name="السمة"/>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00735">
              <a:lnSpc>
                <a:spcPct val="100000"/>
              </a:lnSpc>
              <a:spcBef>
                <a:spcPts val="0"/>
              </a:spcBef>
              <a:buSzTx/>
              <a:buNone/>
              <a:defRPr b="1" sz="3492"/>
            </a:lvl1pPr>
          </a:lstStyle>
          <a:p>
            <a:pPr/>
            <a:r>
              <a:t>السمة</a:t>
            </a:r>
          </a:p>
        </p:txBody>
      </p:sp>
      <p:sp>
        <p:nvSpPr>
          <p:cNvPr id="116" name="مستوى النص الأول…"/>
          <p:cNvSpPr txBox="1"/>
          <p:nvPr>
            <p:ph type="body" sz="half" idx="1" hasCustomPrompt="1"/>
          </p:nvPr>
        </p:nvSpPr>
        <p:spPr>
          <a:xfrm>
            <a:off x="1753923" y="4939860"/>
            <a:ext cx="20876154" cy="3836280"/>
          </a:xfrm>
          <a:prstGeom prst="rect">
            <a:avLst/>
          </a:prstGeom>
        </p:spPr>
        <p:txBody>
          <a:bodyPr/>
          <a:lstStyle>
            <a:lvl1pPr marL="0" marR="638923" indent="169023">
              <a:spcBef>
                <a:spcPts val="0"/>
              </a:spcBef>
              <a:buSzTx/>
              <a:buNone/>
              <a:defRPr spc="-170" sz="8500">
                <a:latin typeface="Geeza Pro Regular"/>
                <a:ea typeface="Geeza Pro Regular"/>
                <a:cs typeface="Geeza Pro Regular"/>
                <a:sym typeface="Geeza Pro Regular"/>
              </a:defRPr>
            </a:lvl1pPr>
            <a:lvl2pPr marL="0" marR="638923" indent="626223">
              <a:spcBef>
                <a:spcPts val="0"/>
              </a:spcBef>
              <a:buSzTx/>
              <a:buNone/>
              <a:defRPr spc="-170" sz="8500">
                <a:latin typeface="Geeza Pro Regular"/>
                <a:ea typeface="Geeza Pro Regular"/>
                <a:cs typeface="Geeza Pro Regular"/>
                <a:sym typeface="Geeza Pro Regular"/>
              </a:defRPr>
            </a:lvl2pPr>
            <a:lvl3pPr marL="0" marR="638923" indent="1083423">
              <a:spcBef>
                <a:spcPts val="0"/>
              </a:spcBef>
              <a:buSzTx/>
              <a:buNone/>
              <a:defRPr spc="-170" sz="8500">
                <a:latin typeface="Geeza Pro Regular"/>
                <a:ea typeface="Geeza Pro Regular"/>
                <a:cs typeface="Geeza Pro Regular"/>
                <a:sym typeface="Geeza Pro Regular"/>
              </a:defRPr>
            </a:lvl3pPr>
            <a:lvl4pPr marL="0" marR="638923" indent="1540623">
              <a:spcBef>
                <a:spcPts val="0"/>
              </a:spcBef>
              <a:buSzTx/>
              <a:buNone/>
              <a:defRPr spc="-170" sz="8500">
                <a:latin typeface="Geeza Pro Regular"/>
                <a:ea typeface="Geeza Pro Regular"/>
                <a:cs typeface="Geeza Pro Regular"/>
                <a:sym typeface="Geeza Pro Regular"/>
              </a:defRPr>
            </a:lvl4pPr>
            <a:lvl5pPr marL="0" marR="638923" indent="1997823">
              <a:spcBef>
                <a:spcPts val="0"/>
              </a:spcBef>
              <a:buSzTx/>
              <a:buNone/>
              <a:defRPr spc="-170" sz="8500">
                <a:latin typeface="Geeza Pro Regular"/>
                <a:ea typeface="Geeza Pro Regular"/>
                <a:cs typeface="Geeza Pro Regular"/>
                <a:sym typeface="Geeza Pro Regular"/>
              </a:defRPr>
            </a:lvl5pPr>
          </a:lstStyle>
          <a:p>
            <a:pPr/>
            <a:r>
              <a:t>"اقتباس مشهور"</a:t>
            </a:r>
          </a:p>
          <a:p>
            <a:pPr lvl="1"/>
            <a:r>
              <a:t/>
            </a:r>
          </a:p>
          <a:p>
            <a:pPr lvl="2"/>
            <a:r>
              <a:t/>
            </a:r>
          </a:p>
          <a:p>
            <a:pPr lvl="3"/>
            <a:r>
              <a:t/>
            </a:r>
          </a:p>
          <a:p>
            <a:pPr lvl="4"/>
            <a:r>
              <a:t/>
            </a:r>
          </a:p>
        </p:txBody>
      </p:sp>
      <p:sp>
        <p:nvSpPr>
          <p:cNvPr id="117"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صورة - ٣ أعلى">
    <p:spTree>
      <p:nvGrpSpPr>
        <p:cNvPr id="1" name=""/>
        <p:cNvGrpSpPr/>
        <p:nvPr/>
      </p:nvGrpSpPr>
      <p:grpSpPr>
        <a:xfrm>
          <a:off x="0" y="0"/>
          <a:ext cx="0" cy="0"/>
          <a:chOff x="0" y="0"/>
          <a:chExt cx="0" cy="0"/>
        </a:xfrm>
      </p:grpSpPr>
      <p:sp>
        <p:nvSpPr>
          <p:cNvPr id="124" name="صورة"/>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صورة"/>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صورة"/>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صورة">
    <p:spTree>
      <p:nvGrpSpPr>
        <p:cNvPr id="1" name=""/>
        <p:cNvGrpSpPr/>
        <p:nvPr/>
      </p:nvGrpSpPr>
      <p:grpSpPr>
        <a:xfrm>
          <a:off x="0" y="0"/>
          <a:ext cx="0" cy="0"/>
          <a:chOff x="0" y="0"/>
          <a:chExt cx="0" cy="0"/>
        </a:xfrm>
      </p:grpSpPr>
      <p:sp>
        <p:nvSpPr>
          <p:cNvPr id="134" name="صورة"/>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رقم الشريحة"/>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فارغ">
    <p:spTree>
      <p:nvGrpSpPr>
        <p:cNvPr id="1" name=""/>
        <p:cNvGrpSpPr/>
        <p:nvPr/>
      </p:nvGrpSpPr>
      <p:grpSpPr>
        <a:xfrm>
          <a:off x="0" y="0"/>
          <a:ext cx="0" cy="0"/>
          <a:chOff x="0" y="0"/>
          <a:chExt cx="0" cy="0"/>
        </a:xfrm>
      </p:grpSpPr>
      <p:sp>
        <p:nvSpPr>
          <p:cNvPr id="142"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والصورة">
    <p:spTree>
      <p:nvGrpSpPr>
        <p:cNvPr id="1" name=""/>
        <p:cNvGrpSpPr/>
        <p:nvPr/>
      </p:nvGrpSpPr>
      <p:grpSpPr>
        <a:xfrm>
          <a:off x="0" y="0"/>
          <a:ext cx="0" cy="0"/>
          <a:chOff x="0" y="0"/>
          <a:chExt cx="0" cy="0"/>
        </a:xfrm>
      </p:grpSpPr>
      <p:sp>
        <p:nvSpPr>
          <p:cNvPr id="21"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عنوان العرض التقديمي"/>
          <p:cNvSpPr txBox="1"/>
          <p:nvPr>
            <p:ph type="title" hasCustomPrompt="1"/>
          </p:nvPr>
        </p:nvSpPr>
        <p:spPr>
          <a:xfrm>
            <a:off x="1206500" y="7124700"/>
            <a:ext cx="21971000" cy="4648200"/>
          </a:xfrm>
          <a:prstGeom prst="rect">
            <a:avLst/>
          </a:prstGeom>
        </p:spPr>
        <p:txBody>
          <a:bodyPr anchor="b"/>
          <a:lstStyle>
            <a:lvl1pPr>
              <a:defRPr spc="-232" sz="11600"/>
            </a:lvl1pPr>
          </a:lstStyle>
          <a:p>
            <a:pPr/>
            <a:r>
              <a:t>عنوان العرض التقديمي</a:t>
            </a:r>
          </a:p>
        </p:txBody>
      </p:sp>
      <p:sp>
        <p:nvSpPr>
          <p:cNvPr id="23" name="المؤلف والتاريخ"/>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759459">
              <a:lnSpc>
                <a:spcPct val="100000"/>
              </a:lnSpc>
              <a:spcBef>
                <a:spcPts val="0"/>
              </a:spcBef>
              <a:buSzTx/>
              <a:buNone/>
              <a:defRPr b="1" sz="3312"/>
            </a:lvl1pPr>
          </a:lstStyle>
          <a:p>
            <a:pPr/>
            <a:r>
              <a:t>المؤلف والتاريخ</a:t>
            </a:r>
          </a:p>
        </p:txBody>
      </p:sp>
      <p:sp>
        <p:nvSpPr>
          <p:cNvPr id="24" name="مستوى النص الأول…"/>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العنوان الفرعي للعرض التقديمي</a:t>
            </a:r>
          </a:p>
          <a:p>
            <a:pPr lvl="1"/>
            <a:r>
              <a:t/>
            </a:r>
          </a:p>
          <a:p>
            <a:pPr lvl="2"/>
            <a:r>
              <a:t/>
            </a:r>
          </a:p>
          <a:p>
            <a:pPr lvl="3"/>
            <a:r>
              <a:t/>
            </a:r>
          </a:p>
          <a:p>
            <a:pPr lvl="4"/>
            <a:r>
              <a:t/>
            </a:r>
          </a:p>
        </p:txBody>
      </p:sp>
      <p:sp>
        <p:nvSpPr>
          <p:cNvPr id="25"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بديل العنوان والصورة">
    <p:spTree>
      <p:nvGrpSpPr>
        <p:cNvPr id="1" name=""/>
        <p:cNvGrpSpPr/>
        <p:nvPr/>
      </p:nvGrpSpPr>
      <p:grpSpPr>
        <a:xfrm>
          <a:off x="0" y="0"/>
          <a:ext cx="0" cy="0"/>
          <a:chOff x="0" y="0"/>
          <a:chExt cx="0" cy="0"/>
        </a:xfrm>
      </p:grpSpPr>
      <p:sp>
        <p:nvSpPr>
          <p:cNvPr id="32"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عنوان الشريحة"/>
          <p:cNvSpPr txBox="1"/>
          <p:nvPr>
            <p:ph type="title" hasCustomPrompt="1"/>
          </p:nvPr>
        </p:nvSpPr>
        <p:spPr>
          <a:xfrm>
            <a:off x="1206500" y="1270000"/>
            <a:ext cx="9779000" cy="5882273"/>
          </a:xfrm>
          <a:prstGeom prst="rect">
            <a:avLst/>
          </a:prstGeom>
        </p:spPr>
        <p:txBody>
          <a:bodyPr anchor="b"/>
          <a:lstStyle/>
          <a:p>
            <a:pPr/>
            <a:r>
              <a:t>عنوان الشريحة</a:t>
            </a:r>
          </a:p>
        </p:txBody>
      </p:sp>
      <p:sp>
        <p:nvSpPr>
          <p:cNvPr id="34" name="مستوى النص الأول…"/>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العنوان الفرعي للشريحة</a:t>
            </a:r>
          </a:p>
          <a:p>
            <a:pPr lvl="1"/>
            <a:r>
              <a:t/>
            </a:r>
          </a:p>
          <a:p>
            <a:pPr lvl="2"/>
            <a:r>
              <a:t/>
            </a:r>
          </a:p>
          <a:p>
            <a:pPr lvl="3"/>
            <a:r>
              <a:t/>
            </a:r>
          </a:p>
          <a:p>
            <a:pPr lvl="4"/>
            <a:r>
              <a:t/>
            </a:r>
          </a:p>
        </p:txBody>
      </p:sp>
      <p:sp>
        <p:nvSpPr>
          <p:cNvPr id="35" name="رقم الشريحة"/>
          <p:cNvSpPr txBox="1"/>
          <p:nvPr>
            <p:ph type="sldNum" sz="quarter" idx="2"/>
          </p:nvPr>
        </p:nvSpPr>
        <p:spPr>
          <a:xfrm>
            <a:off x="12008514" y="13084436"/>
            <a:ext cx="354475" cy="375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والتعداد النقطي">
    <p:spTree>
      <p:nvGrpSpPr>
        <p:cNvPr id="1" name=""/>
        <p:cNvGrpSpPr/>
        <p:nvPr/>
      </p:nvGrpSpPr>
      <p:grpSpPr>
        <a:xfrm>
          <a:off x="0" y="0"/>
          <a:ext cx="0" cy="0"/>
          <a:chOff x="0" y="0"/>
          <a:chExt cx="0" cy="0"/>
        </a:xfrm>
      </p:grpSpPr>
      <p:sp>
        <p:nvSpPr>
          <p:cNvPr id="42" name="عنوان الشريحة"/>
          <p:cNvSpPr txBox="1"/>
          <p:nvPr>
            <p:ph type="title" hasCustomPrompt="1"/>
          </p:nvPr>
        </p:nvSpPr>
        <p:spPr>
          <a:prstGeom prst="rect">
            <a:avLst/>
          </a:prstGeom>
        </p:spPr>
        <p:txBody>
          <a:bodyPr/>
          <a:lstStyle/>
          <a:p>
            <a:pPr/>
            <a:r>
              <a:t>عنوان الشريحة</a:t>
            </a:r>
          </a:p>
        </p:txBody>
      </p:sp>
      <p:sp>
        <p:nvSpPr>
          <p:cNvPr id="43" name="العنوان الفرعي للشريحة"/>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775969">
              <a:lnSpc>
                <a:spcPct val="100000"/>
              </a:lnSpc>
              <a:spcBef>
                <a:spcPts val="0"/>
              </a:spcBef>
              <a:buSzTx/>
              <a:buNone/>
              <a:defRPr b="1" sz="5170"/>
            </a:lvl1pPr>
          </a:lstStyle>
          <a:p>
            <a:pPr/>
            <a:r>
              <a:t>العنوان الفرعي للشريحة</a:t>
            </a:r>
          </a:p>
        </p:txBody>
      </p:sp>
      <p:sp>
        <p:nvSpPr>
          <p:cNvPr id="44" name="مستوى النص الأول…"/>
          <p:cNvSpPr txBox="1"/>
          <p:nvPr>
            <p:ph type="body" idx="1" hasCustomPrompt="1"/>
          </p:nvPr>
        </p:nvSpPr>
        <p:spPr>
          <a:prstGeom prst="rect">
            <a:avLst/>
          </a:prstGeom>
        </p:spPr>
        <p:txBody>
          <a:bodyPr/>
          <a:lstStyle/>
          <a:p>
            <a:pPr/>
            <a:r>
              <a:t>نص التعداد النقطي في الشريحة</a:t>
            </a:r>
          </a:p>
          <a:p>
            <a:pPr lvl="1"/>
            <a:r>
              <a:t/>
            </a:r>
          </a:p>
          <a:p>
            <a:pPr lvl="2"/>
            <a:r>
              <a:t/>
            </a:r>
          </a:p>
          <a:p>
            <a:pPr lvl="3"/>
            <a:r>
              <a:t/>
            </a:r>
          </a:p>
          <a:p>
            <a:pPr lvl="4"/>
            <a:r>
              <a:t/>
            </a:r>
          </a:p>
        </p:txBody>
      </p:sp>
      <p:sp>
        <p:nvSpPr>
          <p:cNvPr id="45"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تعداد نقطي">
    <p:spTree>
      <p:nvGrpSpPr>
        <p:cNvPr id="1" name=""/>
        <p:cNvGrpSpPr/>
        <p:nvPr/>
      </p:nvGrpSpPr>
      <p:grpSpPr>
        <a:xfrm>
          <a:off x="0" y="0"/>
          <a:ext cx="0" cy="0"/>
          <a:chOff x="0" y="0"/>
          <a:chExt cx="0" cy="0"/>
        </a:xfrm>
      </p:grpSpPr>
      <p:sp>
        <p:nvSpPr>
          <p:cNvPr id="52" name="مستوى النص الأول…"/>
          <p:cNvSpPr txBox="1"/>
          <p:nvPr>
            <p:ph type="body" idx="1" hasCustomPrompt="1"/>
          </p:nvPr>
        </p:nvSpPr>
        <p:spPr>
          <a:prstGeom prst="rect">
            <a:avLst/>
          </a:prstGeom>
        </p:spPr>
        <p:txBody>
          <a:bodyPr numCol="2" spcCol="1098550"/>
          <a:lstStyle/>
          <a:p>
            <a:pPr/>
            <a:r>
              <a:t>نص التعداد النقطي في الشريحة</a:t>
            </a:r>
          </a:p>
          <a:p>
            <a:pPr lvl="1"/>
            <a:r>
              <a:t/>
            </a:r>
          </a:p>
          <a:p>
            <a:pPr lvl="2"/>
            <a:r>
              <a:t/>
            </a:r>
          </a:p>
          <a:p>
            <a:pPr lvl="3"/>
            <a:r>
              <a:t/>
            </a:r>
          </a:p>
          <a:p>
            <a:pPr lvl="4"/>
            <a:r>
              <a:t/>
            </a:r>
          </a:p>
        </p:txBody>
      </p:sp>
      <p:sp>
        <p:nvSpPr>
          <p:cNvPr id="53"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التعداد النقطي والصورة">
    <p:spTree>
      <p:nvGrpSpPr>
        <p:cNvPr id="1" name=""/>
        <p:cNvGrpSpPr/>
        <p:nvPr/>
      </p:nvGrpSpPr>
      <p:grpSpPr>
        <a:xfrm>
          <a:off x="0" y="0"/>
          <a:ext cx="0" cy="0"/>
          <a:chOff x="0" y="0"/>
          <a:chExt cx="0" cy="0"/>
        </a:xfrm>
      </p:grpSpPr>
      <p:sp>
        <p:nvSpPr>
          <p:cNvPr id="60" name="العنوان الفرعي للشريحة"/>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775969">
              <a:lnSpc>
                <a:spcPct val="100000"/>
              </a:lnSpc>
              <a:spcBef>
                <a:spcPts val="0"/>
              </a:spcBef>
              <a:buSzTx/>
              <a:buNone/>
              <a:defRPr b="1" sz="5170"/>
            </a:lvl1pPr>
          </a:lstStyle>
          <a:p>
            <a:pPr/>
            <a:r>
              <a:t>العنوان الفرعي للشريحة</a:t>
            </a:r>
          </a:p>
        </p:txBody>
      </p:sp>
      <p:sp>
        <p:nvSpPr>
          <p:cNvPr id="61" name="مستوى النص الأول…"/>
          <p:cNvSpPr txBox="1"/>
          <p:nvPr>
            <p:ph type="body" sz="half" idx="1" hasCustomPrompt="1"/>
          </p:nvPr>
        </p:nvSpPr>
        <p:spPr>
          <a:xfrm>
            <a:off x="1206500" y="4248504"/>
            <a:ext cx="9779000" cy="8256630"/>
          </a:xfrm>
          <a:prstGeom prst="rect">
            <a:avLst/>
          </a:prstGeom>
        </p:spPr>
        <p:txBody>
          <a:bodyPr/>
          <a:lstStyle/>
          <a:p>
            <a:pPr/>
            <a:r>
              <a:t>نص التعداد النقطي في الشريحة</a:t>
            </a:r>
          </a:p>
          <a:p>
            <a:pPr lvl="1"/>
            <a:r>
              <a:t/>
            </a:r>
          </a:p>
          <a:p>
            <a:pPr lvl="2"/>
            <a:r>
              <a:t/>
            </a:r>
          </a:p>
          <a:p>
            <a:pPr lvl="3"/>
            <a:r>
              <a:t/>
            </a:r>
          </a:p>
          <a:p>
            <a:pPr lvl="4"/>
            <a:r>
              <a:t/>
            </a:r>
          </a:p>
        </p:txBody>
      </p:sp>
      <p:sp>
        <p:nvSpPr>
          <p:cNvPr id="62" name="660384004_1290x1720.jpg"/>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عنوان الشريحة"/>
          <p:cNvSpPr txBox="1"/>
          <p:nvPr>
            <p:ph type="title" hasCustomPrompt="1"/>
          </p:nvPr>
        </p:nvSpPr>
        <p:spPr>
          <a:xfrm>
            <a:off x="1206500" y="1079500"/>
            <a:ext cx="9779000" cy="1435100"/>
          </a:xfrm>
          <a:prstGeom prst="rect">
            <a:avLst/>
          </a:prstGeom>
        </p:spPr>
        <p:txBody>
          <a:bodyPr/>
          <a:lstStyle/>
          <a:p>
            <a:pPr/>
            <a:r>
              <a:t>عنوان الشريحة</a:t>
            </a:r>
          </a:p>
        </p:txBody>
      </p:sp>
      <p:sp>
        <p:nvSpPr>
          <p:cNvPr id="64"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قسم">
    <p:spTree>
      <p:nvGrpSpPr>
        <p:cNvPr id="1" name=""/>
        <p:cNvGrpSpPr/>
        <p:nvPr/>
      </p:nvGrpSpPr>
      <p:grpSpPr>
        <a:xfrm>
          <a:off x="0" y="0"/>
          <a:ext cx="0" cy="0"/>
          <a:chOff x="0" y="0"/>
          <a:chExt cx="0" cy="0"/>
        </a:xfrm>
      </p:grpSpPr>
      <p:sp>
        <p:nvSpPr>
          <p:cNvPr id="71" name="عنوان القسم"/>
          <p:cNvSpPr txBox="1"/>
          <p:nvPr>
            <p:ph type="title" hasCustomPrompt="1"/>
          </p:nvPr>
        </p:nvSpPr>
        <p:spPr>
          <a:xfrm>
            <a:off x="1206496" y="4533900"/>
            <a:ext cx="21971004" cy="4648200"/>
          </a:xfrm>
          <a:prstGeom prst="rect">
            <a:avLst/>
          </a:prstGeom>
        </p:spPr>
        <p:txBody>
          <a:bodyPr anchor="ctr"/>
          <a:lstStyle>
            <a:lvl1pPr>
              <a:defRPr b="0" spc="-232" sz="11600">
                <a:latin typeface="Geeza Pro Regular"/>
                <a:ea typeface="Geeza Pro Regular"/>
                <a:cs typeface="Geeza Pro Regular"/>
                <a:sym typeface="Geeza Pro Regular"/>
              </a:defRPr>
            </a:lvl1pPr>
          </a:lstStyle>
          <a:p>
            <a:pPr/>
            <a:r>
              <a:t>عنوان القسم</a:t>
            </a:r>
          </a:p>
        </p:txBody>
      </p:sp>
      <p:sp>
        <p:nvSpPr>
          <p:cNvPr id="72" name="رقم الشريحة"/>
          <p:cNvSpPr txBox="1"/>
          <p:nvPr>
            <p:ph type="sldNum" sz="quarter" idx="2"/>
          </p:nvPr>
        </p:nvSpPr>
        <p:spPr>
          <a:xfrm>
            <a:off x="12008514" y="13084436"/>
            <a:ext cx="354475" cy="37539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العنوان فقط">
    <p:spTree>
      <p:nvGrpSpPr>
        <p:cNvPr id="1" name=""/>
        <p:cNvGrpSpPr/>
        <p:nvPr/>
      </p:nvGrpSpPr>
      <p:grpSpPr>
        <a:xfrm>
          <a:off x="0" y="0"/>
          <a:ext cx="0" cy="0"/>
          <a:chOff x="0" y="0"/>
          <a:chExt cx="0" cy="0"/>
        </a:xfrm>
      </p:grpSpPr>
      <p:sp>
        <p:nvSpPr>
          <p:cNvPr id="79" name="عنوان الشريحة"/>
          <p:cNvSpPr txBox="1"/>
          <p:nvPr>
            <p:ph type="title" hasCustomPrompt="1"/>
          </p:nvPr>
        </p:nvSpPr>
        <p:spPr>
          <a:xfrm>
            <a:off x="1206500" y="1079500"/>
            <a:ext cx="21971000" cy="1434949"/>
          </a:xfrm>
          <a:prstGeom prst="rect">
            <a:avLst/>
          </a:prstGeom>
        </p:spPr>
        <p:txBody>
          <a:bodyPr/>
          <a:lstStyle/>
          <a:p>
            <a:pPr/>
            <a:r>
              <a:t>عنوان الشريحة</a:t>
            </a:r>
          </a:p>
        </p:txBody>
      </p:sp>
      <p:sp>
        <p:nvSpPr>
          <p:cNvPr id="80" name="العنوان الفرعي للشريحة"/>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775969">
              <a:lnSpc>
                <a:spcPct val="100000"/>
              </a:lnSpc>
              <a:spcBef>
                <a:spcPts val="0"/>
              </a:spcBef>
              <a:buSzTx/>
              <a:buNone/>
              <a:defRPr b="1" sz="5170"/>
            </a:lvl1pPr>
          </a:lstStyle>
          <a:p>
            <a:pPr/>
            <a:r>
              <a:t>العنوان الفرعي للشريحة</a:t>
            </a:r>
          </a:p>
        </p:txBody>
      </p:sp>
      <p:sp>
        <p:nvSpPr>
          <p:cNvPr id="81"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أجندة">
    <p:spTree>
      <p:nvGrpSpPr>
        <p:cNvPr id="1" name=""/>
        <p:cNvGrpSpPr/>
        <p:nvPr/>
      </p:nvGrpSpPr>
      <p:grpSpPr>
        <a:xfrm>
          <a:off x="0" y="0"/>
          <a:ext cx="0" cy="0"/>
          <a:chOff x="0" y="0"/>
          <a:chExt cx="0" cy="0"/>
        </a:xfrm>
      </p:grpSpPr>
      <p:sp>
        <p:nvSpPr>
          <p:cNvPr id="88" name="عنوان الأجندة"/>
          <p:cNvSpPr txBox="1"/>
          <p:nvPr>
            <p:ph type="title" hasCustomPrompt="1"/>
          </p:nvPr>
        </p:nvSpPr>
        <p:spPr>
          <a:xfrm>
            <a:off x="1206500" y="1079500"/>
            <a:ext cx="21971000" cy="1435100"/>
          </a:xfrm>
          <a:prstGeom prst="rect">
            <a:avLst/>
          </a:prstGeom>
        </p:spPr>
        <p:txBody>
          <a:bodyPr/>
          <a:lstStyle/>
          <a:p>
            <a:pPr/>
            <a:r>
              <a:t>عنوان الأجندة</a:t>
            </a:r>
          </a:p>
        </p:txBody>
      </p:sp>
      <p:sp>
        <p:nvSpPr>
          <p:cNvPr id="89" name="العنوان الفرعي في الأجندة"/>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775969">
              <a:lnSpc>
                <a:spcPct val="100000"/>
              </a:lnSpc>
              <a:spcBef>
                <a:spcPts val="0"/>
              </a:spcBef>
              <a:buSzTx/>
              <a:buNone/>
              <a:defRPr b="1" sz="5170"/>
            </a:lvl1pPr>
          </a:lstStyle>
          <a:p>
            <a:pPr/>
            <a:r>
              <a:t>العنوان الفرعي في الأجندة</a:t>
            </a:r>
          </a:p>
        </p:txBody>
      </p:sp>
      <p:sp>
        <p:nvSpPr>
          <p:cNvPr id="90" name="مستوى النص الأول…"/>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موضوعات الأجندة</a:t>
            </a:r>
          </a:p>
          <a:p>
            <a:pPr lvl="1"/>
            <a:r>
              <a:t/>
            </a:r>
          </a:p>
          <a:p>
            <a:pPr lvl="2"/>
            <a:r>
              <a:t/>
            </a:r>
          </a:p>
          <a:p>
            <a:pPr lvl="3"/>
            <a:r>
              <a:t/>
            </a:r>
          </a:p>
          <a:p>
            <a:pPr lvl="4"/>
            <a:r>
              <a:t/>
            </a:r>
          </a:p>
        </p:txBody>
      </p:sp>
      <p:sp>
        <p:nvSpPr>
          <p:cNvPr id="91" name="رقم الشريحة"/>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عنوان الشريحة"/>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عنوان الشريحة</a:t>
            </a:r>
          </a:p>
        </p:txBody>
      </p:sp>
      <p:sp>
        <p:nvSpPr>
          <p:cNvPr id="3" name="مستوى النص الأول…"/>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نص التعداد النقطي في الشريحة</a:t>
            </a:r>
          </a:p>
          <a:p>
            <a:pPr lvl="1"/>
            <a:r>
              <a:t/>
            </a:r>
          </a:p>
          <a:p>
            <a:pPr lvl="2"/>
            <a:r>
              <a:t/>
            </a:r>
          </a:p>
          <a:p>
            <a:pPr lvl="3"/>
            <a:r>
              <a:t/>
            </a:r>
          </a:p>
          <a:p>
            <a:pPr lvl="4"/>
            <a:r>
              <a:t/>
            </a:r>
          </a:p>
        </p:txBody>
      </p:sp>
      <p:sp>
        <p:nvSpPr>
          <p:cNvPr id="4" name="رقم الشريحة"/>
          <p:cNvSpPr txBox="1"/>
          <p:nvPr>
            <p:ph type="sldNum" sz="quarter" idx="2"/>
          </p:nvPr>
        </p:nvSpPr>
        <p:spPr>
          <a:xfrm>
            <a:off x="12008514" y="13080202"/>
            <a:ext cx="354475" cy="375397"/>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r" defTabSz="2438338" rtl="1"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r" defTabSz="2438338" rtl="1"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r" defTabSz="2438338" rtl="1"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r" defTabSz="2438338" rtl="1"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r" defTabSz="2438338" rtl="1"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r" defTabSz="2438338" rtl="1"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r" defTabSz="2438338" rtl="1"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r" defTabSz="2438338" rtl="1"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r" defTabSz="2438338" rtl="1"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r" defTabSz="2438338" rtl="1"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r" defTabSz="2438338" rtl="1"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r" defTabSz="2438338" rtl="1"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r" defTabSz="2438338" rtl="1"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r" defTabSz="2438338" rtl="1"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r" defTabSz="2438338" rtl="1"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r" defTabSz="2438338" rtl="1"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r" defTabSz="2438338" rtl="1"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r" defTabSz="2438338" rtl="1"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1"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5.jpeg"/><Relationship Id="rId5"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5.jpeg"/><Relationship Id="rId5" Type="http://schemas.openxmlformats.org/officeDocument/2006/relationships/image" Target="../media/image1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5.jpeg"/><Relationship Id="rId5"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7.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8.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jpeg"/><Relationship Id="rId4" Type="http://schemas.openxmlformats.org/officeDocument/2006/relationships/video" Target="../media/media1.mp4"/><Relationship Id="rId5" Type="http://schemas.microsoft.com/office/2007/relationships/media" Target="../media/media1.mp4"/><Relationship Id="rId6"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3.jpeg"/><Relationship Id="rId4" Type="http://schemas.openxmlformats.org/officeDocument/2006/relationships/image" Target="../media/image6.png"/><Relationship Id="rId5"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5.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fca51a38-f0c9-49e6-a0b9-da3e713dab3a.jpeg" descr="fca51a38-f0c9-49e6-a0b9-da3e713dab3a.jpeg"/>
          <p:cNvPicPr>
            <a:picLocks noChangeAspect="1"/>
          </p:cNvPicPr>
          <p:nvPr/>
        </p:nvPicPr>
        <p:blipFill>
          <a:blip r:embed="rId2">
            <a:extLst/>
          </a:blip>
          <a:stretch>
            <a:fillRect/>
          </a:stretch>
        </p:blipFill>
        <p:spPr>
          <a:xfrm>
            <a:off x="3202481" y="565336"/>
            <a:ext cx="17979038" cy="125853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9" name="صورة" descr="صورة"/>
          <p:cNvPicPr>
            <a:picLocks noChangeAspect="1"/>
          </p:cNvPicPr>
          <p:nvPr/>
        </p:nvPicPr>
        <p:blipFill>
          <a:blip r:embed="rId3">
            <a:extLst/>
          </a:blip>
          <a:stretch>
            <a:fillRect/>
          </a:stretch>
        </p:blipFill>
        <p:spPr>
          <a:xfrm>
            <a:off x="8101138" y="2121661"/>
            <a:ext cx="9472679" cy="9472678"/>
          </a:xfrm>
          <a:prstGeom prst="rect">
            <a:avLst/>
          </a:prstGeom>
          <a:ln w="12700">
            <a:miter lim="400000"/>
          </a:ln>
        </p:spPr>
      </p:pic>
      <p:pic>
        <p:nvPicPr>
          <p:cNvPr id="200" name="IMG_1473.jpeg" descr="IMG_1473.jpeg"/>
          <p:cNvPicPr>
            <a:picLocks noChangeAspect="1"/>
          </p:cNvPicPr>
          <p:nvPr/>
        </p:nvPicPr>
        <p:blipFill>
          <a:blip r:embed="rId4">
            <a:extLst/>
          </a:blip>
          <a:srcRect l="0" t="0" r="6" b="6"/>
          <a:stretch>
            <a:fillRect/>
          </a:stretch>
        </p:blipFill>
        <p:spPr>
          <a:xfrm>
            <a:off x="2962625" y="780856"/>
            <a:ext cx="1934767" cy="19347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69" y="0"/>
                </a:moveTo>
                <a:cubicBezTo>
                  <a:pt x="20465" y="0"/>
                  <a:pt x="19907" y="126"/>
                  <a:pt x="19628" y="279"/>
                </a:cubicBezTo>
                <a:cubicBezTo>
                  <a:pt x="19350" y="432"/>
                  <a:pt x="15114" y="1092"/>
                  <a:pt x="10217" y="1746"/>
                </a:cubicBezTo>
                <a:cubicBezTo>
                  <a:pt x="5321" y="2399"/>
                  <a:pt x="1017" y="3000"/>
                  <a:pt x="656" y="3079"/>
                </a:cubicBezTo>
                <a:lnTo>
                  <a:pt x="0" y="3221"/>
                </a:lnTo>
                <a:lnTo>
                  <a:pt x="0" y="10802"/>
                </a:lnTo>
                <a:lnTo>
                  <a:pt x="0" y="12411"/>
                </a:lnTo>
                <a:lnTo>
                  <a:pt x="0" y="21600"/>
                </a:lnTo>
                <a:lnTo>
                  <a:pt x="10802" y="21600"/>
                </a:lnTo>
                <a:lnTo>
                  <a:pt x="21600" y="21600"/>
                </a:lnTo>
                <a:lnTo>
                  <a:pt x="21600" y="10802"/>
                </a:lnTo>
                <a:lnTo>
                  <a:pt x="21600" y="0"/>
                </a:lnTo>
                <a:lnTo>
                  <a:pt x="20869" y="0"/>
                </a:lnTo>
                <a:close/>
                <a:moveTo>
                  <a:pt x="16895" y="4985"/>
                </a:moveTo>
                <a:cubicBezTo>
                  <a:pt x="17823" y="4961"/>
                  <a:pt x="19119" y="5158"/>
                  <a:pt x="19119" y="5401"/>
                </a:cubicBezTo>
                <a:cubicBezTo>
                  <a:pt x="19119" y="5800"/>
                  <a:pt x="16154" y="5947"/>
                  <a:pt x="15915" y="5561"/>
                </a:cubicBezTo>
                <a:cubicBezTo>
                  <a:pt x="15811" y="5391"/>
                  <a:pt x="15918" y="5176"/>
                  <a:pt x="16150" y="5087"/>
                </a:cubicBezTo>
                <a:cubicBezTo>
                  <a:pt x="16316" y="5023"/>
                  <a:pt x="16585" y="4993"/>
                  <a:pt x="16895" y="4985"/>
                </a:cubicBezTo>
                <a:close/>
                <a:moveTo>
                  <a:pt x="439" y="8321"/>
                </a:moveTo>
                <a:lnTo>
                  <a:pt x="10802" y="8321"/>
                </a:lnTo>
                <a:lnTo>
                  <a:pt x="21161" y="8321"/>
                </a:lnTo>
                <a:lnTo>
                  <a:pt x="21161" y="14741"/>
                </a:lnTo>
                <a:lnTo>
                  <a:pt x="21161" y="21161"/>
                </a:lnTo>
                <a:lnTo>
                  <a:pt x="10864" y="21241"/>
                </a:lnTo>
                <a:cubicBezTo>
                  <a:pt x="2675" y="21302"/>
                  <a:pt x="540" y="21239"/>
                  <a:pt x="425" y="20940"/>
                </a:cubicBezTo>
                <a:cubicBezTo>
                  <a:pt x="346" y="20733"/>
                  <a:pt x="315" y="17807"/>
                  <a:pt x="359" y="14440"/>
                </a:cubicBezTo>
                <a:lnTo>
                  <a:pt x="439" y="8321"/>
                </a:lnTo>
                <a:close/>
              </a:path>
            </a:pathLst>
          </a:custGeom>
          <a:ln w="12700">
            <a:miter lim="400000"/>
          </a:ln>
        </p:spPr>
      </p:pic>
      <p:sp>
        <p:nvSpPr>
          <p:cNvPr id="201" name="تمرين"/>
          <p:cNvSpPr txBox="1"/>
          <p:nvPr/>
        </p:nvSpPr>
        <p:spPr>
          <a:xfrm>
            <a:off x="-4837346" y="1182364"/>
            <a:ext cx="17534709" cy="21963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nSpc>
                <a:spcPct val="80000"/>
              </a:lnSpc>
              <a:defRPr b="1" spc="-117" sz="5900">
                <a:solidFill>
                  <a:srgbClr val="000000"/>
                </a:solidFill>
              </a:defRPr>
            </a:lvl1pPr>
          </a:lstStyle>
          <a:p>
            <a:pPr rtl="0">
              <a:defRPr/>
            </a:pPr>
            <a:r>
              <a:t>تمرين</a:t>
            </a:r>
          </a:p>
        </p:txBody>
      </p:sp>
      <p:sp>
        <p:nvSpPr>
          <p:cNvPr id="202" name="استنتجي ما علاقة الأرقام التالية بدرس اليوم ؟"/>
          <p:cNvSpPr txBox="1"/>
          <p:nvPr/>
        </p:nvSpPr>
        <p:spPr>
          <a:xfrm>
            <a:off x="-89277" y="300755"/>
            <a:ext cx="26458218" cy="28949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nSpc>
                <a:spcPct val="80000"/>
              </a:lnSpc>
              <a:defRPr b="1" spc="-145" sz="7300">
                <a:solidFill>
                  <a:srgbClr val="000000"/>
                </a:solidFill>
              </a:defRPr>
            </a:lvl1pPr>
          </a:lstStyle>
          <a:p>
            <a:pPr rtl="0">
              <a:defRPr/>
            </a:pPr>
            <a:r>
              <a:t>استنتجي ما علاقة الأرقام التالية بدرس اليوم ؟</a:t>
            </a:r>
          </a:p>
        </p:txBody>
      </p:sp>
      <p:sp>
        <p:nvSpPr>
          <p:cNvPr id="203" name="١٠"/>
          <p:cNvSpPr txBox="1"/>
          <p:nvPr/>
        </p:nvSpPr>
        <p:spPr>
          <a:xfrm>
            <a:off x="-4667444" y="5496011"/>
            <a:ext cx="35009843" cy="45061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2121354">
              <a:lnSpc>
                <a:spcPct val="80000"/>
              </a:lnSpc>
              <a:defRPr b="1" spc="-297" sz="14877">
                <a:solidFill>
                  <a:srgbClr val="FFFFFF"/>
                </a:solidFill>
              </a:defRPr>
            </a:lvl1pPr>
          </a:lstStyle>
          <a:p>
            <a:pPr rtl="0">
              <a:defRPr/>
            </a:pPr>
            <a:r>
              <a:t>١٠</a:t>
            </a:r>
          </a:p>
        </p:txBody>
      </p:sp>
      <p:pic>
        <p:nvPicPr>
          <p:cNvPr id="204" name="صورة" descr="صورة"/>
          <p:cNvPicPr>
            <a:picLocks noChangeAspect="1"/>
          </p:cNvPicPr>
          <p:nvPr/>
        </p:nvPicPr>
        <p:blipFill>
          <a:blip r:embed="rId5">
            <a:extLst/>
          </a:blip>
          <a:stretch>
            <a:fillRect/>
          </a:stretch>
        </p:blipFill>
        <p:spPr>
          <a:xfrm rot="10800000">
            <a:off x="3029791" y="3631440"/>
            <a:ext cx="5661544" cy="5915046"/>
          </a:xfrm>
          <a:prstGeom prst="rect">
            <a:avLst/>
          </a:prstGeom>
          <a:ln w="12700">
            <a:miter lim="400000"/>
          </a:ln>
        </p:spPr>
      </p:pic>
      <p:sp>
        <p:nvSpPr>
          <p:cNvPr id="205" name="نذر عبدالمطلب ان رزق ب١٠ من الولد ذبح أحدهم"/>
          <p:cNvSpPr txBox="1"/>
          <p:nvPr/>
        </p:nvSpPr>
        <p:spPr>
          <a:xfrm>
            <a:off x="3794042" y="4050584"/>
            <a:ext cx="4133044" cy="36997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nSpc>
                <a:spcPct val="80000"/>
              </a:lnSpc>
              <a:defRPr b="1" spc="-88" sz="4400">
                <a:solidFill>
                  <a:srgbClr val="000000"/>
                </a:solidFill>
              </a:defRPr>
            </a:lvl1pPr>
          </a:lstStyle>
          <a:p>
            <a:pPr rtl="0">
              <a:defRPr/>
            </a:pPr>
            <a:r>
              <a:t>نذر عبدالمطلب ان رزق ب١٠ من الولد ذبح أحدهم</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 grpId="1"/>
      <p:bldP build="whole" bldLvl="1" animBg="1" rev="0" advAuto="0" spid="204"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7" name="صورة" descr="صورة"/>
          <p:cNvPicPr>
            <a:picLocks noChangeAspect="1"/>
          </p:cNvPicPr>
          <p:nvPr/>
        </p:nvPicPr>
        <p:blipFill>
          <a:blip r:embed="rId3">
            <a:extLst/>
          </a:blip>
          <a:stretch>
            <a:fillRect/>
          </a:stretch>
        </p:blipFill>
        <p:spPr>
          <a:xfrm>
            <a:off x="8101138" y="2121661"/>
            <a:ext cx="9472679" cy="9472678"/>
          </a:xfrm>
          <a:prstGeom prst="rect">
            <a:avLst/>
          </a:prstGeom>
          <a:ln w="12700">
            <a:miter lim="400000"/>
          </a:ln>
        </p:spPr>
      </p:pic>
      <p:pic>
        <p:nvPicPr>
          <p:cNvPr id="208" name="IMG_1473.jpeg" descr="IMG_1473.jpeg"/>
          <p:cNvPicPr>
            <a:picLocks noChangeAspect="1"/>
          </p:cNvPicPr>
          <p:nvPr/>
        </p:nvPicPr>
        <p:blipFill>
          <a:blip r:embed="rId4">
            <a:extLst/>
          </a:blip>
          <a:srcRect l="0" t="0" r="6" b="6"/>
          <a:stretch>
            <a:fillRect/>
          </a:stretch>
        </p:blipFill>
        <p:spPr>
          <a:xfrm>
            <a:off x="2962625" y="780856"/>
            <a:ext cx="1934767" cy="19347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69" y="0"/>
                </a:moveTo>
                <a:cubicBezTo>
                  <a:pt x="20465" y="0"/>
                  <a:pt x="19907" y="126"/>
                  <a:pt x="19628" y="279"/>
                </a:cubicBezTo>
                <a:cubicBezTo>
                  <a:pt x="19350" y="432"/>
                  <a:pt x="15114" y="1092"/>
                  <a:pt x="10217" y="1746"/>
                </a:cubicBezTo>
                <a:cubicBezTo>
                  <a:pt x="5321" y="2399"/>
                  <a:pt x="1017" y="3000"/>
                  <a:pt x="656" y="3079"/>
                </a:cubicBezTo>
                <a:lnTo>
                  <a:pt x="0" y="3221"/>
                </a:lnTo>
                <a:lnTo>
                  <a:pt x="0" y="10802"/>
                </a:lnTo>
                <a:lnTo>
                  <a:pt x="0" y="12411"/>
                </a:lnTo>
                <a:lnTo>
                  <a:pt x="0" y="21600"/>
                </a:lnTo>
                <a:lnTo>
                  <a:pt x="10802" y="21600"/>
                </a:lnTo>
                <a:lnTo>
                  <a:pt x="21600" y="21600"/>
                </a:lnTo>
                <a:lnTo>
                  <a:pt x="21600" y="10802"/>
                </a:lnTo>
                <a:lnTo>
                  <a:pt x="21600" y="0"/>
                </a:lnTo>
                <a:lnTo>
                  <a:pt x="20869" y="0"/>
                </a:lnTo>
                <a:close/>
                <a:moveTo>
                  <a:pt x="16895" y="4985"/>
                </a:moveTo>
                <a:cubicBezTo>
                  <a:pt x="17823" y="4961"/>
                  <a:pt x="19119" y="5158"/>
                  <a:pt x="19119" y="5401"/>
                </a:cubicBezTo>
                <a:cubicBezTo>
                  <a:pt x="19119" y="5800"/>
                  <a:pt x="16154" y="5947"/>
                  <a:pt x="15915" y="5561"/>
                </a:cubicBezTo>
                <a:cubicBezTo>
                  <a:pt x="15811" y="5391"/>
                  <a:pt x="15918" y="5176"/>
                  <a:pt x="16150" y="5087"/>
                </a:cubicBezTo>
                <a:cubicBezTo>
                  <a:pt x="16316" y="5023"/>
                  <a:pt x="16585" y="4993"/>
                  <a:pt x="16895" y="4985"/>
                </a:cubicBezTo>
                <a:close/>
                <a:moveTo>
                  <a:pt x="439" y="8321"/>
                </a:moveTo>
                <a:lnTo>
                  <a:pt x="10802" y="8321"/>
                </a:lnTo>
                <a:lnTo>
                  <a:pt x="21161" y="8321"/>
                </a:lnTo>
                <a:lnTo>
                  <a:pt x="21161" y="14741"/>
                </a:lnTo>
                <a:lnTo>
                  <a:pt x="21161" y="21161"/>
                </a:lnTo>
                <a:lnTo>
                  <a:pt x="10864" y="21241"/>
                </a:lnTo>
                <a:cubicBezTo>
                  <a:pt x="2675" y="21302"/>
                  <a:pt x="540" y="21239"/>
                  <a:pt x="425" y="20940"/>
                </a:cubicBezTo>
                <a:cubicBezTo>
                  <a:pt x="346" y="20733"/>
                  <a:pt x="315" y="17807"/>
                  <a:pt x="359" y="14440"/>
                </a:cubicBezTo>
                <a:lnTo>
                  <a:pt x="439" y="8321"/>
                </a:lnTo>
                <a:close/>
              </a:path>
            </a:pathLst>
          </a:custGeom>
          <a:ln w="12700">
            <a:miter lim="400000"/>
          </a:ln>
        </p:spPr>
      </p:pic>
      <p:sp>
        <p:nvSpPr>
          <p:cNvPr id="209" name="تمرين"/>
          <p:cNvSpPr txBox="1"/>
          <p:nvPr/>
        </p:nvSpPr>
        <p:spPr>
          <a:xfrm>
            <a:off x="-4837346" y="1182364"/>
            <a:ext cx="17534709" cy="21963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nSpc>
                <a:spcPct val="80000"/>
              </a:lnSpc>
              <a:defRPr b="1" spc="-117" sz="5900">
                <a:solidFill>
                  <a:srgbClr val="000000"/>
                </a:solidFill>
              </a:defRPr>
            </a:lvl1pPr>
          </a:lstStyle>
          <a:p>
            <a:pPr rtl="0">
              <a:defRPr/>
            </a:pPr>
            <a:r>
              <a:t>تمرين</a:t>
            </a:r>
          </a:p>
        </p:txBody>
      </p:sp>
      <p:sp>
        <p:nvSpPr>
          <p:cNvPr id="210" name="استنتجي ما علاقة الأرقام التالية بدرس اليوم ؟"/>
          <p:cNvSpPr txBox="1"/>
          <p:nvPr/>
        </p:nvSpPr>
        <p:spPr>
          <a:xfrm>
            <a:off x="1283231" y="300755"/>
            <a:ext cx="23932803" cy="28949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nSpc>
                <a:spcPct val="80000"/>
              </a:lnSpc>
              <a:defRPr b="1" spc="-145" sz="7300">
                <a:solidFill>
                  <a:srgbClr val="000000"/>
                </a:solidFill>
              </a:defRPr>
            </a:lvl1pPr>
          </a:lstStyle>
          <a:p>
            <a:pPr rtl="0">
              <a:defRPr/>
            </a:pPr>
            <a:r>
              <a:t>استنتجي ما علاقة الأرقام التالية بدرس اليوم ؟</a:t>
            </a:r>
          </a:p>
        </p:txBody>
      </p:sp>
      <p:sp>
        <p:nvSpPr>
          <p:cNvPr id="211" name="١٠٠"/>
          <p:cNvSpPr txBox="1"/>
          <p:nvPr/>
        </p:nvSpPr>
        <p:spPr>
          <a:xfrm>
            <a:off x="-4667444" y="5496011"/>
            <a:ext cx="35009843" cy="45061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2121354">
              <a:lnSpc>
                <a:spcPct val="80000"/>
              </a:lnSpc>
              <a:defRPr b="1" spc="-297" sz="14877">
                <a:solidFill>
                  <a:srgbClr val="FFFFFF"/>
                </a:solidFill>
              </a:defRPr>
            </a:lvl1pPr>
          </a:lstStyle>
          <a:p>
            <a:pPr rtl="0">
              <a:defRPr/>
            </a:pPr>
            <a:r>
              <a:t>١٠٠</a:t>
            </a:r>
          </a:p>
        </p:txBody>
      </p:sp>
      <p:sp>
        <p:nvSpPr>
          <p:cNvPr id="212" name="فدا عبدالمطلب ابنه…"/>
          <p:cNvSpPr txBox="1"/>
          <p:nvPr/>
        </p:nvSpPr>
        <p:spPr>
          <a:xfrm>
            <a:off x="3794042" y="4050584"/>
            <a:ext cx="4133044" cy="36997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rtl="0">
              <a:lnSpc>
                <a:spcPct val="80000"/>
              </a:lnSpc>
              <a:defRPr b="1" spc="-88" sz="4400">
                <a:solidFill>
                  <a:srgbClr val="000000"/>
                </a:solidFill>
              </a:defRPr>
            </a:pPr>
            <a:r>
              <a:t>فدا عبدالمطلب ابنه</a:t>
            </a:r>
          </a:p>
          <a:p>
            <a:pPr rtl="0">
              <a:lnSpc>
                <a:spcPct val="80000"/>
              </a:lnSpc>
              <a:defRPr b="1" spc="-88" sz="4400">
                <a:solidFill>
                  <a:srgbClr val="000000"/>
                </a:solidFill>
              </a:defRPr>
            </a:pPr>
            <a:r>
              <a:t>عبدالله ب١٠٠ من الأبل</a:t>
            </a:r>
          </a:p>
        </p:txBody>
      </p:sp>
      <p:pic>
        <p:nvPicPr>
          <p:cNvPr id="213" name="صورة" descr="صورة"/>
          <p:cNvPicPr>
            <a:picLocks noChangeAspect="1"/>
          </p:cNvPicPr>
          <p:nvPr/>
        </p:nvPicPr>
        <p:blipFill>
          <a:blip r:embed="rId5">
            <a:extLst/>
          </a:blip>
          <a:stretch>
            <a:fillRect/>
          </a:stretch>
        </p:blipFill>
        <p:spPr>
          <a:xfrm rot="10800000">
            <a:off x="3029731" y="3532431"/>
            <a:ext cx="5661544" cy="591504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2" grpId="2"/>
      <p:bldP build="whole" bldLvl="1" animBg="1" rev="0" advAuto="0" spid="213"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5" name="صورة" descr="صورة"/>
          <p:cNvPicPr>
            <a:picLocks noChangeAspect="1"/>
          </p:cNvPicPr>
          <p:nvPr/>
        </p:nvPicPr>
        <p:blipFill>
          <a:blip r:embed="rId3">
            <a:extLst/>
          </a:blip>
          <a:stretch>
            <a:fillRect/>
          </a:stretch>
        </p:blipFill>
        <p:spPr>
          <a:xfrm>
            <a:off x="8101138" y="2121661"/>
            <a:ext cx="9472679" cy="9472678"/>
          </a:xfrm>
          <a:prstGeom prst="rect">
            <a:avLst/>
          </a:prstGeom>
          <a:ln w="12700">
            <a:miter lim="400000"/>
          </a:ln>
        </p:spPr>
      </p:pic>
      <p:pic>
        <p:nvPicPr>
          <p:cNvPr id="216" name="IMG_1473.jpeg" descr="IMG_1473.jpeg"/>
          <p:cNvPicPr>
            <a:picLocks noChangeAspect="1"/>
          </p:cNvPicPr>
          <p:nvPr/>
        </p:nvPicPr>
        <p:blipFill>
          <a:blip r:embed="rId4">
            <a:extLst/>
          </a:blip>
          <a:srcRect l="0" t="0" r="6" b="6"/>
          <a:stretch>
            <a:fillRect/>
          </a:stretch>
        </p:blipFill>
        <p:spPr>
          <a:xfrm>
            <a:off x="2962625" y="780856"/>
            <a:ext cx="1934767" cy="19347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69" y="0"/>
                </a:moveTo>
                <a:cubicBezTo>
                  <a:pt x="20465" y="0"/>
                  <a:pt x="19907" y="126"/>
                  <a:pt x="19628" y="279"/>
                </a:cubicBezTo>
                <a:cubicBezTo>
                  <a:pt x="19350" y="432"/>
                  <a:pt x="15114" y="1092"/>
                  <a:pt x="10217" y="1746"/>
                </a:cubicBezTo>
                <a:cubicBezTo>
                  <a:pt x="5321" y="2399"/>
                  <a:pt x="1017" y="3000"/>
                  <a:pt x="656" y="3079"/>
                </a:cubicBezTo>
                <a:lnTo>
                  <a:pt x="0" y="3221"/>
                </a:lnTo>
                <a:lnTo>
                  <a:pt x="0" y="10802"/>
                </a:lnTo>
                <a:lnTo>
                  <a:pt x="0" y="12411"/>
                </a:lnTo>
                <a:lnTo>
                  <a:pt x="0" y="21600"/>
                </a:lnTo>
                <a:lnTo>
                  <a:pt x="10802" y="21600"/>
                </a:lnTo>
                <a:lnTo>
                  <a:pt x="21600" y="21600"/>
                </a:lnTo>
                <a:lnTo>
                  <a:pt x="21600" y="10802"/>
                </a:lnTo>
                <a:lnTo>
                  <a:pt x="21600" y="0"/>
                </a:lnTo>
                <a:lnTo>
                  <a:pt x="20869" y="0"/>
                </a:lnTo>
                <a:close/>
                <a:moveTo>
                  <a:pt x="16895" y="4985"/>
                </a:moveTo>
                <a:cubicBezTo>
                  <a:pt x="17823" y="4961"/>
                  <a:pt x="19119" y="5158"/>
                  <a:pt x="19119" y="5401"/>
                </a:cubicBezTo>
                <a:cubicBezTo>
                  <a:pt x="19119" y="5800"/>
                  <a:pt x="16154" y="5947"/>
                  <a:pt x="15915" y="5561"/>
                </a:cubicBezTo>
                <a:cubicBezTo>
                  <a:pt x="15811" y="5391"/>
                  <a:pt x="15918" y="5176"/>
                  <a:pt x="16150" y="5087"/>
                </a:cubicBezTo>
                <a:cubicBezTo>
                  <a:pt x="16316" y="5023"/>
                  <a:pt x="16585" y="4993"/>
                  <a:pt x="16895" y="4985"/>
                </a:cubicBezTo>
                <a:close/>
                <a:moveTo>
                  <a:pt x="439" y="8321"/>
                </a:moveTo>
                <a:lnTo>
                  <a:pt x="10802" y="8321"/>
                </a:lnTo>
                <a:lnTo>
                  <a:pt x="21161" y="8321"/>
                </a:lnTo>
                <a:lnTo>
                  <a:pt x="21161" y="14741"/>
                </a:lnTo>
                <a:lnTo>
                  <a:pt x="21161" y="21161"/>
                </a:lnTo>
                <a:lnTo>
                  <a:pt x="10864" y="21241"/>
                </a:lnTo>
                <a:cubicBezTo>
                  <a:pt x="2675" y="21302"/>
                  <a:pt x="540" y="21239"/>
                  <a:pt x="425" y="20940"/>
                </a:cubicBezTo>
                <a:cubicBezTo>
                  <a:pt x="346" y="20733"/>
                  <a:pt x="315" y="17807"/>
                  <a:pt x="359" y="14440"/>
                </a:cubicBezTo>
                <a:lnTo>
                  <a:pt x="439" y="8321"/>
                </a:lnTo>
                <a:close/>
              </a:path>
            </a:pathLst>
          </a:custGeom>
          <a:ln w="12700">
            <a:miter lim="400000"/>
          </a:ln>
        </p:spPr>
      </p:pic>
      <p:sp>
        <p:nvSpPr>
          <p:cNvPr id="217" name="تمرين"/>
          <p:cNvSpPr txBox="1"/>
          <p:nvPr/>
        </p:nvSpPr>
        <p:spPr>
          <a:xfrm>
            <a:off x="-4837346" y="1182364"/>
            <a:ext cx="17534709" cy="21963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nSpc>
                <a:spcPct val="80000"/>
              </a:lnSpc>
              <a:defRPr b="1" spc="-117" sz="5900">
                <a:solidFill>
                  <a:srgbClr val="000000"/>
                </a:solidFill>
              </a:defRPr>
            </a:lvl1pPr>
          </a:lstStyle>
          <a:p>
            <a:pPr rtl="0">
              <a:defRPr/>
            </a:pPr>
            <a:r>
              <a:t>تمرين</a:t>
            </a:r>
          </a:p>
        </p:txBody>
      </p:sp>
      <p:sp>
        <p:nvSpPr>
          <p:cNvPr id="218" name="استنتجي ما علاقة الأرقام التالية بدرس اليوم ؟"/>
          <p:cNvSpPr txBox="1"/>
          <p:nvPr/>
        </p:nvSpPr>
        <p:spPr>
          <a:xfrm>
            <a:off x="2518490" y="369380"/>
            <a:ext cx="21215234" cy="27577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nSpc>
                <a:spcPct val="80000"/>
              </a:lnSpc>
              <a:defRPr b="1" spc="-145" sz="7300">
                <a:solidFill>
                  <a:srgbClr val="000000"/>
                </a:solidFill>
              </a:defRPr>
            </a:lvl1pPr>
          </a:lstStyle>
          <a:p>
            <a:pPr rtl="0">
              <a:defRPr/>
            </a:pPr>
            <a:r>
              <a:t>استنتجي ما علاقة الأرقام التالية بدرس اليوم ؟</a:t>
            </a:r>
          </a:p>
        </p:txBody>
      </p:sp>
      <p:sp>
        <p:nvSpPr>
          <p:cNvPr id="219" name="١"/>
          <p:cNvSpPr txBox="1"/>
          <p:nvPr/>
        </p:nvSpPr>
        <p:spPr>
          <a:xfrm>
            <a:off x="-4667444" y="5496011"/>
            <a:ext cx="35009843" cy="45061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2121354">
              <a:lnSpc>
                <a:spcPct val="80000"/>
              </a:lnSpc>
              <a:defRPr b="1" spc="-297" sz="14877">
                <a:solidFill>
                  <a:srgbClr val="FFFFFF"/>
                </a:solidFill>
              </a:defRPr>
            </a:lvl1pPr>
          </a:lstStyle>
          <a:p>
            <a:pPr rtl="0">
              <a:defRPr/>
            </a:pPr>
            <a:r>
              <a:t>١</a:t>
            </a:r>
          </a:p>
        </p:txBody>
      </p:sp>
      <p:pic>
        <p:nvPicPr>
          <p:cNvPr id="220" name="صورة" descr="صورة"/>
          <p:cNvPicPr>
            <a:picLocks noChangeAspect="1"/>
          </p:cNvPicPr>
          <p:nvPr/>
        </p:nvPicPr>
        <p:blipFill>
          <a:blip r:embed="rId5">
            <a:extLst/>
          </a:blip>
          <a:stretch>
            <a:fillRect/>
          </a:stretch>
        </p:blipFill>
        <p:spPr>
          <a:xfrm rot="10800000">
            <a:off x="3029791" y="3631440"/>
            <a:ext cx="5661544" cy="5915046"/>
          </a:xfrm>
          <a:prstGeom prst="rect">
            <a:avLst/>
          </a:prstGeom>
          <a:ln w="12700">
            <a:miter lim="400000"/>
          </a:ln>
        </p:spPr>
      </p:pic>
      <p:sp>
        <p:nvSpPr>
          <p:cNvPr id="221" name="عدد أبناء عبدالمطلب عندما أراد حفر زمزم"/>
          <p:cNvSpPr txBox="1"/>
          <p:nvPr/>
        </p:nvSpPr>
        <p:spPr>
          <a:xfrm>
            <a:off x="3794042" y="4050584"/>
            <a:ext cx="4133044" cy="36997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nSpc>
                <a:spcPct val="80000"/>
              </a:lnSpc>
              <a:defRPr b="1" spc="-88" sz="4400">
                <a:solidFill>
                  <a:srgbClr val="000000"/>
                </a:solidFill>
              </a:defRPr>
            </a:lvl1pPr>
          </a:lstStyle>
          <a:p>
            <a:pPr rtl="0">
              <a:defRPr/>
            </a:pPr>
            <a:r>
              <a:t>عدد أبناء عبدالمطلب عندما أراد حفر زمزم</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0" grpId="2"/>
      <p:bldP build="whole" bldLvl="1" animBg="1" rev="0" advAuto="0" spid="221"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23" name="صورة" descr="صورة"/>
          <p:cNvPicPr>
            <a:picLocks noChangeAspect="1"/>
          </p:cNvPicPr>
          <p:nvPr/>
        </p:nvPicPr>
        <p:blipFill>
          <a:blip r:embed="rId3">
            <a:extLst/>
          </a:blip>
          <a:stretch>
            <a:fillRect/>
          </a:stretch>
        </p:blipFill>
        <p:spPr>
          <a:xfrm>
            <a:off x="4858599" y="1896236"/>
            <a:ext cx="4427623" cy="4427624"/>
          </a:xfrm>
          <a:prstGeom prst="rect">
            <a:avLst/>
          </a:prstGeom>
          <a:ln w="12700">
            <a:miter lim="400000"/>
          </a:ln>
        </p:spPr>
      </p:pic>
      <p:pic>
        <p:nvPicPr>
          <p:cNvPr id="224" name="صورة" descr="صورة"/>
          <p:cNvPicPr>
            <a:picLocks noChangeAspect="1"/>
          </p:cNvPicPr>
          <p:nvPr/>
        </p:nvPicPr>
        <p:blipFill>
          <a:blip r:embed="rId4">
            <a:extLst/>
          </a:blip>
          <a:stretch>
            <a:fillRect/>
          </a:stretch>
        </p:blipFill>
        <p:spPr>
          <a:xfrm>
            <a:off x="14398073" y="1521832"/>
            <a:ext cx="4780396" cy="4780396"/>
          </a:xfrm>
          <a:prstGeom prst="rect">
            <a:avLst/>
          </a:prstGeom>
          <a:ln w="12700">
            <a:miter lim="400000"/>
          </a:ln>
        </p:spPr>
      </p:pic>
      <p:sp>
        <p:nvSpPr>
          <p:cNvPr id="225" name="عبدالله بن عبدالمطلب"/>
          <p:cNvSpPr txBox="1"/>
          <p:nvPr/>
        </p:nvSpPr>
        <p:spPr>
          <a:xfrm>
            <a:off x="-716650" y="4802946"/>
            <a:ext cx="35009842" cy="45061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nSpc>
                <a:spcPct val="80000"/>
              </a:lnSpc>
              <a:defRPr b="1" spc="-168" sz="8400">
                <a:solidFill>
                  <a:srgbClr val="000000"/>
                </a:solidFill>
              </a:defRPr>
            </a:lvl1pPr>
          </a:lstStyle>
          <a:p>
            <a:pPr rtl="0">
              <a:defRPr/>
            </a:pPr>
            <a:r>
              <a:t>عبدالله بن عبدالمطلب</a:t>
            </a:r>
          </a:p>
        </p:txBody>
      </p:sp>
      <p:sp>
        <p:nvSpPr>
          <p:cNvPr id="226" name="آمنة بنت وهب"/>
          <p:cNvSpPr txBox="1"/>
          <p:nvPr/>
        </p:nvSpPr>
        <p:spPr>
          <a:xfrm>
            <a:off x="-9896520" y="4802946"/>
            <a:ext cx="35009842" cy="45061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nSpc>
                <a:spcPct val="80000"/>
              </a:lnSpc>
              <a:defRPr b="1" spc="-168" sz="8400">
                <a:solidFill>
                  <a:srgbClr val="000000"/>
                </a:solidFill>
              </a:defRPr>
            </a:lvl1pPr>
          </a:lstStyle>
          <a:p>
            <a:pPr rtl="0">
              <a:defRPr/>
            </a:pPr>
            <a:r>
              <a:t>آمنة بنت وهب</a:t>
            </a:r>
          </a:p>
        </p:txBody>
      </p:sp>
      <p:sp>
        <p:nvSpPr>
          <p:cNvPr id="227" name="تزوج"/>
          <p:cNvSpPr txBox="1"/>
          <p:nvPr/>
        </p:nvSpPr>
        <p:spPr>
          <a:xfrm>
            <a:off x="8218961" y="3236136"/>
            <a:ext cx="6807472" cy="17478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80000"/>
              </a:lnSpc>
              <a:defRPr b="1" spc="-211" sz="10600">
                <a:solidFill>
                  <a:srgbClr val="B51A00"/>
                </a:solidFill>
              </a:defRPr>
            </a:lvl1pPr>
          </a:lstStyle>
          <a:p>
            <a:pPr rtl="0">
              <a:defRPr/>
            </a:pPr>
            <a:r>
              <a:t>تزوج</a:t>
            </a:r>
          </a:p>
        </p:txBody>
      </p:sp>
      <p:sp>
        <p:nvSpPr>
          <p:cNvPr id="228" name="و"/>
          <p:cNvSpPr txBox="1"/>
          <p:nvPr/>
        </p:nvSpPr>
        <p:spPr>
          <a:xfrm>
            <a:off x="6418081" y="6309107"/>
            <a:ext cx="9961325" cy="17478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80000"/>
              </a:lnSpc>
              <a:defRPr b="1" spc="-211" sz="10600">
                <a:solidFill>
                  <a:srgbClr val="B51A00"/>
                </a:solidFill>
              </a:defRPr>
            </a:lvl1pPr>
          </a:lstStyle>
          <a:p>
            <a:pPr rtl="0">
              <a:defRPr/>
            </a:pPr>
            <a:r>
              <a:t>و</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توفي عبدالله بن عبدالمطلب في المدينة…"/>
          <p:cNvSpPr txBox="1"/>
          <p:nvPr/>
        </p:nvSpPr>
        <p:spPr>
          <a:xfrm>
            <a:off x="3936785" y="694062"/>
            <a:ext cx="17143806" cy="71793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rtl="0">
              <a:lnSpc>
                <a:spcPct val="80000"/>
              </a:lnSpc>
              <a:defRPr b="1" spc="-168" sz="8400">
                <a:solidFill>
                  <a:srgbClr val="000000"/>
                </a:solidFill>
              </a:defRPr>
            </a:pPr>
            <a:r>
              <a:t>توفي عبدالله بن عبدالمطلب في المدينة</a:t>
            </a:r>
          </a:p>
          <a:p>
            <a:pPr rtl="0">
              <a:lnSpc>
                <a:spcPct val="80000"/>
              </a:lnSpc>
              <a:defRPr b="1" spc="-168" sz="8400">
                <a:solidFill>
                  <a:srgbClr val="000000"/>
                </a:solidFill>
              </a:defRPr>
            </a:pPr>
            <a:r>
              <a:t>بعد حمل السيدة آمنة بالرسول  ﷺ  بشهرين وهو عائد من الشام .</a:t>
            </a:r>
          </a:p>
        </p:txBody>
      </p:sp>
      <p:pic>
        <p:nvPicPr>
          <p:cNvPr id="231" name="صورة" descr="صورة"/>
          <p:cNvPicPr>
            <a:picLocks noChangeAspect="1"/>
          </p:cNvPicPr>
          <p:nvPr/>
        </p:nvPicPr>
        <p:blipFill>
          <a:blip r:embed="rId3">
            <a:extLst/>
          </a:blip>
          <a:stretch>
            <a:fillRect/>
          </a:stretch>
        </p:blipFill>
        <p:spPr>
          <a:xfrm>
            <a:off x="1848791" y="3655710"/>
            <a:ext cx="4371673" cy="4371673"/>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3" name="وضعت آمنة رسولنا محمداً ﷺ في دار أبي طالب بشعب بني هاشم ."/>
          <p:cNvSpPr txBox="1"/>
          <p:nvPr/>
        </p:nvSpPr>
        <p:spPr>
          <a:xfrm>
            <a:off x="11659508" y="2080192"/>
            <a:ext cx="9025046" cy="71793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nSpc>
                <a:spcPct val="80000"/>
              </a:lnSpc>
              <a:defRPr b="1" spc="-168" sz="8400">
                <a:solidFill>
                  <a:srgbClr val="000000"/>
                </a:solidFill>
              </a:defRPr>
            </a:lvl1pPr>
          </a:lstStyle>
          <a:p>
            <a:pPr rtl="0">
              <a:defRPr/>
            </a:pPr>
            <a:r>
              <a:t>وضعت آمنة رسولنا محمداً ﷺ في دار أبي طالب بشعب بني هاشم .</a:t>
            </a:r>
          </a:p>
        </p:txBody>
      </p:sp>
      <p:pic>
        <p:nvPicPr>
          <p:cNvPr id="234" name="صورة" descr="صورة"/>
          <p:cNvPicPr>
            <a:picLocks noChangeAspect="1"/>
          </p:cNvPicPr>
          <p:nvPr/>
        </p:nvPicPr>
        <p:blipFill>
          <a:blip r:embed="rId3">
            <a:extLst/>
          </a:blip>
          <a:srcRect l="12004" t="14755" r="12004" b="16005"/>
          <a:stretch>
            <a:fillRect/>
          </a:stretch>
        </p:blipFill>
        <p:spPr>
          <a:xfrm>
            <a:off x="3087553" y="1115483"/>
            <a:ext cx="8304998" cy="7567031"/>
          </a:xfrm>
          <a:prstGeom prst="rect">
            <a:avLst/>
          </a:prstGeom>
          <a:ln w="12700">
            <a:miter lim="400000"/>
          </a:ln>
        </p:spPr>
      </p:pic>
      <p:sp>
        <p:nvSpPr>
          <p:cNvPr id="235" name="يوم الأثنين…"/>
          <p:cNvSpPr/>
          <p:nvPr/>
        </p:nvSpPr>
        <p:spPr>
          <a:xfrm>
            <a:off x="3615787" y="4123333"/>
            <a:ext cx="7644577" cy="429946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825500" rtl="0">
              <a:defRPr sz="5800">
                <a:solidFill>
                  <a:srgbClr val="000000"/>
                </a:solidFill>
                <a:latin typeface="Geeza Pro Bold"/>
                <a:ea typeface="Geeza Pro Bold"/>
                <a:cs typeface="Geeza Pro Bold"/>
                <a:sym typeface="Geeza Pro Bold"/>
              </a:defRPr>
            </a:pPr>
            <a:r>
              <a:t>يوم الأثنين </a:t>
            </a:r>
          </a:p>
          <a:p>
            <a:pPr defTabSz="825500" rtl="0">
              <a:defRPr sz="5800">
                <a:solidFill>
                  <a:srgbClr val="000000"/>
                </a:solidFill>
                <a:latin typeface="Geeza Pro Bold"/>
                <a:ea typeface="Geeza Pro Bold"/>
                <a:cs typeface="Geeza Pro Bold"/>
                <a:sym typeface="Geeza Pro Bold"/>
              </a:defRPr>
            </a:pPr>
            <a:r>
              <a:t>١٢ ربيع الأول عام الفيل</a:t>
            </a:r>
          </a:p>
          <a:p>
            <a:pPr defTabSz="825500" rtl="0">
              <a:defRPr sz="5800">
                <a:solidFill>
                  <a:srgbClr val="000000"/>
                </a:solidFill>
                <a:latin typeface="Geeza Pro Bold"/>
                <a:ea typeface="Geeza Pro Bold"/>
                <a:cs typeface="Geeza Pro Bold"/>
                <a:sym typeface="Geeza Pro Bold"/>
              </a:defRPr>
            </a:pPr>
            <a:r>
              <a:t>شهر ابريل من عام ٥٧١م</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7" name="أقبل جده عبدالمطلب مسروراً وأخذه وأدخله الكعبة ودعا الله وشكره وسماه محمداً حتى يكون محموداً في الأرض ومحموداً في السماء ."/>
          <p:cNvSpPr txBox="1"/>
          <p:nvPr/>
        </p:nvSpPr>
        <p:spPr>
          <a:xfrm>
            <a:off x="9976350" y="2377219"/>
            <a:ext cx="11054737" cy="71793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2267655">
              <a:lnSpc>
                <a:spcPct val="80000"/>
              </a:lnSpc>
              <a:defRPr b="1" spc="-156" sz="7812">
                <a:solidFill>
                  <a:srgbClr val="000000"/>
                </a:solidFill>
              </a:defRPr>
            </a:lvl1pPr>
          </a:lstStyle>
          <a:p>
            <a:pPr rtl="0">
              <a:defRPr/>
            </a:pPr>
            <a:r>
              <a:t>أقبل جده عبدالمطلب مسروراً وأخذه وأدخله الكعبة ودعا الله وشكره وسماه محمداً حتى يكون محموداً في الأرض ومحموداً في السماء .</a:t>
            </a:r>
          </a:p>
        </p:txBody>
      </p:sp>
      <p:pic>
        <p:nvPicPr>
          <p:cNvPr id="238" name="صورة" descr="صورة"/>
          <p:cNvPicPr>
            <a:picLocks noChangeAspect="1"/>
          </p:cNvPicPr>
          <p:nvPr/>
        </p:nvPicPr>
        <p:blipFill>
          <a:blip r:embed="rId3">
            <a:extLst/>
          </a:blip>
          <a:stretch>
            <a:fillRect/>
          </a:stretch>
        </p:blipFill>
        <p:spPr>
          <a:xfrm>
            <a:off x="2950670" y="2206701"/>
            <a:ext cx="7244263" cy="6536815"/>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0" name="النص"/>
          <p:cNvSpPr txBox="1"/>
          <p:nvPr/>
        </p:nvSpPr>
        <p:spPr>
          <a:xfrm>
            <a:off x="2256406" y="10176097"/>
            <a:ext cx="18259317" cy="340742"/>
          </a:xfrm>
          <a:prstGeom prst="rect">
            <a:avLst/>
          </a:prstGeom>
          <a:ln w="12700">
            <a:miter lim="400000"/>
          </a:ln>
        </p:spPr>
        <p:txBody>
          <a:bodyPr lIns="50800" tIns="50800" rIns="50800" bIns="50800" anchor="ctr">
            <a:spAutoFit/>
          </a:bodyPr>
          <a:lstStyle/>
          <a:p>
            <a:pPr algn="r" defTabSz="457200">
              <a:defRPr sz="1600">
                <a:solidFill>
                  <a:srgbClr val="202122"/>
                </a:solidFill>
                <a:latin typeface="Helvetica"/>
                <a:ea typeface="Helvetica"/>
                <a:cs typeface="Helvetica"/>
                <a:sym typeface="Helvetica"/>
              </a:defRPr>
            </a:pPr>
          </a:p>
        </p:txBody>
      </p:sp>
      <p:sp>
        <p:nvSpPr>
          <p:cNvPr id="241" name="محمد بن عبدالله بن عبد المطلب بن هاشم بن عبد مناف بن قُصيّ بن كلاب بن مُرَّة بن كعب بن لؤي بن غالب بنِ فِهْر بن مالك بن النضر بن خُزيمة بن مُدركة بن إلياس بن مُضَر بن نِزار بن مَعدّ بن عدنان وعدنان من ذرية اسماعيل بن ابراهيم عليه السلام ."/>
          <p:cNvSpPr txBox="1"/>
          <p:nvPr/>
        </p:nvSpPr>
        <p:spPr>
          <a:xfrm>
            <a:off x="2704262" y="1783164"/>
            <a:ext cx="18975476" cy="71793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2292038">
              <a:lnSpc>
                <a:spcPct val="80000"/>
              </a:lnSpc>
              <a:defRPr b="1" spc="-157" sz="7896">
                <a:solidFill>
                  <a:srgbClr val="000000"/>
                </a:solidFill>
              </a:defRPr>
            </a:lvl1pPr>
          </a:lstStyle>
          <a:p>
            <a:pPr rtl="0">
              <a:defRPr/>
            </a:pPr>
            <a:r>
              <a:t>محمد بن عبدالله بن عبد المطلب بن هاشم بن عبد مناف بن قُصيّ بن كلاب بن مُرَّة بن كعب بن لؤي بن غالب بنِ فِهْر بن مالك بن النضر بن خُزيمة بن مُدركة بن إلياس بن مُضَر بن نِزار بن مَعدّ بن عدنان وعدنان من ذرية اسماعيل بن ابراهيم عليه السلام . </a:t>
            </a:r>
          </a:p>
        </p:txBody>
      </p:sp>
      <p:sp>
        <p:nvSpPr>
          <p:cNvPr id="242" name="النسب الشريف"/>
          <p:cNvSpPr txBox="1"/>
          <p:nvPr/>
        </p:nvSpPr>
        <p:spPr>
          <a:xfrm>
            <a:off x="11585276" y="905724"/>
            <a:ext cx="11163879" cy="18542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80000"/>
              </a:lnSpc>
              <a:defRPr b="1" spc="-211" sz="10600">
                <a:solidFill>
                  <a:srgbClr val="B51A00"/>
                </a:solidFill>
              </a:defRPr>
            </a:lvl1pPr>
          </a:lstStyle>
          <a:p>
            <a:pPr rtl="0">
              <a:defRPr/>
            </a:pPr>
            <a:r>
              <a:t>النسب الشريف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4" name="النص"/>
          <p:cNvSpPr txBox="1"/>
          <p:nvPr/>
        </p:nvSpPr>
        <p:spPr>
          <a:xfrm>
            <a:off x="2256406" y="10176097"/>
            <a:ext cx="18259317" cy="340742"/>
          </a:xfrm>
          <a:prstGeom prst="rect">
            <a:avLst/>
          </a:prstGeom>
          <a:ln w="12700">
            <a:miter lim="400000"/>
          </a:ln>
        </p:spPr>
        <p:txBody>
          <a:bodyPr lIns="50800" tIns="50800" rIns="50800" bIns="50800" anchor="ctr">
            <a:spAutoFit/>
          </a:bodyPr>
          <a:lstStyle/>
          <a:p>
            <a:pPr algn="r" defTabSz="457200">
              <a:defRPr sz="1600">
                <a:solidFill>
                  <a:srgbClr val="202122"/>
                </a:solidFill>
                <a:latin typeface="Helvetica"/>
                <a:ea typeface="Helvetica"/>
                <a:cs typeface="Helvetica"/>
                <a:sym typeface="Helvetica"/>
              </a:defRPr>
            </a:pPr>
          </a:p>
        </p:txBody>
      </p:sp>
      <p:sp>
        <p:nvSpPr>
          <p:cNvPr id="245" name="بيضاوي"/>
          <p:cNvSpPr/>
          <p:nvPr/>
        </p:nvSpPr>
        <p:spPr>
          <a:xfrm>
            <a:off x="2738331" y="2833055"/>
            <a:ext cx="4359657" cy="4132073"/>
          </a:xfrm>
          <a:prstGeom prst="ellipse">
            <a:avLst/>
          </a:prstGeom>
          <a:solidFill>
            <a:srgbClr val="000000"/>
          </a:solidFill>
          <a:ln w="12700">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p>
        </p:txBody>
      </p:sp>
      <p:sp>
        <p:nvSpPr>
          <p:cNvPr id="246" name="حفظ…"/>
          <p:cNvSpPr txBox="1"/>
          <p:nvPr/>
        </p:nvSpPr>
        <p:spPr>
          <a:xfrm>
            <a:off x="-728804" y="3450014"/>
            <a:ext cx="11163879" cy="28981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0">
              <a:lnSpc>
                <a:spcPct val="80000"/>
              </a:lnSpc>
              <a:defRPr b="1" spc="-188" sz="9400">
                <a:solidFill>
                  <a:srgbClr val="B51A00"/>
                </a:solidFill>
              </a:defRPr>
            </a:pPr>
            <a:r>
              <a:t>حفظ</a:t>
            </a:r>
          </a:p>
          <a:p>
            <a:pPr rtl="0">
              <a:lnSpc>
                <a:spcPct val="80000"/>
              </a:lnSpc>
              <a:defRPr b="1" spc="-188" sz="9400">
                <a:solidFill>
                  <a:srgbClr val="B51A00"/>
                </a:solidFill>
              </a:defRPr>
            </a:pPr>
            <a:r>
              <a:t>صـ١٠٣</a:t>
            </a:r>
          </a:p>
        </p:txBody>
      </p:sp>
      <p:pic>
        <p:nvPicPr>
          <p:cNvPr id="247" name="صورة" descr="صورة"/>
          <p:cNvPicPr>
            <a:picLocks noChangeAspect="1"/>
          </p:cNvPicPr>
          <p:nvPr/>
        </p:nvPicPr>
        <p:blipFill>
          <a:blip r:embed="rId3">
            <a:extLst/>
          </a:blip>
          <a:srcRect l="11220" t="11377" r="10244" b="20701"/>
          <a:stretch>
            <a:fillRect/>
          </a:stretch>
        </p:blipFill>
        <p:spPr>
          <a:xfrm>
            <a:off x="7515197" y="633280"/>
            <a:ext cx="13953752" cy="853148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9" name="مستطيل"/>
          <p:cNvSpPr/>
          <p:nvPr/>
        </p:nvSpPr>
        <p:spPr>
          <a:xfrm>
            <a:off x="5488328" y="2877209"/>
            <a:ext cx="11214865" cy="1399759"/>
          </a:xfrm>
          <a:prstGeom prst="rect">
            <a:avLst/>
          </a:prstGeom>
          <a:solidFill>
            <a:srgbClr val="FFFFFF"/>
          </a:solidFill>
          <a:ln w="127000">
            <a:solidFill>
              <a:srgbClr val="000000"/>
            </a:solidFill>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p>
        </p:txBody>
      </p:sp>
      <p:sp>
        <p:nvSpPr>
          <p:cNvPr id="250" name="حب النبي  ﷺ"/>
          <p:cNvSpPr txBox="1"/>
          <p:nvPr/>
        </p:nvSpPr>
        <p:spPr>
          <a:xfrm>
            <a:off x="370572" y="2799922"/>
            <a:ext cx="20272730" cy="15543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80000"/>
              </a:lnSpc>
              <a:defRPr b="1" spc="-174" sz="8700">
                <a:solidFill>
                  <a:srgbClr val="B51A00"/>
                </a:solidFill>
              </a:defRPr>
            </a:lvl1pPr>
          </a:lstStyle>
          <a:p>
            <a:pPr rtl="0">
              <a:defRPr/>
            </a:pPr>
            <a:r>
              <a:t>حب النبي  ﷺ </a:t>
            </a:r>
          </a:p>
        </p:txBody>
      </p:sp>
      <p:sp>
        <p:nvSpPr>
          <p:cNvPr id="251" name="مستطيل"/>
          <p:cNvSpPr/>
          <p:nvPr/>
        </p:nvSpPr>
        <p:spPr>
          <a:xfrm>
            <a:off x="7953247" y="6158121"/>
            <a:ext cx="11702544" cy="2862799"/>
          </a:xfrm>
          <a:prstGeom prst="rect">
            <a:avLst/>
          </a:prstGeom>
          <a:solidFill>
            <a:srgbClr val="FFFFFF"/>
          </a:solidFill>
          <a:ln w="127000">
            <a:solidFill>
              <a:srgbClr val="000000"/>
            </a:solidFill>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p>
        </p:txBody>
      </p:sp>
      <p:pic>
        <p:nvPicPr>
          <p:cNvPr id="252" name="IMG_1473.jpeg" descr="IMG_1473.jpeg"/>
          <p:cNvPicPr>
            <a:picLocks noChangeAspect="1"/>
          </p:cNvPicPr>
          <p:nvPr/>
        </p:nvPicPr>
        <p:blipFill>
          <a:blip r:embed="rId3">
            <a:extLst/>
          </a:blip>
          <a:srcRect l="0" t="0" r="1" b="1"/>
          <a:stretch>
            <a:fillRect/>
          </a:stretch>
        </p:blipFill>
        <p:spPr>
          <a:xfrm flipH="1">
            <a:off x="16923928" y="900407"/>
            <a:ext cx="4276329" cy="4276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68" y="0"/>
                </a:moveTo>
                <a:cubicBezTo>
                  <a:pt x="20465" y="0"/>
                  <a:pt x="19904" y="127"/>
                  <a:pt x="19625" y="281"/>
                </a:cubicBezTo>
                <a:cubicBezTo>
                  <a:pt x="19347" y="434"/>
                  <a:pt x="15114" y="1093"/>
                  <a:pt x="10218" y="1746"/>
                </a:cubicBezTo>
                <a:cubicBezTo>
                  <a:pt x="5321" y="2399"/>
                  <a:pt x="1017" y="3000"/>
                  <a:pt x="656" y="3079"/>
                </a:cubicBezTo>
                <a:lnTo>
                  <a:pt x="0" y="3223"/>
                </a:lnTo>
                <a:lnTo>
                  <a:pt x="0" y="10801"/>
                </a:lnTo>
                <a:lnTo>
                  <a:pt x="0" y="12411"/>
                </a:lnTo>
                <a:lnTo>
                  <a:pt x="0" y="21600"/>
                </a:lnTo>
                <a:lnTo>
                  <a:pt x="10801" y="21600"/>
                </a:lnTo>
                <a:lnTo>
                  <a:pt x="21600" y="21600"/>
                </a:lnTo>
                <a:lnTo>
                  <a:pt x="21600" y="14870"/>
                </a:lnTo>
                <a:cubicBezTo>
                  <a:pt x="21600" y="9948"/>
                  <a:pt x="21559" y="8127"/>
                  <a:pt x="21444" y="8089"/>
                </a:cubicBezTo>
                <a:cubicBezTo>
                  <a:pt x="21338" y="8054"/>
                  <a:pt x="21295" y="7619"/>
                  <a:pt x="21313" y="6770"/>
                </a:cubicBezTo>
                <a:lnTo>
                  <a:pt x="21343" y="5505"/>
                </a:lnTo>
                <a:lnTo>
                  <a:pt x="19040" y="5505"/>
                </a:lnTo>
                <a:cubicBezTo>
                  <a:pt x="18585" y="5822"/>
                  <a:pt x="16132" y="5910"/>
                  <a:pt x="15915" y="5559"/>
                </a:cubicBezTo>
                <a:cubicBezTo>
                  <a:pt x="15904" y="5541"/>
                  <a:pt x="15905" y="5523"/>
                  <a:pt x="15899" y="5505"/>
                </a:cubicBezTo>
                <a:lnTo>
                  <a:pt x="11996" y="5505"/>
                </a:lnTo>
                <a:cubicBezTo>
                  <a:pt x="4117" y="5505"/>
                  <a:pt x="2622" y="5472"/>
                  <a:pt x="2486" y="5308"/>
                </a:cubicBezTo>
                <a:cubicBezTo>
                  <a:pt x="2397" y="5202"/>
                  <a:pt x="2378" y="5082"/>
                  <a:pt x="2444" y="5042"/>
                </a:cubicBezTo>
                <a:cubicBezTo>
                  <a:pt x="2553" y="4974"/>
                  <a:pt x="7866" y="4213"/>
                  <a:pt x="15614" y="3157"/>
                </a:cubicBezTo>
                <a:cubicBezTo>
                  <a:pt x="21406" y="2368"/>
                  <a:pt x="21223" y="2404"/>
                  <a:pt x="21137" y="2093"/>
                </a:cubicBezTo>
                <a:cubicBezTo>
                  <a:pt x="21101" y="1963"/>
                  <a:pt x="21031" y="1439"/>
                  <a:pt x="20981" y="928"/>
                </a:cubicBezTo>
                <a:lnTo>
                  <a:pt x="20892" y="0"/>
                </a:lnTo>
                <a:lnTo>
                  <a:pt x="20868" y="0"/>
                </a:lnTo>
                <a:close/>
                <a:moveTo>
                  <a:pt x="439" y="8319"/>
                </a:moveTo>
                <a:lnTo>
                  <a:pt x="10801" y="8319"/>
                </a:lnTo>
                <a:lnTo>
                  <a:pt x="21161" y="8319"/>
                </a:lnTo>
                <a:lnTo>
                  <a:pt x="21161" y="14742"/>
                </a:lnTo>
                <a:lnTo>
                  <a:pt x="21161" y="21161"/>
                </a:lnTo>
                <a:lnTo>
                  <a:pt x="10865" y="21239"/>
                </a:lnTo>
                <a:cubicBezTo>
                  <a:pt x="2676" y="21300"/>
                  <a:pt x="540" y="21240"/>
                  <a:pt x="425" y="20940"/>
                </a:cubicBezTo>
                <a:cubicBezTo>
                  <a:pt x="346" y="20734"/>
                  <a:pt x="315" y="17809"/>
                  <a:pt x="359" y="14441"/>
                </a:cubicBezTo>
                <a:lnTo>
                  <a:pt x="439" y="8319"/>
                </a:lnTo>
                <a:close/>
              </a:path>
            </a:pathLst>
          </a:custGeom>
          <a:ln w="12700">
            <a:miter lim="400000"/>
          </a:ln>
        </p:spPr>
      </p:pic>
      <p:sp>
        <p:nvSpPr>
          <p:cNvPr id="253" name="القيمة"/>
          <p:cNvSpPr txBox="1"/>
          <p:nvPr/>
        </p:nvSpPr>
        <p:spPr>
          <a:xfrm>
            <a:off x="13735311" y="2645687"/>
            <a:ext cx="10653565" cy="40606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nSpc>
                <a:spcPct val="80000"/>
              </a:lnSpc>
              <a:defRPr b="1" spc="-246" sz="12300">
                <a:solidFill>
                  <a:srgbClr val="000000"/>
                </a:solidFill>
              </a:defRPr>
            </a:lvl1pPr>
          </a:lstStyle>
          <a:p>
            <a:pPr rtl="0">
              <a:defRPr/>
            </a:pPr>
            <a:r>
              <a:t>القيمة</a:t>
            </a:r>
          </a:p>
        </p:txBody>
      </p:sp>
      <p:pic>
        <p:nvPicPr>
          <p:cNvPr id="254" name="IMG_1473.jpeg" descr="IMG_1473.jpeg"/>
          <p:cNvPicPr>
            <a:picLocks noChangeAspect="1"/>
          </p:cNvPicPr>
          <p:nvPr/>
        </p:nvPicPr>
        <p:blipFill>
          <a:blip r:embed="rId3">
            <a:extLst/>
          </a:blip>
          <a:srcRect l="0" t="0" r="1" b="1"/>
          <a:stretch>
            <a:fillRect/>
          </a:stretch>
        </p:blipFill>
        <p:spPr>
          <a:xfrm>
            <a:off x="3191918" y="4719835"/>
            <a:ext cx="4276329" cy="4276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68" y="0"/>
                </a:moveTo>
                <a:cubicBezTo>
                  <a:pt x="20465" y="0"/>
                  <a:pt x="19904" y="127"/>
                  <a:pt x="19625" y="281"/>
                </a:cubicBezTo>
                <a:cubicBezTo>
                  <a:pt x="19347" y="434"/>
                  <a:pt x="15114" y="1093"/>
                  <a:pt x="10218" y="1746"/>
                </a:cubicBezTo>
                <a:cubicBezTo>
                  <a:pt x="5321" y="2399"/>
                  <a:pt x="1017" y="3000"/>
                  <a:pt x="656" y="3079"/>
                </a:cubicBezTo>
                <a:lnTo>
                  <a:pt x="0" y="3223"/>
                </a:lnTo>
                <a:lnTo>
                  <a:pt x="0" y="10801"/>
                </a:lnTo>
                <a:lnTo>
                  <a:pt x="0" y="12411"/>
                </a:lnTo>
                <a:lnTo>
                  <a:pt x="0" y="21600"/>
                </a:lnTo>
                <a:lnTo>
                  <a:pt x="10801" y="21600"/>
                </a:lnTo>
                <a:lnTo>
                  <a:pt x="21600" y="21600"/>
                </a:lnTo>
                <a:lnTo>
                  <a:pt x="21600" y="14870"/>
                </a:lnTo>
                <a:cubicBezTo>
                  <a:pt x="21600" y="9948"/>
                  <a:pt x="21559" y="8127"/>
                  <a:pt x="21444" y="8089"/>
                </a:cubicBezTo>
                <a:cubicBezTo>
                  <a:pt x="21338" y="8054"/>
                  <a:pt x="21295" y="7619"/>
                  <a:pt x="21313" y="6770"/>
                </a:cubicBezTo>
                <a:lnTo>
                  <a:pt x="21343" y="5505"/>
                </a:lnTo>
                <a:lnTo>
                  <a:pt x="19040" y="5505"/>
                </a:lnTo>
                <a:cubicBezTo>
                  <a:pt x="18585" y="5822"/>
                  <a:pt x="16132" y="5910"/>
                  <a:pt x="15915" y="5559"/>
                </a:cubicBezTo>
                <a:cubicBezTo>
                  <a:pt x="15904" y="5541"/>
                  <a:pt x="15905" y="5523"/>
                  <a:pt x="15899" y="5505"/>
                </a:cubicBezTo>
                <a:lnTo>
                  <a:pt x="11996" y="5505"/>
                </a:lnTo>
                <a:cubicBezTo>
                  <a:pt x="4117" y="5505"/>
                  <a:pt x="2622" y="5472"/>
                  <a:pt x="2486" y="5308"/>
                </a:cubicBezTo>
                <a:cubicBezTo>
                  <a:pt x="2397" y="5202"/>
                  <a:pt x="2378" y="5082"/>
                  <a:pt x="2444" y="5042"/>
                </a:cubicBezTo>
                <a:cubicBezTo>
                  <a:pt x="2553" y="4974"/>
                  <a:pt x="7866" y="4213"/>
                  <a:pt x="15614" y="3157"/>
                </a:cubicBezTo>
                <a:cubicBezTo>
                  <a:pt x="21406" y="2368"/>
                  <a:pt x="21223" y="2404"/>
                  <a:pt x="21137" y="2093"/>
                </a:cubicBezTo>
                <a:cubicBezTo>
                  <a:pt x="21101" y="1963"/>
                  <a:pt x="21031" y="1439"/>
                  <a:pt x="20981" y="928"/>
                </a:cubicBezTo>
                <a:lnTo>
                  <a:pt x="20892" y="0"/>
                </a:lnTo>
                <a:lnTo>
                  <a:pt x="20868" y="0"/>
                </a:lnTo>
                <a:close/>
                <a:moveTo>
                  <a:pt x="439" y="8319"/>
                </a:moveTo>
                <a:lnTo>
                  <a:pt x="10801" y="8319"/>
                </a:lnTo>
                <a:lnTo>
                  <a:pt x="21161" y="8319"/>
                </a:lnTo>
                <a:lnTo>
                  <a:pt x="21161" y="14742"/>
                </a:lnTo>
                <a:lnTo>
                  <a:pt x="21161" y="21161"/>
                </a:lnTo>
                <a:lnTo>
                  <a:pt x="10865" y="21239"/>
                </a:lnTo>
                <a:cubicBezTo>
                  <a:pt x="2676" y="21300"/>
                  <a:pt x="540" y="21240"/>
                  <a:pt x="425" y="20940"/>
                </a:cubicBezTo>
                <a:cubicBezTo>
                  <a:pt x="346" y="20734"/>
                  <a:pt x="315" y="17809"/>
                  <a:pt x="359" y="14441"/>
                </a:cubicBezTo>
                <a:lnTo>
                  <a:pt x="439" y="8319"/>
                </a:lnTo>
                <a:close/>
              </a:path>
            </a:pathLst>
          </a:custGeom>
          <a:ln w="12700">
            <a:miter lim="400000"/>
          </a:ln>
        </p:spPr>
      </p:pic>
      <p:sp>
        <p:nvSpPr>
          <p:cNvPr id="255" name="مظاهرها السلوكية"/>
          <p:cNvSpPr txBox="1"/>
          <p:nvPr/>
        </p:nvSpPr>
        <p:spPr>
          <a:xfrm>
            <a:off x="2032990" y="4163631"/>
            <a:ext cx="6594184" cy="61893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nSpc>
                <a:spcPct val="80000"/>
              </a:lnSpc>
              <a:defRPr b="1" spc="-190" sz="9500">
                <a:solidFill>
                  <a:srgbClr val="000000"/>
                </a:solidFill>
              </a:defRPr>
            </a:lvl1pPr>
          </a:lstStyle>
          <a:p>
            <a:pPr rtl="0">
              <a:defRPr/>
            </a:pPr>
            <a:r>
              <a:t>مظاهرها السلوكية</a:t>
            </a:r>
          </a:p>
        </p:txBody>
      </p:sp>
      <p:sp>
        <p:nvSpPr>
          <p:cNvPr id="256" name="أقرأ سيرة النبي  ﷺ…"/>
          <p:cNvSpPr txBox="1"/>
          <p:nvPr/>
        </p:nvSpPr>
        <p:spPr>
          <a:xfrm>
            <a:off x="3158867" y="6232244"/>
            <a:ext cx="20272729" cy="27145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0">
              <a:lnSpc>
                <a:spcPct val="80000"/>
              </a:lnSpc>
              <a:defRPr b="1" spc="-166" sz="8300">
                <a:solidFill>
                  <a:srgbClr val="831100"/>
                </a:solidFill>
              </a:defRPr>
            </a:pPr>
            <a:r>
              <a:t>أقرأ سيرة النبي  ﷺ </a:t>
            </a:r>
          </a:p>
          <a:p>
            <a:pPr rtl="0">
              <a:lnSpc>
                <a:spcPct val="80000"/>
              </a:lnSpc>
              <a:defRPr b="1" spc="-166" sz="8300">
                <a:solidFill>
                  <a:srgbClr val="831100"/>
                </a:solidFill>
              </a:defRPr>
            </a:pPr>
            <a:r>
              <a:t>تعظيم مكانة النبي  ﷺ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 name="عنوان الدرس :"/>
          <p:cNvSpPr txBox="1"/>
          <p:nvPr>
            <p:ph type="ctrTitle"/>
          </p:nvPr>
        </p:nvSpPr>
        <p:spPr>
          <a:xfrm>
            <a:off x="-4974902" y="278625"/>
            <a:ext cx="20707825" cy="2834960"/>
          </a:xfrm>
          <a:prstGeom prst="rect">
            <a:avLst/>
          </a:prstGeom>
        </p:spPr>
        <p:txBody>
          <a:bodyPr/>
          <a:lstStyle>
            <a:lvl1pPr>
              <a:defRPr spc="-154" sz="7700"/>
            </a:lvl1pPr>
          </a:lstStyle>
          <a:p>
            <a:pPr rtl="0">
              <a:defRPr/>
            </a:pPr>
            <a:r>
              <a:t>عنوان الدرس :</a:t>
            </a:r>
          </a:p>
        </p:txBody>
      </p:sp>
      <p:sp>
        <p:nvSpPr>
          <p:cNvPr id="154" name="ولادة النبي  ﷺ"/>
          <p:cNvSpPr txBox="1"/>
          <p:nvPr/>
        </p:nvSpPr>
        <p:spPr>
          <a:xfrm>
            <a:off x="-5052825" y="1600009"/>
            <a:ext cx="35009842" cy="90318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rtl="0">
              <a:lnSpc>
                <a:spcPct val="80000"/>
              </a:lnSpc>
              <a:defRPr b="1" spc="-346" sz="17300">
                <a:solidFill>
                  <a:srgbClr val="000000"/>
                </a:solidFill>
              </a:defRPr>
            </a:pPr>
            <a:r>
              <a:t>ولادة النبي  ﷺ </a:t>
            </a:r>
          </a:p>
          <a:p>
            <a:pPr rtl="0">
              <a:lnSpc>
                <a:spcPct val="80000"/>
              </a:lnSpc>
              <a:defRPr b="1" spc="-346" sz="17300">
                <a:solidFill>
                  <a:srgbClr val="000000"/>
                </a:solidFill>
              </a:defRPr>
            </a:pPr>
          </a:p>
        </p:txBody>
      </p:sp>
      <p:sp>
        <p:nvSpPr>
          <p:cNvPr id="155" name="الجزء ٢"/>
          <p:cNvSpPr txBox="1"/>
          <p:nvPr/>
        </p:nvSpPr>
        <p:spPr>
          <a:xfrm>
            <a:off x="10278154" y="6919282"/>
            <a:ext cx="4347884" cy="1419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80000"/>
              </a:lnSpc>
              <a:defRPr b="1" spc="-159" sz="8000">
                <a:solidFill>
                  <a:srgbClr val="000000"/>
                </a:solidFill>
              </a:defRPr>
            </a:lvl1pPr>
          </a:lstStyle>
          <a:p>
            <a:pPr rtl="0">
              <a:defRPr/>
            </a:pPr>
            <a:r>
              <a:t>الجزء ٢</a:t>
            </a:r>
          </a:p>
        </p:txBody>
      </p:sp>
      <p:sp>
        <p:nvSpPr>
          <p:cNvPr id="156" name="صـ٩٩"/>
          <p:cNvSpPr txBox="1"/>
          <p:nvPr/>
        </p:nvSpPr>
        <p:spPr>
          <a:xfrm>
            <a:off x="-17259958" y="8472733"/>
            <a:ext cx="21971003" cy="63698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r" defTabSz="800735">
              <a:defRPr b="1" sz="3492">
                <a:solidFill>
                  <a:srgbClr val="000000"/>
                </a:solidFill>
              </a:defRPr>
            </a:lvl1pPr>
          </a:lstStyle>
          <a:p>
            <a:pPr/>
            <a:r>
              <a:t>صـ٩٩</a:t>
            </a:r>
          </a:p>
        </p:txBody>
      </p:sp>
      <p:pic>
        <p:nvPicPr>
          <p:cNvPr id="157" name="2F685253-765B-49AB-BFF3-9906816BB6F7-L0-001.png" descr="2F685253-765B-49AB-BFF3-9906816BB6F7-L0-001.png"/>
          <p:cNvPicPr>
            <a:picLocks noChangeAspect="1"/>
          </p:cNvPicPr>
          <p:nvPr/>
        </p:nvPicPr>
        <p:blipFill>
          <a:blip r:embed="rId3">
            <a:extLst/>
          </a:blip>
          <a:stretch>
            <a:fillRect/>
          </a:stretch>
        </p:blipFill>
        <p:spPr>
          <a:xfrm>
            <a:off x="-230940" y="-977523"/>
            <a:ext cx="1717035" cy="3720242"/>
          </a:xfrm>
          <a:prstGeom prst="rect">
            <a:avLst/>
          </a:prstGeom>
          <a:ln w="12700">
            <a:miter lim="400000"/>
          </a:ln>
        </p:spPr>
      </p:pic>
      <p:pic>
        <p:nvPicPr>
          <p:cNvPr id="158" name="صورة" descr="صورة"/>
          <p:cNvPicPr>
            <a:picLocks noChangeAspect="1"/>
          </p:cNvPicPr>
          <p:nvPr/>
        </p:nvPicPr>
        <p:blipFill>
          <a:blip r:embed="rId4">
            <a:extLst/>
          </a:blip>
          <a:srcRect l="0" t="0" r="0" b="43207"/>
          <a:stretch>
            <a:fillRect/>
          </a:stretch>
        </p:blipFill>
        <p:spPr>
          <a:xfrm>
            <a:off x="-1022605" y="-959613"/>
            <a:ext cx="25778970" cy="1464042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5" presetID="3" grpId="1" fill="hold">
                                  <p:stCondLst>
                                    <p:cond delay="0"/>
                                  </p:stCondLst>
                                  <p:iterate type="el" backwards="0">
                                    <p:tmAbs val="0"/>
                                  </p:iterate>
                                  <p:childTnLst>
                                    <p:animEffect filter="blinds(vertical)" transition="out">
                                      <p:cBhvr>
                                        <p:cTn id="6" dur="1000" fill="hold"/>
                                        <p:tgtEl>
                                          <p:spTgt spid="158"/>
                                        </p:tgtEl>
                                      </p:cBhvr>
                                    </p:animEffect>
                                    <p:set>
                                      <p:cBhvr>
                                        <p:cTn id="7" fill="hold">
                                          <p:stCondLst>
                                            <p:cond delay="999"/>
                                          </p:stCondLst>
                                        </p:cTn>
                                        <p:tgtEl>
                                          <p:spTgt spid="15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مستطيل"/>
          <p:cNvSpPr/>
          <p:nvPr/>
        </p:nvSpPr>
        <p:spPr>
          <a:xfrm>
            <a:off x="8086318" y="926808"/>
            <a:ext cx="12929418" cy="7944566"/>
          </a:xfrm>
          <a:prstGeom prst="rect">
            <a:avLst/>
          </a:prstGeom>
          <a:ln w="114300">
            <a:solidFill>
              <a:srgbClr val="B51A00"/>
            </a:solidFill>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p>
        </p:txBody>
      </p:sp>
      <p:pic>
        <p:nvPicPr>
          <p:cNvPr id="161" name="IMG_1474.jpeg" descr="IMG_1474.jpeg"/>
          <p:cNvPicPr>
            <a:picLocks noChangeAspect="1"/>
          </p:cNvPicPr>
          <p:nvPr/>
        </p:nvPicPr>
        <p:blipFill>
          <a:blip r:embed="rId3">
            <a:extLst/>
          </a:blip>
          <a:srcRect l="0" t="98" r="0" b="5"/>
          <a:stretch>
            <a:fillRect/>
          </a:stretch>
        </p:blipFill>
        <p:spPr>
          <a:xfrm rot="20545616">
            <a:off x="3775892" y="3439266"/>
            <a:ext cx="3322522" cy="2895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81" y="0"/>
                </a:moveTo>
                <a:cubicBezTo>
                  <a:pt x="20992" y="15"/>
                  <a:pt x="20912" y="34"/>
                  <a:pt x="20872" y="59"/>
                </a:cubicBezTo>
                <a:cubicBezTo>
                  <a:pt x="20801" y="104"/>
                  <a:pt x="18816" y="412"/>
                  <a:pt x="16461" y="743"/>
                </a:cubicBezTo>
                <a:cubicBezTo>
                  <a:pt x="12075" y="1359"/>
                  <a:pt x="989" y="2922"/>
                  <a:pt x="353" y="3017"/>
                </a:cubicBezTo>
                <a:lnTo>
                  <a:pt x="0" y="3070"/>
                </a:lnTo>
                <a:lnTo>
                  <a:pt x="0" y="10791"/>
                </a:lnTo>
                <a:lnTo>
                  <a:pt x="0" y="12337"/>
                </a:lnTo>
                <a:lnTo>
                  <a:pt x="0" y="21600"/>
                </a:lnTo>
                <a:lnTo>
                  <a:pt x="10800" y="21600"/>
                </a:lnTo>
                <a:lnTo>
                  <a:pt x="21600" y="21600"/>
                </a:lnTo>
                <a:lnTo>
                  <a:pt x="21579" y="13589"/>
                </a:lnTo>
                <a:lnTo>
                  <a:pt x="21561" y="5578"/>
                </a:lnTo>
                <a:lnTo>
                  <a:pt x="12067" y="5557"/>
                </a:lnTo>
                <a:cubicBezTo>
                  <a:pt x="3704" y="5541"/>
                  <a:pt x="2562" y="5525"/>
                  <a:pt x="2497" y="5412"/>
                </a:cubicBezTo>
                <a:cubicBezTo>
                  <a:pt x="2449" y="5326"/>
                  <a:pt x="2452" y="5253"/>
                  <a:pt x="2505" y="5193"/>
                </a:cubicBezTo>
                <a:cubicBezTo>
                  <a:pt x="2584" y="5102"/>
                  <a:pt x="3355" y="4984"/>
                  <a:pt x="14262" y="3440"/>
                </a:cubicBezTo>
                <a:cubicBezTo>
                  <a:pt x="17417" y="2994"/>
                  <a:pt x="20310" y="2581"/>
                  <a:pt x="20692" y="2525"/>
                </a:cubicBezTo>
                <a:lnTo>
                  <a:pt x="21388" y="2425"/>
                </a:lnTo>
                <a:lnTo>
                  <a:pt x="21347" y="2164"/>
                </a:lnTo>
                <a:cubicBezTo>
                  <a:pt x="21325" y="2020"/>
                  <a:pt x="21270" y="1557"/>
                  <a:pt x="21226" y="1134"/>
                </a:cubicBezTo>
                <a:cubicBezTo>
                  <a:pt x="21182" y="711"/>
                  <a:pt x="21129" y="277"/>
                  <a:pt x="21110" y="172"/>
                </a:cubicBezTo>
                <a:lnTo>
                  <a:pt x="21081" y="0"/>
                </a:lnTo>
                <a:close/>
              </a:path>
            </a:pathLst>
          </a:custGeom>
          <a:ln w="12700">
            <a:miter lim="400000"/>
          </a:ln>
        </p:spPr>
      </p:pic>
      <p:pic>
        <p:nvPicPr>
          <p:cNvPr id="162" name="اجمل أنشودة عن النبي محمد صلى الله عليه وسلم اني ذكرتك فخضرت بساتيني.mp4" descr="اجمل أنشودة عن النبي محمد صلى الله عليه وسلم اني ذكرتك فخضرت بساتيني.mp4"/>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8292284" y="1299814"/>
            <a:ext cx="12517487" cy="719855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71014" fill="hold"/>
                                        <p:tgtEl>
                                          <p:spTgt spid="16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62"/>
                </p:tgtEl>
              </p:cMediaNode>
            </p:video>
            <p:seq concurrent="1" prevAc="none" nextAc="seek">
              <p:cTn id="8" evtFilter="cancelBubble" nodeType="interactiveSeq" restart="whenNotActive" fill="hold">
                <p:stCondLst>
                  <p:cond delay="0" evt="onClick">
                    <p:tgtEl>
                      <p:spTgt spid="16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62"/>
                                        </p:tgtEl>
                                      </p:cBhvr>
                                    </p:cmd>
                                  </p:childTnLst>
                                </p:cTn>
                              </p:par>
                            </p:childTnLst>
                          </p:cTn>
                        </p:par>
                      </p:childTnLst>
                    </p:cTn>
                  </p:par>
                </p:childTnLst>
              </p:cTn>
              <p:nextCondLst>
                <p:cond delay="0" evt="onClick">
                  <p:tgtEl>
                    <p:spTgt spid="16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4" name="IMG_1470.jpeg" descr="IMG_1470.jpeg"/>
          <p:cNvPicPr>
            <a:picLocks noChangeAspect="1"/>
          </p:cNvPicPr>
          <p:nvPr/>
        </p:nvPicPr>
        <p:blipFill>
          <a:blip r:embed="rId3">
            <a:extLst/>
          </a:blip>
          <a:srcRect l="0" t="26841" r="0" b="29142"/>
          <a:stretch>
            <a:fillRect/>
          </a:stretch>
        </p:blipFill>
        <p:spPr>
          <a:xfrm flipH="1">
            <a:off x="2509440" y="851113"/>
            <a:ext cx="19365211" cy="8523697"/>
          </a:xfrm>
          <a:prstGeom prst="rect">
            <a:avLst/>
          </a:prstGeom>
          <a:ln w="12700">
            <a:miter lim="400000"/>
          </a:ln>
        </p:spPr>
      </p:pic>
      <p:sp>
        <p:nvSpPr>
          <p:cNvPr id="165" name="قصي…"/>
          <p:cNvSpPr txBox="1"/>
          <p:nvPr/>
        </p:nvSpPr>
        <p:spPr>
          <a:xfrm>
            <a:off x="5274708" y="4407552"/>
            <a:ext cx="15543979" cy="28858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rtl="0">
              <a:lnSpc>
                <a:spcPct val="80000"/>
              </a:lnSpc>
              <a:defRPr b="1" spc="-100" sz="5000">
                <a:solidFill>
                  <a:srgbClr val="000000"/>
                </a:solidFill>
              </a:defRPr>
            </a:pPr>
            <a:r>
              <a:t>قصي</a:t>
            </a:r>
          </a:p>
          <a:p>
            <a:pPr rtl="0">
              <a:lnSpc>
                <a:spcPct val="80000"/>
              </a:lnSpc>
              <a:defRPr b="1" spc="-100" sz="5000">
                <a:solidFill>
                  <a:srgbClr val="000000"/>
                </a:solidFill>
              </a:defRPr>
            </a:pPr>
            <a:r>
              <a:t> بن كلاب</a:t>
            </a:r>
          </a:p>
        </p:txBody>
      </p:sp>
      <p:sp>
        <p:nvSpPr>
          <p:cNvPr id="166" name="قريش"/>
          <p:cNvSpPr txBox="1"/>
          <p:nvPr/>
        </p:nvSpPr>
        <p:spPr>
          <a:xfrm>
            <a:off x="12766823" y="4082908"/>
            <a:ext cx="5755197" cy="29693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rtl="0">
              <a:lnSpc>
                <a:spcPct val="80000"/>
              </a:lnSpc>
              <a:defRPr b="1" spc="-116" sz="5800">
                <a:solidFill>
                  <a:srgbClr val="000000"/>
                </a:solidFill>
              </a:defRPr>
            </a:pPr>
          </a:p>
          <a:p>
            <a:pPr rtl="0">
              <a:lnSpc>
                <a:spcPct val="80000"/>
              </a:lnSpc>
              <a:defRPr b="1" spc="-116" sz="5800">
                <a:solidFill>
                  <a:srgbClr val="000000"/>
                </a:solidFill>
              </a:defRPr>
            </a:pPr>
            <a:r>
              <a:t> قريش </a:t>
            </a:r>
          </a:p>
        </p:txBody>
      </p:sp>
      <p:sp>
        <p:nvSpPr>
          <p:cNvPr id="167" name="عبدالمطلب"/>
          <p:cNvSpPr txBox="1"/>
          <p:nvPr/>
        </p:nvSpPr>
        <p:spPr>
          <a:xfrm>
            <a:off x="-42974" y="2790462"/>
            <a:ext cx="9691086" cy="30656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nSpc>
                <a:spcPct val="80000"/>
              </a:lnSpc>
              <a:defRPr b="1" spc="-84" sz="4200">
                <a:solidFill>
                  <a:srgbClr val="000000"/>
                </a:solidFill>
              </a:defRPr>
            </a:lvl1pPr>
          </a:lstStyle>
          <a:p>
            <a:pPr rtl="0">
              <a:defRPr/>
            </a:pPr>
            <a:r>
              <a:t>عبدالمطلب</a:t>
            </a:r>
          </a:p>
        </p:txBody>
      </p:sp>
      <p:sp>
        <p:nvSpPr>
          <p:cNvPr id="168" name="هاشم بن…"/>
          <p:cNvSpPr txBox="1"/>
          <p:nvPr/>
        </p:nvSpPr>
        <p:spPr>
          <a:xfrm rot="633763">
            <a:off x="3329425" y="1963036"/>
            <a:ext cx="14316271" cy="47761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rtl="0">
              <a:lnSpc>
                <a:spcPct val="80000"/>
              </a:lnSpc>
              <a:defRPr b="1" spc="-96" sz="4800">
                <a:solidFill>
                  <a:srgbClr val="000000"/>
                </a:solidFill>
              </a:defRPr>
            </a:pPr>
            <a:r>
              <a:t>هاشم بن</a:t>
            </a:r>
          </a:p>
          <a:p>
            <a:pPr rtl="0">
              <a:lnSpc>
                <a:spcPct val="80000"/>
              </a:lnSpc>
              <a:defRPr b="1" spc="-96" sz="4800">
                <a:solidFill>
                  <a:srgbClr val="000000"/>
                </a:solidFill>
              </a:defRPr>
            </a:pPr>
            <a:r>
              <a:t>عبدالمناف</a:t>
            </a:r>
          </a:p>
        </p:txBody>
      </p:sp>
      <p:sp>
        <p:nvSpPr>
          <p:cNvPr id="169" name="الأسرة…"/>
          <p:cNvSpPr txBox="1"/>
          <p:nvPr/>
        </p:nvSpPr>
        <p:spPr>
          <a:xfrm rot="418389">
            <a:off x="467511" y="3930289"/>
            <a:ext cx="14281815" cy="23978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defTabSz="1877520" rtl="0">
              <a:lnSpc>
                <a:spcPct val="80000"/>
              </a:lnSpc>
              <a:defRPr b="1" spc="-103" sz="5159">
                <a:solidFill>
                  <a:srgbClr val="000000"/>
                </a:solidFill>
              </a:defRPr>
            </a:pPr>
            <a:r>
              <a:t>الأسرة </a:t>
            </a:r>
          </a:p>
          <a:p>
            <a:pPr defTabSz="1877520" rtl="0">
              <a:lnSpc>
                <a:spcPct val="80000"/>
              </a:lnSpc>
              <a:defRPr b="1" spc="-103" sz="5159">
                <a:solidFill>
                  <a:srgbClr val="000000"/>
                </a:solidFill>
              </a:defRPr>
            </a:pPr>
            <a:r>
              <a:t>الهاشمية</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1" name="مستطيل"/>
          <p:cNvSpPr/>
          <p:nvPr/>
        </p:nvSpPr>
        <p:spPr>
          <a:xfrm>
            <a:off x="6289037" y="3327783"/>
            <a:ext cx="14924717" cy="3439644"/>
          </a:xfrm>
          <a:prstGeom prst="rect">
            <a:avLst/>
          </a:prstGeom>
          <a:solidFill>
            <a:srgbClr val="FFFFFF"/>
          </a:solidFill>
          <a:ln w="127000">
            <a:solidFill>
              <a:srgbClr val="000000"/>
            </a:solidFill>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p>
        </p:txBody>
      </p:sp>
      <p:pic>
        <p:nvPicPr>
          <p:cNvPr id="172" name="IMG_1474.jpeg" descr="IMG_1474.jpeg"/>
          <p:cNvPicPr>
            <a:picLocks noChangeAspect="1"/>
          </p:cNvPicPr>
          <p:nvPr/>
        </p:nvPicPr>
        <p:blipFill>
          <a:blip r:embed="rId3">
            <a:extLst/>
          </a:blip>
          <a:srcRect l="0" t="98" r="3" b="4"/>
          <a:stretch>
            <a:fillRect/>
          </a:stretch>
        </p:blipFill>
        <p:spPr>
          <a:xfrm rot="20545616">
            <a:off x="3251148" y="3263856"/>
            <a:ext cx="4059635" cy="35381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83" y="0"/>
                </a:moveTo>
                <a:cubicBezTo>
                  <a:pt x="20994" y="15"/>
                  <a:pt x="20913" y="33"/>
                  <a:pt x="20874" y="58"/>
                </a:cubicBezTo>
                <a:cubicBezTo>
                  <a:pt x="20802" y="103"/>
                  <a:pt x="18816" y="411"/>
                  <a:pt x="16460" y="741"/>
                </a:cubicBezTo>
                <a:cubicBezTo>
                  <a:pt x="12075" y="1357"/>
                  <a:pt x="991" y="2925"/>
                  <a:pt x="355" y="3019"/>
                </a:cubicBezTo>
                <a:lnTo>
                  <a:pt x="0" y="3072"/>
                </a:lnTo>
                <a:lnTo>
                  <a:pt x="0" y="10789"/>
                </a:lnTo>
                <a:lnTo>
                  <a:pt x="0" y="12337"/>
                </a:lnTo>
                <a:lnTo>
                  <a:pt x="0" y="21600"/>
                </a:lnTo>
                <a:lnTo>
                  <a:pt x="10801" y="21600"/>
                </a:lnTo>
                <a:lnTo>
                  <a:pt x="21600" y="21600"/>
                </a:lnTo>
                <a:lnTo>
                  <a:pt x="21583" y="13590"/>
                </a:lnTo>
                <a:lnTo>
                  <a:pt x="21564" y="5577"/>
                </a:lnTo>
                <a:lnTo>
                  <a:pt x="12066" y="5558"/>
                </a:lnTo>
                <a:cubicBezTo>
                  <a:pt x="3703" y="5542"/>
                  <a:pt x="2562" y="5524"/>
                  <a:pt x="2498" y="5410"/>
                </a:cubicBezTo>
                <a:cubicBezTo>
                  <a:pt x="2450" y="5325"/>
                  <a:pt x="2452" y="5253"/>
                  <a:pt x="2504" y="5192"/>
                </a:cubicBezTo>
                <a:cubicBezTo>
                  <a:pt x="2584" y="5101"/>
                  <a:pt x="3356" y="4985"/>
                  <a:pt x="14264" y="3440"/>
                </a:cubicBezTo>
                <a:cubicBezTo>
                  <a:pt x="17419" y="2994"/>
                  <a:pt x="20310" y="2583"/>
                  <a:pt x="20692" y="2527"/>
                </a:cubicBezTo>
                <a:lnTo>
                  <a:pt x="21389" y="2425"/>
                </a:lnTo>
                <a:lnTo>
                  <a:pt x="21349" y="2164"/>
                </a:lnTo>
                <a:cubicBezTo>
                  <a:pt x="21327" y="2019"/>
                  <a:pt x="21273" y="1555"/>
                  <a:pt x="21228" y="1131"/>
                </a:cubicBezTo>
                <a:cubicBezTo>
                  <a:pt x="21184" y="708"/>
                  <a:pt x="21132" y="278"/>
                  <a:pt x="21112" y="172"/>
                </a:cubicBezTo>
                <a:lnTo>
                  <a:pt x="21083" y="0"/>
                </a:lnTo>
                <a:close/>
              </a:path>
            </a:pathLst>
          </a:custGeom>
          <a:ln w="12700">
            <a:miter lim="400000"/>
          </a:ln>
        </p:spPr>
      </p:pic>
      <p:sp>
        <p:nvSpPr>
          <p:cNvPr id="173" name="قصة فداء عبدالله"/>
          <p:cNvSpPr txBox="1"/>
          <p:nvPr/>
        </p:nvSpPr>
        <p:spPr>
          <a:xfrm>
            <a:off x="-3456498" y="3883635"/>
            <a:ext cx="35009843" cy="45061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2072588">
              <a:lnSpc>
                <a:spcPct val="80000"/>
              </a:lnSpc>
              <a:defRPr b="1" spc="-290" sz="14535">
                <a:solidFill>
                  <a:srgbClr val="000000"/>
                </a:solidFill>
              </a:defRPr>
            </a:lvl1pPr>
          </a:lstStyle>
          <a:p>
            <a:pPr rtl="0">
              <a:defRPr/>
            </a:pPr>
            <a:r>
              <a:t>قصة فداء عبدالله</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5" name="مستطيل"/>
          <p:cNvSpPr/>
          <p:nvPr/>
        </p:nvSpPr>
        <p:spPr>
          <a:xfrm>
            <a:off x="7270494" y="1265375"/>
            <a:ext cx="11214866" cy="1399759"/>
          </a:xfrm>
          <a:prstGeom prst="rect">
            <a:avLst/>
          </a:prstGeom>
          <a:solidFill>
            <a:srgbClr val="FFFFFF"/>
          </a:solidFill>
          <a:ln w="127000">
            <a:solidFill>
              <a:srgbClr val="000000"/>
            </a:solidFill>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p>
        </p:txBody>
      </p:sp>
      <p:sp>
        <p:nvSpPr>
          <p:cNvPr id="176" name="قصة فداء عبدالله"/>
          <p:cNvSpPr txBox="1"/>
          <p:nvPr/>
        </p:nvSpPr>
        <p:spPr>
          <a:xfrm>
            <a:off x="-4181196" y="1202224"/>
            <a:ext cx="35009842" cy="25783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1414236">
              <a:lnSpc>
                <a:spcPct val="80000"/>
              </a:lnSpc>
              <a:defRPr b="1" spc="-163" sz="8178">
                <a:solidFill>
                  <a:srgbClr val="000000"/>
                </a:solidFill>
              </a:defRPr>
            </a:lvl1pPr>
          </a:lstStyle>
          <a:p>
            <a:pPr rtl="0">
              <a:defRPr/>
            </a:pPr>
            <a:r>
              <a:t>قصة فداء عبدالله</a:t>
            </a:r>
          </a:p>
        </p:txBody>
      </p:sp>
      <p:pic>
        <p:nvPicPr>
          <p:cNvPr id="177" name="IMG_1474.jpeg" descr="IMG_1474.jpeg"/>
          <p:cNvPicPr>
            <a:picLocks noChangeAspect="1"/>
          </p:cNvPicPr>
          <p:nvPr/>
        </p:nvPicPr>
        <p:blipFill>
          <a:blip r:embed="rId3">
            <a:extLst/>
          </a:blip>
          <a:srcRect l="0" t="98" r="5" b="0"/>
          <a:stretch>
            <a:fillRect/>
          </a:stretch>
        </p:blipFill>
        <p:spPr>
          <a:xfrm rot="20545616">
            <a:off x="6632331" y="910882"/>
            <a:ext cx="2155429" cy="18786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83" y="0"/>
                </a:moveTo>
                <a:cubicBezTo>
                  <a:pt x="20994" y="15"/>
                  <a:pt x="20916" y="35"/>
                  <a:pt x="20876" y="59"/>
                </a:cubicBezTo>
                <a:cubicBezTo>
                  <a:pt x="20805" y="104"/>
                  <a:pt x="18817" y="413"/>
                  <a:pt x="16461" y="744"/>
                </a:cubicBezTo>
                <a:cubicBezTo>
                  <a:pt x="12076" y="1359"/>
                  <a:pt x="990" y="2922"/>
                  <a:pt x="354" y="3016"/>
                </a:cubicBezTo>
                <a:lnTo>
                  <a:pt x="0" y="3071"/>
                </a:lnTo>
                <a:lnTo>
                  <a:pt x="0" y="10786"/>
                </a:lnTo>
                <a:lnTo>
                  <a:pt x="0" y="12333"/>
                </a:lnTo>
                <a:lnTo>
                  <a:pt x="0" y="21600"/>
                </a:lnTo>
                <a:lnTo>
                  <a:pt x="10802" y="21600"/>
                </a:lnTo>
                <a:lnTo>
                  <a:pt x="21600" y="21600"/>
                </a:lnTo>
                <a:lnTo>
                  <a:pt x="21584" y="13588"/>
                </a:lnTo>
                <a:lnTo>
                  <a:pt x="21564" y="5576"/>
                </a:lnTo>
                <a:lnTo>
                  <a:pt x="12067" y="5557"/>
                </a:lnTo>
                <a:cubicBezTo>
                  <a:pt x="3703" y="5541"/>
                  <a:pt x="2562" y="5525"/>
                  <a:pt x="2498" y="5411"/>
                </a:cubicBezTo>
                <a:cubicBezTo>
                  <a:pt x="2449" y="5326"/>
                  <a:pt x="2453" y="5253"/>
                  <a:pt x="2506" y="5192"/>
                </a:cubicBezTo>
                <a:cubicBezTo>
                  <a:pt x="2585" y="5102"/>
                  <a:pt x="3358" y="4984"/>
                  <a:pt x="14266" y="3440"/>
                </a:cubicBezTo>
                <a:cubicBezTo>
                  <a:pt x="17421" y="2994"/>
                  <a:pt x="20311" y="2584"/>
                  <a:pt x="20693" y="2528"/>
                </a:cubicBezTo>
                <a:lnTo>
                  <a:pt x="21389" y="2423"/>
                </a:lnTo>
                <a:lnTo>
                  <a:pt x="21349" y="2163"/>
                </a:lnTo>
                <a:cubicBezTo>
                  <a:pt x="21327" y="2019"/>
                  <a:pt x="21274" y="1555"/>
                  <a:pt x="21230" y="1132"/>
                </a:cubicBezTo>
                <a:cubicBezTo>
                  <a:pt x="21186" y="709"/>
                  <a:pt x="21130" y="275"/>
                  <a:pt x="21111" y="169"/>
                </a:cubicBezTo>
                <a:lnTo>
                  <a:pt x="21083" y="0"/>
                </a:lnTo>
                <a:close/>
              </a:path>
            </a:pathLst>
          </a:custGeom>
          <a:ln w="12700">
            <a:miter lim="400000"/>
          </a:ln>
        </p:spPr>
      </p:pic>
      <p:pic>
        <p:nvPicPr>
          <p:cNvPr id="178" name="صورة" descr="صورة"/>
          <p:cNvPicPr>
            <a:picLocks noChangeAspect="1"/>
          </p:cNvPicPr>
          <p:nvPr/>
        </p:nvPicPr>
        <p:blipFill>
          <a:blip r:embed="rId4">
            <a:extLst/>
          </a:blip>
          <a:stretch>
            <a:fillRect/>
          </a:stretch>
        </p:blipFill>
        <p:spPr>
          <a:xfrm>
            <a:off x="2686318" y="2653545"/>
            <a:ext cx="3320454" cy="3624829"/>
          </a:xfrm>
          <a:prstGeom prst="rect">
            <a:avLst/>
          </a:prstGeom>
          <a:ln w="12700">
            <a:miter lim="400000"/>
          </a:ln>
        </p:spPr>
      </p:pic>
      <p:pic>
        <p:nvPicPr>
          <p:cNvPr id="179" name="صورة" descr="صورة"/>
          <p:cNvPicPr>
            <a:picLocks noChangeAspect="1"/>
          </p:cNvPicPr>
          <p:nvPr/>
        </p:nvPicPr>
        <p:blipFill>
          <a:blip r:embed="rId5">
            <a:extLst/>
          </a:blip>
          <a:stretch>
            <a:fillRect/>
          </a:stretch>
        </p:blipFill>
        <p:spPr>
          <a:xfrm>
            <a:off x="5103553" y="5671830"/>
            <a:ext cx="3367523" cy="3367523"/>
          </a:xfrm>
          <a:prstGeom prst="rect">
            <a:avLst/>
          </a:prstGeom>
          <a:ln w="12700">
            <a:miter lim="400000"/>
          </a:ln>
        </p:spPr>
      </p:pic>
      <p:sp>
        <p:nvSpPr>
          <p:cNvPr id="180" name="أراد عبدالمطلب حفر زمزم ومنعته قريش"/>
          <p:cNvSpPr txBox="1"/>
          <p:nvPr/>
        </p:nvSpPr>
        <p:spPr>
          <a:xfrm>
            <a:off x="7412342" y="2826931"/>
            <a:ext cx="14401046" cy="44196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defTabSz="1999437" rtl="0">
              <a:lnSpc>
                <a:spcPct val="80000"/>
              </a:lnSpc>
              <a:defRPr b="1" spc="-188" sz="9430">
                <a:solidFill>
                  <a:srgbClr val="000000"/>
                </a:solidFill>
              </a:defRPr>
            </a:pPr>
            <a:r>
              <a:t>أراد عبدالمطلب حفر </a:t>
            </a:r>
            <a:r>
              <a:rPr>
                <a:solidFill>
                  <a:srgbClr val="0042A9"/>
                </a:solidFill>
              </a:rPr>
              <a:t>زمزم</a:t>
            </a:r>
            <a:r>
              <a:t> ومنعته قريش</a:t>
            </a:r>
          </a:p>
        </p:txBody>
      </p:sp>
      <p:sp>
        <p:nvSpPr>
          <p:cNvPr id="181" name="و كان له ولد واحد - الحارث -…"/>
          <p:cNvSpPr txBox="1"/>
          <p:nvPr/>
        </p:nvSpPr>
        <p:spPr>
          <a:xfrm>
            <a:off x="-2558909" y="6043352"/>
            <a:ext cx="35009843" cy="42120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defTabSz="2365188" rtl="0">
              <a:lnSpc>
                <a:spcPct val="80000"/>
              </a:lnSpc>
              <a:defRPr b="1" spc="-180" sz="9021">
                <a:solidFill>
                  <a:srgbClr val="000000"/>
                </a:solidFill>
              </a:defRPr>
            </a:pPr>
            <a:r>
              <a:t>و كان له ولد واحد - </a:t>
            </a:r>
            <a:r>
              <a:rPr>
                <a:solidFill>
                  <a:srgbClr val="B51A00"/>
                </a:solidFill>
              </a:rPr>
              <a:t>الحارث</a:t>
            </a:r>
            <a:r>
              <a:t> - </a:t>
            </a:r>
          </a:p>
          <a:p>
            <a:pPr defTabSz="2365188" rtl="0">
              <a:lnSpc>
                <a:spcPct val="80000"/>
              </a:lnSpc>
              <a:defRPr b="1" spc="-180" sz="9021">
                <a:solidFill>
                  <a:srgbClr val="000000"/>
                </a:solidFill>
              </a:defRPr>
            </a:pPr>
            <a:r>
              <a:t>فأحس بقلة الذرية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3" name="مستطيل"/>
          <p:cNvSpPr/>
          <p:nvPr/>
        </p:nvSpPr>
        <p:spPr>
          <a:xfrm>
            <a:off x="7270494" y="1265375"/>
            <a:ext cx="11214866" cy="1399759"/>
          </a:xfrm>
          <a:prstGeom prst="rect">
            <a:avLst/>
          </a:prstGeom>
          <a:solidFill>
            <a:srgbClr val="FFFFFF"/>
          </a:solidFill>
          <a:ln w="127000">
            <a:solidFill>
              <a:srgbClr val="000000"/>
            </a:solidFill>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p>
        </p:txBody>
      </p:sp>
      <p:sp>
        <p:nvSpPr>
          <p:cNvPr id="184" name="قصة فداء عبدالله"/>
          <p:cNvSpPr txBox="1"/>
          <p:nvPr/>
        </p:nvSpPr>
        <p:spPr>
          <a:xfrm>
            <a:off x="-4181196" y="1202224"/>
            <a:ext cx="35009842" cy="25783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1414236">
              <a:lnSpc>
                <a:spcPct val="80000"/>
              </a:lnSpc>
              <a:defRPr b="1" spc="-163" sz="8178">
                <a:solidFill>
                  <a:srgbClr val="000000"/>
                </a:solidFill>
              </a:defRPr>
            </a:lvl1pPr>
          </a:lstStyle>
          <a:p>
            <a:pPr rtl="0">
              <a:defRPr/>
            </a:pPr>
            <a:r>
              <a:t>قصة فداء عبدالله</a:t>
            </a:r>
          </a:p>
        </p:txBody>
      </p:sp>
      <p:pic>
        <p:nvPicPr>
          <p:cNvPr id="185" name="IMG_1474.jpeg" descr="IMG_1474.jpeg"/>
          <p:cNvPicPr>
            <a:picLocks noChangeAspect="1"/>
          </p:cNvPicPr>
          <p:nvPr/>
        </p:nvPicPr>
        <p:blipFill>
          <a:blip r:embed="rId3">
            <a:extLst/>
          </a:blip>
          <a:srcRect l="0" t="98" r="5" b="0"/>
          <a:stretch>
            <a:fillRect/>
          </a:stretch>
        </p:blipFill>
        <p:spPr>
          <a:xfrm rot="20545616">
            <a:off x="6632331" y="910882"/>
            <a:ext cx="2155429" cy="18786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83" y="0"/>
                </a:moveTo>
                <a:cubicBezTo>
                  <a:pt x="20994" y="15"/>
                  <a:pt x="20916" y="35"/>
                  <a:pt x="20876" y="59"/>
                </a:cubicBezTo>
                <a:cubicBezTo>
                  <a:pt x="20805" y="104"/>
                  <a:pt x="18817" y="413"/>
                  <a:pt x="16461" y="744"/>
                </a:cubicBezTo>
                <a:cubicBezTo>
                  <a:pt x="12076" y="1359"/>
                  <a:pt x="990" y="2922"/>
                  <a:pt x="354" y="3016"/>
                </a:cubicBezTo>
                <a:lnTo>
                  <a:pt x="0" y="3071"/>
                </a:lnTo>
                <a:lnTo>
                  <a:pt x="0" y="10786"/>
                </a:lnTo>
                <a:lnTo>
                  <a:pt x="0" y="12333"/>
                </a:lnTo>
                <a:lnTo>
                  <a:pt x="0" y="21600"/>
                </a:lnTo>
                <a:lnTo>
                  <a:pt x="10802" y="21600"/>
                </a:lnTo>
                <a:lnTo>
                  <a:pt x="21600" y="21600"/>
                </a:lnTo>
                <a:lnTo>
                  <a:pt x="21584" y="13588"/>
                </a:lnTo>
                <a:lnTo>
                  <a:pt x="21564" y="5576"/>
                </a:lnTo>
                <a:lnTo>
                  <a:pt x="12067" y="5557"/>
                </a:lnTo>
                <a:cubicBezTo>
                  <a:pt x="3703" y="5541"/>
                  <a:pt x="2562" y="5525"/>
                  <a:pt x="2498" y="5411"/>
                </a:cubicBezTo>
                <a:cubicBezTo>
                  <a:pt x="2449" y="5326"/>
                  <a:pt x="2453" y="5253"/>
                  <a:pt x="2506" y="5192"/>
                </a:cubicBezTo>
                <a:cubicBezTo>
                  <a:pt x="2585" y="5102"/>
                  <a:pt x="3358" y="4984"/>
                  <a:pt x="14266" y="3440"/>
                </a:cubicBezTo>
                <a:cubicBezTo>
                  <a:pt x="17421" y="2994"/>
                  <a:pt x="20311" y="2584"/>
                  <a:pt x="20693" y="2528"/>
                </a:cubicBezTo>
                <a:lnTo>
                  <a:pt x="21389" y="2423"/>
                </a:lnTo>
                <a:lnTo>
                  <a:pt x="21349" y="2163"/>
                </a:lnTo>
                <a:cubicBezTo>
                  <a:pt x="21327" y="2019"/>
                  <a:pt x="21274" y="1555"/>
                  <a:pt x="21230" y="1132"/>
                </a:cubicBezTo>
                <a:cubicBezTo>
                  <a:pt x="21186" y="709"/>
                  <a:pt x="21130" y="275"/>
                  <a:pt x="21111" y="169"/>
                </a:cubicBezTo>
                <a:lnTo>
                  <a:pt x="21083" y="0"/>
                </a:lnTo>
                <a:close/>
              </a:path>
            </a:pathLst>
          </a:custGeom>
          <a:ln w="12700">
            <a:miter lim="400000"/>
          </a:ln>
        </p:spPr>
      </p:pic>
      <p:pic>
        <p:nvPicPr>
          <p:cNvPr id="186" name="صورة" descr="صورة"/>
          <p:cNvPicPr>
            <a:picLocks noChangeAspect="1"/>
          </p:cNvPicPr>
          <p:nvPr/>
        </p:nvPicPr>
        <p:blipFill>
          <a:blip r:embed="rId4">
            <a:extLst/>
          </a:blip>
          <a:srcRect l="0" t="5167" r="124" b="5151"/>
          <a:stretch>
            <a:fillRect/>
          </a:stretch>
        </p:blipFill>
        <p:spPr>
          <a:xfrm>
            <a:off x="3365724" y="3365360"/>
            <a:ext cx="3062117" cy="2749567"/>
          </a:xfrm>
          <a:custGeom>
            <a:avLst/>
            <a:gdLst/>
            <a:ahLst/>
            <a:cxnLst>
              <a:cxn ang="0">
                <a:pos x="wd2" y="hd2"/>
              </a:cxn>
              <a:cxn ang="5400000">
                <a:pos x="wd2" y="hd2"/>
              </a:cxn>
              <a:cxn ang="10800000">
                <a:pos x="wd2" y="hd2"/>
              </a:cxn>
              <a:cxn ang="16200000">
                <a:pos x="wd2" y="hd2"/>
              </a:cxn>
            </a:cxnLst>
            <a:rect l="0" t="0" r="r" b="b"/>
            <a:pathLst>
              <a:path w="21580" h="21598" fill="norm" stroke="1" extrusionOk="0">
                <a:moveTo>
                  <a:pt x="8741" y="0"/>
                </a:moveTo>
                <a:cubicBezTo>
                  <a:pt x="7248" y="0"/>
                  <a:pt x="6257" y="1012"/>
                  <a:pt x="6148" y="2653"/>
                </a:cubicBezTo>
                <a:cubicBezTo>
                  <a:pt x="6069" y="3839"/>
                  <a:pt x="6431" y="4721"/>
                  <a:pt x="7241" y="5325"/>
                </a:cubicBezTo>
                <a:cubicBezTo>
                  <a:pt x="8341" y="6143"/>
                  <a:pt x="10220" y="5750"/>
                  <a:pt x="10878" y="4564"/>
                </a:cubicBezTo>
                <a:cubicBezTo>
                  <a:pt x="12031" y="2483"/>
                  <a:pt x="10869" y="0"/>
                  <a:pt x="8741" y="0"/>
                </a:cubicBezTo>
                <a:close/>
                <a:moveTo>
                  <a:pt x="17235" y="2800"/>
                </a:moveTo>
                <a:cubicBezTo>
                  <a:pt x="16521" y="2800"/>
                  <a:pt x="15650" y="3348"/>
                  <a:pt x="15219" y="4068"/>
                </a:cubicBezTo>
                <a:cubicBezTo>
                  <a:pt x="14720" y="4901"/>
                  <a:pt x="14747" y="5385"/>
                  <a:pt x="15328" y="6004"/>
                </a:cubicBezTo>
                <a:cubicBezTo>
                  <a:pt x="15764" y="6471"/>
                  <a:pt x="15944" y="6832"/>
                  <a:pt x="16225" y="7809"/>
                </a:cubicBezTo>
                <a:cubicBezTo>
                  <a:pt x="16358" y="8269"/>
                  <a:pt x="17880" y="8253"/>
                  <a:pt x="18569" y="7784"/>
                </a:cubicBezTo>
                <a:cubicBezTo>
                  <a:pt x="19621" y="7070"/>
                  <a:pt x="19938" y="5078"/>
                  <a:pt x="19182" y="3928"/>
                </a:cubicBezTo>
                <a:cubicBezTo>
                  <a:pt x="18783" y="3321"/>
                  <a:pt x="17883" y="2800"/>
                  <a:pt x="17235" y="2800"/>
                </a:cubicBezTo>
                <a:close/>
                <a:moveTo>
                  <a:pt x="12987" y="5727"/>
                </a:moveTo>
                <a:cubicBezTo>
                  <a:pt x="12131" y="5753"/>
                  <a:pt x="11282" y="6265"/>
                  <a:pt x="10864" y="7320"/>
                </a:cubicBezTo>
                <a:lnTo>
                  <a:pt x="10534" y="8152"/>
                </a:lnTo>
                <a:lnTo>
                  <a:pt x="11185" y="8944"/>
                </a:lnTo>
                <a:cubicBezTo>
                  <a:pt x="11545" y="9379"/>
                  <a:pt x="11890" y="9989"/>
                  <a:pt x="11952" y="10300"/>
                </a:cubicBezTo>
                <a:cubicBezTo>
                  <a:pt x="12013" y="10612"/>
                  <a:pt x="12188" y="10908"/>
                  <a:pt x="12340" y="10958"/>
                </a:cubicBezTo>
                <a:cubicBezTo>
                  <a:pt x="12896" y="11140"/>
                  <a:pt x="14001" y="10930"/>
                  <a:pt x="14480" y="10550"/>
                </a:cubicBezTo>
                <a:cubicBezTo>
                  <a:pt x="15129" y="10035"/>
                  <a:pt x="15556" y="8836"/>
                  <a:pt x="15417" y="7922"/>
                </a:cubicBezTo>
                <a:cubicBezTo>
                  <a:pt x="15196" y="6465"/>
                  <a:pt x="14087" y="5694"/>
                  <a:pt x="12987" y="5727"/>
                </a:cubicBezTo>
                <a:close/>
                <a:moveTo>
                  <a:pt x="4391" y="5742"/>
                </a:moveTo>
                <a:cubicBezTo>
                  <a:pt x="2943" y="5741"/>
                  <a:pt x="1980" y="6824"/>
                  <a:pt x="1980" y="8455"/>
                </a:cubicBezTo>
                <a:cubicBezTo>
                  <a:pt x="1980" y="9390"/>
                  <a:pt x="2536" y="10326"/>
                  <a:pt x="3356" y="10774"/>
                </a:cubicBezTo>
                <a:cubicBezTo>
                  <a:pt x="4106" y="11184"/>
                  <a:pt x="4009" y="11331"/>
                  <a:pt x="2814" y="11610"/>
                </a:cubicBezTo>
                <a:cubicBezTo>
                  <a:pt x="1656" y="11879"/>
                  <a:pt x="913" y="12522"/>
                  <a:pt x="406" y="13695"/>
                </a:cubicBezTo>
                <a:cubicBezTo>
                  <a:pt x="68" y="14474"/>
                  <a:pt x="0" y="14911"/>
                  <a:pt x="0" y="16248"/>
                </a:cubicBezTo>
                <a:lnTo>
                  <a:pt x="0" y="17860"/>
                </a:lnTo>
                <a:lnTo>
                  <a:pt x="618" y="18047"/>
                </a:lnTo>
                <a:cubicBezTo>
                  <a:pt x="958" y="18149"/>
                  <a:pt x="1533" y="18308"/>
                  <a:pt x="1896" y="18403"/>
                </a:cubicBezTo>
                <a:cubicBezTo>
                  <a:pt x="2259" y="18497"/>
                  <a:pt x="2826" y="18583"/>
                  <a:pt x="3155" y="18593"/>
                </a:cubicBezTo>
                <a:lnTo>
                  <a:pt x="3754" y="18612"/>
                </a:lnTo>
                <a:lnTo>
                  <a:pt x="3826" y="17608"/>
                </a:lnTo>
                <a:cubicBezTo>
                  <a:pt x="3922" y="16322"/>
                  <a:pt x="4618" y="15034"/>
                  <a:pt x="5622" y="14281"/>
                </a:cubicBezTo>
                <a:lnTo>
                  <a:pt x="6369" y="13723"/>
                </a:lnTo>
                <a:lnTo>
                  <a:pt x="5988" y="12919"/>
                </a:lnTo>
                <a:cubicBezTo>
                  <a:pt x="5779" y="12478"/>
                  <a:pt x="5608" y="11964"/>
                  <a:pt x="5608" y="11778"/>
                </a:cubicBezTo>
                <a:cubicBezTo>
                  <a:pt x="5608" y="11565"/>
                  <a:pt x="5490" y="11441"/>
                  <a:pt x="5289" y="11441"/>
                </a:cubicBezTo>
                <a:cubicBezTo>
                  <a:pt x="4794" y="11441"/>
                  <a:pt x="4716" y="11091"/>
                  <a:pt x="5169" y="10899"/>
                </a:cubicBezTo>
                <a:cubicBezTo>
                  <a:pt x="5418" y="10793"/>
                  <a:pt x="5648" y="10486"/>
                  <a:pt x="5762" y="10101"/>
                </a:cubicBezTo>
                <a:cubicBezTo>
                  <a:pt x="5864" y="9755"/>
                  <a:pt x="6131" y="9282"/>
                  <a:pt x="6355" y="9047"/>
                </a:cubicBezTo>
                <a:cubicBezTo>
                  <a:pt x="6831" y="8548"/>
                  <a:pt x="6869" y="7979"/>
                  <a:pt x="6486" y="7080"/>
                </a:cubicBezTo>
                <a:cubicBezTo>
                  <a:pt x="6114" y="6207"/>
                  <a:pt x="5389" y="5743"/>
                  <a:pt x="4391" y="5742"/>
                </a:cubicBezTo>
                <a:close/>
                <a:moveTo>
                  <a:pt x="8715" y="6294"/>
                </a:moveTo>
                <a:cubicBezTo>
                  <a:pt x="7203" y="6294"/>
                  <a:pt x="7067" y="6322"/>
                  <a:pt x="7169" y="6615"/>
                </a:cubicBezTo>
                <a:cubicBezTo>
                  <a:pt x="7230" y="6792"/>
                  <a:pt x="7322" y="7167"/>
                  <a:pt x="7373" y="7448"/>
                </a:cubicBezTo>
                <a:cubicBezTo>
                  <a:pt x="7450" y="7873"/>
                  <a:pt x="7523" y="7934"/>
                  <a:pt x="7815" y="7822"/>
                </a:cubicBezTo>
                <a:cubicBezTo>
                  <a:pt x="8007" y="7748"/>
                  <a:pt x="8564" y="7683"/>
                  <a:pt x="9054" y="7678"/>
                </a:cubicBezTo>
                <a:cubicBezTo>
                  <a:pt x="9933" y="7671"/>
                  <a:pt x="9947" y="7664"/>
                  <a:pt x="10159" y="6983"/>
                </a:cubicBezTo>
                <a:lnTo>
                  <a:pt x="10374" y="6294"/>
                </a:lnTo>
                <a:lnTo>
                  <a:pt x="8715" y="6294"/>
                </a:lnTo>
                <a:close/>
                <a:moveTo>
                  <a:pt x="16368" y="8642"/>
                </a:moveTo>
                <a:lnTo>
                  <a:pt x="16158" y="9353"/>
                </a:lnTo>
                <a:cubicBezTo>
                  <a:pt x="16043" y="9743"/>
                  <a:pt x="15840" y="10250"/>
                  <a:pt x="15705" y="10481"/>
                </a:cubicBezTo>
                <a:cubicBezTo>
                  <a:pt x="15571" y="10712"/>
                  <a:pt x="15488" y="10922"/>
                  <a:pt x="15523" y="10949"/>
                </a:cubicBezTo>
                <a:cubicBezTo>
                  <a:pt x="15558" y="10975"/>
                  <a:pt x="15902" y="11220"/>
                  <a:pt x="16287" y="11494"/>
                </a:cubicBezTo>
                <a:cubicBezTo>
                  <a:pt x="17249" y="12181"/>
                  <a:pt x="17801" y="13184"/>
                  <a:pt x="18027" y="14652"/>
                </a:cubicBezTo>
                <a:lnTo>
                  <a:pt x="18214" y="15877"/>
                </a:lnTo>
                <a:lnTo>
                  <a:pt x="19045" y="15753"/>
                </a:lnTo>
                <a:cubicBezTo>
                  <a:pt x="19502" y="15685"/>
                  <a:pt x="20247" y="15492"/>
                  <a:pt x="20701" y="15326"/>
                </a:cubicBezTo>
                <a:lnTo>
                  <a:pt x="21526" y="15026"/>
                </a:lnTo>
                <a:lnTo>
                  <a:pt x="21573" y="13465"/>
                </a:lnTo>
                <a:cubicBezTo>
                  <a:pt x="21600" y="12607"/>
                  <a:pt x="21550" y="11739"/>
                  <a:pt x="21461" y="11535"/>
                </a:cubicBezTo>
                <a:cubicBezTo>
                  <a:pt x="21373" y="11331"/>
                  <a:pt x="21173" y="10847"/>
                  <a:pt x="21017" y="10459"/>
                </a:cubicBezTo>
                <a:cubicBezTo>
                  <a:pt x="20853" y="10053"/>
                  <a:pt x="20453" y="9549"/>
                  <a:pt x="20077" y="9271"/>
                </a:cubicBezTo>
                <a:cubicBezTo>
                  <a:pt x="19518" y="8859"/>
                  <a:pt x="19203" y="8780"/>
                  <a:pt x="17895" y="8717"/>
                </a:cubicBezTo>
                <a:lnTo>
                  <a:pt x="16368" y="8642"/>
                </a:lnTo>
                <a:close/>
                <a:moveTo>
                  <a:pt x="8763" y="8692"/>
                </a:moveTo>
                <a:cubicBezTo>
                  <a:pt x="8280" y="8703"/>
                  <a:pt x="7803" y="8816"/>
                  <a:pt x="7490" y="9028"/>
                </a:cubicBezTo>
                <a:cubicBezTo>
                  <a:pt x="6554" y="9665"/>
                  <a:pt x="6187" y="11167"/>
                  <a:pt x="6660" y="12426"/>
                </a:cubicBezTo>
                <a:cubicBezTo>
                  <a:pt x="6917" y="13114"/>
                  <a:pt x="7650" y="13829"/>
                  <a:pt x="8095" y="13829"/>
                </a:cubicBezTo>
                <a:cubicBezTo>
                  <a:pt x="8459" y="13829"/>
                  <a:pt x="8683" y="14174"/>
                  <a:pt x="8383" y="14272"/>
                </a:cubicBezTo>
                <a:cubicBezTo>
                  <a:pt x="8263" y="14311"/>
                  <a:pt x="7736" y="14439"/>
                  <a:pt x="7213" y="14559"/>
                </a:cubicBezTo>
                <a:cubicBezTo>
                  <a:pt x="5326" y="14990"/>
                  <a:pt x="4626" y="16195"/>
                  <a:pt x="4621" y="19020"/>
                </a:cubicBezTo>
                <a:lnTo>
                  <a:pt x="4618" y="20806"/>
                </a:lnTo>
                <a:lnTo>
                  <a:pt x="5563" y="21112"/>
                </a:lnTo>
                <a:cubicBezTo>
                  <a:pt x="6083" y="21280"/>
                  <a:pt x="7068" y="21471"/>
                  <a:pt x="7751" y="21536"/>
                </a:cubicBezTo>
                <a:cubicBezTo>
                  <a:pt x="8209" y="21579"/>
                  <a:pt x="8665" y="21600"/>
                  <a:pt x="9113" y="21598"/>
                </a:cubicBezTo>
                <a:cubicBezTo>
                  <a:pt x="10455" y="21592"/>
                  <a:pt x="11705" y="21387"/>
                  <a:pt x="12584" y="21015"/>
                </a:cubicBezTo>
                <a:cubicBezTo>
                  <a:pt x="13027" y="20827"/>
                  <a:pt x="13031" y="20811"/>
                  <a:pt x="13031" y="19070"/>
                </a:cubicBezTo>
                <a:cubicBezTo>
                  <a:pt x="13031" y="16088"/>
                  <a:pt x="12243" y="14816"/>
                  <a:pt x="10181" y="14471"/>
                </a:cubicBezTo>
                <a:cubicBezTo>
                  <a:pt x="9750" y="14399"/>
                  <a:pt x="9362" y="14275"/>
                  <a:pt x="9317" y="14194"/>
                </a:cubicBezTo>
                <a:cubicBezTo>
                  <a:pt x="9272" y="14113"/>
                  <a:pt x="9511" y="13893"/>
                  <a:pt x="9851" y="13708"/>
                </a:cubicBezTo>
                <a:cubicBezTo>
                  <a:pt x="11562" y="12773"/>
                  <a:pt x="11700" y="9904"/>
                  <a:pt x="10078" y="8969"/>
                </a:cubicBezTo>
                <a:cubicBezTo>
                  <a:pt x="9736" y="8772"/>
                  <a:pt x="9246" y="8680"/>
                  <a:pt x="8763" y="8692"/>
                </a:cubicBezTo>
                <a:close/>
                <a:moveTo>
                  <a:pt x="12710" y="11544"/>
                </a:moveTo>
                <a:cubicBezTo>
                  <a:pt x="12085" y="11543"/>
                  <a:pt x="12040" y="11621"/>
                  <a:pt x="12038" y="11890"/>
                </a:cubicBezTo>
                <a:cubicBezTo>
                  <a:pt x="12037" y="12099"/>
                  <a:pt x="11867" y="12599"/>
                  <a:pt x="11661" y="13003"/>
                </a:cubicBezTo>
                <a:lnTo>
                  <a:pt x="11286" y="13739"/>
                </a:lnTo>
                <a:lnTo>
                  <a:pt x="11971" y="14225"/>
                </a:lnTo>
                <a:cubicBezTo>
                  <a:pt x="13174" y="15078"/>
                  <a:pt x="13856" y="16429"/>
                  <a:pt x="13856" y="17963"/>
                </a:cubicBezTo>
                <a:lnTo>
                  <a:pt x="13856" y="18730"/>
                </a:lnTo>
                <a:lnTo>
                  <a:pt x="14919" y="18574"/>
                </a:lnTo>
                <a:cubicBezTo>
                  <a:pt x="15504" y="18487"/>
                  <a:pt x="16264" y="18303"/>
                  <a:pt x="16609" y="18169"/>
                </a:cubicBezTo>
                <a:lnTo>
                  <a:pt x="17235" y="17926"/>
                </a:lnTo>
                <a:lnTo>
                  <a:pt x="17230" y="16015"/>
                </a:lnTo>
                <a:cubicBezTo>
                  <a:pt x="17224" y="14335"/>
                  <a:pt x="17175" y="14006"/>
                  <a:pt x="16816" y="13281"/>
                </a:cubicBezTo>
                <a:cubicBezTo>
                  <a:pt x="16207" y="12050"/>
                  <a:pt x="15417" y="11636"/>
                  <a:pt x="13546" y="11566"/>
                </a:cubicBezTo>
                <a:cubicBezTo>
                  <a:pt x="13189" y="11553"/>
                  <a:pt x="12918" y="11544"/>
                  <a:pt x="12710" y="11544"/>
                </a:cubicBezTo>
                <a:close/>
              </a:path>
            </a:pathLst>
          </a:custGeom>
          <a:ln w="12700">
            <a:miter lim="400000"/>
          </a:ln>
        </p:spPr>
      </p:pic>
      <p:pic>
        <p:nvPicPr>
          <p:cNvPr id="187" name="صورة" descr="صورة"/>
          <p:cNvPicPr>
            <a:picLocks noChangeAspect="1"/>
          </p:cNvPicPr>
          <p:nvPr/>
        </p:nvPicPr>
        <p:blipFill>
          <a:blip r:embed="rId4">
            <a:extLst/>
          </a:blip>
          <a:srcRect l="0" t="5167" r="122" b="5150"/>
          <a:stretch>
            <a:fillRect/>
          </a:stretch>
        </p:blipFill>
        <p:spPr>
          <a:xfrm>
            <a:off x="3124439" y="598607"/>
            <a:ext cx="2944584" cy="2643998"/>
          </a:xfrm>
          <a:custGeom>
            <a:avLst/>
            <a:gdLst/>
            <a:ahLst/>
            <a:cxnLst>
              <a:cxn ang="0">
                <a:pos x="wd2" y="hd2"/>
              </a:cxn>
              <a:cxn ang="5400000">
                <a:pos x="wd2" y="hd2"/>
              </a:cxn>
              <a:cxn ang="10800000">
                <a:pos x="wd2" y="hd2"/>
              </a:cxn>
              <a:cxn ang="16200000">
                <a:pos x="wd2" y="hd2"/>
              </a:cxn>
            </a:cxnLst>
            <a:rect l="0" t="0" r="r" b="b"/>
            <a:pathLst>
              <a:path w="21580" h="21598" fill="norm" stroke="1" extrusionOk="0">
                <a:moveTo>
                  <a:pt x="8740" y="0"/>
                </a:moveTo>
                <a:cubicBezTo>
                  <a:pt x="7248" y="0"/>
                  <a:pt x="6258" y="1014"/>
                  <a:pt x="6149" y="2655"/>
                </a:cubicBezTo>
                <a:cubicBezTo>
                  <a:pt x="6070" y="3841"/>
                  <a:pt x="6429" y="4720"/>
                  <a:pt x="7240" y="5323"/>
                </a:cubicBezTo>
                <a:cubicBezTo>
                  <a:pt x="8339" y="6142"/>
                  <a:pt x="10218" y="5750"/>
                  <a:pt x="10875" y="4565"/>
                </a:cubicBezTo>
                <a:cubicBezTo>
                  <a:pt x="12029" y="2484"/>
                  <a:pt x="10868" y="0"/>
                  <a:pt x="8740" y="0"/>
                </a:cubicBezTo>
                <a:close/>
                <a:moveTo>
                  <a:pt x="17237" y="2801"/>
                </a:moveTo>
                <a:cubicBezTo>
                  <a:pt x="16522" y="2801"/>
                  <a:pt x="15650" y="3348"/>
                  <a:pt x="15218" y="4069"/>
                </a:cubicBezTo>
                <a:cubicBezTo>
                  <a:pt x="14719" y="4901"/>
                  <a:pt x="14748" y="5384"/>
                  <a:pt x="15328" y="6004"/>
                </a:cubicBezTo>
                <a:cubicBezTo>
                  <a:pt x="15765" y="6471"/>
                  <a:pt x="15943" y="6833"/>
                  <a:pt x="16224" y="7810"/>
                </a:cubicBezTo>
                <a:cubicBezTo>
                  <a:pt x="16357" y="8270"/>
                  <a:pt x="17879" y="8253"/>
                  <a:pt x="18569" y="7784"/>
                </a:cubicBezTo>
                <a:cubicBezTo>
                  <a:pt x="19620" y="7069"/>
                  <a:pt x="19935" y="5079"/>
                  <a:pt x="19180" y="3929"/>
                </a:cubicBezTo>
                <a:cubicBezTo>
                  <a:pt x="18780" y="3322"/>
                  <a:pt x="17885" y="2801"/>
                  <a:pt x="17237" y="2801"/>
                </a:cubicBezTo>
                <a:close/>
                <a:moveTo>
                  <a:pt x="12987" y="5725"/>
                </a:moveTo>
                <a:cubicBezTo>
                  <a:pt x="12131" y="5751"/>
                  <a:pt x="11282" y="6265"/>
                  <a:pt x="10864" y="7320"/>
                </a:cubicBezTo>
                <a:lnTo>
                  <a:pt x="10532" y="8154"/>
                </a:lnTo>
                <a:lnTo>
                  <a:pt x="11187" y="8945"/>
                </a:lnTo>
                <a:cubicBezTo>
                  <a:pt x="11546" y="9379"/>
                  <a:pt x="11890" y="9988"/>
                  <a:pt x="11952" y="10300"/>
                </a:cubicBezTo>
                <a:cubicBezTo>
                  <a:pt x="12013" y="10611"/>
                  <a:pt x="12189" y="10908"/>
                  <a:pt x="12341" y="10958"/>
                </a:cubicBezTo>
                <a:cubicBezTo>
                  <a:pt x="12897" y="11140"/>
                  <a:pt x="14003" y="10930"/>
                  <a:pt x="14482" y="10549"/>
                </a:cubicBezTo>
                <a:cubicBezTo>
                  <a:pt x="15131" y="10035"/>
                  <a:pt x="15557" y="8838"/>
                  <a:pt x="15419" y="7923"/>
                </a:cubicBezTo>
                <a:cubicBezTo>
                  <a:pt x="15198" y="6467"/>
                  <a:pt x="14087" y="5692"/>
                  <a:pt x="12987" y="5725"/>
                </a:cubicBezTo>
                <a:close/>
                <a:moveTo>
                  <a:pt x="4389" y="5742"/>
                </a:moveTo>
                <a:cubicBezTo>
                  <a:pt x="2941" y="5740"/>
                  <a:pt x="1978" y="6825"/>
                  <a:pt x="1978" y="8455"/>
                </a:cubicBezTo>
                <a:cubicBezTo>
                  <a:pt x="1978" y="9390"/>
                  <a:pt x="2536" y="10325"/>
                  <a:pt x="3357" y="10773"/>
                </a:cubicBezTo>
                <a:cubicBezTo>
                  <a:pt x="4106" y="11183"/>
                  <a:pt x="4008" y="11331"/>
                  <a:pt x="2813" y="11610"/>
                </a:cubicBezTo>
                <a:cubicBezTo>
                  <a:pt x="1655" y="11879"/>
                  <a:pt x="915" y="12521"/>
                  <a:pt x="407" y="13694"/>
                </a:cubicBezTo>
                <a:cubicBezTo>
                  <a:pt x="70" y="14473"/>
                  <a:pt x="0" y="14911"/>
                  <a:pt x="0" y="16249"/>
                </a:cubicBezTo>
                <a:lnTo>
                  <a:pt x="0" y="17860"/>
                </a:lnTo>
                <a:lnTo>
                  <a:pt x="620" y="18045"/>
                </a:lnTo>
                <a:cubicBezTo>
                  <a:pt x="960" y="18147"/>
                  <a:pt x="1534" y="18307"/>
                  <a:pt x="1896" y="18401"/>
                </a:cubicBezTo>
                <a:cubicBezTo>
                  <a:pt x="2259" y="18496"/>
                  <a:pt x="2827" y="18583"/>
                  <a:pt x="3156" y="18593"/>
                </a:cubicBezTo>
                <a:lnTo>
                  <a:pt x="3752" y="18609"/>
                </a:lnTo>
                <a:lnTo>
                  <a:pt x="3828" y="17607"/>
                </a:lnTo>
                <a:cubicBezTo>
                  <a:pt x="3923" y="16322"/>
                  <a:pt x="4618" y="15034"/>
                  <a:pt x="5622" y="14281"/>
                </a:cubicBezTo>
                <a:lnTo>
                  <a:pt x="6370" y="13723"/>
                </a:lnTo>
                <a:lnTo>
                  <a:pt x="5989" y="12919"/>
                </a:lnTo>
                <a:cubicBezTo>
                  <a:pt x="5780" y="12478"/>
                  <a:pt x="5608" y="11964"/>
                  <a:pt x="5608" y="11778"/>
                </a:cubicBezTo>
                <a:cubicBezTo>
                  <a:pt x="5608" y="11565"/>
                  <a:pt x="5489" y="11441"/>
                  <a:pt x="5288" y="11441"/>
                </a:cubicBezTo>
                <a:cubicBezTo>
                  <a:pt x="4793" y="11441"/>
                  <a:pt x="4716" y="11092"/>
                  <a:pt x="5169" y="10900"/>
                </a:cubicBezTo>
                <a:cubicBezTo>
                  <a:pt x="5418" y="10794"/>
                  <a:pt x="5648" y="10484"/>
                  <a:pt x="5762" y="10099"/>
                </a:cubicBezTo>
                <a:cubicBezTo>
                  <a:pt x="5864" y="9753"/>
                  <a:pt x="6131" y="9280"/>
                  <a:pt x="6355" y="9045"/>
                </a:cubicBezTo>
                <a:cubicBezTo>
                  <a:pt x="6832" y="8546"/>
                  <a:pt x="6869" y="7979"/>
                  <a:pt x="6486" y="7080"/>
                </a:cubicBezTo>
                <a:cubicBezTo>
                  <a:pt x="6114" y="6207"/>
                  <a:pt x="5387" y="5742"/>
                  <a:pt x="4389" y="5742"/>
                </a:cubicBezTo>
                <a:close/>
                <a:moveTo>
                  <a:pt x="8714" y="6293"/>
                </a:moveTo>
                <a:cubicBezTo>
                  <a:pt x="7202" y="6293"/>
                  <a:pt x="7068" y="6320"/>
                  <a:pt x="7170" y="6614"/>
                </a:cubicBezTo>
                <a:cubicBezTo>
                  <a:pt x="7231" y="6791"/>
                  <a:pt x="7323" y="7166"/>
                  <a:pt x="7373" y="7447"/>
                </a:cubicBezTo>
                <a:cubicBezTo>
                  <a:pt x="7450" y="7872"/>
                  <a:pt x="7524" y="7935"/>
                  <a:pt x="7815" y="7823"/>
                </a:cubicBezTo>
                <a:cubicBezTo>
                  <a:pt x="8008" y="7749"/>
                  <a:pt x="8565" y="7684"/>
                  <a:pt x="9055" y="7680"/>
                </a:cubicBezTo>
                <a:cubicBezTo>
                  <a:pt x="9933" y="7673"/>
                  <a:pt x="9948" y="7664"/>
                  <a:pt x="10160" y="6983"/>
                </a:cubicBezTo>
                <a:lnTo>
                  <a:pt x="10375" y="6293"/>
                </a:lnTo>
                <a:lnTo>
                  <a:pt x="8714" y="6293"/>
                </a:lnTo>
                <a:close/>
                <a:moveTo>
                  <a:pt x="16367" y="8640"/>
                </a:moveTo>
                <a:lnTo>
                  <a:pt x="16157" y="9350"/>
                </a:lnTo>
                <a:cubicBezTo>
                  <a:pt x="16043" y="9741"/>
                  <a:pt x="15838" y="10251"/>
                  <a:pt x="15704" y="10481"/>
                </a:cubicBezTo>
                <a:cubicBezTo>
                  <a:pt x="15569" y="10712"/>
                  <a:pt x="15488" y="10922"/>
                  <a:pt x="15523" y="10948"/>
                </a:cubicBezTo>
                <a:cubicBezTo>
                  <a:pt x="15558" y="10974"/>
                  <a:pt x="15901" y="11221"/>
                  <a:pt x="16285" y="11496"/>
                </a:cubicBezTo>
                <a:cubicBezTo>
                  <a:pt x="17247" y="12183"/>
                  <a:pt x="17799" y="13185"/>
                  <a:pt x="18025" y="14654"/>
                </a:cubicBezTo>
                <a:lnTo>
                  <a:pt x="18214" y="15876"/>
                </a:lnTo>
                <a:lnTo>
                  <a:pt x="19046" y="15753"/>
                </a:lnTo>
                <a:cubicBezTo>
                  <a:pt x="19503" y="15685"/>
                  <a:pt x="20247" y="15494"/>
                  <a:pt x="20701" y="15328"/>
                </a:cubicBezTo>
                <a:lnTo>
                  <a:pt x="21524" y="15027"/>
                </a:lnTo>
                <a:lnTo>
                  <a:pt x="21573" y="13467"/>
                </a:lnTo>
                <a:cubicBezTo>
                  <a:pt x="21600" y="12609"/>
                  <a:pt x="21548" y="11739"/>
                  <a:pt x="21460" y="11535"/>
                </a:cubicBezTo>
                <a:cubicBezTo>
                  <a:pt x="21371" y="11331"/>
                  <a:pt x="21171" y="10847"/>
                  <a:pt x="21015" y="10459"/>
                </a:cubicBezTo>
                <a:cubicBezTo>
                  <a:pt x="20851" y="10052"/>
                  <a:pt x="20454" y="9549"/>
                  <a:pt x="20078" y="9272"/>
                </a:cubicBezTo>
                <a:cubicBezTo>
                  <a:pt x="19520" y="8860"/>
                  <a:pt x="19205" y="8778"/>
                  <a:pt x="17897" y="8714"/>
                </a:cubicBezTo>
                <a:lnTo>
                  <a:pt x="16367" y="8640"/>
                </a:lnTo>
                <a:close/>
                <a:moveTo>
                  <a:pt x="8764" y="8692"/>
                </a:moveTo>
                <a:cubicBezTo>
                  <a:pt x="8281" y="8703"/>
                  <a:pt x="7806" y="8816"/>
                  <a:pt x="7493" y="9029"/>
                </a:cubicBezTo>
                <a:cubicBezTo>
                  <a:pt x="6556" y="9665"/>
                  <a:pt x="6189" y="11167"/>
                  <a:pt x="6661" y="12427"/>
                </a:cubicBezTo>
                <a:cubicBezTo>
                  <a:pt x="6918" y="13114"/>
                  <a:pt x="7650" y="13830"/>
                  <a:pt x="8095" y="13830"/>
                </a:cubicBezTo>
                <a:cubicBezTo>
                  <a:pt x="8459" y="13830"/>
                  <a:pt x="8680" y="14173"/>
                  <a:pt x="8380" y="14271"/>
                </a:cubicBezTo>
                <a:cubicBezTo>
                  <a:pt x="8261" y="14310"/>
                  <a:pt x="7736" y="14440"/>
                  <a:pt x="7213" y="14560"/>
                </a:cubicBezTo>
                <a:cubicBezTo>
                  <a:pt x="5326" y="14991"/>
                  <a:pt x="4628" y="16193"/>
                  <a:pt x="4622" y="19017"/>
                </a:cubicBezTo>
                <a:lnTo>
                  <a:pt x="4619" y="20807"/>
                </a:lnTo>
                <a:lnTo>
                  <a:pt x="5564" y="21112"/>
                </a:lnTo>
                <a:cubicBezTo>
                  <a:pt x="6084" y="21280"/>
                  <a:pt x="7067" y="21472"/>
                  <a:pt x="7749" y="21536"/>
                </a:cubicBezTo>
                <a:cubicBezTo>
                  <a:pt x="8207" y="21580"/>
                  <a:pt x="8665" y="21600"/>
                  <a:pt x="9113" y="21598"/>
                </a:cubicBezTo>
                <a:cubicBezTo>
                  <a:pt x="10455" y="21592"/>
                  <a:pt x="11704" y="21387"/>
                  <a:pt x="12583" y="21015"/>
                </a:cubicBezTo>
                <a:cubicBezTo>
                  <a:pt x="13026" y="20827"/>
                  <a:pt x="13031" y="20811"/>
                  <a:pt x="13031" y="19069"/>
                </a:cubicBezTo>
                <a:cubicBezTo>
                  <a:pt x="13031" y="16087"/>
                  <a:pt x="12242" y="14814"/>
                  <a:pt x="10180" y="14469"/>
                </a:cubicBezTo>
                <a:cubicBezTo>
                  <a:pt x="9749" y="14397"/>
                  <a:pt x="9361" y="14274"/>
                  <a:pt x="9316" y="14193"/>
                </a:cubicBezTo>
                <a:cubicBezTo>
                  <a:pt x="9272" y="14113"/>
                  <a:pt x="9512" y="13893"/>
                  <a:pt x="9852" y="13707"/>
                </a:cubicBezTo>
                <a:cubicBezTo>
                  <a:pt x="11563" y="12772"/>
                  <a:pt x="11698" y="9902"/>
                  <a:pt x="10075" y="8967"/>
                </a:cubicBezTo>
                <a:cubicBezTo>
                  <a:pt x="9734" y="8770"/>
                  <a:pt x="9246" y="8680"/>
                  <a:pt x="8764" y="8692"/>
                </a:cubicBezTo>
                <a:close/>
                <a:moveTo>
                  <a:pt x="12708" y="11545"/>
                </a:moveTo>
                <a:cubicBezTo>
                  <a:pt x="12083" y="11544"/>
                  <a:pt x="12041" y="11619"/>
                  <a:pt x="12039" y="11888"/>
                </a:cubicBezTo>
                <a:cubicBezTo>
                  <a:pt x="12037" y="12097"/>
                  <a:pt x="11867" y="12599"/>
                  <a:pt x="11661" y="13004"/>
                </a:cubicBezTo>
                <a:lnTo>
                  <a:pt x="11285" y="13740"/>
                </a:lnTo>
                <a:lnTo>
                  <a:pt x="11972" y="14226"/>
                </a:lnTo>
                <a:cubicBezTo>
                  <a:pt x="13174" y="15079"/>
                  <a:pt x="13854" y="16430"/>
                  <a:pt x="13854" y="17964"/>
                </a:cubicBezTo>
                <a:lnTo>
                  <a:pt x="13854" y="18732"/>
                </a:lnTo>
                <a:lnTo>
                  <a:pt x="14918" y="18573"/>
                </a:lnTo>
                <a:cubicBezTo>
                  <a:pt x="15503" y="18486"/>
                  <a:pt x="16264" y="18305"/>
                  <a:pt x="16608" y="18171"/>
                </a:cubicBezTo>
                <a:lnTo>
                  <a:pt x="17237" y="17925"/>
                </a:lnTo>
                <a:lnTo>
                  <a:pt x="17231" y="16015"/>
                </a:lnTo>
                <a:cubicBezTo>
                  <a:pt x="17225" y="14335"/>
                  <a:pt x="17174" y="14008"/>
                  <a:pt x="16815" y="13282"/>
                </a:cubicBezTo>
                <a:cubicBezTo>
                  <a:pt x="16206" y="12052"/>
                  <a:pt x="15417" y="11638"/>
                  <a:pt x="13545" y="11567"/>
                </a:cubicBezTo>
                <a:cubicBezTo>
                  <a:pt x="13189" y="11554"/>
                  <a:pt x="12916" y="11545"/>
                  <a:pt x="12708" y="11545"/>
                </a:cubicBezTo>
                <a:close/>
              </a:path>
            </a:pathLst>
          </a:custGeom>
          <a:ln w="12700">
            <a:miter lim="400000"/>
          </a:ln>
        </p:spPr>
      </p:pic>
      <p:pic>
        <p:nvPicPr>
          <p:cNvPr id="188" name="صورة" descr="صورة"/>
          <p:cNvPicPr>
            <a:picLocks noChangeAspect="1"/>
          </p:cNvPicPr>
          <p:nvPr/>
        </p:nvPicPr>
        <p:blipFill>
          <a:blip r:embed="rId5">
            <a:extLst/>
          </a:blip>
          <a:stretch>
            <a:fillRect/>
          </a:stretch>
        </p:blipFill>
        <p:spPr>
          <a:xfrm>
            <a:off x="3404137" y="6555578"/>
            <a:ext cx="2985291" cy="3681857"/>
          </a:xfrm>
          <a:prstGeom prst="rect">
            <a:avLst/>
          </a:prstGeom>
          <a:ln w="12700">
            <a:miter lim="400000"/>
          </a:ln>
        </p:spPr>
      </p:pic>
      <p:sp>
        <p:nvSpPr>
          <p:cNvPr id="189" name="نذر إن رزق بـ١٠ من الولد يذبح أحدهم"/>
          <p:cNvSpPr txBox="1"/>
          <p:nvPr/>
        </p:nvSpPr>
        <p:spPr>
          <a:xfrm>
            <a:off x="-3257478" y="3609904"/>
            <a:ext cx="35009842" cy="25783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1731220">
              <a:lnSpc>
                <a:spcPct val="80000"/>
              </a:lnSpc>
              <a:defRPr b="1" spc="-163" sz="8164">
                <a:solidFill>
                  <a:srgbClr val="000000"/>
                </a:solidFill>
              </a:defRPr>
            </a:lvl1pPr>
          </a:lstStyle>
          <a:p>
            <a:pPr rtl="0">
              <a:defRPr/>
            </a:pPr>
            <a:r>
              <a:t>نذر إن رزق بـ١٠ من الولد يذبح أحدهم </a:t>
            </a:r>
          </a:p>
        </p:txBody>
      </p:sp>
      <p:sp>
        <p:nvSpPr>
          <p:cNvPr id="190" name="وأراد أن يفي بنذره فصنع قرعة فوقعت…"/>
          <p:cNvSpPr txBox="1"/>
          <p:nvPr/>
        </p:nvSpPr>
        <p:spPr>
          <a:xfrm>
            <a:off x="6333562" y="5002226"/>
            <a:ext cx="15437619" cy="49937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defTabSz="1706837" rtl="0">
              <a:lnSpc>
                <a:spcPct val="80000"/>
              </a:lnSpc>
              <a:defRPr b="1" spc="-161" sz="8050">
                <a:solidFill>
                  <a:srgbClr val="000000"/>
                </a:solidFill>
              </a:defRPr>
            </a:pPr>
            <a:r>
              <a:t>وأراد أن يفي بنذره فصنع </a:t>
            </a:r>
            <a:r>
              <a:rPr>
                <a:solidFill>
                  <a:srgbClr val="0056D6"/>
                </a:solidFill>
              </a:rPr>
              <a:t>قرعة</a:t>
            </a:r>
            <a:r>
              <a:t> فوقعت</a:t>
            </a:r>
          </a:p>
          <a:p>
            <a:pPr defTabSz="1706837" rtl="0">
              <a:lnSpc>
                <a:spcPct val="80000"/>
              </a:lnSpc>
              <a:defRPr b="1" spc="-161" sz="8050">
                <a:solidFill>
                  <a:srgbClr val="000000"/>
                </a:solidFill>
              </a:defRPr>
            </a:pPr>
            <a:r>
              <a:t> على ابنه </a:t>
            </a:r>
            <a:r>
              <a:rPr>
                <a:solidFill>
                  <a:srgbClr val="B51A00"/>
                </a:solidFill>
              </a:rPr>
              <a:t>عبدالله</a:t>
            </a:r>
            <a:r>
              <a:t> وكان أحب أولاده إليه</a:t>
            </a:r>
          </a:p>
          <a:p>
            <a:pPr defTabSz="1706837" rtl="0">
              <a:lnSpc>
                <a:spcPct val="80000"/>
              </a:lnSpc>
              <a:defRPr b="1" spc="-161" sz="8050">
                <a:solidFill>
                  <a:srgbClr val="000000"/>
                </a:solidFill>
              </a:defRPr>
            </a:pPr>
            <a:r>
              <a:t> ففداه بمائة من الإبل ونجا من الذبح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2" name="IMG_1463.png" descr="IMG_1463.png"/>
          <p:cNvPicPr>
            <a:picLocks noChangeAspect="1"/>
          </p:cNvPicPr>
          <p:nvPr/>
        </p:nvPicPr>
        <p:blipFill>
          <a:blip r:embed="rId3">
            <a:extLst/>
          </a:blip>
          <a:srcRect l="11207" t="35291" r="10839" b="52232"/>
          <a:stretch>
            <a:fillRect/>
          </a:stretch>
        </p:blipFill>
        <p:spPr>
          <a:xfrm>
            <a:off x="3116659" y="1959678"/>
            <a:ext cx="18150631" cy="6290305"/>
          </a:xfrm>
          <a:prstGeom prst="rect">
            <a:avLst/>
          </a:prstGeom>
          <a:ln w="12700">
            <a:miter lim="400000"/>
          </a:ln>
        </p:spPr>
      </p:pic>
      <p:sp>
        <p:nvSpPr>
          <p:cNvPr id="193" name="كبش…"/>
          <p:cNvSpPr txBox="1"/>
          <p:nvPr/>
        </p:nvSpPr>
        <p:spPr>
          <a:xfrm>
            <a:off x="-6854446" y="1930222"/>
            <a:ext cx="35009842" cy="76773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rtl="0">
              <a:lnSpc>
                <a:spcPct val="80000"/>
              </a:lnSpc>
              <a:defRPr b="1" spc="-211" sz="10600">
                <a:solidFill>
                  <a:srgbClr val="B51A00"/>
                </a:solidFill>
              </a:defRPr>
            </a:pPr>
            <a:r>
              <a:t>كبش</a:t>
            </a:r>
          </a:p>
          <a:p>
            <a:pPr rtl="0">
              <a:lnSpc>
                <a:spcPct val="80000"/>
              </a:lnSpc>
              <a:defRPr b="1" spc="-211" sz="10600">
                <a:solidFill>
                  <a:srgbClr val="B51A00"/>
                </a:solidFill>
              </a:defRPr>
            </a:pPr>
            <a:r>
              <a:t>١٠٠ من الأبل</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5" name="IMG_1473.jpeg" descr="IMG_1473.jpeg"/>
          <p:cNvPicPr>
            <a:picLocks noChangeAspect="1"/>
          </p:cNvPicPr>
          <p:nvPr/>
        </p:nvPicPr>
        <p:blipFill>
          <a:blip r:embed="rId3">
            <a:extLst/>
          </a:blip>
          <a:stretch>
            <a:fillRect/>
          </a:stretch>
        </p:blipFill>
        <p:spPr>
          <a:xfrm>
            <a:off x="4621808" y="1195652"/>
            <a:ext cx="7406687" cy="74066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66" y="0"/>
                </a:moveTo>
                <a:cubicBezTo>
                  <a:pt x="20463" y="0"/>
                  <a:pt x="19904" y="127"/>
                  <a:pt x="19626" y="280"/>
                </a:cubicBezTo>
                <a:cubicBezTo>
                  <a:pt x="19347" y="433"/>
                  <a:pt x="15112" y="1092"/>
                  <a:pt x="10216" y="1745"/>
                </a:cubicBezTo>
                <a:cubicBezTo>
                  <a:pt x="5320" y="2398"/>
                  <a:pt x="1017" y="2999"/>
                  <a:pt x="656" y="3079"/>
                </a:cubicBezTo>
                <a:lnTo>
                  <a:pt x="0" y="3223"/>
                </a:lnTo>
                <a:lnTo>
                  <a:pt x="0" y="10799"/>
                </a:lnTo>
                <a:lnTo>
                  <a:pt x="0" y="12410"/>
                </a:lnTo>
                <a:lnTo>
                  <a:pt x="0" y="21600"/>
                </a:lnTo>
                <a:lnTo>
                  <a:pt x="10799" y="21600"/>
                </a:lnTo>
                <a:lnTo>
                  <a:pt x="21600" y="21600"/>
                </a:lnTo>
                <a:lnTo>
                  <a:pt x="21600" y="14869"/>
                </a:lnTo>
                <a:cubicBezTo>
                  <a:pt x="21600" y="9946"/>
                  <a:pt x="21558" y="8126"/>
                  <a:pt x="21443" y="8088"/>
                </a:cubicBezTo>
                <a:cubicBezTo>
                  <a:pt x="21337" y="8053"/>
                  <a:pt x="21294" y="7619"/>
                  <a:pt x="21313" y="6769"/>
                </a:cubicBezTo>
                <a:lnTo>
                  <a:pt x="21342" y="5503"/>
                </a:lnTo>
                <a:lnTo>
                  <a:pt x="19040" y="5503"/>
                </a:lnTo>
                <a:cubicBezTo>
                  <a:pt x="18585" y="5820"/>
                  <a:pt x="16132" y="5910"/>
                  <a:pt x="15915" y="5559"/>
                </a:cubicBezTo>
                <a:cubicBezTo>
                  <a:pt x="15904" y="5541"/>
                  <a:pt x="15905" y="5522"/>
                  <a:pt x="15899" y="5503"/>
                </a:cubicBezTo>
                <a:lnTo>
                  <a:pt x="11995" y="5503"/>
                </a:lnTo>
                <a:cubicBezTo>
                  <a:pt x="4117" y="5503"/>
                  <a:pt x="2621" y="5471"/>
                  <a:pt x="2485" y="5308"/>
                </a:cubicBezTo>
                <a:cubicBezTo>
                  <a:pt x="2396" y="5201"/>
                  <a:pt x="2379" y="5081"/>
                  <a:pt x="2444" y="5040"/>
                </a:cubicBezTo>
                <a:cubicBezTo>
                  <a:pt x="2554" y="4973"/>
                  <a:pt x="7866" y="4214"/>
                  <a:pt x="15614" y="3158"/>
                </a:cubicBezTo>
                <a:cubicBezTo>
                  <a:pt x="21406" y="2369"/>
                  <a:pt x="21223" y="2404"/>
                  <a:pt x="21137" y="2093"/>
                </a:cubicBezTo>
                <a:cubicBezTo>
                  <a:pt x="21101" y="1963"/>
                  <a:pt x="21030" y="1439"/>
                  <a:pt x="20980" y="928"/>
                </a:cubicBezTo>
                <a:lnTo>
                  <a:pt x="20891" y="0"/>
                </a:lnTo>
                <a:lnTo>
                  <a:pt x="20866" y="0"/>
                </a:lnTo>
                <a:close/>
                <a:moveTo>
                  <a:pt x="439" y="8319"/>
                </a:moveTo>
                <a:lnTo>
                  <a:pt x="10799" y="8319"/>
                </a:lnTo>
                <a:lnTo>
                  <a:pt x="21160" y="8319"/>
                </a:lnTo>
                <a:lnTo>
                  <a:pt x="21160" y="14741"/>
                </a:lnTo>
                <a:lnTo>
                  <a:pt x="21160" y="21160"/>
                </a:lnTo>
                <a:lnTo>
                  <a:pt x="10864" y="21238"/>
                </a:lnTo>
                <a:cubicBezTo>
                  <a:pt x="2676" y="21299"/>
                  <a:pt x="540" y="21238"/>
                  <a:pt x="425" y="20939"/>
                </a:cubicBezTo>
                <a:cubicBezTo>
                  <a:pt x="345" y="20732"/>
                  <a:pt x="315" y="17806"/>
                  <a:pt x="359" y="14439"/>
                </a:cubicBezTo>
                <a:lnTo>
                  <a:pt x="439" y="8319"/>
                </a:lnTo>
                <a:close/>
              </a:path>
            </a:pathLst>
          </a:custGeom>
          <a:ln w="12700">
            <a:miter lim="400000"/>
          </a:ln>
        </p:spPr>
      </p:pic>
      <p:sp>
        <p:nvSpPr>
          <p:cNvPr id="196" name="تمرين"/>
          <p:cNvSpPr txBox="1"/>
          <p:nvPr/>
        </p:nvSpPr>
        <p:spPr>
          <a:xfrm>
            <a:off x="-1310706" y="4604928"/>
            <a:ext cx="35009843" cy="45061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2121354">
              <a:lnSpc>
                <a:spcPct val="80000"/>
              </a:lnSpc>
              <a:defRPr b="1" spc="-297" sz="14877">
                <a:solidFill>
                  <a:srgbClr val="000000"/>
                </a:solidFill>
              </a:defRPr>
            </a:lvl1pPr>
          </a:lstStyle>
          <a:p>
            <a:pPr rtl="0">
              <a:defRPr/>
            </a:pPr>
            <a:r>
              <a:t>تمرين</a:t>
            </a:r>
          </a:p>
        </p:txBody>
      </p:sp>
      <p:pic>
        <p:nvPicPr>
          <p:cNvPr id="197" name="صورة" descr="صورة"/>
          <p:cNvPicPr>
            <a:picLocks noChangeAspect="1"/>
          </p:cNvPicPr>
          <p:nvPr/>
        </p:nvPicPr>
        <p:blipFill>
          <a:blip r:embed="rId4">
            <a:extLst/>
          </a:blip>
          <a:srcRect l="20058" t="12415" r="15272" b="9407"/>
          <a:stretch>
            <a:fillRect/>
          </a:stretch>
        </p:blipFill>
        <p:spPr>
          <a:xfrm>
            <a:off x="6775465" y="4105118"/>
            <a:ext cx="3099565" cy="4394202"/>
          </a:xfrm>
          <a:custGeom>
            <a:avLst/>
            <a:gdLst/>
            <a:ahLst/>
            <a:cxnLst>
              <a:cxn ang="0">
                <a:pos x="wd2" y="hd2"/>
              </a:cxn>
              <a:cxn ang="5400000">
                <a:pos x="wd2" y="hd2"/>
              </a:cxn>
              <a:cxn ang="10800000">
                <a:pos x="wd2" y="hd2"/>
              </a:cxn>
              <a:cxn ang="16200000">
                <a:pos x="wd2" y="hd2"/>
              </a:cxn>
            </a:cxnLst>
            <a:rect l="0" t="0" r="r" b="b"/>
            <a:pathLst>
              <a:path w="21430" h="21599" fill="norm" stroke="1" extrusionOk="0">
                <a:moveTo>
                  <a:pt x="19318" y="0"/>
                </a:moveTo>
                <a:cubicBezTo>
                  <a:pt x="18185" y="2"/>
                  <a:pt x="17051" y="610"/>
                  <a:pt x="17051" y="1578"/>
                </a:cubicBezTo>
                <a:cubicBezTo>
                  <a:pt x="17051" y="1782"/>
                  <a:pt x="17281" y="2227"/>
                  <a:pt x="17562" y="2567"/>
                </a:cubicBezTo>
                <a:cubicBezTo>
                  <a:pt x="17942" y="3028"/>
                  <a:pt x="18066" y="3352"/>
                  <a:pt x="18042" y="3833"/>
                </a:cubicBezTo>
                <a:cubicBezTo>
                  <a:pt x="18014" y="4384"/>
                  <a:pt x="18084" y="4521"/>
                  <a:pt x="18519" y="4764"/>
                </a:cubicBezTo>
                <a:cubicBezTo>
                  <a:pt x="19168" y="5126"/>
                  <a:pt x="19515" y="5124"/>
                  <a:pt x="20072" y="4752"/>
                </a:cubicBezTo>
                <a:cubicBezTo>
                  <a:pt x="20427" y="4515"/>
                  <a:pt x="20520" y="4311"/>
                  <a:pt x="20520" y="3746"/>
                </a:cubicBezTo>
                <a:cubicBezTo>
                  <a:pt x="20520" y="3228"/>
                  <a:pt x="20629" y="2935"/>
                  <a:pt x="20928" y="2665"/>
                </a:cubicBezTo>
                <a:cubicBezTo>
                  <a:pt x="21521" y="2130"/>
                  <a:pt x="21600" y="1262"/>
                  <a:pt x="21107" y="704"/>
                </a:cubicBezTo>
                <a:cubicBezTo>
                  <a:pt x="20675" y="216"/>
                  <a:pt x="19997" y="-1"/>
                  <a:pt x="19318" y="0"/>
                </a:cubicBezTo>
                <a:close/>
                <a:moveTo>
                  <a:pt x="8932" y="652"/>
                </a:moveTo>
                <a:lnTo>
                  <a:pt x="7549" y="745"/>
                </a:lnTo>
                <a:cubicBezTo>
                  <a:pt x="6788" y="797"/>
                  <a:pt x="5471" y="911"/>
                  <a:pt x="4624" y="997"/>
                </a:cubicBezTo>
                <a:lnTo>
                  <a:pt x="3082" y="1151"/>
                </a:lnTo>
                <a:lnTo>
                  <a:pt x="3024" y="1945"/>
                </a:lnTo>
                <a:cubicBezTo>
                  <a:pt x="2992" y="2381"/>
                  <a:pt x="3108" y="3428"/>
                  <a:pt x="3279" y="4270"/>
                </a:cubicBezTo>
                <a:cubicBezTo>
                  <a:pt x="3450" y="5113"/>
                  <a:pt x="3670" y="6224"/>
                  <a:pt x="3768" y="6740"/>
                </a:cubicBezTo>
                <a:cubicBezTo>
                  <a:pt x="3957" y="7740"/>
                  <a:pt x="4442" y="8445"/>
                  <a:pt x="5181" y="8788"/>
                </a:cubicBezTo>
                <a:cubicBezTo>
                  <a:pt x="5717" y="9038"/>
                  <a:pt x="5971" y="9781"/>
                  <a:pt x="5694" y="10298"/>
                </a:cubicBezTo>
                <a:cubicBezTo>
                  <a:pt x="5519" y="10624"/>
                  <a:pt x="5404" y="10657"/>
                  <a:pt x="4459" y="10657"/>
                </a:cubicBezTo>
                <a:cubicBezTo>
                  <a:pt x="2745" y="10657"/>
                  <a:pt x="2284" y="10782"/>
                  <a:pt x="1161" y="11549"/>
                </a:cubicBezTo>
                <a:lnTo>
                  <a:pt x="107" y="12268"/>
                </a:lnTo>
                <a:lnTo>
                  <a:pt x="52" y="16935"/>
                </a:lnTo>
                <a:lnTo>
                  <a:pt x="0" y="21599"/>
                </a:lnTo>
                <a:lnTo>
                  <a:pt x="6937" y="21599"/>
                </a:lnTo>
                <a:lnTo>
                  <a:pt x="13871" y="21599"/>
                </a:lnTo>
                <a:lnTo>
                  <a:pt x="13816" y="18090"/>
                </a:lnTo>
                <a:cubicBezTo>
                  <a:pt x="13786" y="16159"/>
                  <a:pt x="13832" y="14528"/>
                  <a:pt x="13918" y="14467"/>
                </a:cubicBezTo>
                <a:cubicBezTo>
                  <a:pt x="14003" y="14406"/>
                  <a:pt x="15186" y="14606"/>
                  <a:pt x="16544" y="14912"/>
                </a:cubicBezTo>
                <a:cubicBezTo>
                  <a:pt x="18703" y="15398"/>
                  <a:pt x="19079" y="15449"/>
                  <a:pt x="19565" y="15306"/>
                </a:cubicBezTo>
                <a:cubicBezTo>
                  <a:pt x="19870" y="15216"/>
                  <a:pt x="20163" y="15041"/>
                  <a:pt x="20215" y="14918"/>
                </a:cubicBezTo>
                <a:cubicBezTo>
                  <a:pt x="20320" y="14668"/>
                  <a:pt x="20581" y="10182"/>
                  <a:pt x="20602" y="8264"/>
                </a:cubicBezTo>
                <a:cubicBezTo>
                  <a:pt x="20613" y="7219"/>
                  <a:pt x="20570" y="7032"/>
                  <a:pt x="20306" y="7031"/>
                </a:cubicBezTo>
                <a:cubicBezTo>
                  <a:pt x="20134" y="7030"/>
                  <a:pt x="19850" y="6945"/>
                  <a:pt x="19674" y="6841"/>
                </a:cubicBezTo>
                <a:cubicBezTo>
                  <a:pt x="19402" y="6681"/>
                  <a:pt x="19306" y="6685"/>
                  <a:pt x="19010" y="6875"/>
                </a:cubicBezTo>
                <a:cubicBezTo>
                  <a:pt x="18621" y="7125"/>
                  <a:pt x="18206" y="6955"/>
                  <a:pt x="18206" y="6543"/>
                </a:cubicBezTo>
                <a:cubicBezTo>
                  <a:pt x="18206" y="6203"/>
                  <a:pt x="17730" y="5959"/>
                  <a:pt x="17490" y="6176"/>
                </a:cubicBezTo>
                <a:cubicBezTo>
                  <a:pt x="17294" y="6354"/>
                  <a:pt x="17317" y="8867"/>
                  <a:pt x="17537" y="11188"/>
                </a:cubicBezTo>
                <a:cubicBezTo>
                  <a:pt x="17609" y="11945"/>
                  <a:pt x="17582" y="12523"/>
                  <a:pt x="17474" y="12600"/>
                </a:cubicBezTo>
                <a:cubicBezTo>
                  <a:pt x="17357" y="12683"/>
                  <a:pt x="16420" y="12369"/>
                  <a:pt x="14905" y="11736"/>
                </a:cubicBezTo>
                <a:cubicBezTo>
                  <a:pt x="12592" y="10770"/>
                  <a:pt x="12479" y="10739"/>
                  <a:pt x="11036" y="10684"/>
                </a:cubicBezTo>
                <a:cubicBezTo>
                  <a:pt x="10219" y="10654"/>
                  <a:pt x="9472" y="10558"/>
                  <a:pt x="9376" y="10472"/>
                </a:cubicBezTo>
                <a:cubicBezTo>
                  <a:pt x="9281" y="10386"/>
                  <a:pt x="9158" y="10059"/>
                  <a:pt x="9102" y="9746"/>
                </a:cubicBezTo>
                <a:cubicBezTo>
                  <a:pt x="9010" y="9232"/>
                  <a:pt x="9064" y="9135"/>
                  <a:pt x="9670" y="8722"/>
                </a:cubicBezTo>
                <a:cubicBezTo>
                  <a:pt x="10038" y="8471"/>
                  <a:pt x="10460" y="8102"/>
                  <a:pt x="10606" y="7905"/>
                </a:cubicBezTo>
                <a:cubicBezTo>
                  <a:pt x="10980" y="7398"/>
                  <a:pt x="11739" y="2044"/>
                  <a:pt x="11464" y="1849"/>
                </a:cubicBezTo>
                <a:cubicBezTo>
                  <a:pt x="11350" y="1768"/>
                  <a:pt x="10760" y="1669"/>
                  <a:pt x="10156" y="1631"/>
                </a:cubicBezTo>
                <a:cubicBezTo>
                  <a:pt x="9073" y="1562"/>
                  <a:pt x="9055" y="1554"/>
                  <a:pt x="8995" y="1106"/>
                </a:cubicBezTo>
                <a:lnTo>
                  <a:pt x="8932" y="652"/>
                </a:lnTo>
                <a:close/>
              </a:path>
            </a:pathLst>
          </a:cu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1"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Geeza Pro Regular"/>
            <a:ea typeface="Geeza Pro Regular"/>
            <a:cs typeface="Geeza Pro Regular"/>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1"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Geeza Pro Regular"/>
            <a:ea typeface="Geeza Pro Regular"/>
            <a:cs typeface="Geeza Pro Regular"/>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1"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