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85" r:id="rId5"/>
    <p:sldMasterId id="2147483662" r:id="rId6"/>
  </p:sldMasterIdLst>
  <p:notesMasterIdLst>
    <p:notesMasterId r:id="rId22"/>
  </p:notesMasterIdLst>
  <p:sldIdLst>
    <p:sldId id="281" r:id="rId7"/>
    <p:sldId id="282" r:id="rId8"/>
    <p:sldId id="280" r:id="rId9"/>
    <p:sldId id="283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2" r:id="rId18"/>
    <p:sldId id="271" r:id="rId19"/>
    <p:sldId id="264" r:id="rId20"/>
    <p:sldId id="263" r:id="rId21"/>
  </p:sldIdLst>
  <p:sldSz cx="12192000" cy="6858000"/>
  <p:notesSz cx="6888163" cy="1002188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E6E"/>
    <a:srgbClr val="00B0F0"/>
    <a:srgbClr val="68598D"/>
    <a:srgbClr val="646C92"/>
    <a:srgbClr val="5A6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5934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6C63451-F71A-45EA-8B10-04A09C28CC19}" type="datetimeFigureOut">
              <a:rPr lang="en-US" smtClean="0"/>
              <a:t>6/4/2023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cs typeface="Calibri"/>
              </a:rPr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8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9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03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3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5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8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26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68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3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9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74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4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48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91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97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53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6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24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9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25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51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DB25-03F6-1D47-8CA5-97EC3C3A9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05EA8-B8A7-8747-B0CA-96525F507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4908E-476D-294A-9DB1-C9D70D7B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DEBCF-1B42-A74D-B48D-ACFE1E66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92732-AC30-3B4B-B52A-BF29456F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99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17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46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750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21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83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0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54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1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8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05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66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39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4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3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3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49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F090-349C-D746-8A6E-688F3B94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41FB5-392B-0445-B874-068B6BCA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8934-1D2B-B44A-8723-2CE9D4CD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04670-3553-BB45-A5EC-C49883BA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FB3ED-60FD-E949-ADA0-2A002165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72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6ACF-D2D7-F046-9265-F5AFF127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720A-98FF-A545-9D3E-2B2DCD14D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1402A-6A45-474D-99BF-24DC7DFD1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1FCD6-0FFC-3D46-A84E-0166D278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B581A-2AFD-4A47-AA76-576969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8CC78-523F-B246-91DA-9E494366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217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DF0D-47CD-1D4C-916C-6B00F552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F7582-DD12-C143-BCEE-3D9AB4CCC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BD019-5DEF-6F45-B5E1-8A6694A7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8C2A-939D-0A49-ADDE-AFB829294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68337-42C6-3543-9803-011E08528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DA94F-0A58-A643-8702-1CBAAE7B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A1C93-785B-4247-BC99-76369833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F0B5F-9329-A944-B022-4D6C7154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56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642D-868D-CA4E-9908-2105432B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476AE-BAEE-F94E-BFDF-689C62B9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B4D4A-E321-AA49-A1E4-583FF6D7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74FCE-4841-F64C-9417-2C9EC4B6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6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754B1-FD22-C94C-8210-39BACBA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70F20-8C19-8D4F-BEEE-92B1666F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25348-42AA-E743-8FF0-ECB85516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780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8F8C-8297-1441-8F68-6CFF7A55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DD6B-49FD-9B45-B791-23208ECC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CB448-BDE0-9D42-A371-78363BEFB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F94E7-1709-5845-B6CE-427CAACC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180D5-E405-9746-9F5F-4A7B878F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65B27-920F-1640-8729-7CA550EB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8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84F5-C55D-824D-9DC0-0F0CDEA7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53C42-FEB1-AB4B-8A0D-AEB4322F2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0DB4F-9248-8E4D-B2BC-16538C1F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CCAFA-DB48-CA43-8277-A54628A5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2124F-8A42-7B43-B382-090FF8EE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A46E7-4724-3F45-8C73-1C257747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F889-5E81-534C-A851-4D5C030E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392CB-9300-CE49-B803-1B018D469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AB4EA-85F1-4143-B60F-D6517ADB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719E-7F40-F646-8F67-504420AE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AB84-7B46-4346-8A0B-C093EEC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7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536A0-C62A-6748-BE09-1D78E02F1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C16D7-9A44-004B-940E-510A7358B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01978-1AB1-1D41-9825-26D45757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4EEF4-9A95-8441-8C4D-4AE1D889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A1B95-289F-E94E-8715-7D624DE0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01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036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5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2" r:id="rId11"/>
    <p:sldLayoutId id="2147483751" r:id="rId12"/>
    <p:sldLayoutId id="2147483736" r:id="rId13"/>
    <p:sldLayoutId id="2147483732" r:id="rId14"/>
    <p:sldLayoutId id="2147483731" r:id="rId15"/>
    <p:sldLayoutId id="2147483730" r:id="rId16"/>
    <p:sldLayoutId id="2147483729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3" r:id="rId24"/>
    <p:sldLayoutId id="2147483712" r:id="rId25"/>
    <p:sldLayoutId id="2147483711" r:id="rId26"/>
    <p:sldLayoutId id="2147483710" r:id="rId27"/>
    <p:sldLayoutId id="2147483684" r:id="rId28"/>
    <p:sldLayoutId id="2147483683" r:id="rId29"/>
    <p:sldLayoutId id="2147483682" r:id="rId30"/>
    <p:sldLayoutId id="2147483681" r:id="rId31"/>
    <p:sldLayoutId id="2147483680" r:id="rId32"/>
    <p:sldLayoutId id="2147483679" r:id="rId33"/>
    <p:sldLayoutId id="2147483677" r:id="rId34"/>
    <p:sldLayoutId id="2147483761" r:id="rId35"/>
    <p:sldLayoutId id="2147483663" r:id="rId36"/>
    <p:sldLayoutId id="2147483671" r:id="rId37"/>
    <p:sldLayoutId id="2147483676" r:id="rId38"/>
    <p:sldLayoutId id="2147483674" r:id="rId39"/>
  </p:sldLayoutIdLst>
  <p:txStyles>
    <p:titleStyle>
      <a:lvl1pPr algn="l" defTabSz="914400" rtl="1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r" defTabSz="914400" rtl="1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r" defTabSz="914400" rtl="1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r" defTabSz="914400" rtl="1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r" defTabSz="914400" rtl="1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r" defTabSz="914400" rtl="1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7E8A5-C07C-674E-9595-77C1B1B6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9841B-C6A3-AE4A-9026-0162A69B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9F22-1DEC-2348-853D-E26FD8A48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AC3C-3E0B-D64A-A3F3-1DCE37A718F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23588-9E6B-C64E-8532-CA119270B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83747-8479-D348-AECD-74F292B58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60" r:id="rId3"/>
    <p:sldLayoutId id="2147483759" r:id="rId4"/>
    <p:sldLayoutId id="2147483753" r:id="rId5"/>
    <p:sldLayoutId id="2147483750" r:id="rId6"/>
    <p:sldLayoutId id="2147483737" r:id="rId7"/>
    <p:sldLayoutId id="2147483762" r:id="rId8"/>
    <p:sldLayoutId id="2147483734" r:id="rId9"/>
    <p:sldLayoutId id="2147483733" r:id="rId10"/>
    <p:sldLayoutId id="2147483728" r:id="rId11"/>
    <p:sldLayoutId id="2147483727" r:id="rId12"/>
    <p:sldLayoutId id="2147483726" r:id="rId13"/>
    <p:sldLayoutId id="2147483725" r:id="rId14"/>
    <p:sldLayoutId id="2147483718" r:id="rId15"/>
    <p:sldLayoutId id="2147483717" r:id="rId16"/>
    <p:sldLayoutId id="2147483716" r:id="rId17"/>
    <p:sldLayoutId id="2147483715" r:id="rId18"/>
    <p:sldLayoutId id="2147483714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1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1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1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www.page-borders.com/sunburst-background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11.xml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88924" y="1610919"/>
            <a:ext cx="4045753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29878" y="2121009"/>
            <a:ext cx="8154388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(8-6): مساحة الأشكال المدمجة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EBECDB7-BD94-37B4-2707-D4717B73F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510" y="280215"/>
            <a:ext cx="1878863" cy="13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32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أوجدي مساحة كلاً من الأشكال التالية: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AD8436-9A2C-41DD-A3F3-CE83AF832E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07" t="24258" r="7683" b="29246"/>
          <a:stretch/>
        </p:blipFill>
        <p:spPr>
          <a:xfrm>
            <a:off x="2948609" y="2165103"/>
            <a:ext cx="6387548" cy="358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1E9CE8-D705-48F2-BE0E-0923A9E4044E}"/>
              </a:ext>
            </a:extLst>
          </p:cNvPr>
          <p:cNvCxnSpPr/>
          <p:nvPr/>
        </p:nvCxnSpPr>
        <p:spPr>
          <a:xfrm>
            <a:off x="5645426" y="2867467"/>
            <a:ext cx="46383" cy="20903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271CBA-07A7-4112-883D-40E59BFD7C6E}"/>
              </a:ext>
            </a:extLst>
          </p:cNvPr>
          <p:cNvSpPr txBox="1"/>
          <p:nvPr/>
        </p:nvSpPr>
        <p:spPr>
          <a:xfrm>
            <a:off x="4690015" y="3662650"/>
            <a:ext cx="12125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2800" b="1" dirty="0"/>
              <a:t>5 سم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DF5761-AC75-412E-AC13-50AC0A6D4AEF}"/>
              </a:ext>
            </a:extLst>
          </p:cNvPr>
          <p:cNvSpPr/>
          <p:nvPr/>
        </p:nvSpPr>
        <p:spPr>
          <a:xfrm>
            <a:off x="4996070" y="5033585"/>
            <a:ext cx="129208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1EBCE-C62B-4CCA-9AEB-F53F471BA14F}"/>
              </a:ext>
            </a:extLst>
          </p:cNvPr>
          <p:cNvSpPr txBox="1"/>
          <p:nvPr/>
        </p:nvSpPr>
        <p:spPr>
          <a:xfrm>
            <a:off x="5902589" y="4980880"/>
            <a:ext cx="12125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2800" b="1" dirty="0"/>
              <a:t>3 سم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31BBD-99B8-4A5F-9C75-2FCD30B7543B}"/>
              </a:ext>
            </a:extLst>
          </p:cNvPr>
          <p:cNvSpPr txBox="1"/>
          <p:nvPr/>
        </p:nvSpPr>
        <p:spPr>
          <a:xfrm>
            <a:off x="4407672" y="4996614"/>
            <a:ext cx="12125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2800" b="1" dirty="0"/>
              <a:t>3 سم</a:t>
            </a:r>
          </a:p>
        </p:txBody>
      </p:sp>
      <p:sp>
        <p:nvSpPr>
          <p:cNvPr id="17" name="Star: 5 Points 16">
            <a:hlinkClick r:id="rId6" action="ppaction://hlinksldjump"/>
            <a:extLst>
              <a:ext uri="{FF2B5EF4-FFF2-40B4-BE49-F238E27FC236}">
                <a16:creationId xmlns:a16="http://schemas.microsoft.com/office/drawing/2014/main" id="{7021E474-E597-46F5-836B-E99EEE40BDD6}"/>
              </a:ext>
            </a:extLst>
          </p:cNvPr>
          <p:cNvSpPr/>
          <p:nvPr/>
        </p:nvSpPr>
        <p:spPr>
          <a:xfrm>
            <a:off x="10569147" y="5377912"/>
            <a:ext cx="1172817" cy="1021168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3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32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أوجدي مساحة كلاً من الأشكال التالية: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FBDADBF-B963-4AAE-970F-0C8BF296AE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50" b="37705"/>
          <a:stretch/>
        </p:blipFill>
        <p:spPr>
          <a:xfrm>
            <a:off x="2819399" y="2226364"/>
            <a:ext cx="6553201" cy="3151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D4DA6F-D7C3-4DCB-88DE-B3BAA9E4D1EB}"/>
              </a:ext>
            </a:extLst>
          </p:cNvPr>
          <p:cNvCxnSpPr>
            <a:cxnSpLocks/>
          </p:cNvCxnSpPr>
          <p:nvPr/>
        </p:nvCxnSpPr>
        <p:spPr>
          <a:xfrm flipV="1">
            <a:off x="5532783" y="2869096"/>
            <a:ext cx="178904" cy="4903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D640E58-6236-48EE-9147-94B596018DD6}"/>
              </a:ext>
            </a:extLst>
          </p:cNvPr>
          <p:cNvSpPr/>
          <p:nvPr/>
        </p:nvSpPr>
        <p:spPr>
          <a:xfrm>
            <a:off x="5208104" y="2292626"/>
            <a:ext cx="755374" cy="49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3E48C-38EC-43E2-AA22-687146D77A51}"/>
              </a:ext>
            </a:extLst>
          </p:cNvPr>
          <p:cNvSpPr txBox="1"/>
          <p:nvPr/>
        </p:nvSpPr>
        <p:spPr>
          <a:xfrm>
            <a:off x="5863587" y="2326871"/>
            <a:ext cx="590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2800" b="1" dirty="0"/>
              <a:t>4م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F6FF8A-3823-435B-8FAD-98256FAAC88E}"/>
              </a:ext>
            </a:extLst>
          </p:cNvPr>
          <p:cNvSpPr txBox="1"/>
          <p:nvPr/>
        </p:nvSpPr>
        <p:spPr>
          <a:xfrm>
            <a:off x="4882112" y="2345876"/>
            <a:ext cx="590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2800" b="1" dirty="0"/>
              <a:t>5م</a:t>
            </a:r>
          </a:p>
        </p:txBody>
      </p:sp>
      <p:sp>
        <p:nvSpPr>
          <p:cNvPr id="19" name="Star: 5 Points 18">
            <a:hlinkClick r:id="rId6" action="ppaction://hlinksldjump"/>
            <a:extLst>
              <a:ext uri="{FF2B5EF4-FFF2-40B4-BE49-F238E27FC236}">
                <a16:creationId xmlns:a16="http://schemas.microsoft.com/office/drawing/2014/main" id="{8E8D008B-B0AC-4FE6-8A6D-3570C82AED1B}"/>
              </a:ext>
            </a:extLst>
          </p:cNvPr>
          <p:cNvSpPr/>
          <p:nvPr/>
        </p:nvSpPr>
        <p:spPr>
          <a:xfrm>
            <a:off x="10388888" y="5317852"/>
            <a:ext cx="1172817" cy="1021168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566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32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أوجدي مساحة كلاً من الأشكال التالية: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A2B4BC5-B16C-4ED9-899C-3EF880B168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174"/>
          <a:stretch/>
        </p:blipFill>
        <p:spPr>
          <a:xfrm>
            <a:off x="2895600" y="2165102"/>
            <a:ext cx="6414052" cy="3212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78D055-5F67-4F83-839A-26DCD10B7F5C}"/>
              </a:ext>
            </a:extLst>
          </p:cNvPr>
          <p:cNvSpPr txBox="1"/>
          <p:nvPr/>
        </p:nvSpPr>
        <p:spPr>
          <a:xfrm>
            <a:off x="4401071" y="2654501"/>
            <a:ext cx="615553" cy="707886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44B304-5C77-4C85-98E4-8803CC8C1A38}"/>
              </a:ext>
            </a:extLst>
          </p:cNvPr>
          <p:cNvSpPr txBox="1"/>
          <p:nvPr/>
        </p:nvSpPr>
        <p:spPr>
          <a:xfrm>
            <a:off x="6438583" y="3933217"/>
            <a:ext cx="615553" cy="707886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4B41B2-A84D-42C7-8194-7A43D3291BB5}"/>
              </a:ext>
            </a:extLst>
          </p:cNvPr>
          <p:cNvGrpSpPr/>
          <p:nvPr/>
        </p:nvGrpSpPr>
        <p:grpSpPr>
          <a:xfrm>
            <a:off x="4558748" y="3293859"/>
            <a:ext cx="1476632" cy="707886"/>
            <a:chOff x="4558748" y="3293859"/>
            <a:chExt cx="1476632" cy="707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0EFF7E-EF79-48F8-9329-5F96D5D3E145}"/>
                </a:ext>
              </a:extLst>
            </p:cNvPr>
            <p:cNvSpPr txBox="1"/>
            <p:nvPr/>
          </p:nvSpPr>
          <p:spPr>
            <a:xfrm>
              <a:off x="5419827" y="3293859"/>
              <a:ext cx="615553" cy="707886"/>
            </a:xfrm>
            <a:prstGeom prst="rect">
              <a:avLst/>
            </a:prstGeom>
            <a:noFill/>
          </p:spPr>
          <p:txBody>
            <a:bodyPr vert="horz" wrap="square" rtlCol="1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chemeClr val="accent6"/>
                  </a:solidFill>
                </a:rPr>
                <a:t>2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C67FD1D-F7DA-4677-9805-7130200D5CF7}"/>
                </a:ext>
              </a:extLst>
            </p:cNvPr>
            <p:cNvCxnSpPr/>
            <p:nvPr/>
          </p:nvCxnSpPr>
          <p:spPr>
            <a:xfrm>
              <a:off x="4558748" y="3720688"/>
              <a:ext cx="1007165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tar: 5 Points 16">
            <a:hlinkClick r:id="rId6" action="ppaction://hlinksldjump"/>
            <a:extLst>
              <a:ext uri="{FF2B5EF4-FFF2-40B4-BE49-F238E27FC236}">
                <a16:creationId xmlns:a16="http://schemas.microsoft.com/office/drawing/2014/main" id="{5E5BB564-8146-4FA5-8EC5-79084C740537}"/>
              </a:ext>
            </a:extLst>
          </p:cNvPr>
          <p:cNvSpPr/>
          <p:nvPr/>
        </p:nvSpPr>
        <p:spPr>
          <a:xfrm>
            <a:off x="10388888" y="5317852"/>
            <a:ext cx="1172817" cy="1021168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130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32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أوجدي مساحة كلاً من الأشكال التالية: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709572-CFFC-4424-BB5D-EBF1BA008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471" y="2165102"/>
            <a:ext cx="6433930" cy="3212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676845-FD75-4B45-8538-EDA54309334F}"/>
              </a:ext>
            </a:extLst>
          </p:cNvPr>
          <p:cNvSpPr txBox="1"/>
          <p:nvPr/>
        </p:nvSpPr>
        <p:spPr>
          <a:xfrm>
            <a:off x="5088835" y="2682000"/>
            <a:ext cx="615553" cy="1298713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 rtl="1"/>
            <a:r>
              <a:rPr lang="ar-KW" sz="2800" b="1" dirty="0">
                <a:solidFill>
                  <a:srgbClr val="FF0000"/>
                </a:solidFill>
              </a:rPr>
              <a:t>المستطيل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4BF40A-F384-4FCA-8F9A-DE64334285D3}"/>
              </a:ext>
            </a:extLst>
          </p:cNvPr>
          <p:cNvSpPr txBox="1"/>
          <p:nvPr/>
        </p:nvSpPr>
        <p:spPr>
          <a:xfrm>
            <a:off x="6179837" y="2349089"/>
            <a:ext cx="615553" cy="707886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24559-9C12-46E9-9D2D-AFD05DD676F5}"/>
              </a:ext>
            </a:extLst>
          </p:cNvPr>
          <p:cNvSpPr txBox="1"/>
          <p:nvPr/>
        </p:nvSpPr>
        <p:spPr>
          <a:xfrm>
            <a:off x="6176862" y="3771506"/>
            <a:ext cx="615553" cy="707886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6" name="Star: 5 Points 15">
            <a:hlinkClick r:id="rId6" action="ppaction://hlinksldjump"/>
            <a:extLst>
              <a:ext uri="{FF2B5EF4-FFF2-40B4-BE49-F238E27FC236}">
                <a16:creationId xmlns:a16="http://schemas.microsoft.com/office/drawing/2014/main" id="{CDD33FD2-214F-4AF1-8FB5-1307D2181413}"/>
              </a:ext>
            </a:extLst>
          </p:cNvPr>
          <p:cNvSpPr/>
          <p:nvPr/>
        </p:nvSpPr>
        <p:spPr>
          <a:xfrm>
            <a:off x="10388888" y="5317852"/>
            <a:ext cx="1172817" cy="1021168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711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8AB2-2D46-4440-A82C-9F6B6106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ar-KW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التقييم المختصر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543A7-FE2D-47D5-82DC-92A503A542E7}"/>
              </a:ext>
            </a:extLst>
          </p:cNvPr>
          <p:cNvSpPr txBox="1"/>
          <p:nvPr/>
        </p:nvSpPr>
        <p:spPr>
          <a:xfrm>
            <a:off x="2441713" y="3042600"/>
            <a:ext cx="7308574" cy="1938992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000" b="1" dirty="0">
                <a:solidFill>
                  <a:schemeClr val="bg2">
                    <a:lumMod val="25000"/>
                  </a:schemeClr>
                </a:solidFill>
              </a:rPr>
              <a:t>كيف يتم إيجــــاد المساحة الكلية للأشكال المدمجة ؟</a:t>
            </a:r>
          </a:p>
        </p:txBody>
      </p:sp>
    </p:spTree>
    <p:extLst>
      <p:ext uri="{BB962C8B-B14F-4D97-AF65-F5344CB8AC3E}">
        <p14:creationId xmlns:p14="http://schemas.microsoft.com/office/powerpoint/2010/main" val="334582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F3A7-EAC0-4C97-9DAE-C6D411CE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ar-KW" sz="6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الخــــاتمة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906A2-A966-41F3-902D-DE5464B5F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6349" y="2717523"/>
            <a:ext cx="7527234" cy="2093015"/>
          </a:xfrm>
        </p:spPr>
        <p:txBody>
          <a:bodyPr anchor="ctr">
            <a:normAutofit/>
          </a:bodyPr>
          <a:lstStyle/>
          <a:p>
            <a:r>
              <a:rPr lang="ar-KW" sz="6600" b="1" dirty="0">
                <a:solidFill>
                  <a:schemeClr val="bg2">
                    <a:lumMod val="10000"/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تعلمــــنا اليوم ؟</a:t>
            </a:r>
          </a:p>
        </p:txBody>
      </p:sp>
    </p:spTree>
    <p:extLst>
      <p:ext uri="{BB962C8B-B14F-4D97-AF65-F5344CB8AC3E}">
        <p14:creationId xmlns:p14="http://schemas.microsoft.com/office/powerpoint/2010/main" val="415849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487133-AB5C-7C07-B32E-7E43F37A4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8" t="22517" r="13089" b="38222"/>
          <a:stretch/>
        </p:blipFill>
        <p:spPr>
          <a:xfrm>
            <a:off x="1877612" y="2212157"/>
            <a:ext cx="8436776" cy="24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A4A7995-8EAD-4036-957E-78238362156B}"/>
              </a:ext>
            </a:extLst>
          </p:cNvPr>
          <p:cNvGrpSpPr/>
          <p:nvPr/>
        </p:nvGrpSpPr>
        <p:grpSpPr>
          <a:xfrm>
            <a:off x="10502309" y="598135"/>
            <a:ext cx="1495523" cy="1418507"/>
            <a:chOff x="10502309" y="598135"/>
            <a:chExt cx="1495523" cy="14185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81A64D-DA4D-4E02-9641-455D1661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39" b="99160" l="1442" r="95872">
                          <a14:foregroundMark x1="1507" y1="4384" x2="18218" y2="7649"/>
                          <a14:foregroundMark x1="18218" y1="7649" x2="57602" y2="5784"/>
                          <a14:foregroundMark x1="57602" y1="5784" x2="81258" y2="5970"/>
                          <a14:foregroundMark x1="81258" y1="5970" x2="95937" y2="4757"/>
                          <a14:foregroundMark x1="3932" y1="4384" x2="8585" y2="21362"/>
                          <a14:foregroundMark x1="8585" y1="21362" x2="20577" y2="26213"/>
                          <a14:foregroundMark x1="20577" y1="26213" x2="35583" y2="16884"/>
                          <a14:foregroundMark x1="35583" y1="16884" x2="73263" y2="21175"/>
                          <a14:foregroundMark x1="73263" y1="21175" x2="89056" y2="12500"/>
                          <a14:foregroundMark x1="89056" y1="12500" x2="94626" y2="16698"/>
                          <a14:foregroundMark x1="94626" y1="16698" x2="91809" y2="26679"/>
                          <a14:foregroundMark x1="91809" y1="26679" x2="91284" y2="27052"/>
                          <a14:foregroundMark x1="6029" y1="7276" x2="524" y2="3545"/>
                          <a14:foregroundMark x1="524" y1="3545" x2="8060" y2="3265"/>
                          <a14:foregroundMark x1="8060" y1="3265" x2="34338" y2="4011"/>
                          <a14:foregroundMark x1="11730" y1="3078" x2="35059" y2="1586"/>
                          <a14:foregroundMark x1="35059" y1="1586" x2="63958" y2="3918"/>
                          <a14:foregroundMark x1="63958" y1="3918" x2="79423" y2="2332"/>
                          <a14:foregroundMark x1="79423" y1="2332" x2="88270" y2="3265"/>
                          <a14:foregroundMark x1="5439" y1="2425" x2="5963" y2="6063"/>
                          <a14:foregroundMark x1="1442" y1="5037" x2="3145" y2="6343"/>
                          <a14:foregroundMark x1="15007" y1="90299" x2="25229" y2="96828"/>
                          <a14:foregroundMark x1="25229" y1="96828" x2="39056" y2="98414"/>
                          <a14:foregroundMark x1="39056" y1="98414" x2="75623" y2="92724"/>
                          <a14:foregroundMark x1="75623" y1="92724" x2="81651" y2="93097"/>
                          <a14:foregroundMark x1="81651" y1="93097" x2="85452" y2="92724"/>
                          <a14:foregroundMark x1="71756" y1="96735" x2="63958" y2="96455"/>
                          <a14:foregroundMark x1="63958" y1="96455" x2="52621" y2="99160"/>
                          <a14:foregroundMark x1="52621" y1="99160" x2="38401" y2="9654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89392" y="598135"/>
              <a:ext cx="1321356" cy="141850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CDAE78-0391-4C9C-B458-6F892245C527}"/>
                </a:ext>
              </a:extLst>
            </p:cNvPr>
            <p:cNvSpPr txBox="1"/>
            <p:nvPr/>
          </p:nvSpPr>
          <p:spPr>
            <a:xfrm>
              <a:off x="10502309" y="1207772"/>
              <a:ext cx="1495523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r" rtl="1"/>
              <a:r>
                <a:rPr lang="ar-KW" sz="2400" b="1" dirty="0"/>
                <a:t>م = ل × ض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DB8AFD-31C6-4E53-8FE8-36C98184A457}"/>
              </a:ext>
            </a:extLst>
          </p:cNvPr>
          <p:cNvGrpSpPr/>
          <p:nvPr/>
        </p:nvGrpSpPr>
        <p:grpSpPr>
          <a:xfrm>
            <a:off x="8302566" y="5303705"/>
            <a:ext cx="1495523" cy="1418507"/>
            <a:chOff x="10502309" y="598135"/>
            <a:chExt cx="1495523" cy="141850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87A9F2-B3AF-4539-BF77-D5C9BD189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39" b="99160" l="1442" r="95872">
                          <a14:foregroundMark x1="1507" y1="4384" x2="18218" y2="7649"/>
                          <a14:foregroundMark x1="18218" y1="7649" x2="57602" y2="5784"/>
                          <a14:foregroundMark x1="57602" y1="5784" x2="81258" y2="5970"/>
                          <a14:foregroundMark x1="81258" y1="5970" x2="95937" y2="4757"/>
                          <a14:foregroundMark x1="3932" y1="4384" x2="8585" y2="21362"/>
                          <a14:foregroundMark x1="8585" y1="21362" x2="20577" y2="26213"/>
                          <a14:foregroundMark x1="20577" y1="26213" x2="35583" y2="16884"/>
                          <a14:foregroundMark x1="35583" y1="16884" x2="73263" y2="21175"/>
                          <a14:foregroundMark x1="73263" y1="21175" x2="89056" y2="12500"/>
                          <a14:foregroundMark x1="89056" y1="12500" x2="94626" y2="16698"/>
                          <a14:foregroundMark x1="94626" y1="16698" x2="91809" y2="26679"/>
                          <a14:foregroundMark x1="91809" y1="26679" x2="91284" y2="27052"/>
                          <a14:foregroundMark x1="6029" y1="7276" x2="524" y2="3545"/>
                          <a14:foregroundMark x1="524" y1="3545" x2="8060" y2="3265"/>
                          <a14:foregroundMark x1="8060" y1="3265" x2="34338" y2="4011"/>
                          <a14:foregroundMark x1="11730" y1="3078" x2="35059" y2="1586"/>
                          <a14:foregroundMark x1="35059" y1="1586" x2="63958" y2="3918"/>
                          <a14:foregroundMark x1="63958" y1="3918" x2="79423" y2="2332"/>
                          <a14:foregroundMark x1="79423" y1="2332" x2="88270" y2="3265"/>
                          <a14:foregroundMark x1="5439" y1="2425" x2="5963" y2="6063"/>
                          <a14:foregroundMark x1="1442" y1="5037" x2="3145" y2="6343"/>
                          <a14:foregroundMark x1="15007" y1="90299" x2="25229" y2="96828"/>
                          <a14:foregroundMark x1="25229" y1="96828" x2="39056" y2="98414"/>
                          <a14:foregroundMark x1="39056" y1="98414" x2="75623" y2="92724"/>
                          <a14:foregroundMark x1="75623" y1="92724" x2="81651" y2="93097"/>
                          <a14:foregroundMark x1="81651" y1="93097" x2="85452" y2="92724"/>
                          <a14:foregroundMark x1="71756" y1="96735" x2="63958" y2="96455"/>
                          <a14:foregroundMark x1="63958" y1="96455" x2="52621" y2="99160"/>
                          <a14:foregroundMark x1="52621" y1="99160" x2="38401" y2="9654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89392" y="598135"/>
              <a:ext cx="1321356" cy="141850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6B8276-FC9E-47B0-98B9-BA7A5CD1F169}"/>
                </a:ext>
              </a:extLst>
            </p:cNvPr>
            <p:cNvSpPr txBox="1"/>
            <p:nvPr/>
          </p:nvSpPr>
          <p:spPr>
            <a:xfrm>
              <a:off x="10502309" y="1207772"/>
              <a:ext cx="1495523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r" rtl="1"/>
              <a:r>
                <a:rPr lang="ar-KW" sz="2400" b="1" dirty="0"/>
                <a:t>م = ل × ل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52477F-15DF-4A6F-B14E-EAAF8A3F3F3F}"/>
              </a:ext>
            </a:extLst>
          </p:cNvPr>
          <p:cNvGrpSpPr/>
          <p:nvPr/>
        </p:nvGrpSpPr>
        <p:grpSpPr>
          <a:xfrm>
            <a:off x="10502309" y="3885198"/>
            <a:ext cx="1495523" cy="1418507"/>
            <a:chOff x="10502309" y="598135"/>
            <a:chExt cx="1495523" cy="141850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B0C1D0B-5F2B-4F26-826D-747086E02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39" b="99160" l="1442" r="95872">
                          <a14:foregroundMark x1="1507" y1="4384" x2="18218" y2="7649"/>
                          <a14:foregroundMark x1="18218" y1="7649" x2="57602" y2="5784"/>
                          <a14:foregroundMark x1="57602" y1="5784" x2="81258" y2="5970"/>
                          <a14:foregroundMark x1="81258" y1="5970" x2="95937" y2="4757"/>
                          <a14:foregroundMark x1="3932" y1="4384" x2="8585" y2="21362"/>
                          <a14:foregroundMark x1="8585" y1="21362" x2="20577" y2="26213"/>
                          <a14:foregroundMark x1="20577" y1="26213" x2="35583" y2="16884"/>
                          <a14:foregroundMark x1="35583" y1="16884" x2="73263" y2="21175"/>
                          <a14:foregroundMark x1="73263" y1="21175" x2="89056" y2="12500"/>
                          <a14:foregroundMark x1="89056" y1="12500" x2="94626" y2="16698"/>
                          <a14:foregroundMark x1="94626" y1="16698" x2="91809" y2="26679"/>
                          <a14:foregroundMark x1="91809" y1="26679" x2="91284" y2="27052"/>
                          <a14:foregroundMark x1="6029" y1="7276" x2="524" y2="3545"/>
                          <a14:foregroundMark x1="524" y1="3545" x2="8060" y2="3265"/>
                          <a14:foregroundMark x1="8060" y1="3265" x2="34338" y2="4011"/>
                          <a14:foregroundMark x1="11730" y1="3078" x2="35059" y2="1586"/>
                          <a14:foregroundMark x1="35059" y1="1586" x2="63958" y2="3918"/>
                          <a14:foregroundMark x1="63958" y1="3918" x2="79423" y2="2332"/>
                          <a14:foregroundMark x1="79423" y1="2332" x2="88270" y2="3265"/>
                          <a14:foregroundMark x1="5439" y1="2425" x2="5963" y2="6063"/>
                          <a14:foregroundMark x1="1442" y1="5037" x2="3145" y2="6343"/>
                          <a14:foregroundMark x1="15007" y1="90299" x2="25229" y2="96828"/>
                          <a14:foregroundMark x1="25229" y1="96828" x2="39056" y2="98414"/>
                          <a14:foregroundMark x1="39056" y1="98414" x2="75623" y2="92724"/>
                          <a14:foregroundMark x1="75623" y1="92724" x2="81651" y2="93097"/>
                          <a14:foregroundMark x1="81651" y1="93097" x2="85452" y2="92724"/>
                          <a14:foregroundMark x1="71756" y1="96735" x2="63958" y2="96455"/>
                          <a14:foregroundMark x1="63958" y1="96455" x2="52621" y2="99160"/>
                          <a14:foregroundMark x1="52621" y1="99160" x2="38401" y2="9654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89392" y="598135"/>
              <a:ext cx="1321356" cy="141850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35933B-D8E8-4A5A-AECD-23534264AB78}"/>
                </a:ext>
              </a:extLst>
            </p:cNvPr>
            <p:cNvSpPr txBox="1"/>
            <p:nvPr/>
          </p:nvSpPr>
          <p:spPr>
            <a:xfrm>
              <a:off x="10502309" y="1207772"/>
              <a:ext cx="1495523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r" rtl="1"/>
              <a:r>
                <a:rPr lang="ar-KW" sz="2400" b="1" dirty="0"/>
                <a:t>م = ق × ع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B73AEF-E722-4E22-9918-27131F6B536C}"/>
              </a:ext>
            </a:extLst>
          </p:cNvPr>
          <p:cNvGrpSpPr/>
          <p:nvPr/>
        </p:nvGrpSpPr>
        <p:grpSpPr>
          <a:xfrm>
            <a:off x="8261765" y="2204437"/>
            <a:ext cx="1942428" cy="1418507"/>
            <a:chOff x="8977363" y="2221526"/>
            <a:chExt cx="1942428" cy="14185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8E37918-0BC1-4325-9518-162D51786923}"/>
                </a:ext>
              </a:extLst>
            </p:cNvPr>
            <p:cNvGrpSpPr/>
            <p:nvPr/>
          </p:nvGrpSpPr>
          <p:grpSpPr>
            <a:xfrm>
              <a:off x="8977363" y="2221526"/>
              <a:ext cx="1942428" cy="1418507"/>
              <a:chOff x="10502309" y="598135"/>
              <a:chExt cx="1942428" cy="141850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718FA96-B2D6-4054-B533-42D12FBD3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39" b="99160" l="1442" r="95872">
                            <a14:foregroundMark x1="1507" y1="4384" x2="18218" y2="7649"/>
                            <a14:foregroundMark x1="18218" y1="7649" x2="57602" y2="5784"/>
                            <a14:foregroundMark x1="57602" y1="5784" x2="81258" y2="5970"/>
                            <a14:foregroundMark x1="81258" y1="5970" x2="95937" y2="4757"/>
                            <a14:foregroundMark x1="3932" y1="4384" x2="8585" y2="21362"/>
                            <a14:foregroundMark x1="8585" y1="21362" x2="20577" y2="26213"/>
                            <a14:foregroundMark x1="20577" y1="26213" x2="35583" y2="16884"/>
                            <a14:foregroundMark x1="35583" y1="16884" x2="73263" y2="21175"/>
                            <a14:foregroundMark x1="73263" y1="21175" x2="89056" y2="12500"/>
                            <a14:foregroundMark x1="89056" y1="12500" x2="94626" y2="16698"/>
                            <a14:foregroundMark x1="94626" y1="16698" x2="91809" y2="26679"/>
                            <a14:foregroundMark x1="91809" y1="26679" x2="91284" y2="27052"/>
                            <a14:foregroundMark x1="6029" y1="7276" x2="524" y2="3545"/>
                            <a14:foregroundMark x1="524" y1="3545" x2="8060" y2="3265"/>
                            <a14:foregroundMark x1="8060" y1="3265" x2="34338" y2="4011"/>
                            <a14:foregroundMark x1="11730" y1="3078" x2="35059" y2="1586"/>
                            <a14:foregroundMark x1="35059" y1="1586" x2="63958" y2="3918"/>
                            <a14:foregroundMark x1="63958" y1="3918" x2="79423" y2="2332"/>
                            <a14:foregroundMark x1="79423" y1="2332" x2="88270" y2="3265"/>
                            <a14:foregroundMark x1="5439" y1="2425" x2="5963" y2="6063"/>
                            <a14:foregroundMark x1="1442" y1="5037" x2="3145" y2="6343"/>
                            <a14:foregroundMark x1="15007" y1="90299" x2="25229" y2="96828"/>
                            <a14:foregroundMark x1="25229" y1="96828" x2="39056" y2="98414"/>
                            <a14:foregroundMark x1="39056" y1="98414" x2="75623" y2="92724"/>
                            <a14:foregroundMark x1="75623" y1="92724" x2="81651" y2="93097"/>
                            <a14:foregroundMark x1="81651" y1="93097" x2="85452" y2="92724"/>
                            <a14:foregroundMark x1="71756" y1="96735" x2="63958" y2="96455"/>
                            <a14:foregroundMark x1="63958" y1="96455" x2="52621" y2="99160"/>
                            <a14:foregroundMark x1="52621" y1="99160" x2="38401" y2="9654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589392" y="598135"/>
                <a:ext cx="1321356" cy="1418507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114E85-1B2F-43BB-8CF3-8C5D5095EE50}"/>
                  </a:ext>
                </a:extLst>
              </p:cNvPr>
              <p:cNvSpPr txBox="1"/>
              <p:nvPr/>
            </p:nvSpPr>
            <p:spPr>
              <a:xfrm>
                <a:off x="10502309" y="1207772"/>
                <a:ext cx="1942428" cy="5778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1" anchor="ctr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ar-KW" sz="2400" b="1" dirty="0"/>
                  <a:t>م =     × ق × ع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0610487-5FB4-4547-BA6D-92F94160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40297" y="2754979"/>
              <a:ext cx="408333" cy="84349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6AED24-ACF9-4A11-B6BC-91DBCD43BE8C}"/>
              </a:ext>
            </a:extLst>
          </p:cNvPr>
          <p:cNvGrpSpPr/>
          <p:nvPr/>
        </p:nvGrpSpPr>
        <p:grpSpPr>
          <a:xfrm>
            <a:off x="813900" y="425879"/>
            <a:ext cx="1942428" cy="1433856"/>
            <a:chOff x="370376" y="425879"/>
            <a:chExt cx="1942428" cy="1362518"/>
          </a:xfrm>
        </p:grpSpPr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:a16="http://schemas.microsoft.com/office/drawing/2014/main" id="{F557CC28-2CE1-4F7A-AC60-15AD9AC3A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978" b="93502" l="5000" r="95469">
                          <a14:foregroundMark x1="10391" y1="76872" x2="10234" y2="83260"/>
                          <a14:foregroundMark x1="10234" y1="83260" x2="17109" y2="80286"/>
                          <a14:foregroundMark x1="17109" y1="80286" x2="30000" y2="91850"/>
                          <a14:foregroundMark x1="30000" y1="91850" x2="42813" y2="88216"/>
                          <a14:foregroundMark x1="17109" y1="85022" x2="11016" y2="86013"/>
                          <a14:foregroundMark x1="11016" y1="86013" x2="4453" y2="81828"/>
                          <a14:foregroundMark x1="4453" y1="81828" x2="24063" y2="29736"/>
                          <a14:foregroundMark x1="24063" y1="29736" x2="40313" y2="15749"/>
                          <a14:foregroundMark x1="40313" y1="15749" x2="56094" y2="12996"/>
                          <a14:foregroundMark x1="56094" y1="12996" x2="76953" y2="24119"/>
                          <a14:foregroundMark x1="76953" y1="24119" x2="86250" y2="38436"/>
                          <a14:foregroundMark x1="86250" y1="38436" x2="91641" y2="55947"/>
                          <a14:foregroundMark x1="91641" y1="55947" x2="93750" y2="73899"/>
                          <a14:foregroundMark x1="93750" y1="73899" x2="92891" y2="83480"/>
                          <a14:foregroundMark x1="92891" y1="83480" x2="91719" y2="85352"/>
                          <a14:foregroundMark x1="35234" y1="19053" x2="19844" y2="36674"/>
                          <a14:foregroundMark x1="19844" y1="36674" x2="9609" y2="62335"/>
                          <a14:foregroundMark x1="9609" y1="62335" x2="9219" y2="64868"/>
                          <a14:foregroundMark x1="12500" y1="51872" x2="17891" y2="36564"/>
                          <a14:foregroundMark x1="17891" y1="36564" x2="32422" y2="19053"/>
                          <a14:foregroundMark x1="32422" y1="19053" x2="33125" y2="18612"/>
                          <a14:foregroundMark x1="44297" y1="14648" x2="49531" y2="15419"/>
                          <a14:foregroundMark x1="49531" y1="15419" x2="58750" y2="15198"/>
                          <a14:foregroundMark x1="6641" y1="72137" x2="5000" y2="81388"/>
                          <a14:foregroundMark x1="5000" y1="81388" x2="6953" y2="84141"/>
                          <a14:foregroundMark x1="17656" y1="84692" x2="21250" y2="90088"/>
                          <a14:foregroundMark x1="21250" y1="90088" x2="29297" y2="92841"/>
                          <a14:foregroundMark x1="29297" y1="92841" x2="40859" y2="92291"/>
                          <a14:foregroundMark x1="40859" y1="92291" x2="45703" y2="94824"/>
                          <a14:foregroundMark x1="45703" y1="94824" x2="59766" y2="92841"/>
                          <a14:foregroundMark x1="59766" y1="92841" x2="61797" y2="91850"/>
                          <a14:foregroundMark x1="47734" y1="96476" x2="60234" y2="92401"/>
                          <a14:foregroundMark x1="60234" y1="92401" x2="71563" y2="94824"/>
                          <a14:foregroundMark x1="71563" y1="94824" x2="77422" y2="92841"/>
                          <a14:foregroundMark x1="77422" y1="92841" x2="81953" y2="87996"/>
                          <a14:foregroundMark x1="81953" y1="87996" x2="82109" y2="86784"/>
                          <a14:foregroundMark x1="74141" y1="96366" x2="82969" y2="85793"/>
                          <a14:foregroundMark x1="82969" y1="85793" x2="88281" y2="86344"/>
                          <a14:foregroundMark x1="88281" y1="86344" x2="95313" y2="84471"/>
                          <a14:foregroundMark x1="95313" y1="84471" x2="97969" y2="79075"/>
                          <a14:foregroundMark x1="97969" y1="79075" x2="95469" y2="73458"/>
                          <a14:foregroundMark x1="95469" y1="73458" x2="93828" y2="71366"/>
                          <a14:foregroundMark x1="20859" y1="90198" x2="27578" y2="94163"/>
                          <a14:foregroundMark x1="27578" y1="94163" x2="32734" y2="93502"/>
                          <a14:foregroundMark x1="32734" y1="93502" x2="32891" y2="93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" t="11498" r="1646"/>
            <a:stretch/>
          </p:blipFill>
          <p:spPr>
            <a:xfrm>
              <a:off x="370376" y="425879"/>
              <a:ext cx="1942428" cy="1362518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5E86E7-DFBF-480B-973B-78AB31787BFC}"/>
                </a:ext>
              </a:extLst>
            </p:cNvPr>
            <p:cNvGrpSpPr/>
            <p:nvPr/>
          </p:nvGrpSpPr>
          <p:grpSpPr>
            <a:xfrm>
              <a:off x="665019" y="913363"/>
              <a:ext cx="1336989" cy="588818"/>
              <a:chOff x="665019" y="913363"/>
              <a:chExt cx="1336989" cy="58881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0F812F3-5468-4F1F-AFBE-0634314AF6B3}"/>
                  </a:ext>
                </a:extLst>
              </p:cNvPr>
              <p:cNvSpPr/>
              <p:nvPr/>
            </p:nvSpPr>
            <p:spPr>
              <a:xfrm>
                <a:off x="665019" y="913363"/>
                <a:ext cx="1336989" cy="588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3A5CF3D-C819-4916-BB6C-1C4C23F20B4D}"/>
                  </a:ext>
                </a:extLst>
              </p:cNvPr>
              <p:cNvSpPr/>
              <p:nvPr/>
            </p:nvSpPr>
            <p:spPr>
              <a:xfrm>
                <a:off x="666750" y="1437084"/>
                <a:ext cx="53578" cy="5834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EFFB34-6712-4838-A1D0-399F697A40A5}"/>
              </a:ext>
            </a:extLst>
          </p:cNvPr>
          <p:cNvGrpSpPr/>
          <p:nvPr/>
        </p:nvGrpSpPr>
        <p:grpSpPr>
          <a:xfrm>
            <a:off x="2959021" y="1883178"/>
            <a:ext cx="2101810" cy="1362518"/>
            <a:chOff x="2843413" y="1538476"/>
            <a:chExt cx="1942428" cy="1362518"/>
          </a:xfrm>
        </p:grpSpPr>
        <p:pic>
          <p:nvPicPr>
            <p:cNvPr id="27" name="Picture 26" descr="Shape, circle&#10;&#10;Description automatically generated">
              <a:extLst>
                <a:ext uri="{FF2B5EF4-FFF2-40B4-BE49-F238E27FC236}">
                  <a16:creationId xmlns:a16="http://schemas.microsoft.com/office/drawing/2014/main" id="{6804E4E1-6613-42DF-A3E2-CE16F764A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978" b="93502" l="5000" r="95469">
                          <a14:foregroundMark x1="10391" y1="76872" x2="10234" y2="83260"/>
                          <a14:foregroundMark x1="10234" y1="83260" x2="17109" y2="80286"/>
                          <a14:foregroundMark x1="17109" y1="80286" x2="30000" y2="91850"/>
                          <a14:foregroundMark x1="30000" y1="91850" x2="42813" y2="88216"/>
                          <a14:foregroundMark x1="17109" y1="85022" x2="11016" y2="86013"/>
                          <a14:foregroundMark x1="11016" y1="86013" x2="4453" y2="81828"/>
                          <a14:foregroundMark x1="4453" y1="81828" x2="24063" y2="29736"/>
                          <a14:foregroundMark x1="24063" y1="29736" x2="40313" y2="15749"/>
                          <a14:foregroundMark x1="40313" y1="15749" x2="56094" y2="12996"/>
                          <a14:foregroundMark x1="56094" y1="12996" x2="76953" y2="24119"/>
                          <a14:foregroundMark x1="76953" y1="24119" x2="86250" y2="38436"/>
                          <a14:foregroundMark x1="86250" y1="38436" x2="91641" y2="55947"/>
                          <a14:foregroundMark x1="91641" y1="55947" x2="93750" y2="73899"/>
                          <a14:foregroundMark x1="93750" y1="73899" x2="92891" y2="83480"/>
                          <a14:foregroundMark x1="92891" y1="83480" x2="91719" y2="85352"/>
                          <a14:foregroundMark x1="35234" y1="19053" x2="19844" y2="36674"/>
                          <a14:foregroundMark x1="19844" y1="36674" x2="9609" y2="62335"/>
                          <a14:foregroundMark x1="9609" y1="62335" x2="9219" y2="64868"/>
                          <a14:foregroundMark x1="12500" y1="51872" x2="17891" y2="36564"/>
                          <a14:foregroundMark x1="17891" y1="36564" x2="32422" y2="19053"/>
                          <a14:foregroundMark x1="32422" y1="19053" x2="33125" y2="18612"/>
                          <a14:foregroundMark x1="44297" y1="14648" x2="49531" y2="15419"/>
                          <a14:foregroundMark x1="49531" y1="15419" x2="58750" y2="15198"/>
                          <a14:foregroundMark x1="6641" y1="72137" x2="5000" y2="81388"/>
                          <a14:foregroundMark x1="5000" y1="81388" x2="6953" y2="84141"/>
                          <a14:foregroundMark x1="17656" y1="84692" x2="21250" y2="90088"/>
                          <a14:foregroundMark x1="21250" y1="90088" x2="29297" y2="92841"/>
                          <a14:foregroundMark x1="29297" y1="92841" x2="40859" y2="92291"/>
                          <a14:foregroundMark x1="40859" y1="92291" x2="45703" y2="94824"/>
                          <a14:foregroundMark x1="45703" y1="94824" x2="59766" y2="92841"/>
                          <a14:foregroundMark x1="59766" y1="92841" x2="61797" y2="91850"/>
                          <a14:foregroundMark x1="47734" y1="96476" x2="60234" y2="92401"/>
                          <a14:foregroundMark x1="60234" y1="92401" x2="71563" y2="94824"/>
                          <a14:foregroundMark x1="71563" y1="94824" x2="77422" y2="92841"/>
                          <a14:foregroundMark x1="77422" y1="92841" x2="81953" y2="87996"/>
                          <a14:foregroundMark x1="81953" y1="87996" x2="82109" y2="86784"/>
                          <a14:foregroundMark x1="74141" y1="96366" x2="82969" y2="85793"/>
                          <a14:foregroundMark x1="82969" y1="85793" x2="88281" y2="86344"/>
                          <a14:foregroundMark x1="88281" y1="86344" x2="95313" y2="84471"/>
                          <a14:foregroundMark x1="95313" y1="84471" x2="97969" y2="79075"/>
                          <a14:foregroundMark x1="97969" y1="79075" x2="95469" y2="73458"/>
                          <a14:foregroundMark x1="95469" y1="73458" x2="93828" y2="71366"/>
                          <a14:foregroundMark x1="20859" y1="90198" x2="27578" y2="94163"/>
                          <a14:foregroundMark x1="27578" y1="94163" x2="32734" y2="93502"/>
                          <a14:foregroundMark x1="32734" y1="93502" x2="32891" y2="93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" t="11498" r="1646"/>
            <a:stretch/>
          </p:blipFill>
          <p:spPr>
            <a:xfrm>
              <a:off x="2843413" y="1538476"/>
              <a:ext cx="1942428" cy="1362518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6576892-7B3B-44D2-9601-000E77627EBB}"/>
                </a:ext>
              </a:extLst>
            </p:cNvPr>
            <p:cNvGrpSpPr/>
            <p:nvPr/>
          </p:nvGrpSpPr>
          <p:grpSpPr>
            <a:xfrm>
              <a:off x="3500370" y="1859735"/>
              <a:ext cx="720000" cy="720000"/>
              <a:chOff x="5143500" y="654050"/>
              <a:chExt cx="720000" cy="720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8D7C18F-0BE2-4A61-9DFB-77E9E4CE9942}"/>
                  </a:ext>
                </a:extLst>
              </p:cNvPr>
              <p:cNvSpPr/>
              <p:nvPr/>
            </p:nvSpPr>
            <p:spPr>
              <a:xfrm>
                <a:off x="5143500" y="654050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0932E13-7D73-4F88-8D66-9D6DA74D4D11}"/>
                  </a:ext>
                </a:extLst>
              </p:cNvPr>
              <p:cNvSpPr/>
              <p:nvPr/>
            </p:nvSpPr>
            <p:spPr>
              <a:xfrm>
                <a:off x="5143500" y="1296591"/>
                <a:ext cx="73819" cy="774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3A44BD-47F4-4F51-BD67-EF30BB158369}"/>
              </a:ext>
            </a:extLst>
          </p:cNvPr>
          <p:cNvGrpSpPr/>
          <p:nvPr/>
        </p:nvGrpSpPr>
        <p:grpSpPr>
          <a:xfrm>
            <a:off x="2959021" y="5204051"/>
            <a:ext cx="2003751" cy="1362518"/>
            <a:chOff x="3500370" y="3593982"/>
            <a:chExt cx="2385952" cy="1673628"/>
          </a:xfrm>
        </p:grpSpPr>
        <p:pic>
          <p:nvPicPr>
            <p:cNvPr id="29" name="Picture 28" descr="Shape, circle&#10;&#10;Description automatically generated">
              <a:extLst>
                <a:ext uri="{FF2B5EF4-FFF2-40B4-BE49-F238E27FC236}">
                  <a16:creationId xmlns:a16="http://schemas.microsoft.com/office/drawing/2014/main" id="{F92919BA-3F37-4716-B1CF-841F90B1B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978" b="93502" l="5000" r="95469">
                          <a14:foregroundMark x1="10391" y1="76872" x2="10234" y2="83260"/>
                          <a14:foregroundMark x1="10234" y1="83260" x2="17109" y2="80286"/>
                          <a14:foregroundMark x1="17109" y1="80286" x2="30000" y2="91850"/>
                          <a14:foregroundMark x1="30000" y1="91850" x2="42813" y2="88216"/>
                          <a14:foregroundMark x1="17109" y1="85022" x2="11016" y2="86013"/>
                          <a14:foregroundMark x1="11016" y1="86013" x2="4453" y2="81828"/>
                          <a14:foregroundMark x1="4453" y1="81828" x2="24063" y2="29736"/>
                          <a14:foregroundMark x1="24063" y1="29736" x2="40313" y2="15749"/>
                          <a14:foregroundMark x1="40313" y1="15749" x2="56094" y2="12996"/>
                          <a14:foregroundMark x1="56094" y1="12996" x2="76953" y2="24119"/>
                          <a14:foregroundMark x1="76953" y1="24119" x2="86250" y2="38436"/>
                          <a14:foregroundMark x1="86250" y1="38436" x2="91641" y2="55947"/>
                          <a14:foregroundMark x1="91641" y1="55947" x2="93750" y2="73899"/>
                          <a14:foregroundMark x1="93750" y1="73899" x2="92891" y2="83480"/>
                          <a14:foregroundMark x1="92891" y1="83480" x2="91719" y2="85352"/>
                          <a14:foregroundMark x1="35234" y1="19053" x2="19844" y2="36674"/>
                          <a14:foregroundMark x1="19844" y1="36674" x2="9609" y2="62335"/>
                          <a14:foregroundMark x1="9609" y1="62335" x2="9219" y2="64868"/>
                          <a14:foregroundMark x1="12500" y1="51872" x2="17891" y2="36564"/>
                          <a14:foregroundMark x1="17891" y1="36564" x2="32422" y2="19053"/>
                          <a14:foregroundMark x1="32422" y1="19053" x2="33125" y2="18612"/>
                          <a14:foregroundMark x1="44297" y1="14648" x2="49531" y2="15419"/>
                          <a14:foregroundMark x1="49531" y1="15419" x2="58750" y2="15198"/>
                          <a14:foregroundMark x1="6641" y1="72137" x2="5000" y2="81388"/>
                          <a14:foregroundMark x1="5000" y1="81388" x2="6953" y2="84141"/>
                          <a14:foregroundMark x1="17656" y1="84692" x2="21250" y2="90088"/>
                          <a14:foregroundMark x1="21250" y1="90088" x2="29297" y2="92841"/>
                          <a14:foregroundMark x1="29297" y1="92841" x2="40859" y2="92291"/>
                          <a14:foregroundMark x1="40859" y1="92291" x2="45703" y2="94824"/>
                          <a14:foregroundMark x1="45703" y1="94824" x2="59766" y2="92841"/>
                          <a14:foregroundMark x1="59766" y1="92841" x2="61797" y2="91850"/>
                          <a14:foregroundMark x1="47734" y1="96476" x2="60234" y2="92401"/>
                          <a14:foregroundMark x1="60234" y1="92401" x2="71563" y2="94824"/>
                          <a14:foregroundMark x1="71563" y1="94824" x2="77422" y2="92841"/>
                          <a14:foregroundMark x1="77422" y1="92841" x2="81953" y2="87996"/>
                          <a14:foregroundMark x1="81953" y1="87996" x2="82109" y2="86784"/>
                          <a14:foregroundMark x1="74141" y1="96366" x2="82969" y2="85793"/>
                          <a14:foregroundMark x1="82969" y1="85793" x2="88281" y2="86344"/>
                          <a14:foregroundMark x1="88281" y1="86344" x2="95313" y2="84471"/>
                          <a14:foregroundMark x1="95313" y1="84471" x2="97969" y2="79075"/>
                          <a14:foregroundMark x1="97969" y1="79075" x2="95469" y2="73458"/>
                          <a14:foregroundMark x1="95469" y1="73458" x2="93828" y2="71366"/>
                          <a14:foregroundMark x1="20859" y1="90198" x2="27578" y2="94163"/>
                          <a14:foregroundMark x1="27578" y1="94163" x2="32734" y2="93502"/>
                          <a14:foregroundMark x1="32734" y1="93502" x2="32891" y2="93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" t="11498" r="1646"/>
            <a:stretch/>
          </p:blipFill>
          <p:spPr>
            <a:xfrm>
              <a:off x="3500370" y="3593982"/>
              <a:ext cx="2385952" cy="1673628"/>
            </a:xfrm>
            <a:prstGeom prst="rect">
              <a:avLst/>
            </a:prstGeom>
          </p:spPr>
        </p:pic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CAF053B6-BA45-4289-B4A9-76DDC5F517F7}"/>
                </a:ext>
              </a:extLst>
            </p:cNvPr>
            <p:cNvSpPr/>
            <p:nvPr/>
          </p:nvSpPr>
          <p:spPr>
            <a:xfrm>
              <a:off x="4086031" y="3926780"/>
              <a:ext cx="1143333" cy="8992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FA4403-BF57-4F45-A80B-161C43AFDF91}"/>
              </a:ext>
            </a:extLst>
          </p:cNvPr>
          <p:cNvGrpSpPr/>
          <p:nvPr/>
        </p:nvGrpSpPr>
        <p:grpSpPr>
          <a:xfrm>
            <a:off x="772156" y="3598471"/>
            <a:ext cx="1942428" cy="1362518"/>
            <a:chOff x="281252" y="4708809"/>
            <a:chExt cx="1942428" cy="1362518"/>
          </a:xfrm>
        </p:grpSpPr>
        <p:pic>
          <p:nvPicPr>
            <p:cNvPr id="28" name="Picture 27" descr="Shape, circle&#10;&#10;Description automatically generated">
              <a:extLst>
                <a:ext uri="{FF2B5EF4-FFF2-40B4-BE49-F238E27FC236}">
                  <a16:creationId xmlns:a16="http://schemas.microsoft.com/office/drawing/2014/main" id="{90596FD5-AACC-401F-A82B-39C467663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978" b="93502" l="5000" r="95469">
                          <a14:foregroundMark x1="10391" y1="76872" x2="10234" y2="83260"/>
                          <a14:foregroundMark x1="10234" y1="83260" x2="17109" y2="80286"/>
                          <a14:foregroundMark x1="17109" y1="80286" x2="30000" y2="91850"/>
                          <a14:foregroundMark x1="30000" y1="91850" x2="42813" y2="88216"/>
                          <a14:foregroundMark x1="17109" y1="85022" x2="11016" y2="86013"/>
                          <a14:foregroundMark x1="11016" y1="86013" x2="4453" y2="81828"/>
                          <a14:foregroundMark x1="4453" y1="81828" x2="24063" y2="29736"/>
                          <a14:foregroundMark x1="24063" y1="29736" x2="40313" y2="15749"/>
                          <a14:foregroundMark x1="40313" y1="15749" x2="56094" y2="12996"/>
                          <a14:foregroundMark x1="56094" y1="12996" x2="76953" y2="24119"/>
                          <a14:foregroundMark x1="76953" y1="24119" x2="86250" y2="38436"/>
                          <a14:foregroundMark x1="86250" y1="38436" x2="91641" y2="55947"/>
                          <a14:foregroundMark x1="91641" y1="55947" x2="93750" y2="73899"/>
                          <a14:foregroundMark x1="93750" y1="73899" x2="92891" y2="83480"/>
                          <a14:foregroundMark x1="92891" y1="83480" x2="91719" y2="85352"/>
                          <a14:foregroundMark x1="35234" y1="19053" x2="19844" y2="36674"/>
                          <a14:foregroundMark x1="19844" y1="36674" x2="9609" y2="62335"/>
                          <a14:foregroundMark x1="9609" y1="62335" x2="9219" y2="64868"/>
                          <a14:foregroundMark x1="12500" y1="51872" x2="17891" y2="36564"/>
                          <a14:foregroundMark x1="17891" y1="36564" x2="32422" y2="19053"/>
                          <a14:foregroundMark x1="32422" y1="19053" x2="33125" y2="18612"/>
                          <a14:foregroundMark x1="44297" y1="14648" x2="49531" y2="15419"/>
                          <a14:foregroundMark x1="49531" y1="15419" x2="58750" y2="15198"/>
                          <a14:foregroundMark x1="6641" y1="72137" x2="5000" y2="81388"/>
                          <a14:foregroundMark x1="5000" y1="81388" x2="6953" y2="84141"/>
                          <a14:foregroundMark x1="17656" y1="84692" x2="21250" y2="90088"/>
                          <a14:foregroundMark x1="21250" y1="90088" x2="29297" y2="92841"/>
                          <a14:foregroundMark x1="29297" y1="92841" x2="40859" y2="92291"/>
                          <a14:foregroundMark x1="40859" y1="92291" x2="45703" y2="94824"/>
                          <a14:foregroundMark x1="45703" y1="94824" x2="59766" y2="92841"/>
                          <a14:foregroundMark x1="59766" y1="92841" x2="61797" y2="91850"/>
                          <a14:foregroundMark x1="47734" y1="96476" x2="60234" y2="92401"/>
                          <a14:foregroundMark x1="60234" y1="92401" x2="71563" y2="94824"/>
                          <a14:foregroundMark x1="71563" y1="94824" x2="77422" y2="92841"/>
                          <a14:foregroundMark x1="77422" y1="92841" x2="81953" y2="87996"/>
                          <a14:foregroundMark x1="81953" y1="87996" x2="82109" y2="86784"/>
                          <a14:foregroundMark x1="74141" y1="96366" x2="82969" y2="85793"/>
                          <a14:foregroundMark x1="82969" y1="85793" x2="88281" y2="86344"/>
                          <a14:foregroundMark x1="88281" y1="86344" x2="95313" y2="84471"/>
                          <a14:foregroundMark x1="95313" y1="84471" x2="97969" y2="79075"/>
                          <a14:foregroundMark x1="97969" y1="79075" x2="95469" y2="73458"/>
                          <a14:foregroundMark x1="95469" y1="73458" x2="93828" y2="71366"/>
                          <a14:foregroundMark x1="20859" y1="90198" x2="27578" y2="94163"/>
                          <a14:foregroundMark x1="27578" y1="94163" x2="32734" y2="93502"/>
                          <a14:foregroundMark x1="32734" y1="93502" x2="32891" y2="93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" t="11498" r="1646"/>
            <a:stretch/>
          </p:blipFill>
          <p:spPr>
            <a:xfrm>
              <a:off x="281252" y="4708809"/>
              <a:ext cx="1942428" cy="1362518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2250E19-3F92-432E-94D4-98E397B845BE}"/>
                </a:ext>
              </a:extLst>
            </p:cNvPr>
            <p:cNvGrpSpPr/>
            <p:nvPr/>
          </p:nvGrpSpPr>
          <p:grpSpPr>
            <a:xfrm>
              <a:off x="591788" y="5074841"/>
              <a:ext cx="1321356" cy="692150"/>
              <a:chOff x="6084805" y="1848855"/>
              <a:chExt cx="1321356" cy="692150"/>
            </a:xfrm>
          </p:grpSpPr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4F5E70F1-5BA2-4053-B6C8-89A0B8EF2B5A}"/>
                  </a:ext>
                </a:extLst>
              </p:cNvPr>
              <p:cNvSpPr/>
              <p:nvPr/>
            </p:nvSpPr>
            <p:spPr>
              <a:xfrm>
                <a:off x="6084805" y="1848855"/>
                <a:ext cx="1321356" cy="692150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79B0E4B-A314-44D3-97F6-CBC0D657F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3053" y="2158920"/>
                <a:ext cx="58341" cy="1216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3A89A79-20B4-45FD-83D5-A9EC547ED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8531" y="2144632"/>
                <a:ext cx="58341" cy="1216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3FEBBEA-F29D-44C8-9FD3-6FE765BA54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7671" y="2158920"/>
                <a:ext cx="58341" cy="1216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73F94EA-17DC-4FE0-A710-0779E168B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3149" y="2144632"/>
                <a:ext cx="58341" cy="1216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676E5F-181E-5948-B8D7-77D1D38881BB}"/>
              </a:ext>
            </a:extLst>
          </p:cNvPr>
          <p:cNvSpPr txBox="1"/>
          <p:nvPr/>
        </p:nvSpPr>
        <p:spPr>
          <a:xfrm>
            <a:off x="3306408" y="102713"/>
            <a:ext cx="557918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KW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اختاري الشكل المناسب لقانون المساحة:</a:t>
            </a:r>
          </a:p>
        </p:txBody>
      </p:sp>
    </p:spTree>
    <p:extLst>
      <p:ext uri="{BB962C8B-B14F-4D97-AF65-F5344CB8AC3E}">
        <p14:creationId xmlns:p14="http://schemas.microsoft.com/office/powerpoint/2010/main" val="36052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77448 -0.0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4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41497 0.384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77604 -0.067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2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1901 -0.583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-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053B07-EC19-10D8-2046-6C728B5CF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5" t="11787" r="16636" b="21256"/>
          <a:stretch/>
        </p:blipFill>
        <p:spPr>
          <a:xfrm>
            <a:off x="3070507" y="659295"/>
            <a:ext cx="6050985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5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C8EF84-F674-406B-A4D1-515EB0267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2" b="4361"/>
          <a:stretch/>
        </p:blipFill>
        <p:spPr>
          <a:xfrm>
            <a:off x="477078" y="1113182"/>
            <a:ext cx="11244470" cy="4605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84FBC5-E271-4647-86CB-1BFBF436285A}"/>
              </a:ext>
            </a:extLst>
          </p:cNvPr>
          <p:cNvGrpSpPr/>
          <p:nvPr/>
        </p:nvGrpSpPr>
        <p:grpSpPr>
          <a:xfrm>
            <a:off x="2266122" y="4108173"/>
            <a:ext cx="9375913" cy="1437862"/>
            <a:chOff x="2266122" y="4108173"/>
            <a:chExt cx="9375913" cy="14378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C1172E-8FB8-4B8F-B7E4-0253C51BC4E8}"/>
                </a:ext>
              </a:extLst>
            </p:cNvPr>
            <p:cNvSpPr/>
            <p:nvPr/>
          </p:nvSpPr>
          <p:spPr>
            <a:xfrm>
              <a:off x="2266122" y="4644887"/>
              <a:ext cx="9375913" cy="9011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7529B5-5AE1-469F-97D3-51BEDBA0E818}"/>
                </a:ext>
              </a:extLst>
            </p:cNvPr>
            <p:cNvSpPr/>
            <p:nvPr/>
          </p:nvSpPr>
          <p:spPr>
            <a:xfrm>
              <a:off x="9548191" y="4108173"/>
              <a:ext cx="2093843" cy="536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</p:spTree>
    <p:extLst>
      <p:ext uri="{BB962C8B-B14F-4D97-AF65-F5344CB8AC3E}">
        <p14:creationId xmlns:p14="http://schemas.microsoft.com/office/powerpoint/2010/main" val="10809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938147A7-B5CA-4CF8-B695-05C3DC657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657" y="964827"/>
            <a:ext cx="5486323" cy="529344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E193D8A-F0D9-41E2-8713-5D8292327548}"/>
              </a:ext>
            </a:extLst>
          </p:cNvPr>
          <p:cNvSpPr/>
          <p:nvPr/>
        </p:nvSpPr>
        <p:spPr>
          <a:xfrm>
            <a:off x="3188373" y="964826"/>
            <a:ext cx="2086594" cy="21070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7EA482-94F3-4E9D-828F-81B505D03108}"/>
              </a:ext>
            </a:extLst>
          </p:cNvPr>
          <p:cNvSpPr/>
          <p:nvPr/>
        </p:nvSpPr>
        <p:spPr>
          <a:xfrm>
            <a:off x="5280637" y="1596888"/>
            <a:ext cx="2551397" cy="8510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F6CEAB-199B-4335-B3C5-199B10B8EF75}"/>
              </a:ext>
            </a:extLst>
          </p:cNvPr>
          <p:cNvSpPr/>
          <p:nvPr/>
        </p:nvSpPr>
        <p:spPr>
          <a:xfrm>
            <a:off x="7831464" y="2451653"/>
            <a:ext cx="830589" cy="38131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743E5D29-2AC2-4B24-BA3D-CAEB7DFEAC12}"/>
              </a:ext>
            </a:extLst>
          </p:cNvPr>
          <p:cNvSpPr/>
          <p:nvPr/>
        </p:nvSpPr>
        <p:spPr>
          <a:xfrm>
            <a:off x="7838391" y="1596888"/>
            <a:ext cx="830589" cy="85102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E8F271-743E-4673-9BC5-80FED1CF058F}"/>
              </a:ext>
            </a:extLst>
          </p:cNvPr>
          <p:cNvSpPr txBox="1"/>
          <p:nvPr/>
        </p:nvSpPr>
        <p:spPr>
          <a:xfrm>
            <a:off x="3640606" y="3185445"/>
            <a:ext cx="1242819" cy="58221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/>
              <a:t>7 م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6A2B99-A7D1-45D3-BC53-C9C8B0BA15E6}"/>
              </a:ext>
            </a:extLst>
          </p:cNvPr>
          <p:cNvSpPr txBox="1"/>
          <p:nvPr/>
        </p:nvSpPr>
        <p:spPr>
          <a:xfrm>
            <a:off x="5825960" y="2451652"/>
            <a:ext cx="1242819" cy="58221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/>
              <a:t>10 م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88D53E-9926-4A79-9CCB-A1394FC52ED3}"/>
              </a:ext>
            </a:extLst>
          </p:cNvPr>
          <p:cNvSpPr txBox="1"/>
          <p:nvPr/>
        </p:nvSpPr>
        <p:spPr>
          <a:xfrm rot="16200000">
            <a:off x="6829204" y="3821057"/>
            <a:ext cx="1246851" cy="580332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/>
              <a:t>12 م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50E61A-6E94-4BEF-AD65-7274000BEA08}"/>
              </a:ext>
            </a:extLst>
          </p:cNvPr>
          <p:cNvSpPr txBox="1"/>
          <p:nvPr/>
        </p:nvSpPr>
        <p:spPr>
          <a:xfrm>
            <a:off x="7678381" y="6258270"/>
            <a:ext cx="125233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/>
              <a:t>4 م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F675E3-251C-4CA7-9CBC-696949F600C1}"/>
              </a:ext>
            </a:extLst>
          </p:cNvPr>
          <p:cNvSpPr txBox="1"/>
          <p:nvPr/>
        </p:nvSpPr>
        <p:spPr>
          <a:xfrm rot="16200000">
            <a:off x="6841618" y="1676748"/>
            <a:ext cx="1246851" cy="580332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/>
              <a:t>3 م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CF4B52-B566-4AE8-B52B-366C22243D20}"/>
              </a:ext>
            </a:extLst>
          </p:cNvPr>
          <p:cNvSpPr txBox="1"/>
          <p:nvPr/>
        </p:nvSpPr>
        <p:spPr>
          <a:xfrm>
            <a:off x="3631096" y="317172"/>
            <a:ext cx="125233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>
                <a:solidFill>
                  <a:srgbClr val="C00000"/>
                </a:solidFill>
              </a:rPr>
              <a:t>مربع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87FAB3-F998-4E0A-9DD9-A2644924E02D}"/>
              </a:ext>
            </a:extLst>
          </p:cNvPr>
          <p:cNvSpPr txBox="1"/>
          <p:nvPr/>
        </p:nvSpPr>
        <p:spPr>
          <a:xfrm>
            <a:off x="5502488" y="963547"/>
            <a:ext cx="207417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</a:rPr>
              <a:t>مستطيل (1)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12EC29-40C0-49D6-8B58-9BF0CF842A23}"/>
              </a:ext>
            </a:extLst>
          </p:cNvPr>
          <p:cNvSpPr txBox="1"/>
          <p:nvPr/>
        </p:nvSpPr>
        <p:spPr>
          <a:xfrm rot="5400000">
            <a:off x="7950801" y="3761615"/>
            <a:ext cx="1964257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</a:rPr>
              <a:t>مستطيل (2)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8C1F29-7462-4152-9ED8-89DFADCFD9EE}"/>
              </a:ext>
            </a:extLst>
          </p:cNvPr>
          <p:cNvSpPr txBox="1"/>
          <p:nvPr/>
        </p:nvSpPr>
        <p:spPr>
          <a:xfrm>
            <a:off x="8153979" y="1596887"/>
            <a:ext cx="1242819" cy="58221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مثلث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52E79F-4FE3-4262-8B00-6AD8C7A83FF5}"/>
              </a:ext>
            </a:extLst>
          </p:cNvPr>
          <p:cNvSpPr txBox="1"/>
          <p:nvPr/>
        </p:nvSpPr>
        <p:spPr>
          <a:xfrm>
            <a:off x="1089192" y="577321"/>
            <a:ext cx="1950340" cy="1532334"/>
          </a:xfrm>
          <a:prstGeom prst="wedgeRoundRectCallout">
            <a:avLst>
              <a:gd name="adj1" fmla="val 39301"/>
              <a:gd name="adj2" fmla="val 6746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r" rtl="1"/>
            <a:r>
              <a:rPr lang="ar-KW" sz="2800" b="1" dirty="0"/>
              <a:t>م  =  ل</a:t>
            </a:r>
            <a:r>
              <a:rPr lang="ar-KW" sz="2800" b="1" baseline="30000" dirty="0"/>
              <a:t>2</a:t>
            </a:r>
          </a:p>
          <a:p>
            <a:pPr algn="r" rtl="1"/>
            <a:r>
              <a:rPr lang="ar-KW" sz="2800" b="1" dirty="0"/>
              <a:t>   = (7)</a:t>
            </a:r>
            <a:r>
              <a:rPr lang="ar-KW" sz="2800" b="1" baseline="30000" dirty="0"/>
              <a:t>2 </a:t>
            </a:r>
          </a:p>
          <a:p>
            <a:pPr algn="r" rtl="1"/>
            <a:r>
              <a:rPr lang="ar-KW" sz="2800" b="1" baseline="30000" dirty="0"/>
              <a:t>    </a:t>
            </a:r>
            <a:r>
              <a:rPr lang="ar-KW" sz="2800" b="1" dirty="0"/>
              <a:t>= 49 م</a:t>
            </a:r>
            <a:r>
              <a:rPr lang="ar-KW" sz="2800" b="1" baseline="30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A60067-700E-4A4E-ABCE-83513328906C}"/>
              </a:ext>
            </a:extLst>
          </p:cNvPr>
          <p:cNvSpPr txBox="1"/>
          <p:nvPr/>
        </p:nvSpPr>
        <p:spPr>
          <a:xfrm>
            <a:off x="4506804" y="3335961"/>
            <a:ext cx="2100909" cy="1532334"/>
          </a:xfrm>
          <a:prstGeom prst="wedgeRoundRectCallout">
            <a:avLst>
              <a:gd name="adj1" fmla="val 40471"/>
              <a:gd name="adj2" fmla="val -7831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r" rtl="1"/>
            <a:r>
              <a:rPr lang="ar-KW" sz="2800" b="1" dirty="0"/>
              <a:t>م  =  ل</a:t>
            </a:r>
            <a:r>
              <a:rPr lang="ar-KW" sz="2800" b="1" baseline="30000" dirty="0"/>
              <a:t> </a:t>
            </a:r>
            <a:r>
              <a:rPr lang="ar-KW" sz="2800" b="1" dirty="0"/>
              <a:t>× ض</a:t>
            </a:r>
            <a:endParaRPr lang="ar-KW" sz="2800" b="1" baseline="30000" dirty="0"/>
          </a:p>
          <a:p>
            <a:pPr algn="r" rtl="1"/>
            <a:r>
              <a:rPr lang="ar-KW" sz="2800" b="1" dirty="0"/>
              <a:t>   = 10 × 3</a:t>
            </a:r>
            <a:r>
              <a:rPr lang="ar-KW" sz="2800" b="1" baseline="30000" dirty="0"/>
              <a:t> </a:t>
            </a:r>
          </a:p>
          <a:p>
            <a:pPr algn="r" rtl="1"/>
            <a:r>
              <a:rPr lang="ar-KW" sz="2800" b="1" baseline="30000" dirty="0"/>
              <a:t>    </a:t>
            </a:r>
            <a:r>
              <a:rPr lang="ar-KW" sz="2800" b="1" dirty="0"/>
              <a:t>= 30 م</a:t>
            </a:r>
            <a:r>
              <a:rPr lang="ar-KW" sz="2800" b="1" baseline="30000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645C10-C073-4328-93AB-9E311C7A7C36}"/>
              </a:ext>
            </a:extLst>
          </p:cNvPr>
          <p:cNvSpPr txBox="1"/>
          <p:nvPr/>
        </p:nvSpPr>
        <p:spPr>
          <a:xfrm>
            <a:off x="9165606" y="3452804"/>
            <a:ext cx="2110418" cy="1532334"/>
          </a:xfrm>
          <a:prstGeom prst="wedgeRoundRectCallout">
            <a:avLst>
              <a:gd name="adj1" fmla="val -56940"/>
              <a:gd name="adj2" fmla="val 625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r" rtl="1"/>
            <a:r>
              <a:rPr lang="ar-KW" sz="2800" b="1" dirty="0"/>
              <a:t>م  =  ل</a:t>
            </a:r>
            <a:r>
              <a:rPr lang="ar-KW" sz="2800" b="1" baseline="30000" dirty="0"/>
              <a:t> </a:t>
            </a:r>
            <a:r>
              <a:rPr lang="ar-KW" sz="2800" b="1" dirty="0"/>
              <a:t>× ض</a:t>
            </a:r>
            <a:endParaRPr lang="ar-KW" sz="2800" b="1" baseline="30000" dirty="0"/>
          </a:p>
          <a:p>
            <a:pPr algn="r" rtl="1"/>
            <a:r>
              <a:rPr lang="ar-KW" sz="2800" b="1" dirty="0"/>
              <a:t>   = 12 × 4</a:t>
            </a:r>
            <a:r>
              <a:rPr lang="ar-KW" sz="2800" b="1" baseline="30000" dirty="0"/>
              <a:t> </a:t>
            </a:r>
          </a:p>
          <a:p>
            <a:pPr algn="r" rtl="1"/>
            <a:r>
              <a:rPr lang="ar-KW" sz="2800" b="1" baseline="30000" dirty="0"/>
              <a:t>    </a:t>
            </a:r>
            <a:r>
              <a:rPr lang="ar-KW" sz="2800" b="1" dirty="0"/>
              <a:t>= 48 م</a:t>
            </a:r>
            <a:r>
              <a:rPr lang="ar-KW" sz="2800" b="1" baseline="30000" dirty="0"/>
              <a:t>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524FAAA-6EFC-4C34-B11B-EE9FB2CE0ACA}"/>
              </a:ext>
            </a:extLst>
          </p:cNvPr>
          <p:cNvSpPr/>
          <p:nvPr/>
        </p:nvSpPr>
        <p:spPr>
          <a:xfrm>
            <a:off x="291548" y="5460915"/>
            <a:ext cx="6526695" cy="959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392DB6B-7E16-4B2B-A68F-C8DA95B41DE9}"/>
              </a:ext>
            </a:extLst>
          </p:cNvPr>
          <p:cNvGrpSpPr/>
          <p:nvPr/>
        </p:nvGrpSpPr>
        <p:grpSpPr>
          <a:xfrm>
            <a:off x="9474823" y="572964"/>
            <a:ext cx="2624354" cy="2159102"/>
            <a:chOff x="9474823" y="572964"/>
            <a:chExt cx="2624354" cy="215910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C8E37FA-395C-417B-B663-135D5CC6FB7A}"/>
                </a:ext>
              </a:extLst>
            </p:cNvPr>
            <p:cNvSpPr txBox="1"/>
            <p:nvPr/>
          </p:nvSpPr>
          <p:spPr>
            <a:xfrm>
              <a:off x="9474823" y="572964"/>
              <a:ext cx="2624354" cy="2159102"/>
            </a:xfrm>
            <a:prstGeom prst="wedgeRoundRectCallout">
              <a:avLst>
                <a:gd name="adj1" fmla="val -77837"/>
                <a:gd name="adj2" fmla="val 28803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1" anchor="ctr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KW" sz="2800" b="1" dirty="0"/>
                <a:t>م  =     × ق</a:t>
              </a:r>
              <a:r>
                <a:rPr lang="ar-KW" sz="2800" b="1" baseline="30000" dirty="0"/>
                <a:t> </a:t>
              </a:r>
              <a:r>
                <a:rPr lang="ar-KW" sz="2800" b="1" dirty="0"/>
                <a:t>× ع</a:t>
              </a:r>
              <a:endParaRPr lang="ar-KW" sz="2800" b="1" baseline="30000" dirty="0"/>
            </a:p>
            <a:p>
              <a:pPr algn="r" rtl="1">
                <a:lnSpc>
                  <a:spcPct val="150000"/>
                </a:lnSpc>
              </a:pPr>
              <a:r>
                <a:rPr lang="ar-KW" sz="2800" b="1" dirty="0"/>
                <a:t>   =     × 4 × 3</a:t>
              </a:r>
              <a:r>
                <a:rPr lang="ar-KW" sz="2800" b="1" baseline="30000" dirty="0"/>
                <a:t>  </a:t>
              </a:r>
            </a:p>
            <a:p>
              <a:pPr algn="r" rtl="1">
                <a:lnSpc>
                  <a:spcPct val="150000"/>
                </a:lnSpc>
              </a:pPr>
              <a:r>
                <a:rPr lang="ar-KW" sz="2800" b="1" dirty="0"/>
                <a:t>   = 6 م</a:t>
              </a:r>
              <a:r>
                <a:rPr lang="ar-KW" sz="2800" b="1" baseline="30000" dirty="0"/>
                <a:t>2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561BAF7-E3CB-43BC-A24C-FEB6D3F94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13118" y="703551"/>
              <a:ext cx="408333" cy="84349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79EC36-F62D-4C13-AA94-1EF808086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13118" y="1341889"/>
              <a:ext cx="408333" cy="843492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654F8CA-00B9-46DE-844E-A3E90F0596D7}"/>
              </a:ext>
            </a:extLst>
          </p:cNvPr>
          <p:cNvSpPr txBox="1"/>
          <p:nvPr/>
        </p:nvSpPr>
        <p:spPr>
          <a:xfrm>
            <a:off x="4566822" y="5678810"/>
            <a:ext cx="210090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 rtl="1"/>
            <a:r>
              <a:rPr lang="ar-KW" sz="2800" dirty="0"/>
              <a:t>المساحة الكلية =</a:t>
            </a:r>
            <a:endParaRPr lang="ar-KW" sz="2800" baseline="30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4FEC75-D876-4D4B-98F2-B26530D43715}"/>
              </a:ext>
            </a:extLst>
          </p:cNvPr>
          <p:cNvSpPr txBox="1"/>
          <p:nvPr/>
        </p:nvSpPr>
        <p:spPr>
          <a:xfrm>
            <a:off x="3760979" y="5678810"/>
            <a:ext cx="920571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 rtl="1"/>
            <a:r>
              <a:rPr lang="ar-KW" sz="2800" dirty="0"/>
              <a:t>49 +</a:t>
            </a:r>
            <a:endParaRPr lang="ar-KW" sz="2800" baseline="30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8CE56E-4553-4D4D-B6B7-DF430D52F1EB}"/>
              </a:ext>
            </a:extLst>
          </p:cNvPr>
          <p:cNvSpPr txBox="1"/>
          <p:nvPr/>
        </p:nvSpPr>
        <p:spPr>
          <a:xfrm>
            <a:off x="2955136" y="5678810"/>
            <a:ext cx="920571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 rtl="1"/>
            <a:r>
              <a:rPr lang="ar-KW" sz="2800" dirty="0"/>
              <a:t>30 +</a:t>
            </a:r>
            <a:endParaRPr lang="ar-KW" sz="2800" baseline="30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81B4065-E79D-4C66-AA10-492D88CD5937}"/>
              </a:ext>
            </a:extLst>
          </p:cNvPr>
          <p:cNvSpPr txBox="1"/>
          <p:nvPr/>
        </p:nvSpPr>
        <p:spPr>
          <a:xfrm>
            <a:off x="2149293" y="5678810"/>
            <a:ext cx="920571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 rtl="1"/>
            <a:r>
              <a:rPr lang="ar-KW" sz="2800" dirty="0"/>
              <a:t>48 +</a:t>
            </a:r>
            <a:endParaRPr lang="ar-KW" sz="2800" baseline="30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9231767-C019-4EA5-BC21-42D954994933}"/>
              </a:ext>
            </a:extLst>
          </p:cNvPr>
          <p:cNvSpPr txBox="1"/>
          <p:nvPr/>
        </p:nvSpPr>
        <p:spPr>
          <a:xfrm>
            <a:off x="1784476" y="5678810"/>
            <a:ext cx="479545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 rtl="1"/>
            <a:r>
              <a:rPr lang="ar-KW" sz="2800" dirty="0"/>
              <a:t>6</a:t>
            </a:r>
            <a:endParaRPr lang="ar-KW" sz="2800" baseline="30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269111-C147-4C17-B06D-D1868997BC76}"/>
              </a:ext>
            </a:extLst>
          </p:cNvPr>
          <p:cNvSpPr txBox="1"/>
          <p:nvPr/>
        </p:nvSpPr>
        <p:spPr>
          <a:xfrm>
            <a:off x="364245" y="5678810"/>
            <a:ext cx="1602640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 rtl="1"/>
            <a:r>
              <a:rPr lang="ar-KW" sz="2800" dirty="0"/>
              <a:t> = 133 م</a:t>
            </a:r>
            <a:r>
              <a:rPr lang="ar-KW" sz="28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175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69" grpId="0" animBg="1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F6D0BB-5D38-45B2-939F-4BBDA8484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43" y="1667845"/>
            <a:ext cx="11128513" cy="3521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77FB87-C53D-511C-F12B-E175D1BA9FF2}"/>
              </a:ext>
            </a:extLst>
          </p:cNvPr>
          <p:cNvSpPr/>
          <p:nvPr/>
        </p:nvSpPr>
        <p:spPr>
          <a:xfrm>
            <a:off x="8062411" y="3072980"/>
            <a:ext cx="3481974" cy="202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F28F1-7875-4AD6-939D-39EBA981231F}"/>
              </a:ext>
            </a:extLst>
          </p:cNvPr>
          <p:cNvSpPr txBox="1"/>
          <p:nvPr/>
        </p:nvSpPr>
        <p:spPr>
          <a:xfrm>
            <a:off x="718930" y="588842"/>
            <a:ext cx="3289853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>
                <a:solidFill>
                  <a:srgbClr val="FF0000"/>
                </a:solidFill>
              </a:rPr>
              <a:t>كتاب الطالب صفحة 79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20B7B-D52B-4925-815F-CB9721110B79}"/>
              </a:ext>
            </a:extLst>
          </p:cNvPr>
          <p:cNvCxnSpPr>
            <a:cxnSpLocks/>
          </p:cNvCxnSpPr>
          <p:nvPr/>
        </p:nvCxnSpPr>
        <p:spPr>
          <a:xfrm>
            <a:off x="5698435" y="3064066"/>
            <a:ext cx="0" cy="1328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694E19-8F8F-4124-A627-4CF40E1D9E31}"/>
              </a:ext>
            </a:extLst>
          </p:cNvPr>
          <p:cNvSpPr txBox="1"/>
          <p:nvPr/>
        </p:nvSpPr>
        <p:spPr>
          <a:xfrm>
            <a:off x="2855021" y="3117461"/>
            <a:ext cx="2816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KW" sz="2800" b="1" dirty="0">
                <a:solidFill>
                  <a:srgbClr val="00B0F0"/>
                </a:solidFill>
              </a:rPr>
              <a:t>مساحة المربع = ل</a:t>
            </a:r>
            <a:r>
              <a:rPr lang="ar-KW" sz="2800" b="1" baseline="30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4C411-87D3-4BE5-8FD9-F0945D880EBA}"/>
              </a:ext>
            </a:extLst>
          </p:cNvPr>
          <p:cNvSpPr txBox="1"/>
          <p:nvPr/>
        </p:nvSpPr>
        <p:spPr>
          <a:xfrm>
            <a:off x="2545254" y="3600161"/>
            <a:ext cx="1681367" cy="124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KW" sz="2800" b="1" dirty="0">
                <a:solidFill>
                  <a:srgbClr val="00B0F0"/>
                </a:solidFill>
              </a:rPr>
              <a:t>=  4</a:t>
            </a:r>
            <a:r>
              <a:rPr lang="ar-KW" sz="2800" b="1" baseline="30000" dirty="0">
                <a:solidFill>
                  <a:srgbClr val="00B0F0"/>
                </a:solidFill>
              </a:rPr>
              <a:t> </a:t>
            </a:r>
            <a:r>
              <a:rPr lang="ar-KW" sz="2800" b="1" dirty="0">
                <a:solidFill>
                  <a:srgbClr val="00B0F0"/>
                </a:solidFill>
              </a:rPr>
              <a:t>× 4 </a:t>
            </a:r>
          </a:p>
          <a:p>
            <a:pPr algn="r" rtl="1"/>
            <a:r>
              <a:rPr lang="ar-KW" sz="2800" b="1" dirty="0">
                <a:solidFill>
                  <a:srgbClr val="00B0F0"/>
                </a:solidFill>
              </a:rPr>
              <a:t>= 16 سم</a:t>
            </a:r>
            <a:r>
              <a:rPr lang="ar-KW" sz="2800" b="1" baseline="30000" dirty="0">
                <a:solidFill>
                  <a:srgbClr val="00B0F0"/>
                </a:solidFill>
              </a:rPr>
              <a:t>2</a:t>
            </a:r>
            <a:endParaRPr lang="ar-KW" sz="2800" dirty="0"/>
          </a:p>
          <a:p>
            <a:pPr algn="r" rtl="1"/>
            <a:endParaRPr lang="ar-KW" sz="2800" b="1" baseline="30000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20EF54-E5CD-4B69-86A8-697A742EF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0" b="21731"/>
          <a:stretch/>
        </p:blipFill>
        <p:spPr>
          <a:xfrm>
            <a:off x="3624427" y="4571143"/>
            <a:ext cx="4041998" cy="47045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EA567A-9715-4BA7-B363-CA4BE61877FC}"/>
              </a:ext>
            </a:extLst>
          </p:cNvPr>
          <p:cNvGrpSpPr/>
          <p:nvPr/>
        </p:nvGrpSpPr>
        <p:grpSpPr>
          <a:xfrm>
            <a:off x="6091854" y="3728331"/>
            <a:ext cx="3293165" cy="813744"/>
            <a:chOff x="4691270" y="3003235"/>
            <a:chExt cx="3293165" cy="72645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AEF234-78D9-4518-AB91-278AB76FA3B5}"/>
                </a:ext>
              </a:extLst>
            </p:cNvPr>
            <p:cNvSpPr txBox="1"/>
            <p:nvPr/>
          </p:nvSpPr>
          <p:spPr>
            <a:xfrm>
              <a:off x="4691270" y="3030399"/>
              <a:ext cx="3293165" cy="515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KW" sz="2400" b="1" dirty="0">
                  <a:solidFill>
                    <a:srgbClr val="00B0F0"/>
                  </a:solidFill>
                </a:rPr>
                <a:t>م  =       ×  4 </a:t>
              </a:r>
              <a:r>
                <a:rPr lang="ar-KW" sz="2400" b="1" baseline="30000" dirty="0">
                  <a:solidFill>
                    <a:srgbClr val="00B0F0"/>
                  </a:solidFill>
                </a:rPr>
                <a:t> </a:t>
              </a:r>
              <a:r>
                <a:rPr lang="ar-KW" sz="2400" b="1" dirty="0">
                  <a:solidFill>
                    <a:srgbClr val="00B0F0"/>
                  </a:solidFill>
                </a:rPr>
                <a:t>×  2</a:t>
              </a:r>
              <a:r>
                <a:rPr lang="ar-KW" sz="2400" b="1" baseline="30000" dirty="0">
                  <a:solidFill>
                    <a:srgbClr val="00B0F0"/>
                  </a:solidFill>
                </a:rPr>
                <a:t>   </a:t>
              </a:r>
              <a:r>
                <a:rPr lang="ar-KW" sz="2400" b="1" dirty="0">
                  <a:solidFill>
                    <a:srgbClr val="00B0F0"/>
                  </a:solidFill>
                </a:rPr>
                <a:t>=</a:t>
              </a:r>
              <a:endParaRPr lang="ar-KW" sz="2400" b="1" baseline="30000" dirty="0">
                <a:solidFill>
                  <a:srgbClr val="00B0F0"/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5FE049-15F8-45CE-9D24-C6CBC10D2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608" b="20540"/>
            <a:stretch/>
          </p:blipFill>
          <p:spPr>
            <a:xfrm>
              <a:off x="6828243" y="3003235"/>
              <a:ext cx="527942" cy="7264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DB03BA6-91E9-4A0D-8DAD-39E525030525}"/>
              </a:ext>
            </a:extLst>
          </p:cNvPr>
          <p:cNvSpPr txBox="1"/>
          <p:nvPr/>
        </p:nvSpPr>
        <p:spPr>
          <a:xfrm>
            <a:off x="5753514" y="3895494"/>
            <a:ext cx="960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KW" sz="2400" b="1" dirty="0">
                <a:solidFill>
                  <a:srgbClr val="00B0F0"/>
                </a:solidFill>
              </a:rPr>
              <a:t>4 سم</a:t>
            </a:r>
            <a:r>
              <a:rPr lang="ar-KW" sz="2400" b="1" baseline="30000" dirty="0">
                <a:solidFill>
                  <a:srgbClr val="00B0F0"/>
                </a:solidFill>
              </a:rPr>
              <a:t>2</a:t>
            </a:r>
            <a:endParaRPr lang="ar-KW" sz="2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600E41-2999-4120-BD98-AF79F5B54E77}"/>
              </a:ext>
            </a:extLst>
          </p:cNvPr>
          <p:cNvGrpSpPr/>
          <p:nvPr/>
        </p:nvGrpSpPr>
        <p:grpSpPr>
          <a:xfrm>
            <a:off x="6065392" y="2917904"/>
            <a:ext cx="4483334" cy="813744"/>
            <a:chOff x="4691270" y="3013058"/>
            <a:chExt cx="4483334" cy="72645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FBA39C6-F728-4A82-9781-61DE8EC4A870}"/>
                </a:ext>
              </a:extLst>
            </p:cNvPr>
            <p:cNvSpPr txBox="1"/>
            <p:nvPr/>
          </p:nvSpPr>
          <p:spPr>
            <a:xfrm>
              <a:off x="4691270" y="3030399"/>
              <a:ext cx="4483334" cy="515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KW" sz="2400" b="1" dirty="0">
                  <a:solidFill>
                    <a:srgbClr val="00B0F0"/>
                  </a:solidFill>
                </a:rPr>
                <a:t>مساحة المثلث =       ×  ق </a:t>
              </a:r>
              <a:r>
                <a:rPr lang="ar-KW" sz="2400" b="1" baseline="30000" dirty="0">
                  <a:solidFill>
                    <a:srgbClr val="00B0F0"/>
                  </a:solidFill>
                </a:rPr>
                <a:t> </a:t>
              </a:r>
              <a:r>
                <a:rPr lang="ar-KW" sz="2400" b="1" dirty="0">
                  <a:solidFill>
                    <a:srgbClr val="00B0F0"/>
                  </a:solidFill>
                </a:rPr>
                <a:t>×  ع</a:t>
              </a:r>
              <a:endParaRPr lang="ar-KW" sz="2400" b="1" baseline="30000" dirty="0">
                <a:solidFill>
                  <a:srgbClr val="00B0F0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E9A43CD-C8AC-43E1-8783-0AE7FAF73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608" b="20540"/>
            <a:stretch/>
          </p:blipFill>
          <p:spPr>
            <a:xfrm>
              <a:off x="6828243" y="3013058"/>
              <a:ext cx="527942" cy="726456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CF0BB6-A36E-45F8-BB1A-570B08B63FD2}"/>
              </a:ext>
            </a:extLst>
          </p:cNvPr>
          <p:cNvCxnSpPr/>
          <p:nvPr/>
        </p:nvCxnSpPr>
        <p:spPr>
          <a:xfrm flipH="1">
            <a:off x="7083285" y="3969026"/>
            <a:ext cx="205408" cy="166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6A01FA-AD2C-4AC7-A596-3EB27BCFE808}"/>
              </a:ext>
            </a:extLst>
          </p:cNvPr>
          <p:cNvCxnSpPr/>
          <p:nvPr/>
        </p:nvCxnSpPr>
        <p:spPr>
          <a:xfrm flipH="1">
            <a:off x="8421762" y="4260369"/>
            <a:ext cx="205408" cy="166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86D125-2AAC-5C63-6119-66018DEFD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5" t="13720" r="11650" b="28309"/>
          <a:stretch/>
        </p:blipFill>
        <p:spPr>
          <a:xfrm>
            <a:off x="1834597" y="993913"/>
            <a:ext cx="8522805" cy="48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8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1D118-E2B4-914A-8CE0-9F433C3B7B21}"/>
              </a:ext>
            </a:extLst>
          </p:cNvPr>
          <p:cNvGrpSpPr/>
          <p:nvPr/>
        </p:nvGrpSpPr>
        <p:grpSpPr>
          <a:xfrm>
            <a:off x="77490" y="139485"/>
            <a:ext cx="11916927" cy="6718514"/>
            <a:chOff x="77490" y="139485"/>
            <a:chExt cx="11916927" cy="67185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D6CD3D-5F81-9E49-A369-D88037896888}"/>
                </a:ext>
              </a:extLst>
            </p:cNvPr>
            <p:cNvSpPr/>
            <p:nvPr/>
          </p:nvSpPr>
          <p:spPr>
            <a:xfrm>
              <a:off x="197585" y="139485"/>
              <a:ext cx="11796832" cy="6555783"/>
            </a:xfrm>
            <a:custGeom>
              <a:avLst/>
              <a:gdLst>
                <a:gd name="connsiteX0" fmla="*/ 0 w 11796832"/>
                <a:gd name="connsiteY0" fmla="*/ 0 h 6555783"/>
                <a:gd name="connsiteX1" fmla="*/ 11796832 w 11796832"/>
                <a:gd name="connsiteY1" fmla="*/ 0 h 6555783"/>
                <a:gd name="connsiteX2" fmla="*/ 11796832 w 11796832"/>
                <a:gd name="connsiteY2" fmla="*/ 6555783 h 6555783"/>
                <a:gd name="connsiteX3" fmla="*/ 0 w 11796832"/>
                <a:gd name="connsiteY3" fmla="*/ 6555783 h 6555783"/>
                <a:gd name="connsiteX4" fmla="*/ 0 w 11796832"/>
                <a:gd name="connsiteY4" fmla="*/ 0 h 65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6832" h="6555783" extrusionOk="0">
                  <a:moveTo>
                    <a:pt x="0" y="0"/>
                  </a:moveTo>
                  <a:cubicBezTo>
                    <a:pt x="5432557" y="118645"/>
                    <a:pt x="7803924" y="116012"/>
                    <a:pt x="11796832" y="0"/>
                  </a:cubicBezTo>
                  <a:cubicBezTo>
                    <a:pt x="11663950" y="3257858"/>
                    <a:pt x="11881783" y="4918110"/>
                    <a:pt x="11796832" y="6555783"/>
                  </a:cubicBezTo>
                  <a:cubicBezTo>
                    <a:pt x="7977142" y="6690383"/>
                    <a:pt x="3707597" y="6398587"/>
                    <a:pt x="0" y="6555783"/>
                  </a:cubicBezTo>
                  <a:cubicBezTo>
                    <a:pt x="-20187" y="4623071"/>
                    <a:pt x="-152480" y="2147383"/>
                    <a:pt x="0" y="0"/>
                  </a:cubicBezTo>
                  <a:close/>
                </a:path>
              </a:pathLst>
            </a:custGeom>
            <a:noFill/>
            <a:ln w="38100" cap="flat">
              <a:solidFill>
                <a:srgbClr val="55260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4CF227-6EF1-CC45-BAEF-B46092FC7FB7}"/>
                </a:ext>
              </a:extLst>
            </p:cNvPr>
            <p:cNvSpPr/>
            <p:nvPr/>
          </p:nvSpPr>
          <p:spPr>
            <a:xfrm>
              <a:off x="77490" y="5377912"/>
              <a:ext cx="3874576" cy="1449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 descr="Ic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50FF29B7-44F8-D24E-8740-D944DC48B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3552" y="5408906"/>
              <a:ext cx="1378708" cy="14490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EF172-7E24-9243-BEEC-59D0B645C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587" y="2654500"/>
              <a:ext cx="3233980" cy="384035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08C7A3-B48F-CD4A-8971-03F6812A23DC}"/>
              </a:ext>
            </a:extLst>
          </p:cNvPr>
          <p:cNvGrpSpPr/>
          <p:nvPr/>
        </p:nvGrpSpPr>
        <p:grpSpPr>
          <a:xfrm>
            <a:off x="6813016" y="447564"/>
            <a:ext cx="2398341" cy="2082927"/>
            <a:chOff x="6813016" y="447564"/>
            <a:chExt cx="2398341" cy="2082927"/>
          </a:xfrm>
        </p:grpSpPr>
        <p:pic>
          <p:nvPicPr>
            <p:cNvPr id="44" name="Picture 43" descr="A picture containing ic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C7285F41-999B-ED48-A815-697A809DF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3016" y="447564"/>
              <a:ext cx="2398341" cy="208292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07A399-DBD5-1342-8223-AD8CF3B70584}"/>
                </a:ext>
              </a:extLst>
            </p:cNvPr>
            <p:cNvSpPr/>
            <p:nvPr/>
          </p:nvSpPr>
          <p:spPr>
            <a:xfrm>
              <a:off x="7645932" y="993628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5A1F3D-032E-E345-AC64-669F5DA68C6E}"/>
              </a:ext>
            </a:extLst>
          </p:cNvPr>
          <p:cNvGrpSpPr/>
          <p:nvPr/>
        </p:nvGrpSpPr>
        <p:grpSpPr>
          <a:xfrm>
            <a:off x="8589959" y="1468853"/>
            <a:ext cx="2398341" cy="2082927"/>
            <a:chOff x="8589959" y="1468853"/>
            <a:chExt cx="2398341" cy="2082927"/>
          </a:xfrm>
        </p:grpSpPr>
        <p:pic>
          <p:nvPicPr>
            <p:cNvPr id="19" name="Picture 18" descr="A picture containing icon&#10;&#10;Description automatically generated">
              <a:hlinkClick r:id="rId6" action="ppaction://hlinksldjump"/>
              <a:extLst>
                <a:ext uri="{FF2B5EF4-FFF2-40B4-BE49-F238E27FC236}">
                  <a16:creationId xmlns:a16="http://schemas.microsoft.com/office/drawing/2014/main" id="{8E7A2F79-F1EF-2E4C-8B06-834081FFE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89959" y="1468853"/>
              <a:ext cx="2398341" cy="2082927"/>
            </a:xfrm>
            <a:prstGeom prst="rect">
              <a:avLst/>
            </a:prstGeom>
          </p:spPr>
        </p:pic>
        <p:sp>
          <p:nvSpPr>
            <p:cNvPr id="49" name="Rectangle 48">
              <a:hlinkClick r:id="rId6" action="ppaction://hlinksldjump"/>
              <a:extLst>
                <a:ext uri="{FF2B5EF4-FFF2-40B4-BE49-F238E27FC236}">
                  <a16:creationId xmlns:a16="http://schemas.microsoft.com/office/drawing/2014/main" id="{1E66B448-8AE1-1746-A8F8-1B206FD03783}"/>
                </a:ext>
              </a:extLst>
            </p:cNvPr>
            <p:cNvSpPr/>
            <p:nvPr/>
          </p:nvSpPr>
          <p:spPr>
            <a:xfrm>
              <a:off x="9432332" y="2001357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162F135-EFB3-EB4B-BA42-14867B001B91}"/>
              </a:ext>
            </a:extLst>
          </p:cNvPr>
          <p:cNvGrpSpPr/>
          <p:nvPr/>
        </p:nvGrpSpPr>
        <p:grpSpPr>
          <a:xfrm>
            <a:off x="8568423" y="3499809"/>
            <a:ext cx="2398341" cy="2082927"/>
            <a:chOff x="8568423" y="3499809"/>
            <a:chExt cx="2398341" cy="2082927"/>
          </a:xfrm>
        </p:grpSpPr>
        <p:pic>
          <p:nvPicPr>
            <p:cNvPr id="42" name="Picture 41" descr="A picture containing icon&#10;&#10;Description automatically generated">
              <a:hlinkClick r:id="rId7" action="ppaction://hlinksldjump"/>
              <a:extLst>
                <a:ext uri="{FF2B5EF4-FFF2-40B4-BE49-F238E27FC236}">
                  <a16:creationId xmlns:a16="http://schemas.microsoft.com/office/drawing/2014/main" id="{6BBB2FBF-1475-714D-81F7-62A813D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8423" y="3499809"/>
              <a:ext cx="2398341" cy="208292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57C51B-130B-9744-B284-0865C8363FE1}"/>
                </a:ext>
              </a:extLst>
            </p:cNvPr>
            <p:cNvSpPr/>
            <p:nvPr/>
          </p:nvSpPr>
          <p:spPr>
            <a:xfrm>
              <a:off x="9406067" y="4079607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861BAC-2429-1046-85C0-7F0BDD8A666F}"/>
              </a:ext>
            </a:extLst>
          </p:cNvPr>
          <p:cNvGrpSpPr/>
          <p:nvPr/>
        </p:nvGrpSpPr>
        <p:grpSpPr>
          <a:xfrm>
            <a:off x="6819056" y="4509476"/>
            <a:ext cx="2398341" cy="2082927"/>
            <a:chOff x="6819056" y="4509476"/>
            <a:chExt cx="2398341" cy="2082927"/>
          </a:xfrm>
        </p:grpSpPr>
        <p:pic>
          <p:nvPicPr>
            <p:cNvPr id="41" name="Picture 40" descr="A picture containing icon&#10;&#10;Description automatically generated">
              <a:hlinkClick r:id="rId8" action="ppaction://hlinksldjump"/>
              <a:extLst>
                <a:ext uri="{FF2B5EF4-FFF2-40B4-BE49-F238E27FC236}">
                  <a16:creationId xmlns:a16="http://schemas.microsoft.com/office/drawing/2014/main" id="{E9DF7DC0-9D42-2D43-BB0C-E2078F0D8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9056" y="4509476"/>
              <a:ext cx="2398341" cy="2082927"/>
            </a:xfrm>
            <a:prstGeom prst="rect">
              <a:avLst/>
            </a:prstGeom>
          </p:spPr>
        </p:pic>
        <p:sp>
          <p:nvSpPr>
            <p:cNvPr id="51" name="Rectangle 50">
              <a:hlinkClick r:id="rId8" action="ppaction://hlinksldjump"/>
              <a:extLst>
                <a:ext uri="{FF2B5EF4-FFF2-40B4-BE49-F238E27FC236}">
                  <a16:creationId xmlns:a16="http://schemas.microsoft.com/office/drawing/2014/main" id="{3DF7EBCE-1373-604F-9CDA-901F4F2DAED1}"/>
                </a:ext>
              </a:extLst>
            </p:cNvPr>
            <p:cNvSpPr/>
            <p:nvPr/>
          </p:nvSpPr>
          <p:spPr>
            <a:xfrm>
              <a:off x="7656701" y="509395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56" name="Picture 55" descr="A picture containing icon&#10;&#10;Description automatically generated">
            <a:extLst>
              <a:ext uri="{FF2B5EF4-FFF2-40B4-BE49-F238E27FC236}">
                <a16:creationId xmlns:a16="http://schemas.microsoft.com/office/drawing/2014/main" id="{70DFB3C5-59CB-5A4B-99B1-6E07224096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7973" y="2480588"/>
            <a:ext cx="2398343" cy="2082928"/>
          </a:xfrm>
          <a:prstGeom prst="rect">
            <a:avLst/>
          </a:prstGeom>
        </p:spPr>
      </p:pic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99DBD52C-E86B-47B0-819C-605CBDE9D9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453" y="415767"/>
            <a:ext cx="2946264" cy="2082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FF8B3-52D3-41EB-9A3E-82A9978F98B0}"/>
              </a:ext>
            </a:extLst>
          </p:cNvPr>
          <p:cNvSpPr txBox="1"/>
          <p:nvPr/>
        </p:nvSpPr>
        <p:spPr>
          <a:xfrm>
            <a:off x="1581514" y="964643"/>
            <a:ext cx="1972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larabiya Font" pitchFamily="2" charset="-78"/>
              </a:rPr>
              <a:t>هيا نساعد نحول في جمع العسل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arabiya Fo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3629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56195611"/>
</p:tagLst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579673F-CE33-48F3-A011-3563BBD94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309999-888E-44BA-A188-888AF21B1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CF82A0-F4E3-45B7-AF6D-1D89198889C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230e9df3-be65-4c73-a93b-d1236ebd677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Frosted design</Template>
  <TotalTime>1621</TotalTime>
  <Words>245</Words>
  <Application>Microsoft Office PowerPoint</Application>
  <PresentationFormat>شاشة عريضة</PresentationFormat>
  <Paragraphs>67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15</vt:i4>
      </vt:variant>
    </vt:vector>
  </HeadingPairs>
  <TitlesOfParts>
    <vt:vector size="26" baseType="lpstr">
      <vt:lpstr>Arial</vt:lpstr>
      <vt:lpstr>Avenir Next LT Pro</vt:lpstr>
      <vt:lpstr>Calibri</vt:lpstr>
      <vt:lpstr>Calibri Light</vt:lpstr>
      <vt:lpstr>Gill Sans MT</vt:lpstr>
      <vt:lpstr>Goudy Old Style</vt:lpstr>
      <vt:lpstr>Sakkal Majalla</vt:lpstr>
      <vt:lpstr>Wingdings</vt:lpstr>
      <vt:lpstr>FrostyVTI</vt:lpstr>
      <vt:lpstr>Office Theme</vt:lpstr>
      <vt:lpstr>powerpoint tutorial</vt:lpstr>
      <vt:lpstr>(8-6): مساحة الأشكال المدمجة  إعداد المعلمة: أ. نوره راشد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التقييم المختصر</vt:lpstr>
      <vt:lpstr>الخــــاتمة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(8-6): مســاحة الأشكال المدمجة</dc:title>
  <dc:creator>نوره راشد محمد علي</dc:creator>
  <cp:lastModifiedBy>Lenovo</cp:lastModifiedBy>
  <cp:revision>22</cp:revision>
  <cp:lastPrinted>2022-03-28T04:32:58Z</cp:lastPrinted>
  <dcterms:created xsi:type="dcterms:W3CDTF">2022-03-27T15:51:38Z</dcterms:created>
  <dcterms:modified xsi:type="dcterms:W3CDTF">2023-06-04T18:38:10Z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