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3492"/>
            </a:lvl1pPr>
          </a:lstStyle>
          <a:p>
            <a:pPr/>
            <a:r>
              <a:t>السمة</a:t>
            </a:r>
          </a:p>
        </p:txBody>
      </p:sp>
      <p:sp>
        <p:nvSpPr>
          <p:cNvPr id="116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صورة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صورة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jpeg"/><Relationship Id="rId8" Type="http://schemas.openxmlformats.org/officeDocument/2006/relationships/image" Target="../media/image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jpeg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0120" y="346684"/>
            <a:ext cx="18603760" cy="13022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مستطيل"/>
          <p:cNvSpPr/>
          <p:nvPr/>
        </p:nvSpPr>
        <p:spPr>
          <a:xfrm>
            <a:off x="19753346" y="9434500"/>
            <a:ext cx="1141972" cy="3524563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3" name="علامة توقف"/>
          <p:cNvSpPr/>
          <p:nvPr/>
        </p:nvSpPr>
        <p:spPr>
          <a:xfrm>
            <a:off x="17814931" y="4500965"/>
            <a:ext cx="5018803" cy="5019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4" name="علامة توقف"/>
          <p:cNvSpPr/>
          <p:nvPr/>
        </p:nvSpPr>
        <p:spPr>
          <a:xfrm>
            <a:off x="9802472" y="4726599"/>
            <a:ext cx="4963916" cy="4965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5" name="علامة توقف"/>
          <p:cNvSpPr/>
          <p:nvPr/>
        </p:nvSpPr>
        <p:spPr>
          <a:xfrm>
            <a:off x="1762569" y="4726599"/>
            <a:ext cx="4963917" cy="4965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6" name="مستطيل"/>
          <p:cNvSpPr/>
          <p:nvPr/>
        </p:nvSpPr>
        <p:spPr>
          <a:xfrm>
            <a:off x="11713443" y="9663945"/>
            <a:ext cx="1141973" cy="3524562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7" name="مستطيل"/>
          <p:cNvSpPr/>
          <p:nvPr/>
        </p:nvSpPr>
        <p:spPr>
          <a:xfrm>
            <a:off x="3673541" y="9663945"/>
            <a:ext cx="1141973" cy="3524562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8" name="حدد المعلومة الخطأ من المعلومات التالية :"/>
          <p:cNvSpPr txBox="1"/>
          <p:nvPr/>
        </p:nvSpPr>
        <p:spPr>
          <a:xfrm>
            <a:off x="865379" y="-4352707"/>
            <a:ext cx="23343512" cy="7676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b="1" spc="-176" sz="88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حدد المعلومة الخطأ من المعلومات التالية :</a:t>
            </a:r>
          </a:p>
        </p:txBody>
      </p:sp>
      <p:sp>
        <p:nvSpPr>
          <p:cNvPr id="219" name="مستطيل"/>
          <p:cNvSpPr/>
          <p:nvPr/>
        </p:nvSpPr>
        <p:spPr>
          <a:xfrm>
            <a:off x="2520923" y="1690324"/>
            <a:ext cx="20032425" cy="1666321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مستطيل"/>
          <p:cNvSpPr/>
          <p:nvPr/>
        </p:nvSpPr>
        <p:spPr>
          <a:xfrm>
            <a:off x="19753346" y="9434500"/>
            <a:ext cx="1141972" cy="3524563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2" name="علامة توقف"/>
          <p:cNvSpPr/>
          <p:nvPr/>
        </p:nvSpPr>
        <p:spPr>
          <a:xfrm>
            <a:off x="16332973" y="1536345"/>
            <a:ext cx="7982719" cy="7984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3" name="علامة توقف"/>
          <p:cNvSpPr/>
          <p:nvPr/>
        </p:nvSpPr>
        <p:spPr>
          <a:xfrm>
            <a:off x="8293071" y="1707079"/>
            <a:ext cx="7982718" cy="798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4" name="علامة توقف"/>
          <p:cNvSpPr/>
          <p:nvPr/>
        </p:nvSpPr>
        <p:spPr>
          <a:xfrm>
            <a:off x="253168" y="1707079"/>
            <a:ext cx="7982719" cy="798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5" name="مستطيل"/>
          <p:cNvSpPr/>
          <p:nvPr/>
        </p:nvSpPr>
        <p:spPr>
          <a:xfrm>
            <a:off x="11621013" y="9434500"/>
            <a:ext cx="1141973" cy="3524563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6" name="مستطيل"/>
          <p:cNvSpPr/>
          <p:nvPr/>
        </p:nvSpPr>
        <p:spPr>
          <a:xfrm>
            <a:off x="3673541" y="9663945"/>
            <a:ext cx="1141973" cy="3524562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7" name="الطريق مكان…"/>
          <p:cNvSpPr txBox="1"/>
          <p:nvPr/>
        </p:nvSpPr>
        <p:spPr>
          <a:xfrm>
            <a:off x="17024883" y="2888094"/>
            <a:ext cx="6598899" cy="953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211" sz="10600">
                <a:solidFill>
                  <a:srgbClr val="000000"/>
                </a:solidFill>
              </a:defRPr>
            </a:pPr>
            <a:r>
              <a:t>الطريق مكان</a:t>
            </a:r>
          </a:p>
          <a:p>
            <a:pPr rtl="0">
              <a:lnSpc>
                <a:spcPct val="80000"/>
              </a:lnSpc>
              <a:defRPr b="1" spc="-211" sz="10600">
                <a:solidFill>
                  <a:srgbClr val="000000"/>
                </a:solidFill>
              </a:defRPr>
            </a:pPr>
            <a:r>
              <a:t> عام وملك </a:t>
            </a:r>
          </a:p>
          <a:p>
            <a:pPr rtl="0">
              <a:lnSpc>
                <a:spcPct val="80000"/>
              </a:lnSpc>
              <a:defRPr b="1" spc="-211" sz="10600">
                <a:solidFill>
                  <a:srgbClr val="000000"/>
                </a:solidFill>
              </a:defRPr>
            </a:pPr>
            <a:r>
              <a:t>الجميع .</a:t>
            </a:r>
          </a:p>
          <a:p>
            <a:pPr rtl="0">
              <a:lnSpc>
                <a:spcPct val="80000"/>
              </a:lnSpc>
              <a:defRPr b="1" spc="-211" sz="106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211" sz="10600">
                <a:solidFill>
                  <a:srgbClr val="000000"/>
                </a:solidFill>
              </a:defRPr>
            </a:pPr>
          </a:p>
        </p:txBody>
      </p:sp>
      <p:sp>
        <p:nvSpPr>
          <p:cNvPr id="228" name="سمح…"/>
          <p:cNvSpPr txBox="1"/>
          <p:nvPr/>
        </p:nvSpPr>
        <p:spPr>
          <a:xfrm>
            <a:off x="8276929" y="258924"/>
            <a:ext cx="7998860" cy="7676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76" sz="8800">
                <a:solidFill>
                  <a:srgbClr val="000000"/>
                </a:solidFill>
              </a:defRPr>
            </a:pPr>
            <a:r>
              <a:t>سمح </a:t>
            </a:r>
          </a:p>
          <a:p>
            <a:pPr rtl="0">
              <a:lnSpc>
                <a:spcPct val="80000"/>
              </a:lnSpc>
              <a:defRPr b="1" spc="-176" sz="8800">
                <a:solidFill>
                  <a:srgbClr val="000000"/>
                </a:solidFill>
              </a:defRPr>
            </a:pPr>
            <a:r>
              <a:t>الرسول  ﷺ </a:t>
            </a:r>
          </a:p>
          <a:p>
            <a:pPr rtl="0">
              <a:lnSpc>
                <a:spcPct val="80000"/>
              </a:lnSpc>
              <a:defRPr b="1" spc="-176" sz="8800">
                <a:solidFill>
                  <a:srgbClr val="000000"/>
                </a:solidFill>
              </a:defRPr>
            </a:pPr>
            <a:r>
              <a:t>بالجلوس على</a:t>
            </a:r>
          </a:p>
          <a:p>
            <a:pPr rtl="0">
              <a:lnSpc>
                <a:spcPct val="80000"/>
              </a:lnSpc>
              <a:defRPr b="1" spc="-176" sz="8800">
                <a:solidFill>
                  <a:srgbClr val="000000"/>
                </a:solidFill>
              </a:defRPr>
            </a:pPr>
            <a:r>
              <a:t> الطرقات .</a:t>
            </a:r>
          </a:p>
        </p:txBody>
      </p:sp>
      <p:sp>
        <p:nvSpPr>
          <p:cNvPr id="229" name="وضع الإسلام…"/>
          <p:cNvSpPr txBox="1"/>
          <p:nvPr/>
        </p:nvSpPr>
        <p:spPr>
          <a:xfrm>
            <a:off x="1137229" y="3598363"/>
            <a:ext cx="6571449" cy="544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2316421" rtl="0">
              <a:lnSpc>
                <a:spcPct val="80000"/>
              </a:lnSpc>
              <a:defRPr b="1" spc="-176" sz="8835">
                <a:solidFill>
                  <a:srgbClr val="000000"/>
                </a:solidFill>
              </a:defRPr>
            </a:pPr>
            <a:r>
              <a:t>وضع الإسلام </a:t>
            </a:r>
          </a:p>
          <a:p>
            <a:pPr defTabSz="2316421" rtl="0">
              <a:lnSpc>
                <a:spcPct val="80000"/>
              </a:lnSpc>
              <a:defRPr b="1" spc="-176" sz="8835">
                <a:solidFill>
                  <a:srgbClr val="000000"/>
                </a:solidFill>
              </a:defRPr>
            </a:pPr>
            <a:r>
              <a:t>حقوق وآداب</a:t>
            </a:r>
          </a:p>
          <a:p>
            <a:pPr defTabSz="2316421" rtl="0">
              <a:lnSpc>
                <a:spcPct val="80000"/>
              </a:lnSpc>
              <a:defRPr b="1" spc="-176" sz="8835">
                <a:solidFill>
                  <a:srgbClr val="000000"/>
                </a:solidFill>
              </a:defRPr>
            </a:pPr>
            <a:r>
              <a:t> للطريق .</a:t>
            </a:r>
          </a:p>
        </p:txBody>
      </p:sp>
      <p:sp>
        <p:nvSpPr>
          <p:cNvPr id="230" name="علامة ضرب"/>
          <p:cNvSpPr/>
          <p:nvPr/>
        </p:nvSpPr>
        <p:spPr>
          <a:xfrm>
            <a:off x="9630017" y="7470161"/>
            <a:ext cx="5473526" cy="5473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مستطيل"/>
          <p:cNvSpPr/>
          <p:nvPr/>
        </p:nvSpPr>
        <p:spPr>
          <a:xfrm>
            <a:off x="19753346" y="9434500"/>
            <a:ext cx="1141972" cy="3524563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3" name="علامة توقف"/>
          <p:cNvSpPr/>
          <p:nvPr/>
        </p:nvSpPr>
        <p:spPr>
          <a:xfrm>
            <a:off x="16332973" y="1536345"/>
            <a:ext cx="7982719" cy="7984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4" name="علامة توقف"/>
          <p:cNvSpPr/>
          <p:nvPr/>
        </p:nvSpPr>
        <p:spPr>
          <a:xfrm>
            <a:off x="8293071" y="1707079"/>
            <a:ext cx="7982718" cy="798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5" name="علامة توقف"/>
          <p:cNvSpPr/>
          <p:nvPr/>
        </p:nvSpPr>
        <p:spPr>
          <a:xfrm>
            <a:off x="253168" y="1707079"/>
            <a:ext cx="7982719" cy="798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6" name="مستطيل"/>
          <p:cNvSpPr/>
          <p:nvPr/>
        </p:nvSpPr>
        <p:spPr>
          <a:xfrm>
            <a:off x="11621013" y="9434500"/>
            <a:ext cx="1141973" cy="3524563"/>
          </a:xfrm>
          <a:prstGeom prst="rect">
            <a:avLst/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7" name="مستطيل"/>
          <p:cNvSpPr/>
          <p:nvPr/>
        </p:nvSpPr>
        <p:spPr>
          <a:xfrm>
            <a:off x="3673541" y="9663945"/>
            <a:ext cx="1141973" cy="3524562"/>
          </a:xfrm>
          <a:prstGeom prst="rect">
            <a:avLst/>
          </a:prstGeom>
          <a:solidFill>
            <a:srgbClr val="60D9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8" name="غض البصر هو منع البصر عن المحرمات"/>
          <p:cNvSpPr txBox="1"/>
          <p:nvPr/>
        </p:nvSpPr>
        <p:spPr>
          <a:xfrm>
            <a:off x="17669961" y="2888094"/>
            <a:ext cx="5308741" cy="5622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048204">
              <a:lnSpc>
                <a:spcPct val="80000"/>
              </a:lnSpc>
              <a:defRPr b="1" spc="-178" sz="8904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غض البصر هو منع البصر عن المحرمات </a:t>
            </a:r>
          </a:p>
        </p:txBody>
      </p:sp>
      <p:sp>
        <p:nvSpPr>
          <p:cNvPr id="239" name="كف الأذى معناها إيذاء الأخرين"/>
          <p:cNvSpPr txBox="1"/>
          <p:nvPr/>
        </p:nvSpPr>
        <p:spPr>
          <a:xfrm>
            <a:off x="1809758" y="670677"/>
            <a:ext cx="4869539" cy="7676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lnSpc>
                <a:spcPct val="80000"/>
              </a:lnSpc>
              <a:defRPr b="1" spc="-176" sz="88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كف الأذى معناها إيذاء الأخرين </a:t>
            </a:r>
          </a:p>
        </p:txBody>
      </p:sp>
      <p:sp>
        <p:nvSpPr>
          <p:cNvPr id="240" name="إياكم والجلوس معناها احذروا وابتعدوا"/>
          <p:cNvSpPr txBox="1"/>
          <p:nvPr/>
        </p:nvSpPr>
        <p:spPr>
          <a:xfrm>
            <a:off x="9067331" y="3516012"/>
            <a:ext cx="6434197" cy="544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defTabSz="2267655">
              <a:lnSpc>
                <a:spcPct val="80000"/>
              </a:lnSpc>
              <a:defRPr b="1" spc="-172" sz="8649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إياكم والجلوس معناها احذروا وابتعدوا </a:t>
            </a:r>
          </a:p>
        </p:txBody>
      </p:sp>
      <p:sp>
        <p:nvSpPr>
          <p:cNvPr id="241" name="علامة ضرب"/>
          <p:cNvSpPr/>
          <p:nvPr/>
        </p:nvSpPr>
        <p:spPr>
          <a:xfrm>
            <a:off x="1425372" y="7634861"/>
            <a:ext cx="5473525" cy="5473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النهي عن المنكر"/>
          <p:cNvSpPr/>
          <p:nvPr/>
        </p:nvSpPr>
        <p:spPr>
          <a:xfrm>
            <a:off x="4342875" y="11502055"/>
            <a:ext cx="14576239" cy="1806143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300">
                <a:solidFill>
                  <a:srgbClr val="CDC51D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النهي عن المنكر</a:t>
            </a:r>
          </a:p>
        </p:txBody>
      </p:sp>
      <p:sp>
        <p:nvSpPr>
          <p:cNvPr id="244" name="رد السلام"/>
          <p:cNvSpPr/>
          <p:nvPr/>
        </p:nvSpPr>
        <p:spPr>
          <a:xfrm>
            <a:off x="4342875" y="7246294"/>
            <a:ext cx="14576239" cy="1806143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300">
                <a:solidFill>
                  <a:srgbClr val="4E7A2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رد السلام</a:t>
            </a:r>
          </a:p>
        </p:txBody>
      </p:sp>
      <p:sp>
        <p:nvSpPr>
          <p:cNvPr id="245" name="الأمر بالمعروف"/>
          <p:cNvSpPr/>
          <p:nvPr/>
        </p:nvSpPr>
        <p:spPr>
          <a:xfrm>
            <a:off x="4342875" y="9374175"/>
            <a:ext cx="14576239" cy="1806143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300">
                <a:solidFill>
                  <a:srgbClr val="B61C02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الأمر بالمعروف</a:t>
            </a:r>
          </a:p>
        </p:txBody>
      </p:sp>
      <p:sp>
        <p:nvSpPr>
          <p:cNvPr id="246" name="كف الأذى"/>
          <p:cNvSpPr/>
          <p:nvPr/>
        </p:nvSpPr>
        <p:spPr>
          <a:xfrm>
            <a:off x="4302765" y="5108473"/>
            <a:ext cx="14656458" cy="1816084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300">
                <a:solidFill>
                  <a:srgbClr val="C4BC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كف الأذى</a:t>
            </a:r>
          </a:p>
        </p:txBody>
      </p:sp>
      <p:sp>
        <p:nvSpPr>
          <p:cNvPr id="247" name="مستطيل"/>
          <p:cNvSpPr/>
          <p:nvPr/>
        </p:nvSpPr>
        <p:spPr>
          <a:xfrm>
            <a:off x="5720594" y="430950"/>
            <a:ext cx="11820801" cy="2018198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5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48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0" name="صفحة ٨٥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  <p:sp>
        <p:nvSpPr>
          <p:cNvPr id="251" name="غض البصر"/>
          <p:cNvSpPr/>
          <p:nvPr/>
        </p:nvSpPr>
        <p:spPr>
          <a:xfrm>
            <a:off x="4309095" y="2897587"/>
            <a:ext cx="14643799" cy="1814514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3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غض البصر</a:t>
            </a:r>
          </a:p>
        </p:txBody>
      </p:sp>
      <p:pic>
        <p:nvPicPr>
          <p:cNvPr id="252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4004" t="4194" r="23751" b="2344"/>
          <a:stretch>
            <a:fillRect/>
          </a:stretch>
        </p:blipFill>
        <p:spPr>
          <a:xfrm>
            <a:off x="20986548" y="4370824"/>
            <a:ext cx="2863454" cy="6773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79" y="26"/>
                  <a:pt x="11813" y="47"/>
                </a:cubicBezTo>
                <a:cubicBezTo>
                  <a:pt x="10054" y="95"/>
                  <a:pt x="8208" y="135"/>
                  <a:pt x="7712" y="136"/>
                </a:cubicBezTo>
                <a:cubicBezTo>
                  <a:pt x="7154" y="137"/>
                  <a:pt x="6811" y="213"/>
                  <a:pt x="6811" y="334"/>
                </a:cubicBezTo>
                <a:cubicBezTo>
                  <a:pt x="6811" y="632"/>
                  <a:pt x="2885" y="1383"/>
                  <a:pt x="1329" y="1383"/>
                </a:cubicBezTo>
                <a:lnTo>
                  <a:pt x="0" y="1383"/>
                </a:lnTo>
                <a:lnTo>
                  <a:pt x="141" y="2039"/>
                </a:lnTo>
                <a:cubicBezTo>
                  <a:pt x="599" y="4185"/>
                  <a:pt x="1272" y="5078"/>
                  <a:pt x="2733" y="5482"/>
                </a:cubicBezTo>
                <a:cubicBezTo>
                  <a:pt x="3334" y="5648"/>
                  <a:pt x="3535" y="5810"/>
                  <a:pt x="3464" y="6070"/>
                </a:cubicBezTo>
                <a:cubicBezTo>
                  <a:pt x="3375" y="6392"/>
                  <a:pt x="3195" y="6437"/>
                  <a:pt x="1736" y="6499"/>
                </a:cubicBezTo>
                <a:lnTo>
                  <a:pt x="111" y="6568"/>
                </a:lnTo>
                <a:lnTo>
                  <a:pt x="207" y="7328"/>
                </a:lnTo>
                <a:cubicBezTo>
                  <a:pt x="419" y="9030"/>
                  <a:pt x="1324" y="10183"/>
                  <a:pt x="2757" y="10579"/>
                </a:cubicBezTo>
                <a:cubicBezTo>
                  <a:pt x="3350" y="10742"/>
                  <a:pt x="3541" y="10904"/>
                  <a:pt x="3467" y="11176"/>
                </a:cubicBezTo>
                <a:cubicBezTo>
                  <a:pt x="3374" y="11515"/>
                  <a:pt x="3226" y="11550"/>
                  <a:pt x="1760" y="11589"/>
                </a:cubicBezTo>
                <a:lnTo>
                  <a:pt x="159" y="11632"/>
                </a:lnTo>
                <a:lnTo>
                  <a:pt x="338" y="12834"/>
                </a:lnTo>
                <a:cubicBezTo>
                  <a:pt x="560" y="14312"/>
                  <a:pt x="1317" y="15265"/>
                  <a:pt x="2581" y="15659"/>
                </a:cubicBezTo>
                <a:cubicBezTo>
                  <a:pt x="3235" y="15863"/>
                  <a:pt x="3530" y="16075"/>
                  <a:pt x="3530" y="16343"/>
                </a:cubicBezTo>
                <a:lnTo>
                  <a:pt x="3530" y="16733"/>
                </a:lnTo>
                <a:lnTo>
                  <a:pt x="6089" y="16733"/>
                </a:lnTo>
                <a:cubicBezTo>
                  <a:pt x="7642" y="16733"/>
                  <a:pt x="8802" y="16798"/>
                  <a:pt x="9041" y="16898"/>
                </a:cubicBezTo>
                <a:cubicBezTo>
                  <a:pt x="9315" y="17014"/>
                  <a:pt x="9436" y="17744"/>
                  <a:pt x="9436" y="19292"/>
                </a:cubicBezTo>
                <a:lnTo>
                  <a:pt x="9436" y="21521"/>
                </a:lnTo>
                <a:lnTo>
                  <a:pt x="10903" y="21552"/>
                </a:lnTo>
                <a:lnTo>
                  <a:pt x="12373" y="21584"/>
                </a:lnTo>
                <a:lnTo>
                  <a:pt x="12463" y="19192"/>
                </a:lnTo>
                <a:lnTo>
                  <a:pt x="12553" y="16801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1"/>
                </a:cubicBezTo>
                <a:cubicBezTo>
                  <a:pt x="17966" y="16311"/>
                  <a:pt x="18412" y="15976"/>
                  <a:pt x="18954" y="15716"/>
                </a:cubicBezTo>
                <a:cubicBezTo>
                  <a:pt x="20306" y="15066"/>
                  <a:pt x="20859" y="14447"/>
                  <a:pt x="21085" y="13328"/>
                </a:cubicBezTo>
                <a:cubicBezTo>
                  <a:pt x="21191" y="12805"/>
                  <a:pt x="21343" y="12205"/>
                  <a:pt x="21420" y="11996"/>
                </a:cubicBezTo>
                <a:cubicBezTo>
                  <a:pt x="21556" y="11630"/>
                  <a:pt x="21508" y="11616"/>
                  <a:pt x="20103" y="11616"/>
                </a:cubicBezTo>
                <a:cubicBezTo>
                  <a:pt x="18994" y="11616"/>
                  <a:pt x="18565" y="11551"/>
                  <a:pt x="18304" y="11345"/>
                </a:cubicBezTo>
                <a:cubicBezTo>
                  <a:pt x="18024" y="11125"/>
                  <a:pt x="18141" y="10989"/>
                  <a:pt x="18948" y="10601"/>
                </a:cubicBezTo>
                <a:cubicBezTo>
                  <a:pt x="20282" y="9961"/>
                  <a:pt x="20897" y="9294"/>
                  <a:pt x="21103" y="8262"/>
                </a:cubicBezTo>
                <a:cubicBezTo>
                  <a:pt x="21198" y="7787"/>
                  <a:pt x="21334" y="7196"/>
                  <a:pt x="21405" y="6949"/>
                </a:cubicBezTo>
                <a:cubicBezTo>
                  <a:pt x="21535" y="6501"/>
                  <a:pt x="21530" y="6499"/>
                  <a:pt x="20067" y="6499"/>
                </a:cubicBezTo>
                <a:cubicBezTo>
                  <a:pt x="18849" y="6499"/>
                  <a:pt x="18555" y="6446"/>
                  <a:pt x="18319" y="6188"/>
                </a:cubicBezTo>
                <a:cubicBezTo>
                  <a:pt x="18092" y="5939"/>
                  <a:pt x="18223" y="5793"/>
                  <a:pt x="18968" y="5462"/>
                </a:cubicBezTo>
                <a:cubicBezTo>
                  <a:pt x="19482" y="5233"/>
                  <a:pt x="20116" y="4830"/>
                  <a:pt x="20379" y="4564"/>
                </a:cubicBezTo>
                <a:cubicBezTo>
                  <a:pt x="20834" y="4102"/>
                  <a:pt x="20976" y="3763"/>
                  <a:pt x="21408" y="2109"/>
                </a:cubicBezTo>
                <a:lnTo>
                  <a:pt x="21600" y="1383"/>
                </a:lnTo>
                <a:lnTo>
                  <a:pt x="19986" y="1383"/>
                </a:lnTo>
                <a:cubicBezTo>
                  <a:pt x="18954" y="1383"/>
                  <a:pt x="18227" y="1308"/>
                  <a:pt x="17966" y="1176"/>
                </a:cubicBezTo>
                <a:cubicBezTo>
                  <a:pt x="17741" y="1061"/>
                  <a:pt x="17349" y="968"/>
                  <a:pt x="17094" y="968"/>
                </a:cubicBezTo>
                <a:cubicBezTo>
                  <a:pt x="16270" y="968"/>
                  <a:pt x="15014" y="529"/>
                  <a:pt x="15014" y="241"/>
                </a:cubicBezTo>
                <a:cubicBezTo>
                  <a:pt x="15014" y="40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3" name="حقوق الطريق"/>
          <p:cNvSpPr txBox="1"/>
          <p:nvPr>
            <p:ph type="ctrTitle"/>
          </p:nvPr>
        </p:nvSpPr>
        <p:spPr>
          <a:xfrm>
            <a:off x="5504175" y="-3134377"/>
            <a:ext cx="12253638" cy="5444257"/>
          </a:xfrm>
          <a:prstGeom prst="rect">
            <a:avLst/>
          </a:prstGeom>
        </p:spPr>
        <p:txBody>
          <a:bodyPr/>
          <a:lstStyle>
            <a:lvl1pPr algn="ctr">
              <a:defRPr spc="-200" sz="10000"/>
            </a:lvl1pPr>
          </a:lstStyle>
          <a:p>
            <a:pPr rtl="0">
              <a:defRPr/>
            </a:pPr>
            <a:r>
              <a:t>حقوق الطريق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" grpId="4"/>
      <p:bldP build="whole" bldLvl="1" animBg="1" rev="0" advAuto="0" spid="244" grpId="3"/>
      <p:bldP build="whole" bldLvl="1" animBg="1" rev="0" advAuto="0" spid="251" grpId="1"/>
      <p:bldP build="whole" bldLvl="1" animBg="1" rev="0" advAuto="0" spid="246" grpId="2"/>
      <p:bldP build="whole" bldLvl="1" animBg="1" rev="0" advAuto="0" spid="243" grpId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عدم التمعن والنظر طويلاً…"/>
          <p:cNvSpPr/>
          <p:nvPr/>
        </p:nvSpPr>
        <p:spPr>
          <a:xfrm>
            <a:off x="4342875" y="5557957"/>
            <a:ext cx="14696321" cy="7750241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9300">
                <a:solidFill>
                  <a:srgbClr val="4E7A2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عدم التمعن والنظر طويلاً</a:t>
            </a:r>
          </a:p>
          <a:p>
            <a:pPr defTabSz="825500" rtl="0">
              <a:defRPr sz="9300">
                <a:solidFill>
                  <a:srgbClr val="4E7A2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 في الناس </a:t>
            </a:r>
          </a:p>
          <a:p>
            <a:pPr defTabSz="825500" rtl="0">
              <a:defRPr sz="9300">
                <a:solidFill>
                  <a:srgbClr val="4E7A2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56" name="مستطيل"/>
          <p:cNvSpPr/>
          <p:nvPr/>
        </p:nvSpPr>
        <p:spPr>
          <a:xfrm>
            <a:off x="5720594" y="430950"/>
            <a:ext cx="11820801" cy="2018198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5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57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8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9" name="صفحة ٨٥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  <p:sp>
        <p:nvSpPr>
          <p:cNvPr id="260" name="١- غض البصر"/>
          <p:cNvSpPr/>
          <p:nvPr/>
        </p:nvSpPr>
        <p:spPr>
          <a:xfrm>
            <a:off x="7932519" y="2897587"/>
            <a:ext cx="11020374" cy="2015513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3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١- غض البصر</a:t>
            </a:r>
          </a:p>
        </p:txBody>
      </p:sp>
      <p:pic>
        <p:nvPicPr>
          <p:cNvPr id="261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4004" t="4194" r="23751" b="2344"/>
          <a:stretch>
            <a:fillRect/>
          </a:stretch>
        </p:blipFill>
        <p:spPr>
          <a:xfrm>
            <a:off x="20986548" y="4370824"/>
            <a:ext cx="2863454" cy="6773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79" y="26"/>
                  <a:pt x="11813" y="47"/>
                </a:cubicBezTo>
                <a:cubicBezTo>
                  <a:pt x="10054" y="95"/>
                  <a:pt x="8208" y="135"/>
                  <a:pt x="7712" y="136"/>
                </a:cubicBezTo>
                <a:cubicBezTo>
                  <a:pt x="7154" y="137"/>
                  <a:pt x="6811" y="213"/>
                  <a:pt x="6811" y="334"/>
                </a:cubicBezTo>
                <a:cubicBezTo>
                  <a:pt x="6811" y="632"/>
                  <a:pt x="2885" y="1383"/>
                  <a:pt x="1329" y="1383"/>
                </a:cubicBezTo>
                <a:lnTo>
                  <a:pt x="0" y="1383"/>
                </a:lnTo>
                <a:lnTo>
                  <a:pt x="141" y="2039"/>
                </a:lnTo>
                <a:cubicBezTo>
                  <a:pt x="599" y="4185"/>
                  <a:pt x="1272" y="5078"/>
                  <a:pt x="2733" y="5482"/>
                </a:cubicBezTo>
                <a:cubicBezTo>
                  <a:pt x="3334" y="5648"/>
                  <a:pt x="3535" y="5810"/>
                  <a:pt x="3464" y="6070"/>
                </a:cubicBezTo>
                <a:cubicBezTo>
                  <a:pt x="3375" y="6392"/>
                  <a:pt x="3195" y="6437"/>
                  <a:pt x="1736" y="6499"/>
                </a:cubicBezTo>
                <a:lnTo>
                  <a:pt x="111" y="6568"/>
                </a:lnTo>
                <a:lnTo>
                  <a:pt x="207" y="7328"/>
                </a:lnTo>
                <a:cubicBezTo>
                  <a:pt x="419" y="9030"/>
                  <a:pt x="1324" y="10183"/>
                  <a:pt x="2757" y="10579"/>
                </a:cubicBezTo>
                <a:cubicBezTo>
                  <a:pt x="3350" y="10742"/>
                  <a:pt x="3541" y="10904"/>
                  <a:pt x="3467" y="11176"/>
                </a:cubicBezTo>
                <a:cubicBezTo>
                  <a:pt x="3374" y="11515"/>
                  <a:pt x="3226" y="11550"/>
                  <a:pt x="1760" y="11589"/>
                </a:cubicBezTo>
                <a:lnTo>
                  <a:pt x="159" y="11632"/>
                </a:lnTo>
                <a:lnTo>
                  <a:pt x="338" y="12834"/>
                </a:lnTo>
                <a:cubicBezTo>
                  <a:pt x="560" y="14312"/>
                  <a:pt x="1317" y="15265"/>
                  <a:pt x="2581" y="15659"/>
                </a:cubicBezTo>
                <a:cubicBezTo>
                  <a:pt x="3235" y="15863"/>
                  <a:pt x="3530" y="16075"/>
                  <a:pt x="3530" y="16343"/>
                </a:cubicBezTo>
                <a:lnTo>
                  <a:pt x="3530" y="16733"/>
                </a:lnTo>
                <a:lnTo>
                  <a:pt x="6089" y="16733"/>
                </a:lnTo>
                <a:cubicBezTo>
                  <a:pt x="7642" y="16733"/>
                  <a:pt x="8802" y="16798"/>
                  <a:pt x="9041" y="16898"/>
                </a:cubicBezTo>
                <a:cubicBezTo>
                  <a:pt x="9315" y="17014"/>
                  <a:pt x="9436" y="17744"/>
                  <a:pt x="9436" y="19292"/>
                </a:cubicBezTo>
                <a:lnTo>
                  <a:pt x="9436" y="21521"/>
                </a:lnTo>
                <a:lnTo>
                  <a:pt x="10903" y="21552"/>
                </a:lnTo>
                <a:lnTo>
                  <a:pt x="12373" y="21584"/>
                </a:lnTo>
                <a:lnTo>
                  <a:pt x="12463" y="19192"/>
                </a:lnTo>
                <a:lnTo>
                  <a:pt x="12553" y="16801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1"/>
                </a:cubicBezTo>
                <a:cubicBezTo>
                  <a:pt x="17966" y="16311"/>
                  <a:pt x="18412" y="15976"/>
                  <a:pt x="18954" y="15716"/>
                </a:cubicBezTo>
                <a:cubicBezTo>
                  <a:pt x="20306" y="15066"/>
                  <a:pt x="20859" y="14447"/>
                  <a:pt x="21085" y="13328"/>
                </a:cubicBezTo>
                <a:cubicBezTo>
                  <a:pt x="21191" y="12805"/>
                  <a:pt x="21343" y="12205"/>
                  <a:pt x="21420" y="11996"/>
                </a:cubicBezTo>
                <a:cubicBezTo>
                  <a:pt x="21556" y="11630"/>
                  <a:pt x="21508" y="11616"/>
                  <a:pt x="20103" y="11616"/>
                </a:cubicBezTo>
                <a:cubicBezTo>
                  <a:pt x="18994" y="11616"/>
                  <a:pt x="18565" y="11551"/>
                  <a:pt x="18304" y="11345"/>
                </a:cubicBezTo>
                <a:cubicBezTo>
                  <a:pt x="18024" y="11125"/>
                  <a:pt x="18141" y="10989"/>
                  <a:pt x="18948" y="10601"/>
                </a:cubicBezTo>
                <a:cubicBezTo>
                  <a:pt x="20282" y="9961"/>
                  <a:pt x="20897" y="9294"/>
                  <a:pt x="21103" y="8262"/>
                </a:cubicBezTo>
                <a:cubicBezTo>
                  <a:pt x="21198" y="7787"/>
                  <a:pt x="21334" y="7196"/>
                  <a:pt x="21405" y="6949"/>
                </a:cubicBezTo>
                <a:cubicBezTo>
                  <a:pt x="21535" y="6501"/>
                  <a:pt x="21530" y="6499"/>
                  <a:pt x="20067" y="6499"/>
                </a:cubicBezTo>
                <a:cubicBezTo>
                  <a:pt x="18849" y="6499"/>
                  <a:pt x="18555" y="6446"/>
                  <a:pt x="18319" y="6188"/>
                </a:cubicBezTo>
                <a:cubicBezTo>
                  <a:pt x="18092" y="5939"/>
                  <a:pt x="18223" y="5793"/>
                  <a:pt x="18968" y="5462"/>
                </a:cubicBezTo>
                <a:cubicBezTo>
                  <a:pt x="19482" y="5233"/>
                  <a:pt x="20116" y="4830"/>
                  <a:pt x="20379" y="4564"/>
                </a:cubicBezTo>
                <a:cubicBezTo>
                  <a:pt x="20834" y="4102"/>
                  <a:pt x="20976" y="3763"/>
                  <a:pt x="21408" y="2109"/>
                </a:cubicBezTo>
                <a:lnTo>
                  <a:pt x="21600" y="1383"/>
                </a:lnTo>
                <a:lnTo>
                  <a:pt x="19986" y="1383"/>
                </a:lnTo>
                <a:cubicBezTo>
                  <a:pt x="18954" y="1383"/>
                  <a:pt x="18227" y="1308"/>
                  <a:pt x="17966" y="1176"/>
                </a:cubicBezTo>
                <a:cubicBezTo>
                  <a:pt x="17741" y="1061"/>
                  <a:pt x="17349" y="968"/>
                  <a:pt x="17094" y="968"/>
                </a:cubicBezTo>
                <a:cubicBezTo>
                  <a:pt x="16270" y="968"/>
                  <a:pt x="15014" y="529"/>
                  <a:pt x="15014" y="241"/>
                </a:cubicBezTo>
                <a:cubicBezTo>
                  <a:pt x="15014" y="40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2" name="حقوق الطريق"/>
          <p:cNvSpPr txBox="1"/>
          <p:nvPr>
            <p:ph type="ctrTitle"/>
          </p:nvPr>
        </p:nvSpPr>
        <p:spPr>
          <a:xfrm>
            <a:off x="5504175" y="-3134377"/>
            <a:ext cx="12253638" cy="5444257"/>
          </a:xfrm>
          <a:prstGeom prst="rect">
            <a:avLst/>
          </a:prstGeom>
        </p:spPr>
        <p:txBody>
          <a:bodyPr/>
          <a:lstStyle>
            <a:lvl1pPr algn="ctr">
              <a:defRPr spc="-200" sz="10000"/>
            </a:lvl1pPr>
          </a:lstStyle>
          <a:p>
            <a:pPr rtl="0">
              <a:defRPr/>
            </a:pPr>
            <a:r>
              <a:t>حقوق الطريق</a:t>
            </a:r>
          </a:p>
        </p:txBody>
      </p:sp>
      <p:pic>
        <p:nvPicPr>
          <p:cNvPr id="263" name="IMG_4292.png" descr="IMG_4292.png"/>
          <p:cNvPicPr>
            <a:picLocks noChangeAspect="1"/>
          </p:cNvPicPr>
          <p:nvPr/>
        </p:nvPicPr>
        <p:blipFill>
          <a:blip r:embed="rId6">
            <a:extLst/>
          </a:blip>
          <a:srcRect l="9299" t="59913" r="10635" b="35229"/>
          <a:stretch>
            <a:fillRect/>
          </a:stretch>
        </p:blipFill>
        <p:spPr>
          <a:xfrm>
            <a:off x="4647893" y="10063133"/>
            <a:ext cx="14086126" cy="1848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rcRect l="4347" t="28714" r="4344" b="28914"/>
          <a:stretch>
            <a:fillRect/>
          </a:stretch>
        </p:blipFill>
        <p:spPr>
          <a:xfrm>
            <a:off x="2682822" y="2889936"/>
            <a:ext cx="4376341" cy="20308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10799" y="0"/>
                </a:moveTo>
                <a:cubicBezTo>
                  <a:pt x="7259" y="0"/>
                  <a:pt x="3719" y="2073"/>
                  <a:pt x="1532" y="6220"/>
                </a:cubicBezTo>
                <a:cubicBezTo>
                  <a:pt x="542" y="8098"/>
                  <a:pt x="0" y="9738"/>
                  <a:pt x="0" y="10850"/>
                </a:cubicBezTo>
                <a:cubicBezTo>
                  <a:pt x="0" y="13453"/>
                  <a:pt x="2665" y="18095"/>
                  <a:pt x="5218" y="19940"/>
                </a:cubicBezTo>
                <a:cubicBezTo>
                  <a:pt x="6737" y="21038"/>
                  <a:pt x="8736" y="21589"/>
                  <a:pt x="10738" y="21594"/>
                </a:cubicBezTo>
                <a:cubicBezTo>
                  <a:pt x="12741" y="21600"/>
                  <a:pt x="14748" y="21059"/>
                  <a:pt x="16288" y="19970"/>
                </a:cubicBezTo>
                <a:cubicBezTo>
                  <a:pt x="18933" y="18099"/>
                  <a:pt x="21600" y="13522"/>
                  <a:pt x="21600" y="10850"/>
                </a:cubicBezTo>
                <a:cubicBezTo>
                  <a:pt x="21600" y="9738"/>
                  <a:pt x="21056" y="8098"/>
                  <a:pt x="20066" y="6220"/>
                </a:cubicBezTo>
                <a:cubicBezTo>
                  <a:pt x="17879" y="2073"/>
                  <a:pt x="14339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5" name="صورة" descr="صورة"/>
          <p:cNvPicPr>
            <a:picLocks noChangeAspect="1"/>
          </p:cNvPicPr>
          <p:nvPr/>
        </p:nvPicPr>
        <p:blipFill>
          <a:blip r:embed="rId8">
            <a:extLst/>
          </a:blip>
          <a:srcRect l="236" t="250" r="252" b="247"/>
          <a:stretch>
            <a:fillRect/>
          </a:stretch>
        </p:blipFill>
        <p:spPr>
          <a:xfrm>
            <a:off x="2621306" y="1415814"/>
            <a:ext cx="4499373" cy="4498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5" y="0"/>
                </a:moveTo>
                <a:cubicBezTo>
                  <a:pt x="9941" y="28"/>
                  <a:pt x="9411" y="65"/>
                  <a:pt x="9382" y="112"/>
                </a:cubicBezTo>
                <a:cubicBezTo>
                  <a:pt x="9325" y="204"/>
                  <a:pt x="9136" y="280"/>
                  <a:pt x="8962" y="280"/>
                </a:cubicBezTo>
                <a:cubicBezTo>
                  <a:pt x="8255" y="280"/>
                  <a:pt x="5977" y="1153"/>
                  <a:pt x="4990" y="1801"/>
                </a:cubicBezTo>
                <a:cubicBezTo>
                  <a:pt x="2786" y="3247"/>
                  <a:pt x="1262" y="5297"/>
                  <a:pt x="606" y="7709"/>
                </a:cubicBezTo>
                <a:cubicBezTo>
                  <a:pt x="406" y="8444"/>
                  <a:pt x="178" y="9177"/>
                  <a:pt x="97" y="9337"/>
                </a:cubicBezTo>
                <a:cubicBezTo>
                  <a:pt x="60" y="9409"/>
                  <a:pt x="26" y="10079"/>
                  <a:pt x="0" y="11044"/>
                </a:cubicBezTo>
                <a:cubicBezTo>
                  <a:pt x="19" y="11783"/>
                  <a:pt x="38" y="12505"/>
                  <a:pt x="63" y="12530"/>
                </a:cubicBezTo>
                <a:cubicBezTo>
                  <a:pt x="126" y="12594"/>
                  <a:pt x="336" y="13187"/>
                  <a:pt x="528" y="13851"/>
                </a:cubicBezTo>
                <a:cubicBezTo>
                  <a:pt x="1565" y="17447"/>
                  <a:pt x="4644" y="20430"/>
                  <a:pt x="8080" y="21166"/>
                </a:cubicBezTo>
                <a:cubicBezTo>
                  <a:pt x="8613" y="21280"/>
                  <a:pt x="9119" y="21435"/>
                  <a:pt x="9206" y="21512"/>
                </a:cubicBezTo>
                <a:cubicBezTo>
                  <a:pt x="9244" y="21546"/>
                  <a:pt x="9862" y="21576"/>
                  <a:pt x="10744" y="21600"/>
                </a:cubicBezTo>
                <a:cubicBezTo>
                  <a:pt x="11700" y="21573"/>
                  <a:pt x="12358" y="21537"/>
                  <a:pt x="12432" y="21497"/>
                </a:cubicBezTo>
                <a:cubicBezTo>
                  <a:pt x="12591" y="21411"/>
                  <a:pt x="13099" y="21258"/>
                  <a:pt x="13558" y="21154"/>
                </a:cubicBezTo>
                <a:cubicBezTo>
                  <a:pt x="17060" y="20362"/>
                  <a:pt x="20424" y="16983"/>
                  <a:pt x="21166" y="13517"/>
                </a:cubicBezTo>
                <a:cubicBezTo>
                  <a:pt x="21279" y="12988"/>
                  <a:pt x="21435" y="12482"/>
                  <a:pt x="21512" y="12395"/>
                </a:cubicBezTo>
                <a:cubicBezTo>
                  <a:pt x="21546" y="12356"/>
                  <a:pt x="21575" y="11720"/>
                  <a:pt x="21600" y="10800"/>
                </a:cubicBezTo>
                <a:cubicBezTo>
                  <a:pt x="21576" y="9881"/>
                  <a:pt x="21546" y="9244"/>
                  <a:pt x="21512" y="9205"/>
                </a:cubicBezTo>
                <a:cubicBezTo>
                  <a:pt x="21435" y="9118"/>
                  <a:pt x="21284" y="8629"/>
                  <a:pt x="21175" y="8119"/>
                </a:cubicBezTo>
                <a:cubicBezTo>
                  <a:pt x="20412" y="4543"/>
                  <a:pt x="17057" y="1189"/>
                  <a:pt x="13482" y="425"/>
                </a:cubicBezTo>
                <a:cubicBezTo>
                  <a:pt x="12971" y="316"/>
                  <a:pt x="12485" y="165"/>
                  <a:pt x="12398" y="88"/>
                </a:cubicBezTo>
                <a:cubicBezTo>
                  <a:pt x="12359" y="54"/>
                  <a:pt x="11722" y="25"/>
                  <a:pt x="10805" y="0"/>
                </a:cubicBezTo>
                <a:close/>
                <a:moveTo>
                  <a:pt x="11043" y="1968"/>
                </a:moveTo>
                <a:cubicBezTo>
                  <a:pt x="13222" y="2023"/>
                  <a:pt x="15293" y="2931"/>
                  <a:pt x="17001" y="4619"/>
                </a:cubicBezTo>
                <a:cubicBezTo>
                  <a:pt x="19868" y="7453"/>
                  <a:pt x="20464" y="11789"/>
                  <a:pt x="18447" y="15129"/>
                </a:cubicBezTo>
                <a:cubicBezTo>
                  <a:pt x="18145" y="15628"/>
                  <a:pt x="17823" y="16062"/>
                  <a:pt x="17730" y="16091"/>
                </a:cubicBezTo>
                <a:cubicBezTo>
                  <a:pt x="17638" y="16121"/>
                  <a:pt x="14819" y="13397"/>
                  <a:pt x="11468" y="10040"/>
                </a:cubicBezTo>
                <a:lnTo>
                  <a:pt x="5375" y="3939"/>
                </a:lnTo>
                <a:lnTo>
                  <a:pt x="5792" y="3594"/>
                </a:lnTo>
                <a:cubicBezTo>
                  <a:pt x="6466" y="3037"/>
                  <a:pt x="7715" y="2465"/>
                  <a:pt x="8837" y="2201"/>
                </a:cubicBezTo>
                <a:cubicBezTo>
                  <a:pt x="9577" y="2026"/>
                  <a:pt x="10317" y="1950"/>
                  <a:pt x="11043" y="1968"/>
                </a:cubicBezTo>
                <a:close/>
                <a:moveTo>
                  <a:pt x="3873" y="5509"/>
                </a:moveTo>
                <a:cubicBezTo>
                  <a:pt x="3966" y="5479"/>
                  <a:pt x="6784" y="8203"/>
                  <a:pt x="10136" y="11560"/>
                </a:cubicBezTo>
                <a:lnTo>
                  <a:pt x="16229" y="17661"/>
                </a:lnTo>
                <a:lnTo>
                  <a:pt x="15812" y="18006"/>
                </a:lnTo>
                <a:cubicBezTo>
                  <a:pt x="15137" y="18563"/>
                  <a:pt x="13888" y="19135"/>
                  <a:pt x="12767" y="19399"/>
                </a:cubicBezTo>
                <a:cubicBezTo>
                  <a:pt x="9803" y="20098"/>
                  <a:pt x="6815" y="19217"/>
                  <a:pt x="4622" y="16998"/>
                </a:cubicBezTo>
                <a:cubicBezTo>
                  <a:pt x="2735" y="15089"/>
                  <a:pt x="1832" y="12773"/>
                  <a:pt x="2008" y="10299"/>
                </a:cubicBezTo>
                <a:cubicBezTo>
                  <a:pt x="2057" y="9610"/>
                  <a:pt x="2214" y="8672"/>
                  <a:pt x="2355" y="8212"/>
                </a:cubicBezTo>
                <a:cubicBezTo>
                  <a:pt x="2629" y="7320"/>
                  <a:pt x="3596" y="5597"/>
                  <a:pt x="3873" y="550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وهو نوعان قولي وفعلي…"/>
          <p:cNvSpPr/>
          <p:nvPr/>
        </p:nvSpPr>
        <p:spPr>
          <a:xfrm>
            <a:off x="4342875" y="5557957"/>
            <a:ext cx="14696321" cy="7750241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6900">
                <a:solidFill>
                  <a:srgbClr val="CDC51D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وهو نوعان قولي وفعلي </a:t>
            </a:r>
          </a:p>
          <a:p>
            <a:pPr defTabSz="825500" rtl="0">
              <a:defRPr sz="6900">
                <a:solidFill>
                  <a:srgbClr val="8311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القولي : مثل الغيبة والنميمة والسخرية والتعليقات على المارة .</a:t>
            </a:r>
          </a:p>
          <a:p>
            <a:pPr defTabSz="825500" rtl="0">
              <a:defRPr sz="6900">
                <a:solidFill>
                  <a:srgbClr val="38571A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الفعلي : المضايقة في الطريق كسد الطريق عن المارة أو إتلاف المرافق العام .</a:t>
            </a:r>
          </a:p>
        </p:txBody>
      </p:sp>
      <p:sp>
        <p:nvSpPr>
          <p:cNvPr id="268" name="مستطيل"/>
          <p:cNvSpPr/>
          <p:nvPr/>
        </p:nvSpPr>
        <p:spPr>
          <a:xfrm>
            <a:off x="5720594" y="430950"/>
            <a:ext cx="11820801" cy="2018198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5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69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0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71" name="صفحة ٨٥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  <p:sp>
        <p:nvSpPr>
          <p:cNvPr id="272" name="٢- كف الأذى"/>
          <p:cNvSpPr/>
          <p:nvPr/>
        </p:nvSpPr>
        <p:spPr>
          <a:xfrm>
            <a:off x="4369136" y="2998086"/>
            <a:ext cx="14643799" cy="1814515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3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٢- كف الأذى </a:t>
            </a:r>
          </a:p>
        </p:txBody>
      </p:sp>
      <p:pic>
        <p:nvPicPr>
          <p:cNvPr id="273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4004" t="4194" r="23751" b="2344"/>
          <a:stretch>
            <a:fillRect/>
          </a:stretch>
        </p:blipFill>
        <p:spPr>
          <a:xfrm>
            <a:off x="20986548" y="4370824"/>
            <a:ext cx="2863454" cy="6773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79" y="26"/>
                  <a:pt x="11813" y="47"/>
                </a:cubicBezTo>
                <a:cubicBezTo>
                  <a:pt x="10054" y="95"/>
                  <a:pt x="8208" y="135"/>
                  <a:pt x="7712" y="136"/>
                </a:cubicBezTo>
                <a:cubicBezTo>
                  <a:pt x="7154" y="137"/>
                  <a:pt x="6811" y="213"/>
                  <a:pt x="6811" y="334"/>
                </a:cubicBezTo>
                <a:cubicBezTo>
                  <a:pt x="6811" y="632"/>
                  <a:pt x="2885" y="1383"/>
                  <a:pt x="1329" y="1383"/>
                </a:cubicBezTo>
                <a:lnTo>
                  <a:pt x="0" y="1383"/>
                </a:lnTo>
                <a:lnTo>
                  <a:pt x="141" y="2039"/>
                </a:lnTo>
                <a:cubicBezTo>
                  <a:pt x="599" y="4185"/>
                  <a:pt x="1272" y="5078"/>
                  <a:pt x="2733" y="5482"/>
                </a:cubicBezTo>
                <a:cubicBezTo>
                  <a:pt x="3334" y="5648"/>
                  <a:pt x="3535" y="5810"/>
                  <a:pt x="3464" y="6070"/>
                </a:cubicBezTo>
                <a:cubicBezTo>
                  <a:pt x="3375" y="6392"/>
                  <a:pt x="3195" y="6437"/>
                  <a:pt x="1736" y="6499"/>
                </a:cubicBezTo>
                <a:lnTo>
                  <a:pt x="111" y="6568"/>
                </a:lnTo>
                <a:lnTo>
                  <a:pt x="207" y="7328"/>
                </a:lnTo>
                <a:cubicBezTo>
                  <a:pt x="419" y="9030"/>
                  <a:pt x="1324" y="10183"/>
                  <a:pt x="2757" y="10579"/>
                </a:cubicBezTo>
                <a:cubicBezTo>
                  <a:pt x="3350" y="10742"/>
                  <a:pt x="3541" y="10904"/>
                  <a:pt x="3467" y="11176"/>
                </a:cubicBezTo>
                <a:cubicBezTo>
                  <a:pt x="3374" y="11515"/>
                  <a:pt x="3226" y="11550"/>
                  <a:pt x="1760" y="11589"/>
                </a:cubicBezTo>
                <a:lnTo>
                  <a:pt x="159" y="11632"/>
                </a:lnTo>
                <a:lnTo>
                  <a:pt x="338" y="12834"/>
                </a:lnTo>
                <a:cubicBezTo>
                  <a:pt x="560" y="14312"/>
                  <a:pt x="1317" y="15265"/>
                  <a:pt x="2581" y="15659"/>
                </a:cubicBezTo>
                <a:cubicBezTo>
                  <a:pt x="3235" y="15863"/>
                  <a:pt x="3530" y="16075"/>
                  <a:pt x="3530" y="16343"/>
                </a:cubicBezTo>
                <a:lnTo>
                  <a:pt x="3530" y="16733"/>
                </a:lnTo>
                <a:lnTo>
                  <a:pt x="6089" y="16733"/>
                </a:lnTo>
                <a:cubicBezTo>
                  <a:pt x="7642" y="16733"/>
                  <a:pt x="8802" y="16798"/>
                  <a:pt x="9041" y="16898"/>
                </a:cubicBezTo>
                <a:cubicBezTo>
                  <a:pt x="9315" y="17014"/>
                  <a:pt x="9436" y="17744"/>
                  <a:pt x="9436" y="19292"/>
                </a:cubicBezTo>
                <a:lnTo>
                  <a:pt x="9436" y="21521"/>
                </a:lnTo>
                <a:lnTo>
                  <a:pt x="10903" y="21552"/>
                </a:lnTo>
                <a:lnTo>
                  <a:pt x="12373" y="21584"/>
                </a:lnTo>
                <a:lnTo>
                  <a:pt x="12463" y="19192"/>
                </a:lnTo>
                <a:lnTo>
                  <a:pt x="12553" y="16801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1"/>
                </a:cubicBezTo>
                <a:cubicBezTo>
                  <a:pt x="17966" y="16311"/>
                  <a:pt x="18412" y="15976"/>
                  <a:pt x="18954" y="15716"/>
                </a:cubicBezTo>
                <a:cubicBezTo>
                  <a:pt x="20306" y="15066"/>
                  <a:pt x="20859" y="14447"/>
                  <a:pt x="21085" y="13328"/>
                </a:cubicBezTo>
                <a:cubicBezTo>
                  <a:pt x="21191" y="12805"/>
                  <a:pt x="21343" y="12205"/>
                  <a:pt x="21420" y="11996"/>
                </a:cubicBezTo>
                <a:cubicBezTo>
                  <a:pt x="21556" y="11630"/>
                  <a:pt x="21508" y="11616"/>
                  <a:pt x="20103" y="11616"/>
                </a:cubicBezTo>
                <a:cubicBezTo>
                  <a:pt x="18994" y="11616"/>
                  <a:pt x="18565" y="11551"/>
                  <a:pt x="18304" y="11345"/>
                </a:cubicBezTo>
                <a:cubicBezTo>
                  <a:pt x="18024" y="11125"/>
                  <a:pt x="18141" y="10989"/>
                  <a:pt x="18948" y="10601"/>
                </a:cubicBezTo>
                <a:cubicBezTo>
                  <a:pt x="20282" y="9961"/>
                  <a:pt x="20897" y="9294"/>
                  <a:pt x="21103" y="8262"/>
                </a:cubicBezTo>
                <a:cubicBezTo>
                  <a:pt x="21198" y="7787"/>
                  <a:pt x="21334" y="7196"/>
                  <a:pt x="21405" y="6949"/>
                </a:cubicBezTo>
                <a:cubicBezTo>
                  <a:pt x="21535" y="6501"/>
                  <a:pt x="21530" y="6499"/>
                  <a:pt x="20067" y="6499"/>
                </a:cubicBezTo>
                <a:cubicBezTo>
                  <a:pt x="18849" y="6499"/>
                  <a:pt x="18555" y="6446"/>
                  <a:pt x="18319" y="6188"/>
                </a:cubicBezTo>
                <a:cubicBezTo>
                  <a:pt x="18092" y="5939"/>
                  <a:pt x="18223" y="5793"/>
                  <a:pt x="18968" y="5462"/>
                </a:cubicBezTo>
                <a:cubicBezTo>
                  <a:pt x="19482" y="5233"/>
                  <a:pt x="20116" y="4830"/>
                  <a:pt x="20379" y="4564"/>
                </a:cubicBezTo>
                <a:cubicBezTo>
                  <a:pt x="20834" y="4102"/>
                  <a:pt x="20976" y="3763"/>
                  <a:pt x="21408" y="2109"/>
                </a:cubicBezTo>
                <a:lnTo>
                  <a:pt x="21600" y="1383"/>
                </a:lnTo>
                <a:lnTo>
                  <a:pt x="19986" y="1383"/>
                </a:lnTo>
                <a:cubicBezTo>
                  <a:pt x="18954" y="1383"/>
                  <a:pt x="18227" y="1308"/>
                  <a:pt x="17966" y="1176"/>
                </a:cubicBezTo>
                <a:cubicBezTo>
                  <a:pt x="17741" y="1061"/>
                  <a:pt x="17349" y="968"/>
                  <a:pt x="17094" y="968"/>
                </a:cubicBezTo>
                <a:cubicBezTo>
                  <a:pt x="16270" y="968"/>
                  <a:pt x="15014" y="529"/>
                  <a:pt x="15014" y="241"/>
                </a:cubicBezTo>
                <a:cubicBezTo>
                  <a:pt x="15014" y="40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4" name="حقوق الطريق"/>
          <p:cNvSpPr txBox="1"/>
          <p:nvPr>
            <p:ph type="ctrTitle"/>
          </p:nvPr>
        </p:nvSpPr>
        <p:spPr>
          <a:xfrm>
            <a:off x="5504175" y="-3134377"/>
            <a:ext cx="12253638" cy="5444257"/>
          </a:xfrm>
          <a:prstGeom prst="rect">
            <a:avLst/>
          </a:prstGeom>
        </p:spPr>
        <p:txBody>
          <a:bodyPr/>
          <a:lstStyle>
            <a:lvl1pPr algn="ctr">
              <a:defRPr spc="-200" sz="10000"/>
            </a:lvl1pPr>
          </a:lstStyle>
          <a:p>
            <a:pPr rtl="0">
              <a:defRPr/>
            </a:pPr>
            <a:r>
              <a:t>حقوق الطريق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اذا سلم أحد المارة فيجب على الجالس في الطريق رد السلام"/>
          <p:cNvSpPr/>
          <p:nvPr/>
        </p:nvSpPr>
        <p:spPr>
          <a:xfrm>
            <a:off x="3574269" y="5557957"/>
            <a:ext cx="16892336" cy="7750241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000">
                <a:solidFill>
                  <a:srgbClr val="2C097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اذا سلم أحد المارة فيجب على الجالس في الطريق رد السلام</a:t>
            </a:r>
          </a:p>
          <a:p>
            <a:pPr defTabSz="825500" rtl="0">
              <a:defRPr sz="8000">
                <a:solidFill>
                  <a:srgbClr val="2C097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  <a:p>
            <a:pPr defTabSz="825500" rtl="0">
              <a:defRPr sz="8000">
                <a:solidFill>
                  <a:srgbClr val="2C097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77" name="مستطيل"/>
          <p:cNvSpPr/>
          <p:nvPr/>
        </p:nvSpPr>
        <p:spPr>
          <a:xfrm>
            <a:off x="5720594" y="430950"/>
            <a:ext cx="11820801" cy="2018198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5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78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9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80" name="صفحة ٨٦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٨٦</a:t>
            </a:r>
          </a:p>
        </p:txBody>
      </p:sp>
      <p:sp>
        <p:nvSpPr>
          <p:cNvPr id="281" name="٣- رد السلام"/>
          <p:cNvSpPr/>
          <p:nvPr/>
        </p:nvSpPr>
        <p:spPr>
          <a:xfrm>
            <a:off x="8228596" y="2799378"/>
            <a:ext cx="12288958" cy="2211931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3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٣- رد السلام</a:t>
            </a:r>
          </a:p>
        </p:txBody>
      </p:sp>
      <p:pic>
        <p:nvPicPr>
          <p:cNvPr id="282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4004" t="4194" r="23751" b="2344"/>
          <a:stretch>
            <a:fillRect/>
          </a:stretch>
        </p:blipFill>
        <p:spPr>
          <a:xfrm>
            <a:off x="20986548" y="4370824"/>
            <a:ext cx="2863454" cy="6773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79" y="26"/>
                  <a:pt x="11813" y="47"/>
                </a:cubicBezTo>
                <a:cubicBezTo>
                  <a:pt x="10054" y="95"/>
                  <a:pt x="8208" y="135"/>
                  <a:pt x="7712" y="136"/>
                </a:cubicBezTo>
                <a:cubicBezTo>
                  <a:pt x="7154" y="137"/>
                  <a:pt x="6811" y="213"/>
                  <a:pt x="6811" y="334"/>
                </a:cubicBezTo>
                <a:cubicBezTo>
                  <a:pt x="6811" y="632"/>
                  <a:pt x="2885" y="1383"/>
                  <a:pt x="1329" y="1383"/>
                </a:cubicBezTo>
                <a:lnTo>
                  <a:pt x="0" y="1383"/>
                </a:lnTo>
                <a:lnTo>
                  <a:pt x="141" y="2039"/>
                </a:lnTo>
                <a:cubicBezTo>
                  <a:pt x="599" y="4185"/>
                  <a:pt x="1272" y="5078"/>
                  <a:pt x="2733" y="5482"/>
                </a:cubicBezTo>
                <a:cubicBezTo>
                  <a:pt x="3334" y="5648"/>
                  <a:pt x="3535" y="5810"/>
                  <a:pt x="3464" y="6070"/>
                </a:cubicBezTo>
                <a:cubicBezTo>
                  <a:pt x="3375" y="6392"/>
                  <a:pt x="3195" y="6437"/>
                  <a:pt x="1736" y="6499"/>
                </a:cubicBezTo>
                <a:lnTo>
                  <a:pt x="111" y="6568"/>
                </a:lnTo>
                <a:lnTo>
                  <a:pt x="207" y="7328"/>
                </a:lnTo>
                <a:cubicBezTo>
                  <a:pt x="419" y="9030"/>
                  <a:pt x="1324" y="10183"/>
                  <a:pt x="2757" y="10579"/>
                </a:cubicBezTo>
                <a:cubicBezTo>
                  <a:pt x="3350" y="10742"/>
                  <a:pt x="3541" y="10904"/>
                  <a:pt x="3467" y="11176"/>
                </a:cubicBezTo>
                <a:cubicBezTo>
                  <a:pt x="3374" y="11515"/>
                  <a:pt x="3226" y="11550"/>
                  <a:pt x="1760" y="11589"/>
                </a:cubicBezTo>
                <a:lnTo>
                  <a:pt x="159" y="11632"/>
                </a:lnTo>
                <a:lnTo>
                  <a:pt x="338" y="12834"/>
                </a:lnTo>
                <a:cubicBezTo>
                  <a:pt x="560" y="14312"/>
                  <a:pt x="1317" y="15265"/>
                  <a:pt x="2581" y="15659"/>
                </a:cubicBezTo>
                <a:cubicBezTo>
                  <a:pt x="3235" y="15863"/>
                  <a:pt x="3530" y="16075"/>
                  <a:pt x="3530" y="16343"/>
                </a:cubicBezTo>
                <a:lnTo>
                  <a:pt x="3530" y="16733"/>
                </a:lnTo>
                <a:lnTo>
                  <a:pt x="6089" y="16733"/>
                </a:lnTo>
                <a:cubicBezTo>
                  <a:pt x="7642" y="16733"/>
                  <a:pt x="8802" y="16798"/>
                  <a:pt x="9041" y="16898"/>
                </a:cubicBezTo>
                <a:cubicBezTo>
                  <a:pt x="9315" y="17014"/>
                  <a:pt x="9436" y="17744"/>
                  <a:pt x="9436" y="19292"/>
                </a:cubicBezTo>
                <a:lnTo>
                  <a:pt x="9436" y="21521"/>
                </a:lnTo>
                <a:lnTo>
                  <a:pt x="10903" y="21552"/>
                </a:lnTo>
                <a:lnTo>
                  <a:pt x="12373" y="21584"/>
                </a:lnTo>
                <a:lnTo>
                  <a:pt x="12463" y="19192"/>
                </a:lnTo>
                <a:lnTo>
                  <a:pt x="12553" y="16801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1"/>
                </a:cubicBezTo>
                <a:cubicBezTo>
                  <a:pt x="17966" y="16311"/>
                  <a:pt x="18412" y="15976"/>
                  <a:pt x="18954" y="15716"/>
                </a:cubicBezTo>
                <a:cubicBezTo>
                  <a:pt x="20306" y="15066"/>
                  <a:pt x="20859" y="14447"/>
                  <a:pt x="21085" y="13328"/>
                </a:cubicBezTo>
                <a:cubicBezTo>
                  <a:pt x="21191" y="12805"/>
                  <a:pt x="21343" y="12205"/>
                  <a:pt x="21420" y="11996"/>
                </a:cubicBezTo>
                <a:cubicBezTo>
                  <a:pt x="21556" y="11630"/>
                  <a:pt x="21508" y="11616"/>
                  <a:pt x="20103" y="11616"/>
                </a:cubicBezTo>
                <a:cubicBezTo>
                  <a:pt x="18994" y="11616"/>
                  <a:pt x="18565" y="11551"/>
                  <a:pt x="18304" y="11345"/>
                </a:cubicBezTo>
                <a:cubicBezTo>
                  <a:pt x="18024" y="11125"/>
                  <a:pt x="18141" y="10989"/>
                  <a:pt x="18948" y="10601"/>
                </a:cubicBezTo>
                <a:cubicBezTo>
                  <a:pt x="20282" y="9961"/>
                  <a:pt x="20897" y="9294"/>
                  <a:pt x="21103" y="8262"/>
                </a:cubicBezTo>
                <a:cubicBezTo>
                  <a:pt x="21198" y="7787"/>
                  <a:pt x="21334" y="7196"/>
                  <a:pt x="21405" y="6949"/>
                </a:cubicBezTo>
                <a:cubicBezTo>
                  <a:pt x="21535" y="6501"/>
                  <a:pt x="21530" y="6499"/>
                  <a:pt x="20067" y="6499"/>
                </a:cubicBezTo>
                <a:cubicBezTo>
                  <a:pt x="18849" y="6499"/>
                  <a:pt x="18555" y="6446"/>
                  <a:pt x="18319" y="6188"/>
                </a:cubicBezTo>
                <a:cubicBezTo>
                  <a:pt x="18092" y="5939"/>
                  <a:pt x="18223" y="5793"/>
                  <a:pt x="18968" y="5462"/>
                </a:cubicBezTo>
                <a:cubicBezTo>
                  <a:pt x="19482" y="5233"/>
                  <a:pt x="20116" y="4830"/>
                  <a:pt x="20379" y="4564"/>
                </a:cubicBezTo>
                <a:cubicBezTo>
                  <a:pt x="20834" y="4102"/>
                  <a:pt x="20976" y="3763"/>
                  <a:pt x="21408" y="2109"/>
                </a:cubicBezTo>
                <a:lnTo>
                  <a:pt x="21600" y="1383"/>
                </a:lnTo>
                <a:lnTo>
                  <a:pt x="19986" y="1383"/>
                </a:lnTo>
                <a:cubicBezTo>
                  <a:pt x="18954" y="1383"/>
                  <a:pt x="18227" y="1308"/>
                  <a:pt x="17966" y="1176"/>
                </a:cubicBezTo>
                <a:cubicBezTo>
                  <a:pt x="17741" y="1061"/>
                  <a:pt x="17349" y="968"/>
                  <a:pt x="17094" y="968"/>
                </a:cubicBezTo>
                <a:cubicBezTo>
                  <a:pt x="16270" y="968"/>
                  <a:pt x="15014" y="529"/>
                  <a:pt x="15014" y="241"/>
                </a:cubicBezTo>
                <a:cubicBezTo>
                  <a:pt x="15014" y="40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3" name="حقوق الطريق"/>
          <p:cNvSpPr txBox="1"/>
          <p:nvPr>
            <p:ph type="ctrTitle"/>
          </p:nvPr>
        </p:nvSpPr>
        <p:spPr>
          <a:xfrm>
            <a:off x="5504175" y="-3134377"/>
            <a:ext cx="12253638" cy="5444257"/>
          </a:xfrm>
          <a:prstGeom prst="rect">
            <a:avLst/>
          </a:prstGeom>
        </p:spPr>
        <p:txBody>
          <a:bodyPr/>
          <a:lstStyle>
            <a:lvl1pPr algn="ctr">
              <a:defRPr spc="-200" sz="10000"/>
            </a:lvl1pPr>
          </a:lstStyle>
          <a:p>
            <a:pPr rtl="0">
              <a:defRPr/>
            </a:pPr>
            <a:r>
              <a:t>حقوق الطريق</a:t>
            </a:r>
          </a:p>
        </p:txBody>
      </p:sp>
      <p:pic>
        <p:nvPicPr>
          <p:cNvPr id="284" name="IMG_4293.png" descr="IMG_4293.png"/>
          <p:cNvPicPr>
            <a:picLocks noChangeAspect="1"/>
          </p:cNvPicPr>
          <p:nvPr/>
        </p:nvPicPr>
        <p:blipFill>
          <a:blip r:embed="rId6">
            <a:extLst/>
          </a:blip>
          <a:srcRect l="53943" t="23784" r="3981" b="73225"/>
          <a:stretch>
            <a:fillRect/>
          </a:stretch>
        </p:blipFill>
        <p:spPr>
          <a:xfrm>
            <a:off x="6377185" y="9372986"/>
            <a:ext cx="11629678" cy="1787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G_4293.png" descr="IMG_4293.png"/>
          <p:cNvPicPr>
            <a:picLocks noChangeAspect="1"/>
          </p:cNvPicPr>
          <p:nvPr/>
        </p:nvPicPr>
        <p:blipFill>
          <a:blip r:embed="rId6">
            <a:extLst/>
          </a:blip>
          <a:srcRect l="11805" t="23921" r="46120" b="73088"/>
          <a:stretch>
            <a:fillRect/>
          </a:stretch>
        </p:blipFill>
        <p:spPr>
          <a:xfrm>
            <a:off x="5387564" y="11013641"/>
            <a:ext cx="11977681" cy="1841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rcRect l="2223" t="15168" r="1681" b="14684"/>
          <a:stretch>
            <a:fillRect/>
          </a:stretch>
        </p:blipFill>
        <p:spPr>
          <a:xfrm>
            <a:off x="3361371" y="2387657"/>
            <a:ext cx="4820048" cy="3518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2" fill="norm" stroke="1" extrusionOk="0">
                <a:moveTo>
                  <a:pt x="15790" y="0"/>
                </a:moveTo>
                <a:cubicBezTo>
                  <a:pt x="15496" y="1"/>
                  <a:pt x="15144" y="377"/>
                  <a:pt x="14379" y="1399"/>
                </a:cubicBezTo>
                <a:cubicBezTo>
                  <a:pt x="13424" y="2676"/>
                  <a:pt x="13215" y="3138"/>
                  <a:pt x="13435" y="3497"/>
                </a:cubicBezTo>
                <a:cubicBezTo>
                  <a:pt x="13650" y="3850"/>
                  <a:pt x="13583" y="4155"/>
                  <a:pt x="13145" y="4788"/>
                </a:cubicBezTo>
                <a:cubicBezTo>
                  <a:pt x="12631" y="5530"/>
                  <a:pt x="12366" y="5614"/>
                  <a:pt x="10596" y="5598"/>
                </a:cubicBezTo>
                <a:cubicBezTo>
                  <a:pt x="8982" y="5584"/>
                  <a:pt x="8544" y="5461"/>
                  <a:pt x="8185" y="4923"/>
                </a:cubicBezTo>
                <a:cubicBezTo>
                  <a:pt x="7847" y="4417"/>
                  <a:pt x="7814" y="4172"/>
                  <a:pt x="8044" y="3859"/>
                </a:cubicBezTo>
                <a:cubicBezTo>
                  <a:pt x="8275" y="3547"/>
                  <a:pt x="8070" y="3078"/>
                  <a:pt x="7151" y="1814"/>
                </a:cubicBezTo>
                <a:cubicBezTo>
                  <a:pt x="6496" y="911"/>
                  <a:pt x="5840" y="171"/>
                  <a:pt x="5693" y="171"/>
                </a:cubicBezTo>
                <a:cubicBezTo>
                  <a:pt x="5547" y="171"/>
                  <a:pt x="4206" y="1832"/>
                  <a:pt x="2714" y="3862"/>
                </a:cubicBezTo>
                <a:lnTo>
                  <a:pt x="0" y="7554"/>
                </a:lnTo>
                <a:lnTo>
                  <a:pt x="1247" y="9218"/>
                </a:lnTo>
                <a:cubicBezTo>
                  <a:pt x="2060" y="10305"/>
                  <a:pt x="2629" y="10811"/>
                  <a:pt x="2887" y="10678"/>
                </a:cubicBezTo>
                <a:cubicBezTo>
                  <a:pt x="3155" y="10538"/>
                  <a:pt x="3563" y="10976"/>
                  <a:pt x="4171" y="12055"/>
                </a:cubicBezTo>
                <a:cubicBezTo>
                  <a:pt x="4975" y="13484"/>
                  <a:pt x="5026" y="13692"/>
                  <a:pt x="4681" y="14209"/>
                </a:cubicBezTo>
                <a:cubicBezTo>
                  <a:pt x="4162" y="14986"/>
                  <a:pt x="4201" y="15700"/>
                  <a:pt x="4804" y="16440"/>
                </a:cubicBezTo>
                <a:cubicBezTo>
                  <a:pt x="5082" y="16781"/>
                  <a:pt x="5309" y="17272"/>
                  <a:pt x="5309" y="17530"/>
                </a:cubicBezTo>
                <a:cubicBezTo>
                  <a:pt x="5309" y="17788"/>
                  <a:pt x="5593" y="18144"/>
                  <a:pt x="5940" y="18323"/>
                </a:cubicBezTo>
                <a:cubicBezTo>
                  <a:pt x="6287" y="18502"/>
                  <a:pt x="6572" y="18874"/>
                  <a:pt x="6572" y="19148"/>
                </a:cubicBezTo>
                <a:cubicBezTo>
                  <a:pt x="6572" y="19423"/>
                  <a:pt x="6799" y="19745"/>
                  <a:pt x="7077" y="19864"/>
                </a:cubicBezTo>
                <a:cubicBezTo>
                  <a:pt x="7355" y="19984"/>
                  <a:pt x="7700" y="20381"/>
                  <a:pt x="7843" y="20745"/>
                </a:cubicBezTo>
                <a:cubicBezTo>
                  <a:pt x="8165" y="21559"/>
                  <a:pt x="9026" y="21600"/>
                  <a:pt x="9652" y="20832"/>
                </a:cubicBezTo>
                <a:cubicBezTo>
                  <a:pt x="10011" y="20391"/>
                  <a:pt x="10189" y="20351"/>
                  <a:pt x="10417" y="20660"/>
                </a:cubicBezTo>
                <a:cubicBezTo>
                  <a:pt x="10859" y="21261"/>
                  <a:pt x="11487" y="21149"/>
                  <a:pt x="12001" y="20378"/>
                </a:cubicBezTo>
                <a:cubicBezTo>
                  <a:pt x="12253" y="20001"/>
                  <a:pt x="12664" y="19693"/>
                  <a:pt x="12916" y="19693"/>
                </a:cubicBezTo>
                <a:cubicBezTo>
                  <a:pt x="13167" y="19693"/>
                  <a:pt x="13494" y="19385"/>
                  <a:pt x="13643" y="19008"/>
                </a:cubicBezTo>
                <a:cubicBezTo>
                  <a:pt x="13792" y="18631"/>
                  <a:pt x="14140" y="18323"/>
                  <a:pt x="14417" y="18323"/>
                </a:cubicBezTo>
                <a:cubicBezTo>
                  <a:pt x="14720" y="18323"/>
                  <a:pt x="15013" y="17984"/>
                  <a:pt x="15158" y="17467"/>
                </a:cubicBezTo>
                <a:cubicBezTo>
                  <a:pt x="15290" y="16996"/>
                  <a:pt x="15575" y="16611"/>
                  <a:pt x="15791" y="16611"/>
                </a:cubicBezTo>
                <a:cubicBezTo>
                  <a:pt x="16351" y="16611"/>
                  <a:pt x="16543" y="15675"/>
                  <a:pt x="16174" y="14739"/>
                </a:cubicBezTo>
                <a:cubicBezTo>
                  <a:pt x="15896" y="14035"/>
                  <a:pt x="15949" y="13762"/>
                  <a:pt x="16624" y="12431"/>
                </a:cubicBezTo>
                <a:cubicBezTo>
                  <a:pt x="17691" y="10327"/>
                  <a:pt x="18093" y="9913"/>
                  <a:pt x="18561" y="10439"/>
                </a:cubicBezTo>
                <a:cubicBezTo>
                  <a:pt x="18867" y="10784"/>
                  <a:pt x="19166" y="10553"/>
                  <a:pt x="20266" y="9124"/>
                </a:cubicBezTo>
                <a:lnTo>
                  <a:pt x="21600" y="7393"/>
                </a:lnTo>
                <a:lnTo>
                  <a:pt x="19073" y="3929"/>
                </a:lnTo>
                <a:cubicBezTo>
                  <a:pt x="17684" y="2025"/>
                  <a:pt x="16335" y="310"/>
                  <a:pt x="16076" y="116"/>
                </a:cubicBezTo>
                <a:cubicBezTo>
                  <a:pt x="15978" y="43"/>
                  <a:pt x="15887" y="0"/>
                  <a:pt x="1579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9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0" name="صفحة ٨٦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٨٦</a:t>
            </a:r>
          </a:p>
        </p:txBody>
      </p:sp>
      <p:pic>
        <p:nvPicPr>
          <p:cNvPr id="291" name="IMG_4293.png" descr="IMG_4293.png"/>
          <p:cNvPicPr>
            <a:picLocks noChangeAspect="1"/>
          </p:cNvPicPr>
          <p:nvPr/>
        </p:nvPicPr>
        <p:blipFill>
          <a:blip r:embed="rId5">
            <a:extLst/>
          </a:blip>
          <a:srcRect l="9869" t="26717" r="4229" b="54330"/>
          <a:stretch>
            <a:fillRect/>
          </a:stretch>
        </p:blipFill>
        <p:spPr>
          <a:xfrm>
            <a:off x="2310774" y="2415610"/>
            <a:ext cx="19130813" cy="9131821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مستطيل"/>
          <p:cNvSpPr/>
          <p:nvPr/>
        </p:nvSpPr>
        <p:spPr>
          <a:xfrm>
            <a:off x="2344617" y="2650775"/>
            <a:ext cx="19063276" cy="8853517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93" name="يسلم الصغير…"/>
          <p:cNvSpPr txBox="1"/>
          <p:nvPr>
            <p:ph type="ctrTitle"/>
          </p:nvPr>
        </p:nvSpPr>
        <p:spPr>
          <a:xfrm>
            <a:off x="3759365" y="3943653"/>
            <a:ext cx="21971004" cy="5444256"/>
          </a:xfrm>
          <a:prstGeom prst="rect">
            <a:avLst/>
          </a:prstGeom>
        </p:spPr>
        <p:txBody>
          <a:bodyPr/>
          <a:lstStyle/>
          <a:p>
            <a:pPr algn="ctr" rtl="0">
              <a:defRPr spc="-100" sz="5000"/>
            </a:pPr>
          </a:p>
          <a:p>
            <a:pPr algn="ctr" rtl="0">
              <a:defRPr spc="-100" sz="5000"/>
            </a:pPr>
          </a:p>
          <a:p>
            <a:pPr algn="ctr" rtl="0">
              <a:defRPr spc="-100" sz="5000"/>
            </a:pPr>
          </a:p>
          <a:p>
            <a:pPr algn="ctr" rtl="0">
              <a:defRPr spc="-100" sz="5000"/>
            </a:pPr>
            <a:r>
              <a:t>يسلم الصغير</a:t>
            </a:r>
          </a:p>
          <a:p>
            <a:pPr algn="ctr" rtl="0">
              <a:defRPr spc="-100" sz="5000"/>
            </a:pPr>
            <a:r>
              <a:t> على الكبير </a:t>
            </a:r>
          </a:p>
        </p:txBody>
      </p:sp>
      <p:sp>
        <p:nvSpPr>
          <p:cNvPr id="294" name="يسلم القليل…"/>
          <p:cNvSpPr txBox="1"/>
          <p:nvPr/>
        </p:nvSpPr>
        <p:spPr>
          <a:xfrm>
            <a:off x="-1137019" y="3943653"/>
            <a:ext cx="21971004" cy="544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يسلم القليل </a:t>
            </a: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على الكثير</a:t>
            </a:r>
          </a:p>
        </p:txBody>
      </p:sp>
      <p:sp>
        <p:nvSpPr>
          <p:cNvPr id="295" name="يسلم الراكب…"/>
          <p:cNvSpPr txBox="1"/>
          <p:nvPr/>
        </p:nvSpPr>
        <p:spPr>
          <a:xfrm>
            <a:off x="-5951052" y="3943653"/>
            <a:ext cx="21971004" cy="544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يسلم الراكب</a:t>
            </a: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على الماشي</a:t>
            </a:r>
          </a:p>
        </p:txBody>
      </p:sp>
      <p:sp>
        <p:nvSpPr>
          <p:cNvPr id="296" name="إفشاء السلام"/>
          <p:cNvSpPr txBox="1"/>
          <p:nvPr/>
        </p:nvSpPr>
        <p:spPr>
          <a:xfrm>
            <a:off x="-1137019" y="2159706"/>
            <a:ext cx="21971004" cy="340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إفشاء السلام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الأمر بالمعروف مسؤولية واجبة على المسلم وهي حث المارة على الخير بأسلوب حسن وكلمة طيبة"/>
          <p:cNvSpPr/>
          <p:nvPr/>
        </p:nvSpPr>
        <p:spPr>
          <a:xfrm>
            <a:off x="3574269" y="5557957"/>
            <a:ext cx="16892336" cy="7750241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000">
                <a:solidFill>
                  <a:srgbClr val="2C097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الأمر بالمعروف مسؤولية واجبة على المسلم وهي حث المارة على الخير بأسلوب حسن وكلمة طيبة</a:t>
            </a:r>
          </a:p>
        </p:txBody>
      </p:sp>
      <p:sp>
        <p:nvSpPr>
          <p:cNvPr id="299" name="مستطيل"/>
          <p:cNvSpPr/>
          <p:nvPr/>
        </p:nvSpPr>
        <p:spPr>
          <a:xfrm>
            <a:off x="5720594" y="430950"/>
            <a:ext cx="11820801" cy="2018198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5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300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1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2" name="صفحة ٨٦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٨٦</a:t>
            </a:r>
          </a:p>
        </p:txBody>
      </p:sp>
      <p:sp>
        <p:nvSpPr>
          <p:cNvPr id="303" name="٤- الأمر بالمعروف"/>
          <p:cNvSpPr/>
          <p:nvPr/>
        </p:nvSpPr>
        <p:spPr>
          <a:xfrm>
            <a:off x="4309095" y="2897587"/>
            <a:ext cx="14643799" cy="1814514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3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٤- الأمر بالمعروف</a:t>
            </a:r>
          </a:p>
        </p:txBody>
      </p:sp>
      <p:pic>
        <p:nvPicPr>
          <p:cNvPr id="304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4004" t="4194" r="23751" b="2344"/>
          <a:stretch>
            <a:fillRect/>
          </a:stretch>
        </p:blipFill>
        <p:spPr>
          <a:xfrm>
            <a:off x="20986548" y="4370824"/>
            <a:ext cx="2863454" cy="6773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79" y="26"/>
                  <a:pt x="11813" y="47"/>
                </a:cubicBezTo>
                <a:cubicBezTo>
                  <a:pt x="10054" y="95"/>
                  <a:pt x="8208" y="135"/>
                  <a:pt x="7712" y="136"/>
                </a:cubicBezTo>
                <a:cubicBezTo>
                  <a:pt x="7154" y="137"/>
                  <a:pt x="6811" y="213"/>
                  <a:pt x="6811" y="334"/>
                </a:cubicBezTo>
                <a:cubicBezTo>
                  <a:pt x="6811" y="632"/>
                  <a:pt x="2885" y="1383"/>
                  <a:pt x="1329" y="1383"/>
                </a:cubicBezTo>
                <a:lnTo>
                  <a:pt x="0" y="1383"/>
                </a:lnTo>
                <a:lnTo>
                  <a:pt x="141" y="2039"/>
                </a:lnTo>
                <a:cubicBezTo>
                  <a:pt x="599" y="4185"/>
                  <a:pt x="1272" y="5078"/>
                  <a:pt x="2733" y="5482"/>
                </a:cubicBezTo>
                <a:cubicBezTo>
                  <a:pt x="3334" y="5648"/>
                  <a:pt x="3535" y="5810"/>
                  <a:pt x="3464" y="6070"/>
                </a:cubicBezTo>
                <a:cubicBezTo>
                  <a:pt x="3375" y="6392"/>
                  <a:pt x="3195" y="6437"/>
                  <a:pt x="1736" y="6499"/>
                </a:cubicBezTo>
                <a:lnTo>
                  <a:pt x="111" y="6568"/>
                </a:lnTo>
                <a:lnTo>
                  <a:pt x="207" y="7328"/>
                </a:lnTo>
                <a:cubicBezTo>
                  <a:pt x="419" y="9030"/>
                  <a:pt x="1324" y="10183"/>
                  <a:pt x="2757" y="10579"/>
                </a:cubicBezTo>
                <a:cubicBezTo>
                  <a:pt x="3350" y="10742"/>
                  <a:pt x="3541" y="10904"/>
                  <a:pt x="3467" y="11176"/>
                </a:cubicBezTo>
                <a:cubicBezTo>
                  <a:pt x="3374" y="11515"/>
                  <a:pt x="3226" y="11550"/>
                  <a:pt x="1760" y="11589"/>
                </a:cubicBezTo>
                <a:lnTo>
                  <a:pt x="159" y="11632"/>
                </a:lnTo>
                <a:lnTo>
                  <a:pt x="338" y="12834"/>
                </a:lnTo>
                <a:cubicBezTo>
                  <a:pt x="560" y="14312"/>
                  <a:pt x="1317" y="15265"/>
                  <a:pt x="2581" y="15659"/>
                </a:cubicBezTo>
                <a:cubicBezTo>
                  <a:pt x="3235" y="15863"/>
                  <a:pt x="3530" y="16075"/>
                  <a:pt x="3530" y="16343"/>
                </a:cubicBezTo>
                <a:lnTo>
                  <a:pt x="3530" y="16733"/>
                </a:lnTo>
                <a:lnTo>
                  <a:pt x="6089" y="16733"/>
                </a:lnTo>
                <a:cubicBezTo>
                  <a:pt x="7642" y="16733"/>
                  <a:pt x="8802" y="16798"/>
                  <a:pt x="9041" y="16898"/>
                </a:cubicBezTo>
                <a:cubicBezTo>
                  <a:pt x="9315" y="17014"/>
                  <a:pt x="9436" y="17744"/>
                  <a:pt x="9436" y="19292"/>
                </a:cubicBezTo>
                <a:lnTo>
                  <a:pt x="9436" y="21521"/>
                </a:lnTo>
                <a:lnTo>
                  <a:pt x="10903" y="21552"/>
                </a:lnTo>
                <a:lnTo>
                  <a:pt x="12373" y="21584"/>
                </a:lnTo>
                <a:lnTo>
                  <a:pt x="12463" y="19192"/>
                </a:lnTo>
                <a:lnTo>
                  <a:pt x="12553" y="16801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1"/>
                </a:cubicBezTo>
                <a:cubicBezTo>
                  <a:pt x="17966" y="16311"/>
                  <a:pt x="18412" y="15976"/>
                  <a:pt x="18954" y="15716"/>
                </a:cubicBezTo>
                <a:cubicBezTo>
                  <a:pt x="20306" y="15066"/>
                  <a:pt x="20859" y="14447"/>
                  <a:pt x="21085" y="13328"/>
                </a:cubicBezTo>
                <a:cubicBezTo>
                  <a:pt x="21191" y="12805"/>
                  <a:pt x="21343" y="12205"/>
                  <a:pt x="21420" y="11996"/>
                </a:cubicBezTo>
                <a:cubicBezTo>
                  <a:pt x="21556" y="11630"/>
                  <a:pt x="21508" y="11616"/>
                  <a:pt x="20103" y="11616"/>
                </a:cubicBezTo>
                <a:cubicBezTo>
                  <a:pt x="18994" y="11616"/>
                  <a:pt x="18565" y="11551"/>
                  <a:pt x="18304" y="11345"/>
                </a:cubicBezTo>
                <a:cubicBezTo>
                  <a:pt x="18024" y="11125"/>
                  <a:pt x="18141" y="10989"/>
                  <a:pt x="18948" y="10601"/>
                </a:cubicBezTo>
                <a:cubicBezTo>
                  <a:pt x="20282" y="9961"/>
                  <a:pt x="20897" y="9294"/>
                  <a:pt x="21103" y="8262"/>
                </a:cubicBezTo>
                <a:cubicBezTo>
                  <a:pt x="21198" y="7787"/>
                  <a:pt x="21334" y="7196"/>
                  <a:pt x="21405" y="6949"/>
                </a:cubicBezTo>
                <a:cubicBezTo>
                  <a:pt x="21535" y="6501"/>
                  <a:pt x="21530" y="6499"/>
                  <a:pt x="20067" y="6499"/>
                </a:cubicBezTo>
                <a:cubicBezTo>
                  <a:pt x="18849" y="6499"/>
                  <a:pt x="18555" y="6446"/>
                  <a:pt x="18319" y="6188"/>
                </a:cubicBezTo>
                <a:cubicBezTo>
                  <a:pt x="18092" y="5939"/>
                  <a:pt x="18223" y="5793"/>
                  <a:pt x="18968" y="5462"/>
                </a:cubicBezTo>
                <a:cubicBezTo>
                  <a:pt x="19482" y="5233"/>
                  <a:pt x="20116" y="4830"/>
                  <a:pt x="20379" y="4564"/>
                </a:cubicBezTo>
                <a:cubicBezTo>
                  <a:pt x="20834" y="4102"/>
                  <a:pt x="20976" y="3763"/>
                  <a:pt x="21408" y="2109"/>
                </a:cubicBezTo>
                <a:lnTo>
                  <a:pt x="21600" y="1383"/>
                </a:lnTo>
                <a:lnTo>
                  <a:pt x="19986" y="1383"/>
                </a:lnTo>
                <a:cubicBezTo>
                  <a:pt x="18954" y="1383"/>
                  <a:pt x="18227" y="1308"/>
                  <a:pt x="17966" y="1176"/>
                </a:cubicBezTo>
                <a:cubicBezTo>
                  <a:pt x="17741" y="1061"/>
                  <a:pt x="17349" y="968"/>
                  <a:pt x="17094" y="968"/>
                </a:cubicBezTo>
                <a:cubicBezTo>
                  <a:pt x="16270" y="968"/>
                  <a:pt x="15014" y="529"/>
                  <a:pt x="15014" y="241"/>
                </a:cubicBezTo>
                <a:cubicBezTo>
                  <a:pt x="15014" y="40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" name="حقوق الطريق"/>
          <p:cNvSpPr txBox="1"/>
          <p:nvPr>
            <p:ph type="ctrTitle"/>
          </p:nvPr>
        </p:nvSpPr>
        <p:spPr>
          <a:xfrm>
            <a:off x="5504175" y="-3134377"/>
            <a:ext cx="12253638" cy="5444257"/>
          </a:xfrm>
          <a:prstGeom prst="rect">
            <a:avLst/>
          </a:prstGeom>
        </p:spPr>
        <p:txBody>
          <a:bodyPr/>
          <a:lstStyle>
            <a:lvl1pPr algn="ctr">
              <a:defRPr spc="-200" sz="10000"/>
            </a:lvl1pPr>
          </a:lstStyle>
          <a:p>
            <a:pPr rtl="0">
              <a:defRPr/>
            </a:pPr>
            <a:r>
              <a:t>حقوق الطريق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إذا رأى المسلم أحد المارة يفعل منكر فينهيه عنه بالتي هي أحسن بأسلوب محبب ومرغوب بعيداً عن الشدة والغلظة."/>
          <p:cNvSpPr/>
          <p:nvPr/>
        </p:nvSpPr>
        <p:spPr>
          <a:xfrm>
            <a:off x="4164466" y="5557957"/>
            <a:ext cx="14682578" cy="7036536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000">
                <a:solidFill>
                  <a:srgbClr val="2C097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إذا رأى المسلم أحد المارة يفعل منكر فينهيه عنه بالتي هي أحسن بأسلوب محبب ومرغوب بعيداً عن الشدة والغلظة.</a:t>
            </a:r>
          </a:p>
        </p:txBody>
      </p:sp>
      <p:sp>
        <p:nvSpPr>
          <p:cNvPr id="308" name="مستطيل"/>
          <p:cNvSpPr/>
          <p:nvPr/>
        </p:nvSpPr>
        <p:spPr>
          <a:xfrm>
            <a:off x="5720594" y="430950"/>
            <a:ext cx="11820801" cy="2018198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55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309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0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11" name="صفحة ٨٦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٨٦</a:t>
            </a:r>
          </a:p>
        </p:txBody>
      </p:sp>
      <p:sp>
        <p:nvSpPr>
          <p:cNvPr id="312" name="٥- النهي عن المنكر"/>
          <p:cNvSpPr/>
          <p:nvPr/>
        </p:nvSpPr>
        <p:spPr>
          <a:xfrm>
            <a:off x="4309095" y="2897587"/>
            <a:ext cx="14643799" cy="1814514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3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٥- النهي عن المنكر</a:t>
            </a:r>
          </a:p>
        </p:txBody>
      </p:sp>
      <p:pic>
        <p:nvPicPr>
          <p:cNvPr id="313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4004" t="4194" r="23751" b="2344"/>
          <a:stretch>
            <a:fillRect/>
          </a:stretch>
        </p:blipFill>
        <p:spPr>
          <a:xfrm>
            <a:off x="20986548" y="4370824"/>
            <a:ext cx="2863454" cy="6773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79" y="26"/>
                  <a:pt x="11813" y="47"/>
                </a:cubicBezTo>
                <a:cubicBezTo>
                  <a:pt x="10054" y="95"/>
                  <a:pt x="8208" y="135"/>
                  <a:pt x="7712" y="136"/>
                </a:cubicBezTo>
                <a:cubicBezTo>
                  <a:pt x="7154" y="137"/>
                  <a:pt x="6811" y="213"/>
                  <a:pt x="6811" y="334"/>
                </a:cubicBezTo>
                <a:cubicBezTo>
                  <a:pt x="6811" y="632"/>
                  <a:pt x="2885" y="1383"/>
                  <a:pt x="1329" y="1383"/>
                </a:cubicBezTo>
                <a:lnTo>
                  <a:pt x="0" y="1383"/>
                </a:lnTo>
                <a:lnTo>
                  <a:pt x="141" y="2039"/>
                </a:lnTo>
                <a:cubicBezTo>
                  <a:pt x="599" y="4185"/>
                  <a:pt x="1272" y="5078"/>
                  <a:pt x="2733" y="5482"/>
                </a:cubicBezTo>
                <a:cubicBezTo>
                  <a:pt x="3334" y="5648"/>
                  <a:pt x="3535" y="5810"/>
                  <a:pt x="3464" y="6070"/>
                </a:cubicBezTo>
                <a:cubicBezTo>
                  <a:pt x="3375" y="6392"/>
                  <a:pt x="3195" y="6437"/>
                  <a:pt x="1736" y="6499"/>
                </a:cubicBezTo>
                <a:lnTo>
                  <a:pt x="111" y="6568"/>
                </a:lnTo>
                <a:lnTo>
                  <a:pt x="207" y="7328"/>
                </a:lnTo>
                <a:cubicBezTo>
                  <a:pt x="419" y="9030"/>
                  <a:pt x="1324" y="10183"/>
                  <a:pt x="2757" y="10579"/>
                </a:cubicBezTo>
                <a:cubicBezTo>
                  <a:pt x="3350" y="10742"/>
                  <a:pt x="3541" y="10904"/>
                  <a:pt x="3467" y="11176"/>
                </a:cubicBezTo>
                <a:cubicBezTo>
                  <a:pt x="3374" y="11515"/>
                  <a:pt x="3226" y="11550"/>
                  <a:pt x="1760" y="11589"/>
                </a:cubicBezTo>
                <a:lnTo>
                  <a:pt x="159" y="11632"/>
                </a:lnTo>
                <a:lnTo>
                  <a:pt x="338" y="12834"/>
                </a:lnTo>
                <a:cubicBezTo>
                  <a:pt x="560" y="14312"/>
                  <a:pt x="1317" y="15265"/>
                  <a:pt x="2581" y="15659"/>
                </a:cubicBezTo>
                <a:cubicBezTo>
                  <a:pt x="3235" y="15863"/>
                  <a:pt x="3530" y="16075"/>
                  <a:pt x="3530" y="16343"/>
                </a:cubicBezTo>
                <a:lnTo>
                  <a:pt x="3530" y="16733"/>
                </a:lnTo>
                <a:lnTo>
                  <a:pt x="6089" y="16733"/>
                </a:lnTo>
                <a:cubicBezTo>
                  <a:pt x="7642" y="16733"/>
                  <a:pt x="8802" y="16798"/>
                  <a:pt x="9041" y="16898"/>
                </a:cubicBezTo>
                <a:cubicBezTo>
                  <a:pt x="9315" y="17014"/>
                  <a:pt x="9436" y="17744"/>
                  <a:pt x="9436" y="19292"/>
                </a:cubicBezTo>
                <a:lnTo>
                  <a:pt x="9436" y="21521"/>
                </a:lnTo>
                <a:lnTo>
                  <a:pt x="10903" y="21552"/>
                </a:lnTo>
                <a:lnTo>
                  <a:pt x="12373" y="21584"/>
                </a:lnTo>
                <a:lnTo>
                  <a:pt x="12463" y="19192"/>
                </a:lnTo>
                <a:lnTo>
                  <a:pt x="12553" y="16801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1"/>
                </a:cubicBezTo>
                <a:cubicBezTo>
                  <a:pt x="17966" y="16311"/>
                  <a:pt x="18412" y="15976"/>
                  <a:pt x="18954" y="15716"/>
                </a:cubicBezTo>
                <a:cubicBezTo>
                  <a:pt x="20306" y="15066"/>
                  <a:pt x="20859" y="14447"/>
                  <a:pt x="21085" y="13328"/>
                </a:cubicBezTo>
                <a:cubicBezTo>
                  <a:pt x="21191" y="12805"/>
                  <a:pt x="21343" y="12205"/>
                  <a:pt x="21420" y="11996"/>
                </a:cubicBezTo>
                <a:cubicBezTo>
                  <a:pt x="21556" y="11630"/>
                  <a:pt x="21508" y="11616"/>
                  <a:pt x="20103" y="11616"/>
                </a:cubicBezTo>
                <a:cubicBezTo>
                  <a:pt x="18994" y="11616"/>
                  <a:pt x="18565" y="11551"/>
                  <a:pt x="18304" y="11345"/>
                </a:cubicBezTo>
                <a:cubicBezTo>
                  <a:pt x="18024" y="11125"/>
                  <a:pt x="18141" y="10989"/>
                  <a:pt x="18948" y="10601"/>
                </a:cubicBezTo>
                <a:cubicBezTo>
                  <a:pt x="20282" y="9961"/>
                  <a:pt x="20897" y="9294"/>
                  <a:pt x="21103" y="8262"/>
                </a:cubicBezTo>
                <a:cubicBezTo>
                  <a:pt x="21198" y="7787"/>
                  <a:pt x="21334" y="7196"/>
                  <a:pt x="21405" y="6949"/>
                </a:cubicBezTo>
                <a:cubicBezTo>
                  <a:pt x="21535" y="6501"/>
                  <a:pt x="21530" y="6499"/>
                  <a:pt x="20067" y="6499"/>
                </a:cubicBezTo>
                <a:cubicBezTo>
                  <a:pt x="18849" y="6499"/>
                  <a:pt x="18555" y="6446"/>
                  <a:pt x="18319" y="6188"/>
                </a:cubicBezTo>
                <a:cubicBezTo>
                  <a:pt x="18092" y="5939"/>
                  <a:pt x="18223" y="5793"/>
                  <a:pt x="18968" y="5462"/>
                </a:cubicBezTo>
                <a:cubicBezTo>
                  <a:pt x="19482" y="5233"/>
                  <a:pt x="20116" y="4830"/>
                  <a:pt x="20379" y="4564"/>
                </a:cubicBezTo>
                <a:cubicBezTo>
                  <a:pt x="20834" y="4102"/>
                  <a:pt x="20976" y="3763"/>
                  <a:pt x="21408" y="2109"/>
                </a:cubicBezTo>
                <a:lnTo>
                  <a:pt x="21600" y="1383"/>
                </a:lnTo>
                <a:lnTo>
                  <a:pt x="19986" y="1383"/>
                </a:lnTo>
                <a:cubicBezTo>
                  <a:pt x="18954" y="1383"/>
                  <a:pt x="18227" y="1308"/>
                  <a:pt x="17966" y="1176"/>
                </a:cubicBezTo>
                <a:cubicBezTo>
                  <a:pt x="17741" y="1061"/>
                  <a:pt x="17349" y="968"/>
                  <a:pt x="17094" y="968"/>
                </a:cubicBezTo>
                <a:cubicBezTo>
                  <a:pt x="16270" y="968"/>
                  <a:pt x="15014" y="529"/>
                  <a:pt x="15014" y="241"/>
                </a:cubicBezTo>
                <a:cubicBezTo>
                  <a:pt x="15014" y="40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4" name="حقوق الطريق"/>
          <p:cNvSpPr txBox="1"/>
          <p:nvPr>
            <p:ph type="ctrTitle"/>
          </p:nvPr>
        </p:nvSpPr>
        <p:spPr>
          <a:xfrm>
            <a:off x="5504175" y="-3134377"/>
            <a:ext cx="12253638" cy="5444257"/>
          </a:xfrm>
          <a:prstGeom prst="rect">
            <a:avLst/>
          </a:prstGeom>
        </p:spPr>
        <p:txBody>
          <a:bodyPr/>
          <a:lstStyle>
            <a:lvl1pPr algn="ctr">
              <a:defRPr spc="-200" sz="10000"/>
            </a:lvl1pPr>
          </a:lstStyle>
          <a:p>
            <a:pPr rtl="0">
              <a:defRPr/>
            </a:pPr>
            <a:r>
              <a:t>حقوق الطريق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مستطيل"/>
          <p:cNvSpPr/>
          <p:nvPr/>
        </p:nvSpPr>
        <p:spPr>
          <a:xfrm>
            <a:off x="5958599" y="4051039"/>
            <a:ext cx="13605063" cy="2437990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54" name="حق الطريق"/>
          <p:cNvSpPr txBox="1"/>
          <p:nvPr>
            <p:ph type="ctrTitle"/>
          </p:nvPr>
        </p:nvSpPr>
        <p:spPr>
          <a:xfrm>
            <a:off x="1605302" y="594880"/>
            <a:ext cx="21971004" cy="5444256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rtl="0">
              <a:defRPr/>
            </a:pPr>
            <a:r>
              <a:t>حق الطريق</a:t>
            </a:r>
          </a:p>
        </p:txBody>
      </p:sp>
      <p:sp>
        <p:nvSpPr>
          <p:cNvPr id="155" name="عنوان الدرس :"/>
          <p:cNvSpPr txBox="1"/>
          <p:nvPr>
            <p:ph type="subTitle" sz="quarter" idx="1"/>
          </p:nvPr>
        </p:nvSpPr>
        <p:spPr>
          <a:xfrm>
            <a:off x="-7527817" y="2364507"/>
            <a:ext cx="21971001" cy="1905001"/>
          </a:xfrm>
          <a:prstGeom prst="rect">
            <a:avLst/>
          </a:prstGeom>
        </p:spPr>
        <p:txBody>
          <a:bodyPr/>
          <a:lstStyle/>
          <a:p>
            <a:pPr/>
            <a:r>
              <a:t>عنوان الدرس :</a:t>
            </a:r>
          </a:p>
        </p:txBody>
      </p:sp>
      <p:pic>
        <p:nvPicPr>
          <p:cNvPr id="156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-4182797" y="4724996"/>
            <a:ext cx="4285914" cy="1655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58" name="صفحة ٨٣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87433 0.011341 0.174866 0.022682 0.233968 0.027351 C 0.293069 0.032021 0.323840 0.030020 0.354610 0.028019" origin="layout" pathEditMode="relative">
                                      <p:cBhvr>
                                        <p:cTn id="6" dur="6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18" name="صفحة ٨٧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  <p:sp>
        <p:nvSpPr>
          <p:cNvPr id="319" name="١- تحمل المسؤولية ."/>
          <p:cNvSpPr/>
          <p:nvPr/>
        </p:nvSpPr>
        <p:spPr>
          <a:xfrm>
            <a:off x="2097633" y="5240963"/>
            <a:ext cx="18871125" cy="1998667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١- تحمل المسؤولية .</a:t>
            </a:r>
          </a:p>
        </p:txBody>
      </p:sp>
      <p:pic>
        <p:nvPicPr>
          <p:cNvPr id="320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4004" t="4198" r="23751" b="2342"/>
          <a:stretch>
            <a:fillRect/>
          </a:stretch>
        </p:blipFill>
        <p:spPr>
          <a:xfrm>
            <a:off x="21571927" y="3531122"/>
            <a:ext cx="2290764" cy="541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80" y="26"/>
                  <a:pt x="11814" y="47"/>
                </a:cubicBezTo>
                <a:cubicBezTo>
                  <a:pt x="10055" y="95"/>
                  <a:pt x="8209" y="135"/>
                  <a:pt x="7713" y="136"/>
                </a:cubicBezTo>
                <a:cubicBezTo>
                  <a:pt x="7155" y="137"/>
                  <a:pt x="6811" y="212"/>
                  <a:pt x="6811" y="333"/>
                </a:cubicBezTo>
                <a:cubicBezTo>
                  <a:pt x="6811" y="631"/>
                  <a:pt x="2884" y="1381"/>
                  <a:pt x="1328" y="1381"/>
                </a:cubicBezTo>
                <a:lnTo>
                  <a:pt x="0" y="1381"/>
                </a:lnTo>
                <a:lnTo>
                  <a:pt x="138" y="2039"/>
                </a:lnTo>
                <a:cubicBezTo>
                  <a:pt x="597" y="4185"/>
                  <a:pt x="1270" y="5077"/>
                  <a:pt x="2732" y="5481"/>
                </a:cubicBezTo>
                <a:cubicBezTo>
                  <a:pt x="3332" y="5646"/>
                  <a:pt x="3537" y="5809"/>
                  <a:pt x="3465" y="6069"/>
                </a:cubicBezTo>
                <a:cubicBezTo>
                  <a:pt x="3376" y="6391"/>
                  <a:pt x="3195" y="6437"/>
                  <a:pt x="1736" y="6499"/>
                </a:cubicBezTo>
                <a:lnTo>
                  <a:pt x="109" y="6567"/>
                </a:lnTo>
                <a:lnTo>
                  <a:pt x="206" y="7329"/>
                </a:lnTo>
                <a:cubicBezTo>
                  <a:pt x="419" y="9030"/>
                  <a:pt x="1324" y="10182"/>
                  <a:pt x="2758" y="10578"/>
                </a:cubicBezTo>
                <a:cubicBezTo>
                  <a:pt x="3351" y="10741"/>
                  <a:pt x="3540" y="10902"/>
                  <a:pt x="3465" y="11174"/>
                </a:cubicBezTo>
                <a:cubicBezTo>
                  <a:pt x="3372" y="11513"/>
                  <a:pt x="3228" y="11550"/>
                  <a:pt x="1763" y="11589"/>
                </a:cubicBezTo>
                <a:lnTo>
                  <a:pt x="157" y="11632"/>
                </a:lnTo>
                <a:lnTo>
                  <a:pt x="341" y="12834"/>
                </a:lnTo>
                <a:cubicBezTo>
                  <a:pt x="563" y="14312"/>
                  <a:pt x="1319" y="15265"/>
                  <a:pt x="2582" y="15659"/>
                </a:cubicBezTo>
                <a:cubicBezTo>
                  <a:pt x="3236" y="15862"/>
                  <a:pt x="3529" y="16075"/>
                  <a:pt x="3529" y="16343"/>
                </a:cubicBezTo>
                <a:lnTo>
                  <a:pt x="3529" y="16732"/>
                </a:lnTo>
                <a:lnTo>
                  <a:pt x="6089" y="16732"/>
                </a:lnTo>
                <a:cubicBezTo>
                  <a:pt x="7642" y="16732"/>
                  <a:pt x="8802" y="16797"/>
                  <a:pt x="9041" y="16898"/>
                </a:cubicBezTo>
                <a:cubicBezTo>
                  <a:pt x="9315" y="17013"/>
                  <a:pt x="9434" y="17743"/>
                  <a:pt x="9434" y="19292"/>
                </a:cubicBezTo>
                <a:lnTo>
                  <a:pt x="9434" y="21521"/>
                </a:lnTo>
                <a:lnTo>
                  <a:pt x="10905" y="21552"/>
                </a:lnTo>
                <a:lnTo>
                  <a:pt x="12372" y="21584"/>
                </a:lnTo>
                <a:lnTo>
                  <a:pt x="12462" y="19192"/>
                </a:lnTo>
                <a:lnTo>
                  <a:pt x="12551" y="16800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0"/>
                </a:cubicBezTo>
                <a:cubicBezTo>
                  <a:pt x="17966" y="16311"/>
                  <a:pt x="18409" y="15976"/>
                  <a:pt x="18951" y="15716"/>
                </a:cubicBezTo>
                <a:cubicBezTo>
                  <a:pt x="20303" y="15066"/>
                  <a:pt x="20857" y="14445"/>
                  <a:pt x="21084" y="13327"/>
                </a:cubicBezTo>
                <a:cubicBezTo>
                  <a:pt x="21190" y="12803"/>
                  <a:pt x="21343" y="12205"/>
                  <a:pt x="21420" y="11996"/>
                </a:cubicBezTo>
                <a:cubicBezTo>
                  <a:pt x="21556" y="11629"/>
                  <a:pt x="21508" y="11615"/>
                  <a:pt x="20103" y="11615"/>
                </a:cubicBezTo>
                <a:cubicBezTo>
                  <a:pt x="18994" y="11615"/>
                  <a:pt x="18564" y="11550"/>
                  <a:pt x="18303" y="11344"/>
                </a:cubicBezTo>
                <a:cubicBezTo>
                  <a:pt x="18023" y="11124"/>
                  <a:pt x="18140" y="10987"/>
                  <a:pt x="18947" y="10600"/>
                </a:cubicBezTo>
                <a:cubicBezTo>
                  <a:pt x="20281" y="9959"/>
                  <a:pt x="20897" y="9292"/>
                  <a:pt x="21102" y="8260"/>
                </a:cubicBezTo>
                <a:cubicBezTo>
                  <a:pt x="21197" y="7785"/>
                  <a:pt x="21334" y="7195"/>
                  <a:pt x="21405" y="6948"/>
                </a:cubicBezTo>
                <a:cubicBezTo>
                  <a:pt x="21535" y="6500"/>
                  <a:pt x="21532" y="6499"/>
                  <a:pt x="20069" y="6499"/>
                </a:cubicBezTo>
                <a:cubicBezTo>
                  <a:pt x="18851" y="6499"/>
                  <a:pt x="18554" y="6446"/>
                  <a:pt x="18318" y="6187"/>
                </a:cubicBezTo>
                <a:cubicBezTo>
                  <a:pt x="18092" y="5939"/>
                  <a:pt x="18224" y="5793"/>
                  <a:pt x="18969" y="5462"/>
                </a:cubicBezTo>
                <a:cubicBezTo>
                  <a:pt x="19483" y="5234"/>
                  <a:pt x="20117" y="4828"/>
                  <a:pt x="20380" y="4562"/>
                </a:cubicBezTo>
                <a:cubicBezTo>
                  <a:pt x="20835" y="4101"/>
                  <a:pt x="20977" y="3762"/>
                  <a:pt x="21409" y="2107"/>
                </a:cubicBezTo>
                <a:lnTo>
                  <a:pt x="21600" y="1381"/>
                </a:lnTo>
                <a:lnTo>
                  <a:pt x="19987" y="1381"/>
                </a:lnTo>
                <a:cubicBezTo>
                  <a:pt x="18955" y="1381"/>
                  <a:pt x="18228" y="1307"/>
                  <a:pt x="17966" y="1174"/>
                </a:cubicBezTo>
                <a:cubicBezTo>
                  <a:pt x="17742" y="1060"/>
                  <a:pt x="17349" y="967"/>
                  <a:pt x="17094" y="967"/>
                </a:cubicBezTo>
                <a:cubicBezTo>
                  <a:pt x="16270" y="967"/>
                  <a:pt x="15014" y="528"/>
                  <a:pt x="15014" y="240"/>
                </a:cubicBezTo>
                <a:cubicBezTo>
                  <a:pt x="15014" y="39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1" name="مستطيل"/>
          <p:cNvSpPr/>
          <p:nvPr/>
        </p:nvSpPr>
        <p:spPr>
          <a:xfrm>
            <a:off x="2095446" y="2321079"/>
            <a:ext cx="18875499" cy="2193278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22" name="فوائد إعطاء الطريق حقه على الفرد :"/>
          <p:cNvSpPr txBox="1"/>
          <p:nvPr>
            <p:ph type="ctrTitle"/>
          </p:nvPr>
        </p:nvSpPr>
        <p:spPr>
          <a:xfrm>
            <a:off x="2040954" y="-1347790"/>
            <a:ext cx="18984484" cy="5639961"/>
          </a:xfrm>
          <a:prstGeom prst="rect">
            <a:avLst/>
          </a:prstGeom>
        </p:spPr>
        <p:txBody>
          <a:bodyPr/>
          <a:lstStyle>
            <a:lvl1pPr algn="ctr">
              <a:defRPr spc="-200" sz="10000">
                <a:blipFill rotWithShape="1">
                  <a:blip r:embed="rId6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>
                <a:blipFill rotWithShape="1">
                  <a:blip r:embed="rId7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6"/>
                  <a:srcRect l="0" t="0" r="0" b="0"/>
                  <a:tile tx="0" ty="0" sx="100000" sy="100000" flip="none" algn="tl"/>
                </a:blipFill>
              </a:rPr>
              <a:t>فوائد إعطاء الطريق حقه على الفرد :</a:t>
            </a:r>
          </a:p>
        </p:txBody>
      </p:sp>
      <p:sp>
        <p:nvSpPr>
          <p:cNvPr id="323" name="٢- المعاملة الحسنة مع الاخرين ."/>
          <p:cNvSpPr/>
          <p:nvPr/>
        </p:nvSpPr>
        <p:spPr>
          <a:xfrm>
            <a:off x="2097633" y="7819504"/>
            <a:ext cx="18871125" cy="1998666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٢- المعاملة الحسنة مع الاخرين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" grpId="2"/>
      <p:bldP build="whole" bldLvl="1" animBg="1" rev="0" advAuto="0" spid="3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٢- ينعم بالسلام والطمأنينة ."/>
          <p:cNvSpPr/>
          <p:nvPr/>
        </p:nvSpPr>
        <p:spPr>
          <a:xfrm>
            <a:off x="2097633" y="7819504"/>
            <a:ext cx="18871125" cy="1998666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٢- ينعم بالسلام والطمأنينة .</a:t>
            </a:r>
          </a:p>
        </p:txBody>
      </p:sp>
      <p:pic>
        <p:nvPicPr>
          <p:cNvPr id="326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28" name="صفحة ٨٧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  <p:sp>
        <p:nvSpPr>
          <p:cNvPr id="329" name="١- يتسم بالمحبة والتآلف."/>
          <p:cNvSpPr/>
          <p:nvPr/>
        </p:nvSpPr>
        <p:spPr>
          <a:xfrm>
            <a:off x="2097633" y="5240963"/>
            <a:ext cx="18871125" cy="1998667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١- يتسم بالمحبة والتآلف.</a:t>
            </a:r>
          </a:p>
        </p:txBody>
      </p:sp>
      <p:pic>
        <p:nvPicPr>
          <p:cNvPr id="330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4004" t="4198" r="23751" b="2342"/>
          <a:stretch>
            <a:fillRect/>
          </a:stretch>
        </p:blipFill>
        <p:spPr>
          <a:xfrm>
            <a:off x="21571927" y="3531122"/>
            <a:ext cx="2290764" cy="541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80" y="26"/>
                  <a:pt x="11814" y="47"/>
                </a:cubicBezTo>
                <a:cubicBezTo>
                  <a:pt x="10055" y="95"/>
                  <a:pt x="8209" y="135"/>
                  <a:pt x="7713" y="136"/>
                </a:cubicBezTo>
                <a:cubicBezTo>
                  <a:pt x="7155" y="137"/>
                  <a:pt x="6811" y="212"/>
                  <a:pt x="6811" y="333"/>
                </a:cubicBezTo>
                <a:cubicBezTo>
                  <a:pt x="6811" y="631"/>
                  <a:pt x="2884" y="1381"/>
                  <a:pt x="1328" y="1381"/>
                </a:cubicBezTo>
                <a:lnTo>
                  <a:pt x="0" y="1381"/>
                </a:lnTo>
                <a:lnTo>
                  <a:pt x="138" y="2039"/>
                </a:lnTo>
                <a:cubicBezTo>
                  <a:pt x="597" y="4185"/>
                  <a:pt x="1270" y="5077"/>
                  <a:pt x="2732" y="5481"/>
                </a:cubicBezTo>
                <a:cubicBezTo>
                  <a:pt x="3332" y="5646"/>
                  <a:pt x="3537" y="5809"/>
                  <a:pt x="3465" y="6069"/>
                </a:cubicBezTo>
                <a:cubicBezTo>
                  <a:pt x="3376" y="6391"/>
                  <a:pt x="3195" y="6437"/>
                  <a:pt x="1736" y="6499"/>
                </a:cubicBezTo>
                <a:lnTo>
                  <a:pt x="109" y="6567"/>
                </a:lnTo>
                <a:lnTo>
                  <a:pt x="206" y="7329"/>
                </a:lnTo>
                <a:cubicBezTo>
                  <a:pt x="419" y="9030"/>
                  <a:pt x="1324" y="10182"/>
                  <a:pt x="2758" y="10578"/>
                </a:cubicBezTo>
                <a:cubicBezTo>
                  <a:pt x="3351" y="10741"/>
                  <a:pt x="3540" y="10902"/>
                  <a:pt x="3465" y="11174"/>
                </a:cubicBezTo>
                <a:cubicBezTo>
                  <a:pt x="3372" y="11513"/>
                  <a:pt x="3228" y="11550"/>
                  <a:pt x="1763" y="11589"/>
                </a:cubicBezTo>
                <a:lnTo>
                  <a:pt x="157" y="11632"/>
                </a:lnTo>
                <a:lnTo>
                  <a:pt x="341" y="12834"/>
                </a:lnTo>
                <a:cubicBezTo>
                  <a:pt x="563" y="14312"/>
                  <a:pt x="1319" y="15265"/>
                  <a:pt x="2582" y="15659"/>
                </a:cubicBezTo>
                <a:cubicBezTo>
                  <a:pt x="3236" y="15862"/>
                  <a:pt x="3529" y="16075"/>
                  <a:pt x="3529" y="16343"/>
                </a:cubicBezTo>
                <a:lnTo>
                  <a:pt x="3529" y="16732"/>
                </a:lnTo>
                <a:lnTo>
                  <a:pt x="6089" y="16732"/>
                </a:lnTo>
                <a:cubicBezTo>
                  <a:pt x="7642" y="16732"/>
                  <a:pt x="8802" y="16797"/>
                  <a:pt x="9041" y="16898"/>
                </a:cubicBezTo>
                <a:cubicBezTo>
                  <a:pt x="9315" y="17013"/>
                  <a:pt x="9434" y="17743"/>
                  <a:pt x="9434" y="19292"/>
                </a:cubicBezTo>
                <a:lnTo>
                  <a:pt x="9434" y="21521"/>
                </a:lnTo>
                <a:lnTo>
                  <a:pt x="10905" y="21552"/>
                </a:lnTo>
                <a:lnTo>
                  <a:pt x="12372" y="21584"/>
                </a:lnTo>
                <a:lnTo>
                  <a:pt x="12462" y="19192"/>
                </a:lnTo>
                <a:lnTo>
                  <a:pt x="12551" y="16800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0"/>
                </a:cubicBezTo>
                <a:cubicBezTo>
                  <a:pt x="17966" y="16311"/>
                  <a:pt x="18409" y="15976"/>
                  <a:pt x="18951" y="15716"/>
                </a:cubicBezTo>
                <a:cubicBezTo>
                  <a:pt x="20303" y="15066"/>
                  <a:pt x="20857" y="14445"/>
                  <a:pt x="21084" y="13327"/>
                </a:cubicBezTo>
                <a:cubicBezTo>
                  <a:pt x="21190" y="12803"/>
                  <a:pt x="21343" y="12205"/>
                  <a:pt x="21420" y="11996"/>
                </a:cubicBezTo>
                <a:cubicBezTo>
                  <a:pt x="21556" y="11629"/>
                  <a:pt x="21508" y="11615"/>
                  <a:pt x="20103" y="11615"/>
                </a:cubicBezTo>
                <a:cubicBezTo>
                  <a:pt x="18994" y="11615"/>
                  <a:pt x="18564" y="11550"/>
                  <a:pt x="18303" y="11344"/>
                </a:cubicBezTo>
                <a:cubicBezTo>
                  <a:pt x="18023" y="11124"/>
                  <a:pt x="18140" y="10987"/>
                  <a:pt x="18947" y="10600"/>
                </a:cubicBezTo>
                <a:cubicBezTo>
                  <a:pt x="20281" y="9959"/>
                  <a:pt x="20897" y="9292"/>
                  <a:pt x="21102" y="8260"/>
                </a:cubicBezTo>
                <a:cubicBezTo>
                  <a:pt x="21197" y="7785"/>
                  <a:pt x="21334" y="7195"/>
                  <a:pt x="21405" y="6948"/>
                </a:cubicBezTo>
                <a:cubicBezTo>
                  <a:pt x="21535" y="6500"/>
                  <a:pt x="21532" y="6499"/>
                  <a:pt x="20069" y="6499"/>
                </a:cubicBezTo>
                <a:cubicBezTo>
                  <a:pt x="18851" y="6499"/>
                  <a:pt x="18554" y="6446"/>
                  <a:pt x="18318" y="6187"/>
                </a:cubicBezTo>
                <a:cubicBezTo>
                  <a:pt x="18092" y="5939"/>
                  <a:pt x="18224" y="5793"/>
                  <a:pt x="18969" y="5462"/>
                </a:cubicBezTo>
                <a:cubicBezTo>
                  <a:pt x="19483" y="5234"/>
                  <a:pt x="20117" y="4828"/>
                  <a:pt x="20380" y="4562"/>
                </a:cubicBezTo>
                <a:cubicBezTo>
                  <a:pt x="20835" y="4101"/>
                  <a:pt x="20977" y="3762"/>
                  <a:pt x="21409" y="2107"/>
                </a:cubicBezTo>
                <a:lnTo>
                  <a:pt x="21600" y="1381"/>
                </a:lnTo>
                <a:lnTo>
                  <a:pt x="19987" y="1381"/>
                </a:lnTo>
                <a:cubicBezTo>
                  <a:pt x="18955" y="1381"/>
                  <a:pt x="18228" y="1307"/>
                  <a:pt x="17966" y="1174"/>
                </a:cubicBezTo>
                <a:cubicBezTo>
                  <a:pt x="17742" y="1060"/>
                  <a:pt x="17349" y="967"/>
                  <a:pt x="17094" y="967"/>
                </a:cubicBezTo>
                <a:cubicBezTo>
                  <a:pt x="16270" y="967"/>
                  <a:pt x="15014" y="528"/>
                  <a:pt x="15014" y="240"/>
                </a:cubicBezTo>
                <a:cubicBezTo>
                  <a:pt x="15014" y="39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1" name="مستطيل"/>
          <p:cNvSpPr/>
          <p:nvPr/>
        </p:nvSpPr>
        <p:spPr>
          <a:xfrm>
            <a:off x="2095446" y="2321079"/>
            <a:ext cx="18875499" cy="2193278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32" name="فوائد إعطاء الطريق حقه على المجتمع :"/>
          <p:cNvSpPr txBox="1"/>
          <p:nvPr>
            <p:ph type="ctrTitle"/>
          </p:nvPr>
        </p:nvSpPr>
        <p:spPr>
          <a:xfrm>
            <a:off x="1069644" y="-1389746"/>
            <a:ext cx="20927103" cy="5639961"/>
          </a:xfrm>
          <a:prstGeom prst="rect">
            <a:avLst/>
          </a:prstGeom>
        </p:spPr>
        <p:txBody>
          <a:bodyPr/>
          <a:lstStyle>
            <a:lvl1pPr algn="ctr">
              <a:defRPr spc="-180" sz="9000">
                <a:blipFill rotWithShape="1">
                  <a:blip r:embed="rId6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>
                <a:blipFill rotWithShape="1">
                  <a:blip r:embed="rId7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6"/>
                  <a:srcRect l="0" t="0" r="0" b="0"/>
                  <a:tile tx="0" ty="0" sx="100000" sy="100000" flip="none" algn="tl"/>
                </a:blipFill>
              </a:rPr>
              <a:t>فوائد إعطاء الطريق حقه على المجتمع 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" grpId="1"/>
      <p:bldP build="whole" bldLvl="1" animBg="1" rev="0" advAuto="0" spid="325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المظاهر السلوكية :"/>
          <p:cNvSpPr/>
          <p:nvPr/>
        </p:nvSpPr>
        <p:spPr>
          <a:xfrm>
            <a:off x="7489523" y="6677473"/>
            <a:ext cx="10169417" cy="2245718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A8403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المظاهر السلوكية :</a:t>
            </a:r>
          </a:p>
        </p:txBody>
      </p:sp>
      <p:pic>
        <p:nvPicPr>
          <p:cNvPr id="335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3" r="17355" b="41804"/>
          <a:stretch>
            <a:fillRect/>
          </a:stretch>
        </p:blipFill>
        <p:spPr>
          <a:xfrm flipH="1">
            <a:off x="9335583" y="14996268"/>
            <a:ext cx="5712834" cy="2206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2" fill="norm" stroke="1" extrusionOk="0">
                <a:moveTo>
                  <a:pt x="9277" y="9"/>
                </a:moveTo>
                <a:cubicBezTo>
                  <a:pt x="7540" y="-103"/>
                  <a:pt x="6157" y="848"/>
                  <a:pt x="4588" y="3158"/>
                </a:cubicBezTo>
                <a:cubicBezTo>
                  <a:pt x="3781" y="4345"/>
                  <a:pt x="2527" y="5752"/>
                  <a:pt x="1800" y="6285"/>
                </a:cubicBezTo>
                <a:lnTo>
                  <a:pt x="477" y="7253"/>
                </a:lnTo>
                <a:lnTo>
                  <a:pt x="231" y="10226"/>
                </a:lnTo>
                <a:cubicBezTo>
                  <a:pt x="75" y="12128"/>
                  <a:pt x="-2" y="13520"/>
                  <a:pt x="0" y="14537"/>
                </a:cubicBezTo>
                <a:cubicBezTo>
                  <a:pt x="2" y="15555"/>
                  <a:pt x="85" y="16196"/>
                  <a:pt x="246" y="16590"/>
                </a:cubicBezTo>
                <a:cubicBezTo>
                  <a:pt x="686" y="17664"/>
                  <a:pt x="1277" y="17350"/>
                  <a:pt x="1278" y="16040"/>
                </a:cubicBezTo>
                <a:cubicBezTo>
                  <a:pt x="1280" y="12497"/>
                  <a:pt x="3050" y="9312"/>
                  <a:pt x="4408" y="10406"/>
                </a:cubicBezTo>
                <a:cubicBezTo>
                  <a:pt x="5347" y="11162"/>
                  <a:pt x="6224" y="13712"/>
                  <a:pt x="6224" y="15685"/>
                </a:cubicBezTo>
                <a:lnTo>
                  <a:pt x="6224" y="17221"/>
                </a:lnTo>
                <a:lnTo>
                  <a:pt x="10739" y="17221"/>
                </a:lnTo>
                <a:lnTo>
                  <a:pt x="15255" y="17221"/>
                </a:lnTo>
                <a:lnTo>
                  <a:pt x="15255" y="15685"/>
                </a:lnTo>
                <a:cubicBezTo>
                  <a:pt x="15255" y="13712"/>
                  <a:pt x="16132" y="11162"/>
                  <a:pt x="17071" y="10406"/>
                </a:cubicBezTo>
                <a:cubicBezTo>
                  <a:pt x="18435" y="9307"/>
                  <a:pt x="20198" y="12499"/>
                  <a:pt x="20201" y="16073"/>
                </a:cubicBezTo>
                <a:cubicBezTo>
                  <a:pt x="20201" y="17127"/>
                  <a:pt x="20293" y="17264"/>
                  <a:pt x="20900" y="17122"/>
                </a:cubicBezTo>
                <a:cubicBezTo>
                  <a:pt x="21577" y="16962"/>
                  <a:pt x="21598" y="16885"/>
                  <a:pt x="21585" y="14596"/>
                </a:cubicBezTo>
                <a:cubicBezTo>
                  <a:pt x="21555" y="9410"/>
                  <a:pt x="21348" y="8919"/>
                  <a:pt x="18611" y="7539"/>
                </a:cubicBezTo>
                <a:cubicBezTo>
                  <a:pt x="17462" y="6960"/>
                  <a:pt x="16599" y="6105"/>
                  <a:pt x="15654" y="4613"/>
                </a:cubicBezTo>
                <a:cubicBezTo>
                  <a:pt x="14058" y="2096"/>
                  <a:pt x="12184" y="596"/>
                  <a:pt x="10043" y="123"/>
                </a:cubicBezTo>
                <a:cubicBezTo>
                  <a:pt x="9779" y="64"/>
                  <a:pt x="9525" y="25"/>
                  <a:pt x="9277" y="9"/>
                </a:cubicBezTo>
                <a:close/>
                <a:moveTo>
                  <a:pt x="3845" y="12125"/>
                </a:moveTo>
                <a:cubicBezTo>
                  <a:pt x="3686" y="12116"/>
                  <a:pt x="3520" y="12160"/>
                  <a:pt x="3349" y="12264"/>
                </a:cubicBezTo>
                <a:cubicBezTo>
                  <a:pt x="2087" y="13037"/>
                  <a:pt x="1692" y="17337"/>
                  <a:pt x="2704" y="19281"/>
                </a:cubicBezTo>
                <a:cubicBezTo>
                  <a:pt x="3713" y="21218"/>
                  <a:pt x="4937" y="20508"/>
                  <a:pt x="5330" y="17756"/>
                </a:cubicBezTo>
                <a:cubicBezTo>
                  <a:pt x="5744" y="14857"/>
                  <a:pt x="4962" y="12187"/>
                  <a:pt x="3845" y="12125"/>
                </a:cubicBezTo>
                <a:close/>
                <a:moveTo>
                  <a:pt x="17626" y="12147"/>
                </a:moveTo>
                <a:cubicBezTo>
                  <a:pt x="17406" y="12171"/>
                  <a:pt x="17175" y="12296"/>
                  <a:pt x="16942" y="12532"/>
                </a:cubicBezTo>
                <a:cubicBezTo>
                  <a:pt x="15896" y="13590"/>
                  <a:pt x="15751" y="17948"/>
                  <a:pt x="16704" y="19713"/>
                </a:cubicBezTo>
                <a:cubicBezTo>
                  <a:pt x="17666" y="21497"/>
                  <a:pt x="19341" y="19465"/>
                  <a:pt x="19341" y="16513"/>
                </a:cubicBezTo>
                <a:cubicBezTo>
                  <a:pt x="19341" y="13812"/>
                  <a:pt x="18579" y="12041"/>
                  <a:pt x="17626" y="1214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6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37" name="صفحة ٨٧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  <p:sp>
        <p:nvSpPr>
          <p:cNvPr id="338" name="حسن التعامل"/>
          <p:cNvSpPr/>
          <p:nvPr/>
        </p:nvSpPr>
        <p:spPr>
          <a:xfrm>
            <a:off x="4098649" y="4367996"/>
            <a:ext cx="9016508" cy="1806515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حسن التعامل</a:t>
            </a:r>
          </a:p>
        </p:txBody>
      </p:sp>
      <p:pic>
        <p:nvPicPr>
          <p:cNvPr id="339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4004" t="4198" r="23751" b="2342"/>
          <a:stretch>
            <a:fillRect/>
          </a:stretch>
        </p:blipFill>
        <p:spPr>
          <a:xfrm>
            <a:off x="21571927" y="3531122"/>
            <a:ext cx="2290764" cy="541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80" y="26"/>
                  <a:pt x="11814" y="47"/>
                </a:cubicBezTo>
                <a:cubicBezTo>
                  <a:pt x="10055" y="95"/>
                  <a:pt x="8209" y="135"/>
                  <a:pt x="7713" y="136"/>
                </a:cubicBezTo>
                <a:cubicBezTo>
                  <a:pt x="7155" y="137"/>
                  <a:pt x="6811" y="212"/>
                  <a:pt x="6811" y="333"/>
                </a:cubicBezTo>
                <a:cubicBezTo>
                  <a:pt x="6811" y="631"/>
                  <a:pt x="2884" y="1381"/>
                  <a:pt x="1328" y="1381"/>
                </a:cubicBezTo>
                <a:lnTo>
                  <a:pt x="0" y="1381"/>
                </a:lnTo>
                <a:lnTo>
                  <a:pt x="138" y="2039"/>
                </a:lnTo>
                <a:cubicBezTo>
                  <a:pt x="597" y="4185"/>
                  <a:pt x="1270" y="5077"/>
                  <a:pt x="2732" y="5481"/>
                </a:cubicBezTo>
                <a:cubicBezTo>
                  <a:pt x="3332" y="5646"/>
                  <a:pt x="3537" y="5809"/>
                  <a:pt x="3465" y="6069"/>
                </a:cubicBezTo>
                <a:cubicBezTo>
                  <a:pt x="3376" y="6391"/>
                  <a:pt x="3195" y="6437"/>
                  <a:pt x="1736" y="6499"/>
                </a:cubicBezTo>
                <a:lnTo>
                  <a:pt x="109" y="6567"/>
                </a:lnTo>
                <a:lnTo>
                  <a:pt x="206" y="7329"/>
                </a:lnTo>
                <a:cubicBezTo>
                  <a:pt x="419" y="9030"/>
                  <a:pt x="1324" y="10182"/>
                  <a:pt x="2758" y="10578"/>
                </a:cubicBezTo>
                <a:cubicBezTo>
                  <a:pt x="3351" y="10741"/>
                  <a:pt x="3540" y="10902"/>
                  <a:pt x="3465" y="11174"/>
                </a:cubicBezTo>
                <a:cubicBezTo>
                  <a:pt x="3372" y="11513"/>
                  <a:pt x="3228" y="11550"/>
                  <a:pt x="1763" y="11589"/>
                </a:cubicBezTo>
                <a:lnTo>
                  <a:pt x="157" y="11632"/>
                </a:lnTo>
                <a:lnTo>
                  <a:pt x="341" y="12834"/>
                </a:lnTo>
                <a:cubicBezTo>
                  <a:pt x="563" y="14312"/>
                  <a:pt x="1319" y="15265"/>
                  <a:pt x="2582" y="15659"/>
                </a:cubicBezTo>
                <a:cubicBezTo>
                  <a:pt x="3236" y="15862"/>
                  <a:pt x="3529" y="16075"/>
                  <a:pt x="3529" y="16343"/>
                </a:cubicBezTo>
                <a:lnTo>
                  <a:pt x="3529" y="16732"/>
                </a:lnTo>
                <a:lnTo>
                  <a:pt x="6089" y="16732"/>
                </a:lnTo>
                <a:cubicBezTo>
                  <a:pt x="7642" y="16732"/>
                  <a:pt x="8802" y="16797"/>
                  <a:pt x="9041" y="16898"/>
                </a:cubicBezTo>
                <a:cubicBezTo>
                  <a:pt x="9315" y="17013"/>
                  <a:pt x="9434" y="17743"/>
                  <a:pt x="9434" y="19292"/>
                </a:cubicBezTo>
                <a:lnTo>
                  <a:pt x="9434" y="21521"/>
                </a:lnTo>
                <a:lnTo>
                  <a:pt x="10905" y="21552"/>
                </a:lnTo>
                <a:lnTo>
                  <a:pt x="12372" y="21584"/>
                </a:lnTo>
                <a:lnTo>
                  <a:pt x="12462" y="19192"/>
                </a:lnTo>
                <a:lnTo>
                  <a:pt x="12551" y="16800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0"/>
                </a:cubicBezTo>
                <a:cubicBezTo>
                  <a:pt x="17966" y="16311"/>
                  <a:pt x="18409" y="15976"/>
                  <a:pt x="18951" y="15716"/>
                </a:cubicBezTo>
                <a:cubicBezTo>
                  <a:pt x="20303" y="15066"/>
                  <a:pt x="20857" y="14445"/>
                  <a:pt x="21084" y="13327"/>
                </a:cubicBezTo>
                <a:cubicBezTo>
                  <a:pt x="21190" y="12803"/>
                  <a:pt x="21343" y="12205"/>
                  <a:pt x="21420" y="11996"/>
                </a:cubicBezTo>
                <a:cubicBezTo>
                  <a:pt x="21556" y="11629"/>
                  <a:pt x="21508" y="11615"/>
                  <a:pt x="20103" y="11615"/>
                </a:cubicBezTo>
                <a:cubicBezTo>
                  <a:pt x="18994" y="11615"/>
                  <a:pt x="18564" y="11550"/>
                  <a:pt x="18303" y="11344"/>
                </a:cubicBezTo>
                <a:cubicBezTo>
                  <a:pt x="18023" y="11124"/>
                  <a:pt x="18140" y="10987"/>
                  <a:pt x="18947" y="10600"/>
                </a:cubicBezTo>
                <a:cubicBezTo>
                  <a:pt x="20281" y="9959"/>
                  <a:pt x="20897" y="9292"/>
                  <a:pt x="21102" y="8260"/>
                </a:cubicBezTo>
                <a:cubicBezTo>
                  <a:pt x="21197" y="7785"/>
                  <a:pt x="21334" y="7195"/>
                  <a:pt x="21405" y="6948"/>
                </a:cubicBezTo>
                <a:cubicBezTo>
                  <a:pt x="21535" y="6500"/>
                  <a:pt x="21532" y="6499"/>
                  <a:pt x="20069" y="6499"/>
                </a:cubicBezTo>
                <a:cubicBezTo>
                  <a:pt x="18851" y="6499"/>
                  <a:pt x="18554" y="6446"/>
                  <a:pt x="18318" y="6187"/>
                </a:cubicBezTo>
                <a:cubicBezTo>
                  <a:pt x="18092" y="5939"/>
                  <a:pt x="18224" y="5793"/>
                  <a:pt x="18969" y="5462"/>
                </a:cubicBezTo>
                <a:cubicBezTo>
                  <a:pt x="19483" y="5234"/>
                  <a:pt x="20117" y="4828"/>
                  <a:pt x="20380" y="4562"/>
                </a:cubicBezTo>
                <a:cubicBezTo>
                  <a:pt x="20835" y="4101"/>
                  <a:pt x="20977" y="3762"/>
                  <a:pt x="21409" y="2107"/>
                </a:cubicBezTo>
                <a:lnTo>
                  <a:pt x="21600" y="1381"/>
                </a:lnTo>
                <a:lnTo>
                  <a:pt x="19987" y="1381"/>
                </a:lnTo>
                <a:cubicBezTo>
                  <a:pt x="18955" y="1381"/>
                  <a:pt x="18228" y="1307"/>
                  <a:pt x="17966" y="1174"/>
                </a:cubicBezTo>
                <a:cubicBezTo>
                  <a:pt x="17742" y="1060"/>
                  <a:pt x="17349" y="967"/>
                  <a:pt x="17094" y="967"/>
                </a:cubicBezTo>
                <a:cubicBezTo>
                  <a:pt x="16270" y="967"/>
                  <a:pt x="15014" y="528"/>
                  <a:pt x="15014" y="240"/>
                </a:cubicBezTo>
                <a:cubicBezTo>
                  <a:pt x="15014" y="39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0" name="مستطيل"/>
          <p:cNvSpPr/>
          <p:nvPr/>
        </p:nvSpPr>
        <p:spPr>
          <a:xfrm>
            <a:off x="9397196" y="1744625"/>
            <a:ext cx="5973911" cy="2120409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41" name="القيمة :"/>
          <p:cNvSpPr txBox="1"/>
          <p:nvPr>
            <p:ph type="ctrTitle"/>
          </p:nvPr>
        </p:nvSpPr>
        <p:spPr>
          <a:xfrm>
            <a:off x="6394781" y="-2070763"/>
            <a:ext cx="11594438" cy="5639961"/>
          </a:xfrm>
          <a:prstGeom prst="rect">
            <a:avLst/>
          </a:prstGeom>
        </p:spPr>
        <p:txBody>
          <a:bodyPr/>
          <a:lstStyle>
            <a:lvl1pPr algn="ctr">
              <a:defRPr spc="-180" sz="9000">
                <a:blipFill rotWithShape="1">
                  <a:blip r:embed="rId6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>
                <a:blipFill rotWithShape="1">
                  <a:blip r:embed="rId7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6"/>
                  <a:srcRect l="0" t="0" r="0" b="0"/>
                  <a:tile tx="0" ty="0" sx="100000" sy="100000" flip="none" algn="tl"/>
                </a:blipFill>
              </a:rPr>
              <a:t>القيمة :</a:t>
            </a:r>
          </a:p>
        </p:txBody>
      </p:sp>
      <p:pic>
        <p:nvPicPr>
          <p:cNvPr id="342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3" r="17355" b="41804"/>
          <a:stretch>
            <a:fillRect/>
          </a:stretch>
        </p:blipFill>
        <p:spPr>
          <a:xfrm flipH="1">
            <a:off x="15926567" y="15582859"/>
            <a:ext cx="5712834" cy="2206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2" fill="norm" stroke="1" extrusionOk="0">
                <a:moveTo>
                  <a:pt x="9277" y="9"/>
                </a:moveTo>
                <a:cubicBezTo>
                  <a:pt x="7540" y="-103"/>
                  <a:pt x="6157" y="848"/>
                  <a:pt x="4588" y="3158"/>
                </a:cubicBezTo>
                <a:cubicBezTo>
                  <a:pt x="3781" y="4345"/>
                  <a:pt x="2527" y="5752"/>
                  <a:pt x="1800" y="6285"/>
                </a:cubicBezTo>
                <a:lnTo>
                  <a:pt x="477" y="7253"/>
                </a:lnTo>
                <a:lnTo>
                  <a:pt x="231" y="10226"/>
                </a:lnTo>
                <a:cubicBezTo>
                  <a:pt x="75" y="12128"/>
                  <a:pt x="-2" y="13520"/>
                  <a:pt x="0" y="14537"/>
                </a:cubicBezTo>
                <a:cubicBezTo>
                  <a:pt x="2" y="15555"/>
                  <a:pt x="85" y="16196"/>
                  <a:pt x="246" y="16590"/>
                </a:cubicBezTo>
                <a:cubicBezTo>
                  <a:pt x="686" y="17664"/>
                  <a:pt x="1277" y="17350"/>
                  <a:pt x="1278" y="16040"/>
                </a:cubicBezTo>
                <a:cubicBezTo>
                  <a:pt x="1280" y="12497"/>
                  <a:pt x="3050" y="9312"/>
                  <a:pt x="4408" y="10406"/>
                </a:cubicBezTo>
                <a:cubicBezTo>
                  <a:pt x="5347" y="11162"/>
                  <a:pt x="6224" y="13712"/>
                  <a:pt x="6224" y="15685"/>
                </a:cubicBezTo>
                <a:lnTo>
                  <a:pt x="6224" y="17221"/>
                </a:lnTo>
                <a:lnTo>
                  <a:pt x="10739" y="17221"/>
                </a:lnTo>
                <a:lnTo>
                  <a:pt x="15255" y="17221"/>
                </a:lnTo>
                <a:lnTo>
                  <a:pt x="15255" y="15685"/>
                </a:lnTo>
                <a:cubicBezTo>
                  <a:pt x="15255" y="13712"/>
                  <a:pt x="16132" y="11162"/>
                  <a:pt x="17071" y="10406"/>
                </a:cubicBezTo>
                <a:cubicBezTo>
                  <a:pt x="18435" y="9307"/>
                  <a:pt x="20198" y="12499"/>
                  <a:pt x="20201" y="16073"/>
                </a:cubicBezTo>
                <a:cubicBezTo>
                  <a:pt x="20201" y="17127"/>
                  <a:pt x="20293" y="17264"/>
                  <a:pt x="20900" y="17122"/>
                </a:cubicBezTo>
                <a:cubicBezTo>
                  <a:pt x="21577" y="16962"/>
                  <a:pt x="21598" y="16885"/>
                  <a:pt x="21585" y="14596"/>
                </a:cubicBezTo>
                <a:cubicBezTo>
                  <a:pt x="21555" y="9410"/>
                  <a:pt x="21348" y="8919"/>
                  <a:pt x="18611" y="7539"/>
                </a:cubicBezTo>
                <a:cubicBezTo>
                  <a:pt x="17462" y="6960"/>
                  <a:pt x="16599" y="6105"/>
                  <a:pt x="15654" y="4613"/>
                </a:cubicBezTo>
                <a:cubicBezTo>
                  <a:pt x="14058" y="2096"/>
                  <a:pt x="12184" y="596"/>
                  <a:pt x="10043" y="123"/>
                </a:cubicBezTo>
                <a:cubicBezTo>
                  <a:pt x="9779" y="64"/>
                  <a:pt x="9525" y="25"/>
                  <a:pt x="9277" y="9"/>
                </a:cubicBezTo>
                <a:close/>
                <a:moveTo>
                  <a:pt x="3845" y="12125"/>
                </a:moveTo>
                <a:cubicBezTo>
                  <a:pt x="3686" y="12116"/>
                  <a:pt x="3520" y="12160"/>
                  <a:pt x="3349" y="12264"/>
                </a:cubicBezTo>
                <a:cubicBezTo>
                  <a:pt x="2087" y="13037"/>
                  <a:pt x="1692" y="17337"/>
                  <a:pt x="2704" y="19281"/>
                </a:cubicBezTo>
                <a:cubicBezTo>
                  <a:pt x="3713" y="21218"/>
                  <a:pt x="4937" y="20508"/>
                  <a:pt x="5330" y="17756"/>
                </a:cubicBezTo>
                <a:cubicBezTo>
                  <a:pt x="5744" y="14857"/>
                  <a:pt x="4962" y="12187"/>
                  <a:pt x="3845" y="12125"/>
                </a:cubicBezTo>
                <a:close/>
                <a:moveTo>
                  <a:pt x="17626" y="12147"/>
                </a:moveTo>
                <a:cubicBezTo>
                  <a:pt x="17406" y="12171"/>
                  <a:pt x="17175" y="12296"/>
                  <a:pt x="16942" y="12532"/>
                </a:cubicBezTo>
                <a:cubicBezTo>
                  <a:pt x="15896" y="13590"/>
                  <a:pt x="15751" y="17948"/>
                  <a:pt x="16704" y="19713"/>
                </a:cubicBezTo>
                <a:cubicBezTo>
                  <a:pt x="17666" y="21497"/>
                  <a:pt x="19341" y="19465"/>
                  <a:pt x="19341" y="16513"/>
                </a:cubicBezTo>
                <a:cubicBezTo>
                  <a:pt x="19341" y="13812"/>
                  <a:pt x="18579" y="12041"/>
                  <a:pt x="17626" y="1214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3" name="١- ألتزم بحقوق الطريق .…"/>
          <p:cNvSpPr/>
          <p:nvPr/>
        </p:nvSpPr>
        <p:spPr>
          <a:xfrm>
            <a:off x="3177026" y="9212826"/>
            <a:ext cx="13232433" cy="3620986"/>
          </a:xfrm>
          <a:prstGeom prst="rect">
            <a:avLst/>
          </a:prstGeom>
          <a:solidFill>
            <a:srgbClr val="FFFFFF"/>
          </a:solidFill>
          <a:ln w="1143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١- ألتزم بحقوق الطريق .</a:t>
            </a:r>
          </a:p>
          <a:p>
            <a:pPr defTabSz="825500" rtl="0">
              <a:defRPr sz="8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٢- أحرص على رد السلام 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76926 -0.067156 0.153852 -0.134311 0.206387 -0.234044 C 0.258922 -0.333777 0.287065 -0.466087 0.276934 -0.563262 C 0.266802 -0.660437 0.218395 -0.722479 0.169988 -0.784520" origin="layout" pathEditMode="relative">
                                      <p:cBhvr>
                                        <p:cTn id="6" dur="3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0.000000 C 0.039776 -0.066044 0.079553 -0.132088 0.105070 -0.202134 C 0.130587 -0.272180 0.141844 -0.346229 0.128335 -0.373914 C 0.114826 -0.401599 0.076551 -0.382920 0.038275 -0.364241" origin="layout" pathEditMode="relative">
                                      <p:cBhvr>
                                        <p:cTn id="15" dur="3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4"/>
      <p:bldP build="whole" bldLvl="1" animBg="1" rev="0" advAuto="0" spid="338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4297.jpeg" descr="IMG_429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4237" y="4090589"/>
            <a:ext cx="19229671" cy="663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4296.jpeg" descr="IMG_4296.jpeg"/>
          <p:cNvPicPr>
            <a:picLocks noChangeAspect="1"/>
          </p:cNvPicPr>
          <p:nvPr/>
        </p:nvPicPr>
        <p:blipFill>
          <a:blip r:embed="rId4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7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48" name="صفحة ٨٩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٨٩</a:t>
            </a:r>
          </a:p>
        </p:txBody>
      </p:sp>
      <p:sp>
        <p:nvSpPr>
          <p:cNvPr id="349" name="مستطيل"/>
          <p:cNvSpPr/>
          <p:nvPr/>
        </p:nvSpPr>
        <p:spPr>
          <a:xfrm>
            <a:off x="1974106" y="3611531"/>
            <a:ext cx="19722084" cy="7261409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350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rcRect l="24004" t="4198" r="23751" b="2342"/>
          <a:stretch>
            <a:fillRect/>
          </a:stretch>
        </p:blipFill>
        <p:spPr>
          <a:xfrm>
            <a:off x="21901329" y="3613472"/>
            <a:ext cx="2290763" cy="541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80" y="26"/>
                  <a:pt x="11814" y="47"/>
                </a:cubicBezTo>
                <a:cubicBezTo>
                  <a:pt x="10055" y="95"/>
                  <a:pt x="8209" y="135"/>
                  <a:pt x="7713" y="136"/>
                </a:cubicBezTo>
                <a:cubicBezTo>
                  <a:pt x="7155" y="137"/>
                  <a:pt x="6811" y="212"/>
                  <a:pt x="6811" y="333"/>
                </a:cubicBezTo>
                <a:cubicBezTo>
                  <a:pt x="6811" y="631"/>
                  <a:pt x="2884" y="1381"/>
                  <a:pt x="1328" y="1381"/>
                </a:cubicBezTo>
                <a:lnTo>
                  <a:pt x="0" y="1381"/>
                </a:lnTo>
                <a:lnTo>
                  <a:pt x="138" y="2039"/>
                </a:lnTo>
                <a:cubicBezTo>
                  <a:pt x="597" y="4185"/>
                  <a:pt x="1270" y="5077"/>
                  <a:pt x="2732" y="5481"/>
                </a:cubicBezTo>
                <a:cubicBezTo>
                  <a:pt x="3332" y="5646"/>
                  <a:pt x="3537" y="5809"/>
                  <a:pt x="3465" y="6069"/>
                </a:cubicBezTo>
                <a:cubicBezTo>
                  <a:pt x="3376" y="6391"/>
                  <a:pt x="3195" y="6437"/>
                  <a:pt x="1736" y="6499"/>
                </a:cubicBezTo>
                <a:lnTo>
                  <a:pt x="109" y="6567"/>
                </a:lnTo>
                <a:lnTo>
                  <a:pt x="206" y="7329"/>
                </a:lnTo>
                <a:cubicBezTo>
                  <a:pt x="419" y="9030"/>
                  <a:pt x="1324" y="10182"/>
                  <a:pt x="2758" y="10578"/>
                </a:cubicBezTo>
                <a:cubicBezTo>
                  <a:pt x="3351" y="10741"/>
                  <a:pt x="3540" y="10902"/>
                  <a:pt x="3465" y="11174"/>
                </a:cubicBezTo>
                <a:cubicBezTo>
                  <a:pt x="3372" y="11513"/>
                  <a:pt x="3228" y="11550"/>
                  <a:pt x="1763" y="11589"/>
                </a:cubicBezTo>
                <a:lnTo>
                  <a:pt x="157" y="11632"/>
                </a:lnTo>
                <a:lnTo>
                  <a:pt x="341" y="12834"/>
                </a:lnTo>
                <a:cubicBezTo>
                  <a:pt x="563" y="14312"/>
                  <a:pt x="1319" y="15265"/>
                  <a:pt x="2582" y="15659"/>
                </a:cubicBezTo>
                <a:cubicBezTo>
                  <a:pt x="3236" y="15862"/>
                  <a:pt x="3529" y="16075"/>
                  <a:pt x="3529" y="16343"/>
                </a:cubicBezTo>
                <a:lnTo>
                  <a:pt x="3529" y="16732"/>
                </a:lnTo>
                <a:lnTo>
                  <a:pt x="6089" y="16732"/>
                </a:lnTo>
                <a:cubicBezTo>
                  <a:pt x="7642" y="16732"/>
                  <a:pt x="8802" y="16797"/>
                  <a:pt x="9041" y="16898"/>
                </a:cubicBezTo>
                <a:cubicBezTo>
                  <a:pt x="9315" y="17013"/>
                  <a:pt x="9434" y="17743"/>
                  <a:pt x="9434" y="19292"/>
                </a:cubicBezTo>
                <a:lnTo>
                  <a:pt x="9434" y="21521"/>
                </a:lnTo>
                <a:lnTo>
                  <a:pt x="10905" y="21552"/>
                </a:lnTo>
                <a:lnTo>
                  <a:pt x="12372" y="21584"/>
                </a:lnTo>
                <a:lnTo>
                  <a:pt x="12462" y="19192"/>
                </a:lnTo>
                <a:lnTo>
                  <a:pt x="12551" y="16800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0"/>
                </a:cubicBezTo>
                <a:cubicBezTo>
                  <a:pt x="17966" y="16311"/>
                  <a:pt x="18409" y="15976"/>
                  <a:pt x="18951" y="15716"/>
                </a:cubicBezTo>
                <a:cubicBezTo>
                  <a:pt x="20303" y="15066"/>
                  <a:pt x="20857" y="14445"/>
                  <a:pt x="21084" y="13327"/>
                </a:cubicBezTo>
                <a:cubicBezTo>
                  <a:pt x="21190" y="12803"/>
                  <a:pt x="21343" y="12205"/>
                  <a:pt x="21420" y="11996"/>
                </a:cubicBezTo>
                <a:cubicBezTo>
                  <a:pt x="21556" y="11629"/>
                  <a:pt x="21508" y="11615"/>
                  <a:pt x="20103" y="11615"/>
                </a:cubicBezTo>
                <a:cubicBezTo>
                  <a:pt x="18994" y="11615"/>
                  <a:pt x="18564" y="11550"/>
                  <a:pt x="18303" y="11344"/>
                </a:cubicBezTo>
                <a:cubicBezTo>
                  <a:pt x="18023" y="11124"/>
                  <a:pt x="18140" y="10987"/>
                  <a:pt x="18947" y="10600"/>
                </a:cubicBezTo>
                <a:cubicBezTo>
                  <a:pt x="20281" y="9959"/>
                  <a:pt x="20897" y="9292"/>
                  <a:pt x="21102" y="8260"/>
                </a:cubicBezTo>
                <a:cubicBezTo>
                  <a:pt x="21197" y="7785"/>
                  <a:pt x="21334" y="7195"/>
                  <a:pt x="21405" y="6948"/>
                </a:cubicBezTo>
                <a:cubicBezTo>
                  <a:pt x="21535" y="6500"/>
                  <a:pt x="21532" y="6499"/>
                  <a:pt x="20069" y="6499"/>
                </a:cubicBezTo>
                <a:cubicBezTo>
                  <a:pt x="18851" y="6499"/>
                  <a:pt x="18554" y="6446"/>
                  <a:pt x="18318" y="6187"/>
                </a:cubicBezTo>
                <a:cubicBezTo>
                  <a:pt x="18092" y="5939"/>
                  <a:pt x="18224" y="5793"/>
                  <a:pt x="18969" y="5462"/>
                </a:cubicBezTo>
                <a:cubicBezTo>
                  <a:pt x="19483" y="5234"/>
                  <a:pt x="20117" y="4828"/>
                  <a:pt x="20380" y="4562"/>
                </a:cubicBezTo>
                <a:cubicBezTo>
                  <a:pt x="20835" y="4101"/>
                  <a:pt x="20977" y="3762"/>
                  <a:pt x="21409" y="2107"/>
                </a:cubicBezTo>
                <a:lnTo>
                  <a:pt x="21600" y="1381"/>
                </a:lnTo>
                <a:lnTo>
                  <a:pt x="19987" y="1381"/>
                </a:lnTo>
                <a:cubicBezTo>
                  <a:pt x="18955" y="1381"/>
                  <a:pt x="18228" y="1307"/>
                  <a:pt x="17966" y="1174"/>
                </a:cubicBezTo>
                <a:cubicBezTo>
                  <a:pt x="17742" y="1060"/>
                  <a:pt x="17349" y="967"/>
                  <a:pt x="17094" y="967"/>
                </a:cubicBezTo>
                <a:cubicBezTo>
                  <a:pt x="16270" y="967"/>
                  <a:pt x="15014" y="528"/>
                  <a:pt x="15014" y="240"/>
                </a:cubicBezTo>
                <a:cubicBezTo>
                  <a:pt x="15014" y="39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1" name="مستطيل"/>
          <p:cNvSpPr/>
          <p:nvPr/>
        </p:nvSpPr>
        <p:spPr>
          <a:xfrm>
            <a:off x="5677696" y="1031520"/>
            <a:ext cx="13605064" cy="2081136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352" name="التقويم"/>
          <p:cNvSpPr txBox="1"/>
          <p:nvPr>
            <p:ph type="ctrTitle"/>
          </p:nvPr>
        </p:nvSpPr>
        <p:spPr>
          <a:xfrm>
            <a:off x="1206498" y="-2408558"/>
            <a:ext cx="21971004" cy="5444256"/>
          </a:xfrm>
          <a:prstGeom prst="rect">
            <a:avLst/>
          </a:prstGeom>
        </p:spPr>
        <p:txBody>
          <a:bodyPr/>
          <a:lstStyle>
            <a:lvl1pPr algn="ctr">
              <a:defRPr spc="-200" sz="10000"/>
            </a:lvl1pPr>
          </a:lstStyle>
          <a:p>
            <a:pPr rtl="0">
              <a:defRPr/>
            </a:pPr>
            <a:r>
              <a:t>التقويم</a:t>
            </a:r>
          </a:p>
        </p:txBody>
      </p:sp>
      <p:sp>
        <p:nvSpPr>
          <p:cNvPr id="353" name="غض البصر">
            <a:hlinkClick r:id="" invalidUrl="" action="ppaction://hlinkshowjump?jump=nextslide" tgtFrame="" tooltip="" history="1" highlightClick="0" endSnd="0"/>
          </p:cNvPr>
          <p:cNvSpPr txBox="1"/>
          <p:nvPr/>
        </p:nvSpPr>
        <p:spPr>
          <a:xfrm>
            <a:off x="-5995702" y="2021338"/>
            <a:ext cx="21971005" cy="4199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غض البصر</a:t>
            </a:r>
          </a:p>
        </p:txBody>
      </p:sp>
      <p:sp>
        <p:nvSpPr>
          <p:cNvPr id="354" name="رد السلام"/>
          <p:cNvSpPr txBox="1"/>
          <p:nvPr/>
        </p:nvSpPr>
        <p:spPr>
          <a:xfrm>
            <a:off x="-5995702" y="2917745"/>
            <a:ext cx="21971005" cy="544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رد السلام</a:t>
            </a:r>
          </a:p>
        </p:txBody>
      </p:sp>
      <p:sp>
        <p:nvSpPr>
          <p:cNvPr id="355" name="كف الأذى"/>
          <p:cNvSpPr txBox="1"/>
          <p:nvPr/>
        </p:nvSpPr>
        <p:spPr>
          <a:xfrm>
            <a:off x="-5883912" y="3915981"/>
            <a:ext cx="21971005" cy="544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كف الأذى</a:t>
            </a:r>
          </a:p>
        </p:txBody>
      </p:sp>
      <p:sp>
        <p:nvSpPr>
          <p:cNvPr id="356" name="النهي عن المنكر"/>
          <p:cNvSpPr txBox="1"/>
          <p:nvPr/>
        </p:nvSpPr>
        <p:spPr>
          <a:xfrm>
            <a:off x="-6107492" y="8163272"/>
            <a:ext cx="21971004" cy="2318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2023821" rtl="0">
              <a:lnSpc>
                <a:spcPct val="80000"/>
              </a:lnSpc>
              <a:defRPr b="1" spc="-83" sz="4150">
                <a:solidFill>
                  <a:srgbClr val="000000"/>
                </a:solidFill>
              </a:defRPr>
            </a:pPr>
          </a:p>
          <a:p>
            <a:pPr defTabSz="2023821" rtl="0">
              <a:lnSpc>
                <a:spcPct val="80000"/>
              </a:lnSpc>
              <a:defRPr b="1" spc="-83" sz="4150">
                <a:solidFill>
                  <a:srgbClr val="000000"/>
                </a:solidFill>
              </a:defRPr>
            </a:pPr>
          </a:p>
          <a:p>
            <a:pPr defTabSz="2023821" rtl="0">
              <a:lnSpc>
                <a:spcPct val="80000"/>
              </a:lnSpc>
              <a:defRPr b="1" spc="-83" sz="4150">
                <a:solidFill>
                  <a:srgbClr val="000000"/>
                </a:solidFill>
              </a:defRPr>
            </a:pPr>
          </a:p>
          <a:p>
            <a:pPr defTabSz="2023821" rtl="0">
              <a:lnSpc>
                <a:spcPct val="80000"/>
              </a:lnSpc>
              <a:defRPr b="1" spc="-83" sz="4150">
                <a:solidFill>
                  <a:srgbClr val="000000"/>
                </a:solidFill>
              </a:defRPr>
            </a:pPr>
            <a:r>
              <a:t>النهي عن المنكر</a:t>
            </a:r>
          </a:p>
        </p:txBody>
      </p:sp>
      <p:sp>
        <p:nvSpPr>
          <p:cNvPr id="357" name="الأمر بالمعروف"/>
          <p:cNvSpPr txBox="1"/>
          <p:nvPr/>
        </p:nvSpPr>
        <p:spPr>
          <a:xfrm>
            <a:off x="-5995702" y="1847188"/>
            <a:ext cx="21971005" cy="544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</a:p>
          <a:p>
            <a:pPr rtl="0">
              <a:lnSpc>
                <a:spcPct val="80000"/>
              </a:lnSpc>
              <a:defRPr b="1" spc="-100" sz="5000">
                <a:solidFill>
                  <a:srgbClr val="000000"/>
                </a:solidFill>
              </a:defRPr>
            </a:pPr>
            <a:r>
              <a:t>الأمر بالمعروف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" grpId="4"/>
      <p:bldP build="whole" bldLvl="1" animBg="1" rev="0" advAuto="0" spid="357" grpId="5"/>
      <p:bldP build="whole" bldLvl="1" animBg="1" rev="0" advAuto="0" spid="353" grpId="1"/>
      <p:bldP build="whole" bldLvl="1" animBg="1" rev="0" advAuto="0" spid="355" grpId="3"/>
      <p:bldP build="whole" bldLvl="1" animBg="1" rev="0" advAuto="0" spid="35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مستطيل"/>
          <p:cNvSpPr/>
          <p:nvPr/>
        </p:nvSpPr>
        <p:spPr>
          <a:xfrm>
            <a:off x="2417525" y="582132"/>
            <a:ext cx="19808807" cy="11506735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61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781215" y="11640924"/>
            <a:ext cx="4285914" cy="1655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" name="آداب الطريق | أنفوجرافيك دعوي.mp4" descr="آداب الطريق | أنفوجرافيك دعوي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975202" y="1151051"/>
            <a:ext cx="18433596" cy="10368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4" name="صفحة ٨٣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  <p:sp>
        <p:nvSpPr>
          <p:cNvPr id="165" name="فيديو"/>
          <p:cNvSpPr/>
          <p:nvPr/>
        </p:nvSpPr>
        <p:spPr>
          <a:xfrm>
            <a:off x="1899100" y="260606"/>
            <a:ext cx="2627516" cy="1471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1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9" name="صفحة ٨٣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  <p:pic>
        <p:nvPicPr>
          <p:cNvPr id="170" name="IMG_4290.png" descr="IMG_4290.png"/>
          <p:cNvPicPr>
            <a:picLocks noChangeAspect="1"/>
          </p:cNvPicPr>
          <p:nvPr/>
        </p:nvPicPr>
        <p:blipFill>
          <a:blip r:embed="rId5">
            <a:extLst/>
          </a:blip>
          <a:srcRect l="5188" t="47494" r="10377" b="39215"/>
          <a:stretch>
            <a:fillRect/>
          </a:stretch>
        </p:blipFill>
        <p:spPr>
          <a:xfrm>
            <a:off x="2646631" y="3346136"/>
            <a:ext cx="19459576" cy="6626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2" y="0"/>
                </a:moveTo>
                <a:lnTo>
                  <a:pt x="246" y="775"/>
                </a:lnTo>
                <a:cubicBezTo>
                  <a:pt x="12" y="1513"/>
                  <a:pt x="0" y="1981"/>
                  <a:pt x="0" y="10642"/>
                </a:cubicBezTo>
                <a:lnTo>
                  <a:pt x="0" y="19733"/>
                </a:lnTo>
                <a:lnTo>
                  <a:pt x="318" y="20667"/>
                </a:lnTo>
                <a:lnTo>
                  <a:pt x="636" y="21600"/>
                </a:lnTo>
                <a:lnTo>
                  <a:pt x="10854" y="21600"/>
                </a:lnTo>
                <a:cubicBezTo>
                  <a:pt x="20970" y="21600"/>
                  <a:pt x="21074" y="21593"/>
                  <a:pt x="21336" y="20878"/>
                </a:cubicBezTo>
                <a:cubicBezTo>
                  <a:pt x="21595" y="20170"/>
                  <a:pt x="21600" y="19974"/>
                  <a:pt x="21600" y="10635"/>
                </a:cubicBezTo>
                <a:cubicBezTo>
                  <a:pt x="21600" y="2451"/>
                  <a:pt x="21573" y="1035"/>
                  <a:pt x="21410" y="556"/>
                </a:cubicBezTo>
                <a:cubicBezTo>
                  <a:pt x="21241" y="59"/>
                  <a:pt x="20118" y="0"/>
                  <a:pt x="10856" y="0"/>
                </a:cubicBezTo>
                <a:lnTo>
                  <a:pt x="492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1" name="مستطيل"/>
          <p:cNvSpPr/>
          <p:nvPr/>
        </p:nvSpPr>
        <p:spPr>
          <a:xfrm>
            <a:off x="2609677" y="3381763"/>
            <a:ext cx="19533482" cy="6555370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4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5" name="IMG_4291.png" descr="IMG_4291.png"/>
          <p:cNvPicPr>
            <a:picLocks noChangeAspect="1"/>
          </p:cNvPicPr>
          <p:nvPr/>
        </p:nvPicPr>
        <p:blipFill>
          <a:blip r:embed="rId5">
            <a:extLst/>
          </a:blip>
          <a:srcRect l="19905" t="23736" r="14218" b="61538"/>
          <a:stretch>
            <a:fillRect/>
          </a:stretch>
        </p:blipFill>
        <p:spPr>
          <a:xfrm>
            <a:off x="4419785" y="2118759"/>
            <a:ext cx="17222788" cy="8329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6" name="صفحة ٨٤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  <p:sp>
        <p:nvSpPr>
          <p:cNvPr id="177" name="مستطيل"/>
          <p:cNvSpPr/>
          <p:nvPr/>
        </p:nvSpPr>
        <p:spPr>
          <a:xfrm>
            <a:off x="4350497" y="2188914"/>
            <a:ext cx="17361364" cy="8359482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1" name="IMG_4291.png" descr="IMG_4291.png"/>
          <p:cNvPicPr>
            <a:picLocks noChangeAspect="1"/>
          </p:cNvPicPr>
          <p:nvPr/>
        </p:nvPicPr>
        <p:blipFill>
          <a:blip r:embed="rId5">
            <a:extLst/>
          </a:blip>
          <a:srcRect l="18957" t="43076" r="15640" b="40071"/>
          <a:stretch>
            <a:fillRect/>
          </a:stretch>
        </p:blipFill>
        <p:spPr>
          <a:xfrm>
            <a:off x="4254288" y="1529798"/>
            <a:ext cx="17098963" cy="9531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46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0846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2" name="صفحة ٨٤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  <p:sp>
        <p:nvSpPr>
          <p:cNvPr id="183" name="مستطيل"/>
          <p:cNvSpPr/>
          <p:nvPr/>
        </p:nvSpPr>
        <p:spPr>
          <a:xfrm>
            <a:off x="4123087" y="1283058"/>
            <a:ext cx="17361365" cy="9786891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25512820" y="7425174"/>
            <a:ext cx="4285914" cy="1655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6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87" name="صفحة ٨٥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  <p:sp>
        <p:nvSpPr>
          <p:cNvPr id="188" name="مستطيل"/>
          <p:cNvSpPr/>
          <p:nvPr/>
        </p:nvSpPr>
        <p:spPr>
          <a:xfrm>
            <a:off x="5379843" y="3611531"/>
            <a:ext cx="12340454" cy="9282471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89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4004" t="4198" r="23751" b="2342"/>
          <a:stretch>
            <a:fillRect/>
          </a:stretch>
        </p:blipFill>
        <p:spPr>
          <a:xfrm>
            <a:off x="20826277" y="3158297"/>
            <a:ext cx="2290763" cy="541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80" y="26"/>
                  <a:pt x="11814" y="47"/>
                </a:cubicBezTo>
                <a:cubicBezTo>
                  <a:pt x="10055" y="95"/>
                  <a:pt x="8209" y="135"/>
                  <a:pt x="7713" y="136"/>
                </a:cubicBezTo>
                <a:cubicBezTo>
                  <a:pt x="7155" y="137"/>
                  <a:pt x="6811" y="212"/>
                  <a:pt x="6811" y="333"/>
                </a:cubicBezTo>
                <a:cubicBezTo>
                  <a:pt x="6811" y="631"/>
                  <a:pt x="2884" y="1381"/>
                  <a:pt x="1328" y="1381"/>
                </a:cubicBezTo>
                <a:lnTo>
                  <a:pt x="0" y="1381"/>
                </a:lnTo>
                <a:lnTo>
                  <a:pt x="138" y="2039"/>
                </a:lnTo>
                <a:cubicBezTo>
                  <a:pt x="597" y="4185"/>
                  <a:pt x="1270" y="5077"/>
                  <a:pt x="2732" y="5481"/>
                </a:cubicBezTo>
                <a:cubicBezTo>
                  <a:pt x="3332" y="5646"/>
                  <a:pt x="3537" y="5809"/>
                  <a:pt x="3465" y="6069"/>
                </a:cubicBezTo>
                <a:cubicBezTo>
                  <a:pt x="3376" y="6391"/>
                  <a:pt x="3195" y="6437"/>
                  <a:pt x="1736" y="6499"/>
                </a:cubicBezTo>
                <a:lnTo>
                  <a:pt x="109" y="6567"/>
                </a:lnTo>
                <a:lnTo>
                  <a:pt x="206" y="7329"/>
                </a:lnTo>
                <a:cubicBezTo>
                  <a:pt x="419" y="9030"/>
                  <a:pt x="1324" y="10182"/>
                  <a:pt x="2758" y="10578"/>
                </a:cubicBezTo>
                <a:cubicBezTo>
                  <a:pt x="3351" y="10741"/>
                  <a:pt x="3540" y="10902"/>
                  <a:pt x="3465" y="11174"/>
                </a:cubicBezTo>
                <a:cubicBezTo>
                  <a:pt x="3372" y="11513"/>
                  <a:pt x="3228" y="11550"/>
                  <a:pt x="1763" y="11589"/>
                </a:cubicBezTo>
                <a:lnTo>
                  <a:pt x="157" y="11632"/>
                </a:lnTo>
                <a:lnTo>
                  <a:pt x="341" y="12834"/>
                </a:lnTo>
                <a:cubicBezTo>
                  <a:pt x="563" y="14312"/>
                  <a:pt x="1319" y="15265"/>
                  <a:pt x="2582" y="15659"/>
                </a:cubicBezTo>
                <a:cubicBezTo>
                  <a:pt x="3236" y="15862"/>
                  <a:pt x="3529" y="16075"/>
                  <a:pt x="3529" y="16343"/>
                </a:cubicBezTo>
                <a:lnTo>
                  <a:pt x="3529" y="16732"/>
                </a:lnTo>
                <a:lnTo>
                  <a:pt x="6089" y="16732"/>
                </a:lnTo>
                <a:cubicBezTo>
                  <a:pt x="7642" y="16732"/>
                  <a:pt x="8802" y="16797"/>
                  <a:pt x="9041" y="16898"/>
                </a:cubicBezTo>
                <a:cubicBezTo>
                  <a:pt x="9315" y="17013"/>
                  <a:pt x="9434" y="17743"/>
                  <a:pt x="9434" y="19292"/>
                </a:cubicBezTo>
                <a:lnTo>
                  <a:pt x="9434" y="21521"/>
                </a:lnTo>
                <a:lnTo>
                  <a:pt x="10905" y="21552"/>
                </a:lnTo>
                <a:lnTo>
                  <a:pt x="12372" y="21584"/>
                </a:lnTo>
                <a:lnTo>
                  <a:pt x="12462" y="19192"/>
                </a:lnTo>
                <a:lnTo>
                  <a:pt x="12551" y="16800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0"/>
                </a:cubicBezTo>
                <a:cubicBezTo>
                  <a:pt x="17966" y="16311"/>
                  <a:pt x="18409" y="15976"/>
                  <a:pt x="18951" y="15716"/>
                </a:cubicBezTo>
                <a:cubicBezTo>
                  <a:pt x="20303" y="15066"/>
                  <a:pt x="20857" y="14445"/>
                  <a:pt x="21084" y="13327"/>
                </a:cubicBezTo>
                <a:cubicBezTo>
                  <a:pt x="21190" y="12803"/>
                  <a:pt x="21343" y="12205"/>
                  <a:pt x="21420" y="11996"/>
                </a:cubicBezTo>
                <a:cubicBezTo>
                  <a:pt x="21556" y="11629"/>
                  <a:pt x="21508" y="11615"/>
                  <a:pt x="20103" y="11615"/>
                </a:cubicBezTo>
                <a:cubicBezTo>
                  <a:pt x="18994" y="11615"/>
                  <a:pt x="18564" y="11550"/>
                  <a:pt x="18303" y="11344"/>
                </a:cubicBezTo>
                <a:cubicBezTo>
                  <a:pt x="18023" y="11124"/>
                  <a:pt x="18140" y="10987"/>
                  <a:pt x="18947" y="10600"/>
                </a:cubicBezTo>
                <a:cubicBezTo>
                  <a:pt x="20281" y="9959"/>
                  <a:pt x="20897" y="9292"/>
                  <a:pt x="21102" y="8260"/>
                </a:cubicBezTo>
                <a:cubicBezTo>
                  <a:pt x="21197" y="7785"/>
                  <a:pt x="21334" y="7195"/>
                  <a:pt x="21405" y="6948"/>
                </a:cubicBezTo>
                <a:cubicBezTo>
                  <a:pt x="21535" y="6500"/>
                  <a:pt x="21532" y="6499"/>
                  <a:pt x="20069" y="6499"/>
                </a:cubicBezTo>
                <a:cubicBezTo>
                  <a:pt x="18851" y="6499"/>
                  <a:pt x="18554" y="6446"/>
                  <a:pt x="18318" y="6187"/>
                </a:cubicBezTo>
                <a:cubicBezTo>
                  <a:pt x="18092" y="5939"/>
                  <a:pt x="18224" y="5793"/>
                  <a:pt x="18969" y="5462"/>
                </a:cubicBezTo>
                <a:cubicBezTo>
                  <a:pt x="19483" y="5234"/>
                  <a:pt x="20117" y="4828"/>
                  <a:pt x="20380" y="4562"/>
                </a:cubicBezTo>
                <a:cubicBezTo>
                  <a:pt x="20835" y="4101"/>
                  <a:pt x="20977" y="3762"/>
                  <a:pt x="21409" y="2107"/>
                </a:cubicBezTo>
                <a:lnTo>
                  <a:pt x="21600" y="1381"/>
                </a:lnTo>
                <a:lnTo>
                  <a:pt x="19987" y="1381"/>
                </a:lnTo>
                <a:cubicBezTo>
                  <a:pt x="18955" y="1381"/>
                  <a:pt x="18228" y="1307"/>
                  <a:pt x="17966" y="1174"/>
                </a:cubicBezTo>
                <a:cubicBezTo>
                  <a:pt x="17742" y="1060"/>
                  <a:pt x="17349" y="967"/>
                  <a:pt x="17094" y="967"/>
                </a:cubicBezTo>
                <a:cubicBezTo>
                  <a:pt x="16270" y="967"/>
                  <a:pt x="15014" y="528"/>
                  <a:pt x="15014" y="240"/>
                </a:cubicBezTo>
                <a:cubicBezTo>
                  <a:pt x="15014" y="39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0" name="مستطيل"/>
          <p:cNvSpPr/>
          <p:nvPr/>
        </p:nvSpPr>
        <p:spPr>
          <a:xfrm>
            <a:off x="3905105" y="1031520"/>
            <a:ext cx="15333339" cy="1962963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1" name="تحدث عن أهمية الطريق"/>
          <p:cNvSpPr txBox="1"/>
          <p:nvPr>
            <p:ph type="ctrTitle"/>
          </p:nvPr>
        </p:nvSpPr>
        <p:spPr>
          <a:xfrm>
            <a:off x="3082086" y="-2631157"/>
            <a:ext cx="19253435" cy="5444257"/>
          </a:xfrm>
          <a:prstGeom prst="rect">
            <a:avLst/>
          </a:prstGeom>
        </p:spPr>
        <p:txBody>
          <a:bodyPr/>
          <a:lstStyle>
            <a:lvl1pPr algn="ctr">
              <a:defRPr spc="-200" sz="10000"/>
            </a:lvl1pPr>
          </a:lstStyle>
          <a:p>
            <a:pPr rtl="0">
              <a:defRPr/>
            </a:pPr>
            <a:r>
              <a:t>تحدث عن أهمية الطريق </a:t>
            </a:r>
          </a:p>
        </p:txBody>
      </p:sp>
      <p:pic>
        <p:nvPicPr>
          <p:cNvPr id="192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86027" y="3901333"/>
            <a:ext cx="11328085" cy="8496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-0.083305 -0.000667 -0.166610 -0.001334 -0.207137 0.050033 C -0.247664 0.101401 -0.245413 0.204802 -0.243161 0.308204" origin="layout" pathEditMode="relative">
                                      <p:cBhvr>
                                        <p:cTn id="6" dur="4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G_4296.jpeg" descr="IMG_4296.jpeg"/>
          <p:cNvPicPr>
            <a:picLocks noChangeAspect="1"/>
          </p:cNvPicPr>
          <p:nvPr/>
        </p:nvPicPr>
        <p:blipFill>
          <a:blip r:embed="rId3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5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6" name="صفحة ٨٥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  <p:sp>
        <p:nvSpPr>
          <p:cNvPr id="197" name="مستطيل"/>
          <p:cNvSpPr/>
          <p:nvPr/>
        </p:nvSpPr>
        <p:spPr>
          <a:xfrm>
            <a:off x="2468211" y="3611531"/>
            <a:ext cx="18871125" cy="7069257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98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24004" t="4198" r="23751" b="2342"/>
          <a:stretch>
            <a:fillRect/>
          </a:stretch>
        </p:blipFill>
        <p:spPr>
          <a:xfrm>
            <a:off x="21571927" y="3531122"/>
            <a:ext cx="2290764" cy="541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80" y="26"/>
                  <a:pt x="11814" y="47"/>
                </a:cubicBezTo>
                <a:cubicBezTo>
                  <a:pt x="10055" y="95"/>
                  <a:pt x="8209" y="135"/>
                  <a:pt x="7713" y="136"/>
                </a:cubicBezTo>
                <a:cubicBezTo>
                  <a:pt x="7155" y="137"/>
                  <a:pt x="6811" y="212"/>
                  <a:pt x="6811" y="333"/>
                </a:cubicBezTo>
                <a:cubicBezTo>
                  <a:pt x="6811" y="631"/>
                  <a:pt x="2884" y="1381"/>
                  <a:pt x="1328" y="1381"/>
                </a:cubicBezTo>
                <a:lnTo>
                  <a:pt x="0" y="1381"/>
                </a:lnTo>
                <a:lnTo>
                  <a:pt x="138" y="2039"/>
                </a:lnTo>
                <a:cubicBezTo>
                  <a:pt x="597" y="4185"/>
                  <a:pt x="1270" y="5077"/>
                  <a:pt x="2732" y="5481"/>
                </a:cubicBezTo>
                <a:cubicBezTo>
                  <a:pt x="3332" y="5646"/>
                  <a:pt x="3537" y="5809"/>
                  <a:pt x="3465" y="6069"/>
                </a:cubicBezTo>
                <a:cubicBezTo>
                  <a:pt x="3376" y="6391"/>
                  <a:pt x="3195" y="6437"/>
                  <a:pt x="1736" y="6499"/>
                </a:cubicBezTo>
                <a:lnTo>
                  <a:pt x="109" y="6567"/>
                </a:lnTo>
                <a:lnTo>
                  <a:pt x="206" y="7329"/>
                </a:lnTo>
                <a:cubicBezTo>
                  <a:pt x="419" y="9030"/>
                  <a:pt x="1324" y="10182"/>
                  <a:pt x="2758" y="10578"/>
                </a:cubicBezTo>
                <a:cubicBezTo>
                  <a:pt x="3351" y="10741"/>
                  <a:pt x="3540" y="10902"/>
                  <a:pt x="3465" y="11174"/>
                </a:cubicBezTo>
                <a:cubicBezTo>
                  <a:pt x="3372" y="11513"/>
                  <a:pt x="3228" y="11550"/>
                  <a:pt x="1763" y="11589"/>
                </a:cubicBezTo>
                <a:lnTo>
                  <a:pt x="157" y="11632"/>
                </a:lnTo>
                <a:lnTo>
                  <a:pt x="341" y="12834"/>
                </a:lnTo>
                <a:cubicBezTo>
                  <a:pt x="563" y="14312"/>
                  <a:pt x="1319" y="15265"/>
                  <a:pt x="2582" y="15659"/>
                </a:cubicBezTo>
                <a:cubicBezTo>
                  <a:pt x="3236" y="15862"/>
                  <a:pt x="3529" y="16075"/>
                  <a:pt x="3529" y="16343"/>
                </a:cubicBezTo>
                <a:lnTo>
                  <a:pt x="3529" y="16732"/>
                </a:lnTo>
                <a:lnTo>
                  <a:pt x="6089" y="16732"/>
                </a:lnTo>
                <a:cubicBezTo>
                  <a:pt x="7642" y="16732"/>
                  <a:pt x="8802" y="16797"/>
                  <a:pt x="9041" y="16898"/>
                </a:cubicBezTo>
                <a:cubicBezTo>
                  <a:pt x="9315" y="17013"/>
                  <a:pt x="9434" y="17743"/>
                  <a:pt x="9434" y="19292"/>
                </a:cubicBezTo>
                <a:lnTo>
                  <a:pt x="9434" y="21521"/>
                </a:lnTo>
                <a:lnTo>
                  <a:pt x="10905" y="21552"/>
                </a:lnTo>
                <a:lnTo>
                  <a:pt x="12372" y="21584"/>
                </a:lnTo>
                <a:lnTo>
                  <a:pt x="12462" y="19192"/>
                </a:lnTo>
                <a:lnTo>
                  <a:pt x="12551" y="16800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0"/>
                </a:cubicBezTo>
                <a:cubicBezTo>
                  <a:pt x="17966" y="16311"/>
                  <a:pt x="18409" y="15976"/>
                  <a:pt x="18951" y="15716"/>
                </a:cubicBezTo>
                <a:cubicBezTo>
                  <a:pt x="20303" y="15066"/>
                  <a:pt x="20857" y="14445"/>
                  <a:pt x="21084" y="13327"/>
                </a:cubicBezTo>
                <a:cubicBezTo>
                  <a:pt x="21190" y="12803"/>
                  <a:pt x="21343" y="12205"/>
                  <a:pt x="21420" y="11996"/>
                </a:cubicBezTo>
                <a:cubicBezTo>
                  <a:pt x="21556" y="11629"/>
                  <a:pt x="21508" y="11615"/>
                  <a:pt x="20103" y="11615"/>
                </a:cubicBezTo>
                <a:cubicBezTo>
                  <a:pt x="18994" y="11615"/>
                  <a:pt x="18564" y="11550"/>
                  <a:pt x="18303" y="11344"/>
                </a:cubicBezTo>
                <a:cubicBezTo>
                  <a:pt x="18023" y="11124"/>
                  <a:pt x="18140" y="10987"/>
                  <a:pt x="18947" y="10600"/>
                </a:cubicBezTo>
                <a:cubicBezTo>
                  <a:pt x="20281" y="9959"/>
                  <a:pt x="20897" y="9292"/>
                  <a:pt x="21102" y="8260"/>
                </a:cubicBezTo>
                <a:cubicBezTo>
                  <a:pt x="21197" y="7785"/>
                  <a:pt x="21334" y="7195"/>
                  <a:pt x="21405" y="6948"/>
                </a:cubicBezTo>
                <a:cubicBezTo>
                  <a:pt x="21535" y="6500"/>
                  <a:pt x="21532" y="6499"/>
                  <a:pt x="20069" y="6499"/>
                </a:cubicBezTo>
                <a:cubicBezTo>
                  <a:pt x="18851" y="6499"/>
                  <a:pt x="18554" y="6446"/>
                  <a:pt x="18318" y="6187"/>
                </a:cubicBezTo>
                <a:cubicBezTo>
                  <a:pt x="18092" y="5939"/>
                  <a:pt x="18224" y="5793"/>
                  <a:pt x="18969" y="5462"/>
                </a:cubicBezTo>
                <a:cubicBezTo>
                  <a:pt x="19483" y="5234"/>
                  <a:pt x="20117" y="4828"/>
                  <a:pt x="20380" y="4562"/>
                </a:cubicBezTo>
                <a:cubicBezTo>
                  <a:pt x="20835" y="4101"/>
                  <a:pt x="20977" y="3762"/>
                  <a:pt x="21409" y="2107"/>
                </a:cubicBezTo>
                <a:lnTo>
                  <a:pt x="21600" y="1381"/>
                </a:lnTo>
                <a:lnTo>
                  <a:pt x="19987" y="1381"/>
                </a:lnTo>
                <a:cubicBezTo>
                  <a:pt x="18955" y="1381"/>
                  <a:pt x="18228" y="1307"/>
                  <a:pt x="17966" y="1174"/>
                </a:cubicBezTo>
                <a:cubicBezTo>
                  <a:pt x="17742" y="1060"/>
                  <a:pt x="17349" y="967"/>
                  <a:pt x="17094" y="967"/>
                </a:cubicBezTo>
                <a:cubicBezTo>
                  <a:pt x="16270" y="967"/>
                  <a:pt x="15014" y="528"/>
                  <a:pt x="15014" y="240"/>
                </a:cubicBezTo>
                <a:cubicBezTo>
                  <a:pt x="15014" y="39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9" name="مستطيل"/>
          <p:cNvSpPr/>
          <p:nvPr/>
        </p:nvSpPr>
        <p:spPr>
          <a:xfrm>
            <a:off x="5677696" y="1031520"/>
            <a:ext cx="13605064" cy="2081136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0" name="اهتمام الإسلام بالطريق"/>
          <p:cNvSpPr txBox="1"/>
          <p:nvPr>
            <p:ph type="ctrTitle"/>
          </p:nvPr>
        </p:nvSpPr>
        <p:spPr>
          <a:xfrm>
            <a:off x="2359406" y="-2408558"/>
            <a:ext cx="20818096" cy="5444256"/>
          </a:xfrm>
          <a:prstGeom prst="rect">
            <a:avLst/>
          </a:prstGeom>
        </p:spPr>
        <p:txBody>
          <a:bodyPr/>
          <a:lstStyle>
            <a:lvl1pPr algn="ctr">
              <a:defRPr spc="-200" sz="10000"/>
            </a:lvl1pPr>
          </a:lstStyle>
          <a:p>
            <a:pPr rtl="0">
              <a:defRPr/>
            </a:pPr>
            <a:r>
              <a:t>اهتمام الإسلام بالطريق</a:t>
            </a:r>
          </a:p>
        </p:txBody>
      </p:sp>
      <p:sp>
        <p:nvSpPr>
          <p:cNvPr id="201" name="حذر الإسلام من الجلوس في الطرقات…"/>
          <p:cNvSpPr txBox="1"/>
          <p:nvPr/>
        </p:nvSpPr>
        <p:spPr>
          <a:xfrm>
            <a:off x="3526040" y="3845126"/>
            <a:ext cx="16755468" cy="73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defTabSz="1950671" rtl="0">
              <a:lnSpc>
                <a:spcPct val="80000"/>
              </a:lnSpc>
              <a:defRPr b="1" spc="-185" sz="9280">
                <a:solidFill>
                  <a:srgbClr val="000000"/>
                </a:solidFill>
              </a:defRPr>
            </a:pPr>
            <a:r>
              <a:t>حذر الإسلام من الجلوس في الطرقات</a:t>
            </a:r>
          </a:p>
          <a:p>
            <a:pPr defTabSz="1950671" rtl="0">
              <a:lnSpc>
                <a:spcPct val="80000"/>
              </a:lnSpc>
              <a:defRPr b="1" spc="-185" sz="9280">
                <a:solidFill>
                  <a:srgbClr val="000000"/>
                </a:solidFill>
              </a:defRPr>
            </a:pPr>
            <a:r>
              <a:t>لأن ذالك يؤدي الى كشف عورات الناس وربما يؤدي الى الكلام غير اللائق والغيبة 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3696" y="2642160"/>
            <a:ext cx="10160001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4296.jpeg" descr="IMG_4296.jpeg"/>
          <p:cNvPicPr>
            <a:picLocks noChangeAspect="1"/>
          </p:cNvPicPr>
          <p:nvPr/>
        </p:nvPicPr>
        <p:blipFill>
          <a:blip r:embed="rId4">
            <a:extLst/>
          </a:blip>
          <a:srcRect l="17032" t="34666" r="17354" b="41804"/>
          <a:stretch>
            <a:fillRect/>
          </a:stretch>
        </p:blipFill>
        <p:spPr>
          <a:xfrm>
            <a:off x="19863565" y="11970326"/>
            <a:ext cx="4285914" cy="1655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0381" fill="norm" stroke="1" extrusionOk="0">
                <a:moveTo>
                  <a:pt x="9275" y="9"/>
                </a:moveTo>
                <a:cubicBezTo>
                  <a:pt x="7539" y="-103"/>
                  <a:pt x="6157" y="846"/>
                  <a:pt x="4588" y="3156"/>
                </a:cubicBezTo>
                <a:cubicBezTo>
                  <a:pt x="3782" y="4343"/>
                  <a:pt x="2527" y="5751"/>
                  <a:pt x="1799" y="6284"/>
                </a:cubicBezTo>
                <a:lnTo>
                  <a:pt x="476" y="7252"/>
                </a:lnTo>
                <a:lnTo>
                  <a:pt x="232" y="10223"/>
                </a:lnTo>
                <a:cubicBezTo>
                  <a:pt x="76" y="12125"/>
                  <a:pt x="-2" y="13521"/>
                  <a:pt x="0" y="14538"/>
                </a:cubicBezTo>
                <a:cubicBezTo>
                  <a:pt x="2" y="15555"/>
                  <a:pt x="85" y="16196"/>
                  <a:pt x="246" y="16591"/>
                </a:cubicBezTo>
                <a:cubicBezTo>
                  <a:pt x="686" y="17665"/>
                  <a:pt x="1277" y="17348"/>
                  <a:pt x="1278" y="16038"/>
                </a:cubicBezTo>
                <a:cubicBezTo>
                  <a:pt x="1280" y="12495"/>
                  <a:pt x="3050" y="9310"/>
                  <a:pt x="4408" y="10404"/>
                </a:cubicBezTo>
                <a:cubicBezTo>
                  <a:pt x="5347" y="11160"/>
                  <a:pt x="6223" y="13713"/>
                  <a:pt x="6223" y="15686"/>
                </a:cubicBezTo>
                <a:lnTo>
                  <a:pt x="6223" y="17221"/>
                </a:lnTo>
                <a:lnTo>
                  <a:pt x="10739" y="17221"/>
                </a:lnTo>
                <a:lnTo>
                  <a:pt x="15254" y="17221"/>
                </a:lnTo>
                <a:lnTo>
                  <a:pt x="15254" y="15686"/>
                </a:lnTo>
                <a:cubicBezTo>
                  <a:pt x="15254" y="13713"/>
                  <a:pt x="16132" y="11160"/>
                  <a:pt x="17071" y="10404"/>
                </a:cubicBezTo>
                <a:cubicBezTo>
                  <a:pt x="18435" y="9305"/>
                  <a:pt x="20197" y="12498"/>
                  <a:pt x="20200" y="16073"/>
                </a:cubicBezTo>
                <a:cubicBezTo>
                  <a:pt x="20200" y="17126"/>
                  <a:pt x="20293" y="17266"/>
                  <a:pt x="20899" y="17123"/>
                </a:cubicBezTo>
                <a:cubicBezTo>
                  <a:pt x="21577" y="16964"/>
                  <a:pt x="21598" y="16886"/>
                  <a:pt x="21585" y="14597"/>
                </a:cubicBezTo>
                <a:cubicBezTo>
                  <a:pt x="21555" y="9410"/>
                  <a:pt x="21348" y="8915"/>
                  <a:pt x="18611" y="7535"/>
                </a:cubicBezTo>
                <a:cubicBezTo>
                  <a:pt x="17462" y="6956"/>
                  <a:pt x="16599" y="6104"/>
                  <a:pt x="15654" y="4613"/>
                </a:cubicBezTo>
                <a:cubicBezTo>
                  <a:pt x="14059" y="2095"/>
                  <a:pt x="12183" y="595"/>
                  <a:pt x="10043" y="121"/>
                </a:cubicBezTo>
                <a:cubicBezTo>
                  <a:pt x="9779" y="63"/>
                  <a:pt x="9523" y="25"/>
                  <a:pt x="9275" y="9"/>
                </a:cubicBezTo>
                <a:close/>
                <a:moveTo>
                  <a:pt x="3846" y="12124"/>
                </a:moveTo>
                <a:cubicBezTo>
                  <a:pt x="3687" y="12115"/>
                  <a:pt x="3519" y="12156"/>
                  <a:pt x="3348" y="12261"/>
                </a:cubicBezTo>
                <a:cubicBezTo>
                  <a:pt x="2087" y="13034"/>
                  <a:pt x="1692" y="17339"/>
                  <a:pt x="2705" y="19283"/>
                </a:cubicBezTo>
                <a:cubicBezTo>
                  <a:pt x="3714" y="21221"/>
                  <a:pt x="4936" y="20506"/>
                  <a:pt x="5329" y="17754"/>
                </a:cubicBezTo>
                <a:cubicBezTo>
                  <a:pt x="5743" y="14855"/>
                  <a:pt x="4963" y="12186"/>
                  <a:pt x="3846" y="12124"/>
                </a:cubicBezTo>
                <a:close/>
                <a:moveTo>
                  <a:pt x="17841" y="12153"/>
                </a:moveTo>
                <a:cubicBezTo>
                  <a:pt x="17558" y="12099"/>
                  <a:pt x="17253" y="12215"/>
                  <a:pt x="16941" y="12529"/>
                </a:cubicBezTo>
                <a:cubicBezTo>
                  <a:pt x="15895" y="13587"/>
                  <a:pt x="15751" y="17948"/>
                  <a:pt x="16703" y="19713"/>
                </a:cubicBezTo>
                <a:cubicBezTo>
                  <a:pt x="17666" y="21497"/>
                  <a:pt x="19340" y="19464"/>
                  <a:pt x="19340" y="16512"/>
                </a:cubicBezTo>
                <a:cubicBezTo>
                  <a:pt x="19340" y="14019"/>
                  <a:pt x="18691" y="12317"/>
                  <a:pt x="17841" y="1215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1980" t="1213" r="5869" b="5383"/>
          <a:stretch>
            <a:fillRect/>
          </a:stretch>
        </p:blipFill>
        <p:spPr>
          <a:xfrm>
            <a:off x="195457" y="11353892"/>
            <a:ext cx="1320801" cy="2229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80" y="0"/>
                </a:moveTo>
                <a:lnTo>
                  <a:pt x="3193" y="1811"/>
                </a:lnTo>
                <a:lnTo>
                  <a:pt x="0" y="3619"/>
                </a:lnTo>
                <a:lnTo>
                  <a:pt x="0" y="6414"/>
                </a:lnTo>
                <a:lnTo>
                  <a:pt x="0" y="9210"/>
                </a:lnTo>
                <a:lnTo>
                  <a:pt x="3310" y="11175"/>
                </a:lnTo>
                <a:lnTo>
                  <a:pt x="6614" y="13140"/>
                </a:lnTo>
                <a:lnTo>
                  <a:pt x="8009" y="13182"/>
                </a:lnTo>
                <a:lnTo>
                  <a:pt x="9398" y="13221"/>
                </a:lnTo>
                <a:lnTo>
                  <a:pt x="9463" y="17408"/>
                </a:lnTo>
                <a:lnTo>
                  <a:pt x="9521" y="21600"/>
                </a:lnTo>
                <a:lnTo>
                  <a:pt x="12059" y="21600"/>
                </a:lnTo>
                <a:lnTo>
                  <a:pt x="12124" y="17408"/>
                </a:lnTo>
                <a:lnTo>
                  <a:pt x="12182" y="13221"/>
                </a:lnTo>
                <a:lnTo>
                  <a:pt x="13578" y="13182"/>
                </a:lnTo>
                <a:lnTo>
                  <a:pt x="14967" y="13140"/>
                </a:lnTo>
                <a:lnTo>
                  <a:pt x="18277" y="11175"/>
                </a:lnTo>
                <a:lnTo>
                  <a:pt x="21581" y="9210"/>
                </a:lnTo>
                <a:lnTo>
                  <a:pt x="21594" y="6437"/>
                </a:lnTo>
                <a:lnTo>
                  <a:pt x="21600" y="3665"/>
                </a:lnTo>
                <a:lnTo>
                  <a:pt x="18400" y="1834"/>
                </a:lnTo>
                <a:lnTo>
                  <a:pt x="15200" y="4"/>
                </a:lnTo>
                <a:lnTo>
                  <a:pt x="10794" y="0"/>
                </a:lnTo>
                <a:lnTo>
                  <a:pt x="638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06" name="صفحة ٨٥"/>
          <p:cNvSpPr txBox="1"/>
          <p:nvPr/>
        </p:nvSpPr>
        <p:spPr>
          <a:xfrm>
            <a:off x="-18823056" y="129514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 defTabSz="825500">
              <a:defRPr b="1" sz="3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  <p:sp>
        <p:nvSpPr>
          <p:cNvPr id="207" name="مستطيل"/>
          <p:cNvSpPr/>
          <p:nvPr/>
        </p:nvSpPr>
        <p:spPr>
          <a:xfrm>
            <a:off x="1960383" y="1737175"/>
            <a:ext cx="11706626" cy="9429972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08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rcRect l="24004" t="4198" r="23751" b="2342"/>
          <a:stretch>
            <a:fillRect/>
          </a:stretch>
        </p:blipFill>
        <p:spPr>
          <a:xfrm>
            <a:off x="21571927" y="3531122"/>
            <a:ext cx="2290764" cy="5418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fill="norm" stroke="1" extrusionOk="0">
                <a:moveTo>
                  <a:pt x="13607" y="4"/>
                </a:moveTo>
                <a:cubicBezTo>
                  <a:pt x="13163" y="11"/>
                  <a:pt x="12580" y="26"/>
                  <a:pt x="11814" y="47"/>
                </a:cubicBezTo>
                <a:cubicBezTo>
                  <a:pt x="10055" y="95"/>
                  <a:pt x="8209" y="135"/>
                  <a:pt x="7713" y="136"/>
                </a:cubicBezTo>
                <a:cubicBezTo>
                  <a:pt x="7155" y="137"/>
                  <a:pt x="6811" y="212"/>
                  <a:pt x="6811" y="333"/>
                </a:cubicBezTo>
                <a:cubicBezTo>
                  <a:pt x="6811" y="631"/>
                  <a:pt x="2884" y="1381"/>
                  <a:pt x="1328" y="1381"/>
                </a:cubicBezTo>
                <a:lnTo>
                  <a:pt x="0" y="1381"/>
                </a:lnTo>
                <a:lnTo>
                  <a:pt x="138" y="2039"/>
                </a:lnTo>
                <a:cubicBezTo>
                  <a:pt x="597" y="4185"/>
                  <a:pt x="1270" y="5077"/>
                  <a:pt x="2732" y="5481"/>
                </a:cubicBezTo>
                <a:cubicBezTo>
                  <a:pt x="3332" y="5646"/>
                  <a:pt x="3537" y="5809"/>
                  <a:pt x="3465" y="6069"/>
                </a:cubicBezTo>
                <a:cubicBezTo>
                  <a:pt x="3376" y="6391"/>
                  <a:pt x="3195" y="6437"/>
                  <a:pt x="1736" y="6499"/>
                </a:cubicBezTo>
                <a:lnTo>
                  <a:pt x="109" y="6567"/>
                </a:lnTo>
                <a:lnTo>
                  <a:pt x="206" y="7329"/>
                </a:lnTo>
                <a:cubicBezTo>
                  <a:pt x="419" y="9030"/>
                  <a:pt x="1324" y="10182"/>
                  <a:pt x="2758" y="10578"/>
                </a:cubicBezTo>
                <a:cubicBezTo>
                  <a:pt x="3351" y="10741"/>
                  <a:pt x="3540" y="10902"/>
                  <a:pt x="3465" y="11174"/>
                </a:cubicBezTo>
                <a:cubicBezTo>
                  <a:pt x="3372" y="11513"/>
                  <a:pt x="3228" y="11550"/>
                  <a:pt x="1763" y="11589"/>
                </a:cubicBezTo>
                <a:lnTo>
                  <a:pt x="157" y="11632"/>
                </a:lnTo>
                <a:lnTo>
                  <a:pt x="341" y="12834"/>
                </a:lnTo>
                <a:cubicBezTo>
                  <a:pt x="563" y="14312"/>
                  <a:pt x="1319" y="15265"/>
                  <a:pt x="2582" y="15659"/>
                </a:cubicBezTo>
                <a:cubicBezTo>
                  <a:pt x="3236" y="15862"/>
                  <a:pt x="3529" y="16075"/>
                  <a:pt x="3529" y="16343"/>
                </a:cubicBezTo>
                <a:lnTo>
                  <a:pt x="3529" y="16732"/>
                </a:lnTo>
                <a:lnTo>
                  <a:pt x="6089" y="16732"/>
                </a:lnTo>
                <a:cubicBezTo>
                  <a:pt x="7642" y="16732"/>
                  <a:pt x="8802" y="16797"/>
                  <a:pt x="9041" y="16898"/>
                </a:cubicBezTo>
                <a:cubicBezTo>
                  <a:pt x="9315" y="17013"/>
                  <a:pt x="9434" y="17743"/>
                  <a:pt x="9434" y="19292"/>
                </a:cubicBezTo>
                <a:lnTo>
                  <a:pt x="9434" y="21521"/>
                </a:lnTo>
                <a:lnTo>
                  <a:pt x="10905" y="21552"/>
                </a:lnTo>
                <a:lnTo>
                  <a:pt x="12372" y="21584"/>
                </a:lnTo>
                <a:lnTo>
                  <a:pt x="12462" y="19192"/>
                </a:lnTo>
                <a:lnTo>
                  <a:pt x="12551" y="16800"/>
                </a:lnTo>
                <a:lnTo>
                  <a:pt x="14684" y="16791"/>
                </a:lnTo>
                <a:cubicBezTo>
                  <a:pt x="17812" y="16776"/>
                  <a:pt x="17966" y="16761"/>
                  <a:pt x="17966" y="16460"/>
                </a:cubicBezTo>
                <a:cubicBezTo>
                  <a:pt x="17966" y="16311"/>
                  <a:pt x="18409" y="15976"/>
                  <a:pt x="18951" y="15716"/>
                </a:cubicBezTo>
                <a:cubicBezTo>
                  <a:pt x="20303" y="15066"/>
                  <a:pt x="20857" y="14445"/>
                  <a:pt x="21084" y="13327"/>
                </a:cubicBezTo>
                <a:cubicBezTo>
                  <a:pt x="21190" y="12803"/>
                  <a:pt x="21343" y="12205"/>
                  <a:pt x="21420" y="11996"/>
                </a:cubicBezTo>
                <a:cubicBezTo>
                  <a:pt x="21556" y="11629"/>
                  <a:pt x="21508" y="11615"/>
                  <a:pt x="20103" y="11615"/>
                </a:cubicBezTo>
                <a:cubicBezTo>
                  <a:pt x="18994" y="11615"/>
                  <a:pt x="18564" y="11550"/>
                  <a:pt x="18303" y="11344"/>
                </a:cubicBezTo>
                <a:cubicBezTo>
                  <a:pt x="18023" y="11124"/>
                  <a:pt x="18140" y="10987"/>
                  <a:pt x="18947" y="10600"/>
                </a:cubicBezTo>
                <a:cubicBezTo>
                  <a:pt x="20281" y="9959"/>
                  <a:pt x="20897" y="9292"/>
                  <a:pt x="21102" y="8260"/>
                </a:cubicBezTo>
                <a:cubicBezTo>
                  <a:pt x="21197" y="7785"/>
                  <a:pt x="21334" y="7195"/>
                  <a:pt x="21405" y="6948"/>
                </a:cubicBezTo>
                <a:cubicBezTo>
                  <a:pt x="21535" y="6500"/>
                  <a:pt x="21532" y="6499"/>
                  <a:pt x="20069" y="6499"/>
                </a:cubicBezTo>
                <a:cubicBezTo>
                  <a:pt x="18851" y="6499"/>
                  <a:pt x="18554" y="6446"/>
                  <a:pt x="18318" y="6187"/>
                </a:cubicBezTo>
                <a:cubicBezTo>
                  <a:pt x="18092" y="5939"/>
                  <a:pt x="18224" y="5793"/>
                  <a:pt x="18969" y="5462"/>
                </a:cubicBezTo>
                <a:cubicBezTo>
                  <a:pt x="19483" y="5234"/>
                  <a:pt x="20117" y="4828"/>
                  <a:pt x="20380" y="4562"/>
                </a:cubicBezTo>
                <a:cubicBezTo>
                  <a:pt x="20835" y="4101"/>
                  <a:pt x="20977" y="3762"/>
                  <a:pt x="21409" y="2107"/>
                </a:cubicBezTo>
                <a:lnTo>
                  <a:pt x="21600" y="1381"/>
                </a:lnTo>
                <a:lnTo>
                  <a:pt x="19987" y="1381"/>
                </a:lnTo>
                <a:cubicBezTo>
                  <a:pt x="18955" y="1381"/>
                  <a:pt x="18228" y="1307"/>
                  <a:pt x="17966" y="1174"/>
                </a:cubicBezTo>
                <a:cubicBezTo>
                  <a:pt x="17742" y="1060"/>
                  <a:pt x="17349" y="967"/>
                  <a:pt x="17094" y="967"/>
                </a:cubicBezTo>
                <a:cubicBezTo>
                  <a:pt x="16270" y="967"/>
                  <a:pt x="15014" y="528"/>
                  <a:pt x="15014" y="240"/>
                </a:cubicBezTo>
                <a:cubicBezTo>
                  <a:pt x="15014" y="39"/>
                  <a:pt x="14937" y="-16"/>
                  <a:pt x="1360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9" name="مستطيل"/>
          <p:cNvSpPr/>
          <p:nvPr/>
        </p:nvSpPr>
        <p:spPr>
          <a:xfrm>
            <a:off x="11826536" y="8525420"/>
            <a:ext cx="8473838" cy="1776122"/>
          </a:xfrm>
          <a:prstGeom prst="rect">
            <a:avLst/>
          </a:prstGeom>
          <a:ln w="1143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0" name="تمرين"/>
          <p:cNvSpPr txBox="1"/>
          <p:nvPr>
            <p:ph type="ctrTitle"/>
          </p:nvPr>
        </p:nvSpPr>
        <p:spPr>
          <a:xfrm>
            <a:off x="8343545" y="6555633"/>
            <a:ext cx="16136861" cy="3586030"/>
          </a:xfrm>
          <a:prstGeom prst="rect">
            <a:avLst/>
          </a:prstGeom>
        </p:spPr>
        <p:txBody>
          <a:bodyPr/>
          <a:lstStyle>
            <a:lvl1pPr algn="ctr">
              <a:defRPr spc="-200" sz="10000"/>
            </a:lvl1pPr>
          </a:lstStyle>
          <a:p>
            <a:pPr rtl="0">
              <a:defRPr/>
            </a:pPr>
            <a:r>
              <a:t>تمرين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