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335" r:id="rId2"/>
    <p:sldId id="495" r:id="rId3"/>
    <p:sldId id="584" r:id="rId4"/>
    <p:sldId id="324" r:id="rId5"/>
    <p:sldId id="589" r:id="rId6"/>
    <p:sldId id="267" r:id="rId7"/>
    <p:sldId id="590" r:id="rId8"/>
    <p:sldId id="266" r:id="rId9"/>
    <p:sldId id="327" r:id="rId10"/>
    <p:sldId id="261" r:id="rId11"/>
    <p:sldId id="278" r:id="rId12"/>
    <p:sldId id="332" r:id="rId13"/>
    <p:sldId id="596" r:id="rId14"/>
    <p:sldId id="273" r:id="rId15"/>
    <p:sldId id="597" r:id="rId16"/>
    <p:sldId id="577" r:id="rId17"/>
    <p:sldId id="576" r:id="rId18"/>
    <p:sldId id="337" r:id="rId19"/>
    <p:sldId id="550" r:id="rId20"/>
  </p:sldIdLst>
  <p:sldSz cx="17340263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3096" userDrawn="1">
          <p15:clr>
            <a:srgbClr val="A4A3A4"/>
          </p15:clr>
        </p15:guide>
        <p15:guide id="2" pos="541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>
    <p:extLst>
      <p:ext uri="{19B8F6BF-5375-455C-9EA6-DF929625EA0E}">
        <p15:presenceInfo xmlns:p15="http://schemas.microsoft.com/office/powerpoint/2012/main" userId="h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A774C6"/>
    <a:srgbClr val="FF6699"/>
    <a:srgbClr val="F4EEF8"/>
    <a:srgbClr val="FFE7FF"/>
    <a:srgbClr val="FFFF00"/>
    <a:srgbClr val="FCF600"/>
    <a:srgbClr val="FFFF66"/>
    <a:srgbClr val="E5FFED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E7CB"/>
          </a:solidFill>
        </a:fill>
      </a:tcStyle>
    </a:wholeTbl>
    <a:band2H>
      <a:tcTxStyle/>
      <a:tcStyle>
        <a:tcBdr/>
        <a:fill>
          <a:solidFill>
            <a:srgbClr val="F8F4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CDDE"/>
          </a:solidFill>
        </a:fill>
      </a:tcStyle>
    </a:wholeTbl>
    <a:band2H>
      <a:tcTxStyle/>
      <a:tcStyle>
        <a:tcBdr/>
        <a:fill>
          <a:solidFill>
            <a:srgbClr val="EBE8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76" autoAdjust="0"/>
    <p:restoredTop sz="94249" autoAdjust="0"/>
  </p:normalViewPr>
  <p:slideViewPr>
    <p:cSldViewPr snapToGrid="0">
      <p:cViewPr varScale="1">
        <p:scale>
          <a:sx n="48" d="100"/>
          <a:sy n="48" d="100"/>
        </p:scale>
        <p:origin x="960" y="66"/>
      </p:cViewPr>
      <p:guideLst>
        <p:guide orient="horz" pos="3096"/>
        <p:guide pos="541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tableStyles" Target="tableStyles.xml" /><Relationship Id="rId3" Type="http://schemas.openxmlformats.org/officeDocument/2006/relationships/slide" Target="slides/slide2.xml" /><Relationship Id="rId21" Type="http://schemas.openxmlformats.org/officeDocument/2006/relationships/notesMaster" Target="notesMasters/notesMaster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presProps" Target="pres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commentAuthors" Target="commentAuthor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21"/>
          </p:nvPr>
        </p:nvSpPr>
        <p:spPr>
          <a:xfrm>
            <a:off x="2142132" y="635000"/>
            <a:ext cx="13039065" cy="652272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693385" y="6718300"/>
            <a:ext cx="13953493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93385" y="8191500"/>
            <a:ext cx="13953493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267"/>
            </a:lvl1pPr>
            <a:lvl2pPr marL="0" indent="0" algn="ctr">
              <a:spcBef>
                <a:spcPts val="0"/>
              </a:spcBef>
              <a:buSzTx/>
              <a:buNone/>
              <a:defRPr sz="4267"/>
            </a:lvl2pPr>
            <a:lvl3pPr marL="0" indent="0" algn="ctr">
              <a:spcBef>
                <a:spcPts val="0"/>
              </a:spcBef>
              <a:buSzTx/>
              <a:buNone/>
              <a:defRPr sz="4267"/>
            </a:lvl3pPr>
            <a:lvl4pPr marL="0" indent="0" algn="ctr">
              <a:spcBef>
                <a:spcPts val="0"/>
              </a:spcBef>
              <a:buSzTx/>
              <a:buNone/>
              <a:defRPr sz="4267"/>
            </a:lvl4pPr>
            <a:lvl5pPr marL="0" indent="0" algn="ctr">
              <a:spcBef>
                <a:spcPts val="0"/>
              </a:spcBef>
              <a:buSzTx/>
              <a:buNone/>
              <a:defRPr sz="4267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17207" y="9245600"/>
            <a:ext cx="488916" cy="47192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63EE6-144B-4E01-BE88-A5FBC14DC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548B8-C335-4543-A2E2-D37249E5E3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83EA72-7278-4A64-AA0B-5BD96F3F3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43E5C-EDDB-4718-B6BD-4254FA986D1F}" type="datetimeFigureOut">
              <a:rPr lang="en-US" smtClean="0"/>
              <a:pPr/>
              <a:t>4/1/2024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A2A1DC-04F8-4151-83FB-57EBD16E1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4F649-C3AF-4BC2-ADDF-06523541D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7208" y="9251951"/>
            <a:ext cx="488915" cy="471924"/>
          </a:xfrm>
        </p:spPr>
        <p:txBody>
          <a:bodyPr/>
          <a:lstStyle/>
          <a:p>
            <a:fld id="{610CFD2D-D421-4DFB-9C87-A19821874F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408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879ED-7D27-491E-82BD-7978CC44E75A}" type="datetimeFigureOut">
              <a:rPr lang="ar-KW" smtClean="0"/>
              <a:pPr/>
              <a:t>23/09/1445</a:t>
            </a:fld>
            <a:endParaRPr lang="ar-K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ED9A-95C9-4B18-AC19-C1FD3827811E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138586499"/>
      </p:ext>
    </p:extLst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693385" y="3225800"/>
            <a:ext cx="13953493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21"/>
          </p:nvPr>
        </p:nvSpPr>
        <p:spPr>
          <a:xfrm>
            <a:off x="3623844" y="635001"/>
            <a:ext cx="16476637" cy="82380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270039" y="635000"/>
            <a:ext cx="7112217" cy="3987800"/>
          </a:xfrm>
          <a:prstGeom prst="rect">
            <a:avLst/>
          </a:prstGeom>
        </p:spPr>
        <p:txBody>
          <a:bodyPr anchor="b"/>
          <a:lstStyle>
            <a:lvl1pPr>
              <a:defRPr sz="8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39" y="4762500"/>
            <a:ext cx="7112217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267"/>
            </a:lvl1pPr>
            <a:lvl2pPr marL="0" indent="0" algn="ctr">
              <a:spcBef>
                <a:spcPts val="0"/>
              </a:spcBef>
              <a:buSzTx/>
              <a:buNone/>
              <a:defRPr sz="4267"/>
            </a:lvl2pPr>
            <a:lvl3pPr marL="0" indent="0" algn="ctr">
              <a:spcBef>
                <a:spcPts val="0"/>
              </a:spcBef>
              <a:buSzTx/>
              <a:buNone/>
              <a:defRPr sz="4267"/>
            </a:lvl3pPr>
            <a:lvl4pPr marL="0" indent="0" algn="ctr">
              <a:spcBef>
                <a:spcPts val="0"/>
              </a:spcBef>
              <a:buSzTx/>
              <a:buNone/>
              <a:defRPr sz="4267"/>
            </a:lvl4pPr>
            <a:lvl5pPr marL="0" indent="0" algn="ctr">
              <a:spcBef>
                <a:spcPts val="0"/>
              </a:spcBef>
              <a:buSzTx/>
              <a:buNone/>
              <a:defRPr sz="4267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idx="21"/>
          </p:nvPr>
        </p:nvSpPr>
        <p:spPr>
          <a:xfrm>
            <a:off x="6045385" y="2603500"/>
            <a:ext cx="12573384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270039" y="2603500"/>
            <a:ext cx="7112217" cy="6286500"/>
          </a:xfrm>
          <a:prstGeom prst="rect">
            <a:avLst/>
          </a:prstGeom>
        </p:spPr>
        <p:txBody>
          <a:bodyPr/>
          <a:lstStyle>
            <a:lvl1pPr marL="457223" indent="-457223">
              <a:spcBef>
                <a:spcPts val="4267"/>
              </a:spcBef>
              <a:defRPr sz="3734"/>
            </a:lvl1pPr>
            <a:lvl2pPr marL="914446" indent="-457223">
              <a:spcBef>
                <a:spcPts val="4267"/>
              </a:spcBef>
              <a:defRPr sz="3734"/>
            </a:lvl2pPr>
            <a:lvl3pPr marL="1371669" indent="-457223">
              <a:spcBef>
                <a:spcPts val="4267"/>
              </a:spcBef>
              <a:defRPr sz="3734"/>
            </a:lvl3pPr>
            <a:lvl4pPr marL="1828891" indent="-457223">
              <a:spcBef>
                <a:spcPts val="4267"/>
              </a:spcBef>
              <a:defRPr sz="3734"/>
            </a:lvl4pPr>
            <a:lvl5pPr marL="2286114" indent="-457223">
              <a:spcBef>
                <a:spcPts val="4267"/>
              </a:spcBef>
              <a:defRPr sz="3734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39" y="1270000"/>
            <a:ext cx="14800185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21"/>
          </p:nvPr>
        </p:nvSpPr>
        <p:spPr>
          <a:xfrm>
            <a:off x="8907206" y="5026948"/>
            <a:ext cx="8077449" cy="404070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22"/>
          </p:nvPr>
        </p:nvSpPr>
        <p:spPr>
          <a:xfrm>
            <a:off x="8670131" y="886747"/>
            <a:ext cx="7823439" cy="39116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23"/>
          </p:nvPr>
        </p:nvSpPr>
        <p:spPr>
          <a:xfrm>
            <a:off x="-3166630" y="889001"/>
            <a:ext cx="15968621" cy="79840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93385" y="6362700"/>
            <a:ext cx="13953493" cy="4699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Helvetica"/>
              </a:defRPr>
            </a:lvl1pPr>
            <a:lvl2pPr marL="987827" indent="-395130" algn="ctr">
              <a:spcBef>
                <a:spcPts val="0"/>
              </a:spcBef>
              <a:defRPr sz="3200">
                <a:latin typeface="+mn-lt"/>
                <a:ea typeface="+mn-ea"/>
                <a:cs typeface="+mn-cs"/>
                <a:sym typeface="Helvetica"/>
              </a:defRPr>
            </a:lvl2pPr>
            <a:lvl3pPr marL="1580523" indent="-395130" algn="ctr">
              <a:spcBef>
                <a:spcPts val="0"/>
              </a:spcBef>
              <a:defRPr sz="3200">
                <a:latin typeface="+mn-lt"/>
                <a:ea typeface="+mn-ea"/>
                <a:cs typeface="+mn-cs"/>
                <a:sym typeface="Helvetica"/>
              </a:defRPr>
            </a:lvl3pPr>
            <a:lvl4pPr marL="2173219" indent="-395130" algn="ctr">
              <a:spcBef>
                <a:spcPts val="0"/>
              </a:spcBef>
              <a:defRPr sz="3200">
                <a:latin typeface="+mn-lt"/>
                <a:ea typeface="+mn-ea"/>
                <a:cs typeface="+mn-cs"/>
                <a:sym typeface="Helvetica"/>
              </a:defRPr>
            </a:lvl4pPr>
            <a:lvl5pPr marL="2765916" indent="-395130" algn="ctr">
              <a:spcBef>
                <a:spcPts val="0"/>
              </a:spcBef>
              <a:defRPr sz="32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21"/>
          </p:nvPr>
        </p:nvSpPr>
        <p:spPr>
          <a:xfrm>
            <a:off x="1693385" y="4267200"/>
            <a:ext cx="13953493" cy="6858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 marL="0" indent="0" algn="ctr">
              <a:spcBef>
                <a:spcPts val="0"/>
              </a:spcBef>
              <a:buSzTx/>
              <a:buNone/>
              <a:defRPr sz="3800"/>
            </a:pPr>
            <a:endParaRPr/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21"/>
          </p:nvPr>
        </p:nvSpPr>
        <p:spPr>
          <a:xfrm>
            <a:off x="-1083767" y="0"/>
            <a:ext cx="20310042" cy="10160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270039" y="444500"/>
            <a:ext cx="14800185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39" y="2603500"/>
            <a:ext cx="14800185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17207" y="9251950"/>
            <a:ext cx="488916" cy="471924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3" r:id="rId11"/>
    <p:sldLayoutId id="2147483664" r:id="rId12"/>
  </p:sldLayoutIdLst>
  <p:transition spd="med"/>
  <p:txStyles>
    <p:titleStyle>
      <a:lvl1pPr marL="0" marR="0" indent="0" algn="ctr" defTabSz="7789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67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0" marR="0" indent="0" algn="ctr" defTabSz="7789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67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0" algn="ctr" defTabSz="7789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67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0" algn="ctr" defTabSz="7789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67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0" algn="ctr" defTabSz="7789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67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0" algn="ctr" defTabSz="7789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67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0" algn="ctr" defTabSz="7789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67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0" algn="ctr" defTabSz="7789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67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0" algn="ctr" defTabSz="7789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67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592696" marR="0" indent="-592696" algn="l" defTabSz="778972" rtl="0" latinLnBrk="0">
        <a:lnSpc>
          <a:spcPct val="100000"/>
        </a:lnSpc>
        <a:spcBef>
          <a:spcPts val="5600"/>
        </a:spcBef>
        <a:spcAft>
          <a:spcPts val="0"/>
        </a:spcAft>
        <a:buClrTx/>
        <a:buSzPct val="7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1185393" marR="0" indent="-592696" algn="l" defTabSz="778972" rtl="0" latinLnBrk="0">
        <a:lnSpc>
          <a:spcPct val="100000"/>
        </a:lnSpc>
        <a:spcBef>
          <a:spcPts val="5600"/>
        </a:spcBef>
        <a:spcAft>
          <a:spcPts val="0"/>
        </a:spcAft>
        <a:buClrTx/>
        <a:buSzPct val="7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1778089" marR="0" indent="-592696" algn="l" defTabSz="778972" rtl="0" latinLnBrk="0">
        <a:lnSpc>
          <a:spcPct val="100000"/>
        </a:lnSpc>
        <a:spcBef>
          <a:spcPts val="5600"/>
        </a:spcBef>
        <a:spcAft>
          <a:spcPts val="0"/>
        </a:spcAft>
        <a:buClrTx/>
        <a:buSzPct val="7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2370785" marR="0" indent="-592696" algn="l" defTabSz="778972" rtl="0" latinLnBrk="0">
        <a:lnSpc>
          <a:spcPct val="100000"/>
        </a:lnSpc>
        <a:spcBef>
          <a:spcPts val="5600"/>
        </a:spcBef>
        <a:spcAft>
          <a:spcPts val="0"/>
        </a:spcAft>
        <a:buClrTx/>
        <a:buSzPct val="7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2963482" marR="0" indent="-592696" algn="l" defTabSz="778972" rtl="0" latinLnBrk="0">
        <a:lnSpc>
          <a:spcPct val="100000"/>
        </a:lnSpc>
        <a:spcBef>
          <a:spcPts val="5600"/>
        </a:spcBef>
        <a:spcAft>
          <a:spcPts val="0"/>
        </a:spcAft>
        <a:buClrTx/>
        <a:buSzPct val="7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3556178" marR="0" indent="-592696" algn="l" defTabSz="778972" rtl="0" latinLnBrk="0">
        <a:lnSpc>
          <a:spcPct val="100000"/>
        </a:lnSpc>
        <a:spcBef>
          <a:spcPts val="5600"/>
        </a:spcBef>
        <a:spcAft>
          <a:spcPts val="0"/>
        </a:spcAft>
        <a:buClrTx/>
        <a:buSzPct val="7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4148874" marR="0" indent="-592696" algn="l" defTabSz="778972" rtl="0" latinLnBrk="0">
        <a:lnSpc>
          <a:spcPct val="100000"/>
        </a:lnSpc>
        <a:spcBef>
          <a:spcPts val="5600"/>
        </a:spcBef>
        <a:spcAft>
          <a:spcPts val="0"/>
        </a:spcAft>
        <a:buClrTx/>
        <a:buSzPct val="7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4741570" marR="0" indent="-592696" algn="l" defTabSz="778972" rtl="0" latinLnBrk="0">
        <a:lnSpc>
          <a:spcPct val="100000"/>
        </a:lnSpc>
        <a:spcBef>
          <a:spcPts val="5600"/>
        </a:spcBef>
        <a:spcAft>
          <a:spcPts val="0"/>
        </a:spcAft>
        <a:buClrTx/>
        <a:buSzPct val="7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5334267" marR="0" indent="-592696" algn="l" defTabSz="778972" rtl="0" latinLnBrk="0">
        <a:lnSpc>
          <a:spcPct val="100000"/>
        </a:lnSpc>
        <a:spcBef>
          <a:spcPts val="5600"/>
        </a:spcBef>
        <a:spcAft>
          <a:spcPts val="0"/>
        </a:spcAft>
        <a:buClrTx/>
        <a:buSzPct val="7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ctr" defTabSz="7789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7789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7789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7789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7789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7789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7789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7789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7789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.pn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7" Type="http://schemas.openxmlformats.org/officeDocument/2006/relationships/image" Target="../media/image15.gif" /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11.xml" /><Relationship Id="rId6" Type="http://schemas.openxmlformats.org/officeDocument/2006/relationships/image" Target="../media/image14.png" /><Relationship Id="rId5" Type="http://schemas.openxmlformats.org/officeDocument/2006/relationships/image" Target="../media/image13.png" /><Relationship Id="rId4" Type="http://schemas.openxmlformats.org/officeDocument/2006/relationships/image" Target="../media/image12.jpeg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11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 /><Relationship Id="rId1" Type="http://schemas.openxmlformats.org/officeDocument/2006/relationships/slideLayout" Target="../slideLayouts/slideLayout11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10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2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fanar.redsoft.org/show.aspx?tp=105&amp;GradeID=8&amp;SubID=105&amp;ID=3547&amp;typ=tdy_105_10&amp;try=try_105_10&amp;ptp=10" TargetMode="External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fanar.redsoft.org/show.aspx?tp=105&amp;GradeID=8&amp;SubID=105&amp;ID=3547&amp;typ=tdy_105_10&amp;try=try_105_10&amp;ptp=10" TargetMode="External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 /><Relationship Id="rId2" Type="http://schemas.openxmlformats.org/officeDocument/2006/relationships/audio" Target="../media/media1.mp3" /><Relationship Id="rId1" Type="http://schemas.microsoft.com/office/2007/relationships/media" Target="../media/media1.mp3" /><Relationship Id="rId6" Type="http://schemas.openxmlformats.org/officeDocument/2006/relationships/image" Target="../media/image7.png" /><Relationship Id="rId5" Type="http://schemas.openxmlformats.org/officeDocument/2006/relationships/image" Target="../media/image6.png" /><Relationship Id="rId4" Type="http://schemas.openxmlformats.org/officeDocument/2006/relationships/image" Target="../media/image5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8.jpg" /><Relationship Id="rId1" Type="http://schemas.openxmlformats.org/officeDocument/2006/relationships/slideLayout" Target="../slideLayouts/slideLayout11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10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89578B97-3694-4DA4-A3CD-B7615469F4D9}"/>
              </a:ext>
            </a:extLst>
          </p:cNvPr>
          <p:cNvSpPr txBox="1"/>
          <p:nvPr/>
        </p:nvSpPr>
        <p:spPr>
          <a:xfrm>
            <a:off x="582554" y="726664"/>
            <a:ext cx="15615984" cy="98574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7735" tIns="67735" rIns="67735" bIns="67735" numCol="1" spcCol="38100" rtlCol="0" anchor="ctr">
            <a:spAutoFit/>
          </a:bodyPr>
          <a:lstStyle/>
          <a:p>
            <a:pPr defTabSz="460061">
              <a:lnSpc>
                <a:spcPts val="12000"/>
              </a:lnSpc>
              <a:spcAft>
                <a:spcPts val="1200"/>
              </a:spcAft>
            </a:pPr>
            <a:r>
              <a:rPr lang="en-US" sz="10000" b="1" dirty="0">
                <a:latin typeface="Century Gothic" panose="020B0502020202020204" pitchFamily="34" charset="0"/>
              </a:rPr>
              <a:t>Unit: </a:t>
            </a:r>
            <a:r>
              <a:rPr lang="en-US" sz="100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7</a:t>
            </a:r>
            <a:r>
              <a:rPr lang="en-US" sz="10000" b="1" dirty="0">
                <a:solidFill>
                  <a:srgbClr val="FF6699"/>
                </a:solidFill>
                <a:latin typeface="Century Gothic" panose="020B0502020202020204" pitchFamily="34" charset="0"/>
              </a:rPr>
              <a:t>   </a:t>
            </a:r>
          </a:p>
          <a:p>
            <a:pPr defTabSz="460061">
              <a:lnSpc>
                <a:spcPts val="12000"/>
              </a:lnSpc>
              <a:spcAft>
                <a:spcPts val="1200"/>
              </a:spcAft>
            </a:pPr>
            <a:r>
              <a:rPr lang="en-US" sz="10000" b="1" dirty="0">
                <a:latin typeface="Century Gothic" panose="020B0502020202020204" pitchFamily="34" charset="0"/>
              </a:rPr>
              <a:t>Lesson: </a:t>
            </a:r>
            <a:r>
              <a:rPr lang="en-US" sz="100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2</a:t>
            </a:r>
          </a:p>
          <a:p>
            <a:pPr defTabSz="460061">
              <a:lnSpc>
                <a:spcPts val="7000"/>
              </a:lnSpc>
              <a:spcAft>
                <a:spcPts val="1200"/>
              </a:spcAft>
            </a:pPr>
            <a:r>
              <a:rPr lang="en-US" sz="10000" b="1" dirty="0">
                <a:solidFill>
                  <a:srgbClr val="FF6699"/>
                </a:solidFill>
                <a:latin typeface="Century Gothic" panose="020B0502020202020204" pitchFamily="34" charset="0"/>
              </a:rPr>
              <a:t>  </a:t>
            </a:r>
          </a:p>
          <a:p>
            <a:pPr defTabSz="460061">
              <a:lnSpc>
                <a:spcPts val="12000"/>
              </a:lnSpc>
              <a:spcAft>
                <a:spcPts val="1200"/>
              </a:spcAft>
            </a:pPr>
            <a:r>
              <a:rPr lang="en-US" sz="10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    </a:t>
            </a:r>
            <a:r>
              <a:rPr lang="en-US" sz="10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Passive Voice</a:t>
            </a:r>
          </a:p>
          <a:p>
            <a:pPr defTabSz="460061">
              <a:lnSpc>
                <a:spcPts val="12000"/>
              </a:lnSpc>
              <a:spcAft>
                <a:spcPts val="1200"/>
              </a:spcAft>
            </a:pPr>
            <a:r>
              <a:rPr lang="en-US" sz="100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Grammar</a:t>
            </a:r>
          </a:p>
          <a:p>
            <a:pPr defTabSz="460061">
              <a:lnSpc>
                <a:spcPts val="12000"/>
              </a:lnSpc>
              <a:spcAft>
                <a:spcPts val="1200"/>
              </a:spcAft>
            </a:pPr>
            <a:r>
              <a:rPr lang="en-US" sz="10000" b="1" dirty="0">
                <a:solidFill>
                  <a:srgbClr val="FF6699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D5CCAC8-BB29-40E1-057A-6CFB0F89E400}"/>
              </a:ext>
            </a:extLst>
          </p:cNvPr>
          <p:cNvSpPr/>
          <p:nvPr/>
        </p:nvSpPr>
        <p:spPr>
          <a:xfrm>
            <a:off x="158826" y="146266"/>
            <a:ext cx="17031894" cy="9454934"/>
          </a:xfrm>
          <a:custGeom>
            <a:avLst/>
            <a:gdLst>
              <a:gd name="connsiteX0" fmla="*/ 0 w 17031894"/>
              <a:gd name="connsiteY0" fmla="*/ 0 h 9604586"/>
              <a:gd name="connsiteX1" fmla="*/ 246669 w 17031894"/>
              <a:gd name="connsiteY1" fmla="*/ 0 h 9604586"/>
              <a:gd name="connsiteX2" fmla="*/ 1004294 w 17031894"/>
              <a:gd name="connsiteY2" fmla="*/ 0 h 9604586"/>
              <a:gd name="connsiteX3" fmla="*/ 1421282 w 17031894"/>
              <a:gd name="connsiteY3" fmla="*/ 0 h 9604586"/>
              <a:gd name="connsiteX4" fmla="*/ 2178908 w 17031894"/>
              <a:gd name="connsiteY4" fmla="*/ 0 h 9604586"/>
              <a:gd name="connsiteX5" fmla="*/ 2255258 w 17031894"/>
              <a:gd name="connsiteY5" fmla="*/ 0 h 9604586"/>
              <a:gd name="connsiteX6" fmla="*/ 3183202 w 17031894"/>
              <a:gd name="connsiteY6" fmla="*/ 0 h 9604586"/>
              <a:gd name="connsiteX7" fmla="*/ 3259552 w 17031894"/>
              <a:gd name="connsiteY7" fmla="*/ 0 h 9604586"/>
              <a:gd name="connsiteX8" fmla="*/ 3506221 w 17031894"/>
              <a:gd name="connsiteY8" fmla="*/ 0 h 9604586"/>
              <a:gd name="connsiteX9" fmla="*/ 3752890 w 17031894"/>
              <a:gd name="connsiteY9" fmla="*/ 0 h 9604586"/>
              <a:gd name="connsiteX10" fmla="*/ 3829240 w 17031894"/>
              <a:gd name="connsiteY10" fmla="*/ 0 h 9604586"/>
              <a:gd name="connsiteX11" fmla="*/ 4246227 w 17031894"/>
              <a:gd name="connsiteY11" fmla="*/ 0 h 9604586"/>
              <a:gd name="connsiteX12" fmla="*/ 4663215 w 17031894"/>
              <a:gd name="connsiteY12" fmla="*/ 0 h 9604586"/>
              <a:gd name="connsiteX13" fmla="*/ 5591160 w 17031894"/>
              <a:gd name="connsiteY13" fmla="*/ 0 h 9604586"/>
              <a:gd name="connsiteX14" fmla="*/ 6008147 w 17031894"/>
              <a:gd name="connsiteY14" fmla="*/ 0 h 9604586"/>
              <a:gd name="connsiteX15" fmla="*/ 6254816 w 17031894"/>
              <a:gd name="connsiteY15" fmla="*/ 0 h 9604586"/>
              <a:gd name="connsiteX16" fmla="*/ 6671804 w 17031894"/>
              <a:gd name="connsiteY16" fmla="*/ 0 h 9604586"/>
              <a:gd name="connsiteX17" fmla="*/ 7429430 w 17031894"/>
              <a:gd name="connsiteY17" fmla="*/ 0 h 9604586"/>
              <a:gd name="connsiteX18" fmla="*/ 7846417 w 17031894"/>
              <a:gd name="connsiteY18" fmla="*/ 0 h 9604586"/>
              <a:gd name="connsiteX19" fmla="*/ 8774362 w 17031894"/>
              <a:gd name="connsiteY19" fmla="*/ 0 h 9604586"/>
              <a:gd name="connsiteX20" fmla="*/ 9361669 w 17031894"/>
              <a:gd name="connsiteY20" fmla="*/ 0 h 9604586"/>
              <a:gd name="connsiteX21" fmla="*/ 9608337 w 17031894"/>
              <a:gd name="connsiteY21" fmla="*/ 0 h 9604586"/>
              <a:gd name="connsiteX22" fmla="*/ 10365963 w 17031894"/>
              <a:gd name="connsiteY22" fmla="*/ 0 h 9604586"/>
              <a:gd name="connsiteX23" fmla="*/ 11293908 w 17031894"/>
              <a:gd name="connsiteY23" fmla="*/ 0 h 9604586"/>
              <a:gd name="connsiteX24" fmla="*/ 11540576 w 17031894"/>
              <a:gd name="connsiteY24" fmla="*/ 0 h 9604586"/>
              <a:gd name="connsiteX25" fmla="*/ 11957564 w 17031894"/>
              <a:gd name="connsiteY25" fmla="*/ 0 h 9604586"/>
              <a:gd name="connsiteX26" fmla="*/ 12544871 w 17031894"/>
              <a:gd name="connsiteY26" fmla="*/ 0 h 9604586"/>
              <a:gd name="connsiteX27" fmla="*/ 12791540 w 17031894"/>
              <a:gd name="connsiteY27" fmla="*/ 0 h 9604586"/>
              <a:gd name="connsiteX28" fmla="*/ 12867890 w 17031894"/>
              <a:gd name="connsiteY28" fmla="*/ 0 h 9604586"/>
              <a:gd name="connsiteX29" fmla="*/ 13114558 w 17031894"/>
              <a:gd name="connsiteY29" fmla="*/ 0 h 9604586"/>
              <a:gd name="connsiteX30" fmla="*/ 14042503 w 17031894"/>
              <a:gd name="connsiteY30" fmla="*/ 0 h 9604586"/>
              <a:gd name="connsiteX31" fmla="*/ 14800129 w 17031894"/>
              <a:gd name="connsiteY31" fmla="*/ 0 h 9604586"/>
              <a:gd name="connsiteX32" fmla="*/ 15557754 w 17031894"/>
              <a:gd name="connsiteY32" fmla="*/ 0 h 9604586"/>
              <a:gd name="connsiteX33" fmla="*/ 15804423 w 17031894"/>
              <a:gd name="connsiteY33" fmla="*/ 0 h 9604586"/>
              <a:gd name="connsiteX34" fmla="*/ 17031894 w 17031894"/>
              <a:gd name="connsiteY34" fmla="*/ 0 h 9604586"/>
              <a:gd name="connsiteX35" fmla="*/ 17031894 w 17031894"/>
              <a:gd name="connsiteY35" fmla="*/ 468930 h 9604586"/>
              <a:gd name="connsiteX36" fmla="*/ 17031894 w 17031894"/>
              <a:gd name="connsiteY36" fmla="*/ 841814 h 9604586"/>
              <a:gd name="connsiteX37" fmla="*/ 17031894 w 17031894"/>
              <a:gd name="connsiteY37" fmla="*/ 1310744 h 9604586"/>
              <a:gd name="connsiteX38" fmla="*/ 17031894 w 17031894"/>
              <a:gd name="connsiteY38" fmla="*/ 1971765 h 9604586"/>
              <a:gd name="connsiteX39" fmla="*/ 17031894 w 17031894"/>
              <a:gd name="connsiteY39" fmla="*/ 2248603 h 9604586"/>
              <a:gd name="connsiteX40" fmla="*/ 17031894 w 17031894"/>
              <a:gd name="connsiteY40" fmla="*/ 3005670 h 9604586"/>
              <a:gd name="connsiteX41" fmla="*/ 17031894 w 17031894"/>
              <a:gd name="connsiteY41" fmla="*/ 3474600 h 9604586"/>
              <a:gd name="connsiteX42" fmla="*/ 17031894 w 17031894"/>
              <a:gd name="connsiteY42" fmla="*/ 3847484 h 9604586"/>
              <a:gd name="connsiteX43" fmla="*/ 17031894 w 17031894"/>
              <a:gd name="connsiteY43" fmla="*/ 4316414 h 9604586"/>
              <a:gd name="connsiteX44" fmla="*/ 17031894 w 17031894"/>
              <a:gd name="connsiteY44" fmla="*/ 4689298 h 9604586"/>
              <a:gd name="connsiteX45" fmla="*/ 17031894 w 17031894"/>
              <a:gd name="connsiteY45" fmla="*/ 5062182 h 9604586"/>
              <a:gd name="connsiteX46" fmla="*/ 17031894 w 17031894"/>
              <a:gd name="connsiteY46" fmla="*/ 5435066 h 9604586"/>
              <a:gd name="connsiteX47" fmla="*/ 17031894 w 17031894"/>
              <a:gd name="connsiteY47" fmla="*/ 5711904 h 9604586"/>
              <a:gd name="connsiteX48" fmla="*/ 17031894 w 17031894"/>
              <a:gd name="connsiteY48" fmla="*/ 6372925 h 9604586"/>
              <a:gd name="connsiteX49" fmla="*/ 17031894 w 17031894"/>
              <a:gd name="connsiteY49" fmla="*/ 6745809 h 9604586"/>
              <a:gd name="connsiteX50" fmla="*/ 17031894 w 17031894"/>
              <a:gd name="connsiteY50" fmla="*/ 7502877 h 9604586"/>
              <a:gd name="connsiteX51" fmla="*/ 17031894 w 17031894"/>
              <a:gd name="connsiteY51" fmla="*/ 8163898 h 9604586"/>
              <a:gd name="connsiteX52" fmla="*/ 17031894 w 17031894"/>
              <a:gd name="connsiteY52" fmla="*/ 8632828 h 9604586"/>
              <a:gd name="connsiteX53" fmla="*/ 17031894 w 17031894"/>
              <a:gd name="connsiteY53" fmla="*/ 9101758 h 9604586"/>
              <a:gd name="connsiteX54" fmla="*/ 17031894 w 17031894"/>
              <a:gd name="connsiteY54" fmla="*/ 9604586 h 9604586"/>
              <a:gd name="connsiteX55" fmla="*/ 16955544 w 17031894"/>
              <a:gd name="connsiteY55" fmla="*/ 9604586 h 9604586"/>
              <a:gd name="connsiteX56" fmla="*/ 16538556 w 17031894"/>
              <a:gd name="connsiteY56" fmla="*/ 9604586 h 9604586"/>
              <a:gd name="connsiteX57" fmla="*/ 16291888 w 17031894"/>
              <a:gd name="connsiteY57" fmla="*/ 9604586 h 9604586"/>
              <a:gd name="connsiteX58" fmla="*/ 15534262 w 17031894"/>
              <a:gd name="connsiteY58" fmla="*/ 9604586 h 9604586"/>
              <a:gd name="connsiteX59" fmla="*/ 15117274 w 17031894"/>
              <a:gd name="connsiteY59" fmla="*/ 9604586 h 9604586"/>
              <a:gd name="connsiteX60" fmla="*/ 15040924 w 17031894"/>
              <a:gd name="connsiteY60" fmla="*/ 9604586 h 9604586"/>
              <a:gd name="connsiteX61" fmla="*/ 14453618 w 17031894"/>
              <a:gd name="connsiteY61" fmla="*/ 9604586 h 9604586"/>
              <a:gd name="connsiteX62" fmla="*/ 13695992 w 17031894"/>
              <a:gd name="connsiteY62" fmla="*/ 9604586 h 9604586"/>
              <a:gd name="connsiteX63" fmla="*/ 13449323 w 17031894"/>
              <a:gd name="connsiteY63" fmla="*/ 9604586 h 9604586"/>
              <a:gd name="connsiteX64" fmla="*/ 12691698 w 17031894"/>
              <a:gd name="connsiteY64" fmla="*/ 9604586 h 9604586"/>
              <a:gd name="connsiteX65" fmla="*/ 12274710 w 17031894"/>
              <a:gd name="connsiteY65" fmla="*/ 9604586 h 9604586"/>
              <a:gd name="connsiteX66" fmla="*/ 12198360 w 17031894"/>
              <a:gd name="connsiteY66" fmla="*/ 9604586 h 9604586"/>
              <a:gd name="connsiteX67" fmla="*/ 11611053 w 17031894"/>
              <a:gd name="connsiteY67" fmla="*/ 9604586 h 9604586"/>
              <a:gd name="connsiteX68" fmla="*/ 11364384 w 17031894"/>
              <a:gd name="connsiteY68" fmla="*/ 9604586 h 9604586"/>
              <a:gd name="connsiteX69" fmla="*/ 11117716 w 17031894"/>
              <a:gd name="connsiteY69" fmla="*/ 9604586 h 9604586"/>
              <a:gd name="connsiteX70" fmla="*/ 10189771 w 17031894"/>
              <a:gd name="connsiteY70" fmla="*/ 9604586 h 9604586"/>
              <a:gd name="connsiteX71" fmla="*/ 10113421 w 17031894"/>
              <a:gd name="connsiteY71" fmla="*/ 9604586 h 9604586"/>
              <a:gd name="connsiteX72" fmla="*/ 9866752 w 17031894"/>
              <a:gd name="connsiteY72" fmla="*/ 9604586 h 9604586"/>
              <a:gd name="connsiteX73" fmla="*/ 9449765 w 17031894"/>
              <a:gd name="connsiteY73" fmla="*/ 9604586 h 9604586"/>
              <a:gd name="connsiteX74" fmla="*/ 9373415 w 17031894"/>
              <a:gd name="connsiteY74" fmla="*/ 9604586 h 9604586"/>
              <a:gd name="connsiteX75" fmla="*/ 8786108 w 17031894"/>
              <a:gd name="connsiteY75" fmla="*/ 9604586 h 9604586"/>
              <a:gd name="connsiteX76" fmla="*/ 8709758 w 17031894"/>
              <a:gd name="connsiteY76" fmla="*/ 9604586 h 9604586"/>
              <a:gd name="connsiteX77" fmla="*/ 7781814 w 17031894"/>
              <a:gd name="connsiteY77" fmla="*/ 9604586 h 9604586"/>
              <a:gd name="connsiteX78" fmla="*/ 7364826 w 17031894"/>
              <a:gd name="connsiteY78" fmla="*/ 9604586 h 9604586"/>
              <a:gd name="connsiteX79" fmla="*/ 6607200 w 17031894"/>
              <a:gd name="connsiteY79" fmla="*/ 9604586 h 9604586"/>
              <a:gd name="connsiteX80" fmla="*/ 6019894 w 17031894"/>
              <a:gd name="connsiteY80" fmla="*/ 9604586 h 9604586"/>
              <a:gd name="connsiteX81" fmla="*/ 5943544 w 17031894"/>
              <a:gd name="connsiteY81" fmla="*/ 9604586 h 9604586"/>
              <a:gd name="connsiteX82" fmla="*/ 5526556 w 17031894"/>
              <a:gd name="connsiteY82" fmla="*/ 9604586 h 9604586"/>
              <a:gd name="connsiteX83" fmla="*/ 4598611 w 17031894"/>
              <a:gd name="connsiteY83" fmla="*/ 9604586 h 9604586"/>
              <a:gd name="connsiteX84" fmla="*/ 4522262 w 17031894"/>
              <a:gd name="connsiteY84" fmla="*/ 9604586 h 9604586"/>
              <a:gd name="connsiteX85" fmla="*/ 3764636 w 17031894"/>
              <a:gd name="connsiteY85" fmla="*/ 9604586 h 9604586"/>
              <a:gd name="connsiteX86" fmla="*/ 2836691 w 17031894"/>
              <a:gd name="connsiteY86" fmla="*/ 9604586 h 9604586"/>
              <a:gd name="connsiteX87" fmla="*/ 1908747 w 17031894"/>
              <a:gd name="connsiteY87" fmla="*/ 9604586 h 9604586"/>
              <a:gd name="connsiteX88" fmla="*/ 1321440 w 17031894"/>
              <a:gd name="connsiteY88" fmla="*/ 9604586 h 9604586"/>
              <a:gd name="connsiteX89" fmla="*/ 1245090 w 17031894"/>
              <a:gd name="connsiteY89" fmla="*/ 9604586 h 9604586"/>
              <a:gd name="connsiteX90" fmla="*/ 657783 w 17031894"/>
              <a:gd name="connsiteY90" fmla="*/ 9604586 h 9604586"/>
              <a:gd name="connsiteX91" fmla="*/ 0 w 17031894"/>
              <a:gd name="connsiteY91" fmla="*/ 9604586 h 9604586"/>
              <a:gd name="connsiteX92" fmla="*/ 0 w 17031894"/>
              <a:gd name="connsiteY92" fmla="*/ 9039610 h 9604586"/>
              <a:gd name="connsiteX93" fmla="*/ 0 w 17031894"/>
              <a:gd name="connsiteY93" fmla="*/ 8762772 h 9604586"/>
              <a:gd name="connsiteX94" fmla="*/ 0 w 17031894"/>
              <a:gd name="connsiteY94" fmla="*/ 8293842 h 9604586"/>
              <a:gd name="connsiteX95" fmla="*/ 0 w 17031894"/>
              <a:gd name="connsiteY95" fmla="*/ 8017004 h 9604586"/>
              <a:gd name="connsiteX96" fmla="*/ 0 w 17031894"/>
              <a:gd name="connsiteY96" fmla="*/ 7644121 h 9604586"/>
              <a:gd name="connsiteX97" fmla="*/ 0 w 17031894"/>
              <a:gd name="connsiteY97" fmla="*/ 7367282 h 9604586"/>
              <a:gd name="connsiteX98" fmla="*/ 0 w 17031894"/>
              <a:gd name="connsiteY98" fmla="*/ 6802307 h 9604586"/>
              <a:gd name="connsiteX99" fmla="*/ 0 w 17031894"/>
              <a:gd name="connsiteY99" fmla="*/ 6333377 h 9604586"/>
              <a:gd name="connsiteX100" fmla="*/ 0 w 17031894"/>
              <a:gd name="connsiteY100" fmla="*/ 6056539 h 9604586"/>
              <a:gd name="connsiteX101" fmla="*/ 0 w 17031894"/>
              <a:gd name="connsiteY101" fmla="*/ 5491563 h 9604586"/>
              <a:gd name="connsiteX102" fmla="*/ 0 w 17031894"/>
              <a:gd name="connsiteY102" fmla="*/ 5214725 h 9604586"/>
              <a:gd name="connsiteX103" fmla="*/ 0 w 17031894"/>
              <a:gd name="connsiteY103" fmla="*/ 4937887 h 9604586"/>
              <a:gd name="connsiteX104" fmla="*/ 0 w 17031894"/>
              <a:gd name="connsiteY104" fmla="*/ 4468957 h 9604586"/>
              <a:gd name="connsiteX105" fmla="*/ 0 w 17031894"/>
              <a:gd name="connsiteY105" fmla="*/ 3807936 h 9604586"/>
              <a:gd name="connsiteX106" fmla="*/ 0 w 17031894"/>
              <a:gd name="connsiteY106" fmla="*/ 3146914 h 9604586"/>
              <a:gd name="connsiteX107" fmla="*/ 0 w 17031894"/>
              <a:gd name="connsiteY107" fmla="*/ 2774030 h 9604586"/>
              <a:gd name="connsiteX108" fmla="*/ 0 w 17031894"/>
              <a:gd name="connsiteY108" fmla="*/ 2016963 h 9604586"/>
              <a:gd name="connsiteX109" fmla="*/ 0 w 17031894"/>
              <a:gd name="connsiteY109" fmla="*/ 1740125 h 9604586"/>
              <a:gd name="connsiteX110" fmla="*/ 0 w 17031894"/>
              <a:gd name="connsiteY110" fmla="*/ 983058 h 9604586"/>
              <a:gd name="connsiteX111" fmla="*/ 0 w 17031894"/>
              <a:gd name="connsiteY111" fmla="*/ 0 h 9604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17031894" h="9604586" extrusionOk="0">
                <a:moveTo>
                  <a:pt x="0" y="0"/>
                </a:moveTo>
                <a:cubicBezTo>
                  <a:pt x="53068" y="-27231"/>
                  <a:pt x="194298" y="15281"/>
                  <a:pt x="246669" y="0"/>
                </a:cubicBezTo>
                <a:cubicBezTo>
                  <a:pt x="299040" y="-15281"/>
                  <a:pt x="633932" y="67728"/>
                  <a:pt x="1004294" y="0"/>
                </a:cubicBezTo>
                <a:cubicBezTo>
                  <a:pt x="1374656" y="-67728"/>
                  <a:pt x="1272854" y="6858"/>
                  <a:pt x="1421282" y="0"/>
                </a:cubicBezTo>
                <a:cubicBezTo>
                  <a:pt x="1569710" y="-6858"/>
                  <a:pt x="1926431" y="61868"/>
                  <a:pt x="2178908" y="0"/>
                </a:cubicBezTo>
                <a:cubicBezTo>
                  <a:pt x="2431385" y="-61868"/>
                  <a:pt x="2234136" y="5039"/>
                  <a:pt x="2255258" y="0"/>
                </a:cubicBezTo>
                <a:cubicBezTo>
                  <a:pt x="2276380" y="-5039"/>
                  <a:pt x="2762170" y="52224"/>
                  <a:pt x="3183202" y="0"/>
                </a:cubicBezTo>
                <a:cubicBezTo>
                  <a:pt x="3604234" y="-52224"/>
                  <a:pt x="3226675" y="6348"/>
                  <a:pt x="3259552" y="0"/>
                </a:cubicBezTo>
                <a:cubicBezTo>
                  <a:pt x="3292429" y="-6348"/>
                  <a:pt x="3412640" y="19418"/>
                  <a:pt x="3506221" y="0"/>
                </a:cubicBezTo>
                <a:cubicBezTo>
                  <a:pt x="3599802" y="-19418"/>
                  <a:pt x="3696828" y="10693"/>
                  <a:pt x="3752890" y="0"/>
                </a:cubicBezTo>
                <a:cubicBezTo>
                  <a:pt x="3808952" y="-10693"/>
                  <a:pt x="3798664" y="459"/>
                  <a:pt x="3829240" y="0"/>
                </a:cubicBezTo>
                <a:cubicBezTo>
                  <a:pt x="3859816" y="-459"/>
                  <a:pt x="4121404" y="29222"/>
                  <a:pt x="4246227" y="0"/>
                </a:cubicBezTo>
                <a:cubicBezTo>
                  <a:pt x="4371050" y="-29222"/>
                  <a:pt x="4495950" y="37918"/>
                  <a:pt x="4663215" y="0"/>
                </a:cubicBezTo>
                <a:cubicBezTo>
                  <a:pt x="4830480" y="-37918"/>
                  <a:pt x="5171951" y="84815"/>
                  <a:pt x="5591160" y="0"/>
                </a:cubicBezTo>
                <a:cubicBezTo>
                  <a:pt x="6010369" y="-84815"/>
                  <a:pt x="5802958" y="13698"/>
                  <a:pt x="6008147" y="0"/>
                </a:cubicBezTo>
                <a:cubicBezTo>
                  <a:pt x="6213336" y="-13698"/>
                  <a:pt x="6140457" y="21537"/>
                  <a:pt x="6254816" y="0"/>
                </a:cubicBezTo>
                <a:cubicBezTo>
                  <a:pt x="6369175" y="-21537"/>
                  <a:pt x="6480827" y="7771"/>
                  <a:pt x="6671804" y="0"/>
                </a:cubicBezTo>
                <a:cubicBezTo>
                  <a:pt x="6862781" y="-7771"/>
                  <a:pt x="7109430" y="62520"/>
                  <a:pt x="7429430" y="0"/>
                </a:cubicBezTo>
                <a:cubicBezTo>
                  <a:pt x="7749430" y="-62520"/>
                  <a:pt x="7644789" y="44134"/>
                  <a:pt x="7846417" y="0"/>
                </a:cubicBezTo>
                <a:cubicBezTo>
                  <a:pt x="8048045" y="-44134"/>
                  <a:pt x="8481892" y="48218"/>
                  <a:pt x="8774362" y="0"/>
                </a:cubicBezTo>
                <a:cubicBezTo>
                  <a:pt x="9066832" y="-48218"/>
                  <a:pt x="9167257" y="11995"/>
                  <a:pt x="9361669" y="0"/>
                </a:cubicBezTo>
                <a:cubicBezTo>
                  <a:pt x="9556081" y="-11995"/>
                  <a:pt x="9539448" y="4165"/>
                  <a:pt x="9608337" y="0"/>
                </a:cubicBezTo>
                <a:cubicBezTo>
                  <a:pt x="9677226" y="-4165"/>
                  <a:pt x="10018027" y="42257"/>
                  <a:pt x="10365963" y="0"/>
                </a:cubicBezTo>
                <a:cubicBezTo>
                  <a:pt x="10713899" y="-42257"/>
                  <a:pt x="10957226" y="37290"/>
                  <a:pt x="11293908" y="0"/>
                </a:cubicBezTo>
                <a:cubicBezTo>
                  <a:pt x="11630590" y="-37290"/>
                  <a:pt x="11422090" y="9631"/>
                  <a:pt x="11540576" y="0"/>
                </a:cubicBezTo>
                <a:cubicBezTo>
                  <a:pt x="11659062" y="-9631"/>
                  <a:pt x="11824145" y="29401"/>
                  <a:pt x="11957564" y="0"/>
                </a:cubicBezTo>
                <a:cubicBezTo>
                  <a:pt x="12090983" y="-29401"/>
                  <a:pt x="12261845" y="48786"/>
                  <a:pt x="12544871" y="0"/>
                </a:cubicBezTo>
                <a:cubicBezTo>
                  <a:pt x="12827897" y="-48786"/>
                  <a:pt x="12712181" y="13417"/>
                  <a:pt x="12791540" y="0"/>
                </a:cubicBezTo>
                <a:cubicBezTo>
                  <a:pt x="12870899" y="-13417"/>
                  <a:pt x="12834111" y="5998"/>
                  <a:pt x="12867890" y="0"/>
                </a:cubicBezTo>
                <a:cubicBezTo>
                  <a:pt x="12901669" y="-5998"/>
                  <a:pt x="13055895" y="23510"/>
                  <a:pt x="13114558" y="0"/>
                </a:cubicBezTo>
                <a:cubicBezTo>
                  <a:pt x="13173221" y="-23510"/>
                  <a:pt x="13845008" y="79800"/>
                  <a:pt x="14042503" y="0"/>
                </a:cubicBezTo>
                <a:cubicBezTo>
                  <a:pt x="14239998" y="-79800"/>
                  <a:pt x="14614043" y="83249"/>
                  <a:pt x="14800129" y="0"/>
                </a:cubicBezTo>
                <a:cubicBezTo>
                  <a:pt x="14986215" y="-83249"/>
                  <a:pt x="15385914" y="9036"/>
                  <a:pt x="15557754" y="0"/>
                </a:cubicBezTo>
                <a:cubicBezTo>
                  <a:pt x="15729594" y="-9036"/>
                  <a:pt x="15747225" y="6908"/>
                  <a:pt x="15804423" y="0"/>
                </a:cubicBezTo>
                <a:cubicBezTo>
                  <a:pt x="15861621" y="-6908"/>
                  <a:pt x="16752092" y="102940"/>
                  <a:pt x="17031894" y="0"/>
                </a:cubicBezTo>
                <a:cubicBezTo>
                  <a:pt x="17056192" y="160289"/>
                  <a:pt x="17005789" y="235814"/>
                  <a:pt x="17031894" y="468930"/>
                </a:cubicBezTo>
                <a:cubicBezTo>
                  <a:pt x="17057999" y="702046"/>
                  <a:pt x="17028853" y="722125"/>
                  <a:pt x="17031894" y="841814"/>
                </a:cubicBezTo>
                <a:cubicBezTo>
                  <a:pt x="17034935" y="961503"/>
                  <a:pt x="16992272" y="1081814"/>
                  <a:pt x="17031894" y="1310744"/>
                </a:cubicBezTo>
                <a:cubicBezTo>
                  <a:pt x="17071516" y="1539674"/>
                  <a:pt x="17008427" y="1813828"/>
                  <a:pt x="17031894" y="1971765"/>
                </a:cubicBezTo>
                <a:cubicBezTo>
                  <a:pt x="17055361" y="2129702"/>
                  <a:pt x="17017490" y="2135441"/>
                  <a:pt x="17031894" y="2248603"/>
                </a:cubicBezTo>
                <a:cubicBezTo>
                  <a:pt x="17046298" y="2361765"/>
                  <a:pt x="16977113" y="2760302"/>
                  <a:pt x="17031894" y="3005670"/>
                </a:cubicBezTo>
                <a:cubicBezTo>
                  <a:pt x="17086675" y="3251038"/>
                  <a:pt x="17016744" y="3294163"/>
                  <a:pt x="17031894" y="3474600"/>
                </a:cubicBezTo>
                <a:cubicBezTo>
                  <a:pt x="17047044" y="3655037"/>
                  <a:pt x="17014365" y="3683671"/>
                  <a:pt x="17031894" y="3847484"/>
                </a:cubicBezTo>
                <a:cubicBezTo>
                  <a:pt x="17049423" y="4011297"/>
                  <a:pt x="17019515" y="4155090"/>
                  <a:pt x="17031894" y="4316414"/>
                </a:cubicBezTo>
                <a:cubicBezTo>
                  <a:pt x="17044273" y="4477738"/>
                  <a:pt x="17028757" y="4545199"/>
                  <a:pt x="17031894" y="4689298"/>
                </a:cubicBezTo>
                <a:cubicBezTo>
                  <a:pt x="17035031" y="4833397"/>
                  <a:pt x="17005030" y="4957713"/>
                  <a:pt x="17031894" y="5062182"/>
                </a:cubicBezTo>
                <a:cubicBezTo>
                  <a:pt x="17058758" y="5166651"/>
                  <a:pt x="17031619" y="5326000"/>
                  <a:pt x="17031894" y="5435066"/>
                </a:cubicBezTo>
                <a:cubicBezTo>
                  <a:pt x="17032169" y="5544132"/>
                  <a:pt x="17005545" y="5585809"/>
                  <a:pt x="17031894" y="5711904"/>
                </a:cubicBezTo>
                <a:cubicBezTo>
                  <a:pt x="17058243" y="5837999"/>
                  <a:pt x="17009103" y="6109770"/>
                  <a:pt x="17031894" y="6372925"/>
                </a:cubicBezTo>
                <a:cubicBezTo>
                  <a:pt x="17054685" y="6636080"/>
                  <a:pt x="17007534" y="6633500"/>
                  <a:pt x="17031894" y="6745809"/>
                </a:cubicBezTo>
                <a:cubicBezTo>
                  <a:pt x="17056254" y="6858118"/>
                  <a:pt x="16942224" y="7258558"/>
                  <a:pt x="17031894" y="7502877"/>
                </a:cubicBezTo>
                <a:cubicBezTo>
                  <a:pt x="17121564" y="7747196"/>
                  <a:pt x="17015231" y="7948033"/>
                  <a:pt x="17031894" y="8163898"/>
                </a:cubicBezTo>
                <a:cubicBezTo>
                  <a:pt x="17048557" y="8379763"/>
                  <a:pt x="17001192" y="8406107"/>
                  <a:pt x="17031894" y="8632828"/>
                </a:cubicBezTo>
                <a:cubicBezTo>
                  <a:pt x="17062596" y="8859549"/>
                  <a:pt x="17021806" y="8957225"/>
                  <a:pt x="17031894" y="9101758"/>
                </a:cubicBezTo>
                <a:cubicBezTo>
                  <a:pt x="17041982" y="9246291"/>
                  <a:pt x="16994043" y="9496974"/>
                  <a:pt x="17031894" y="9604586"/>
                </a:cubicBezTo>
                <a:cubicBezTo>
                  <a:pt x="17002862" y="9606114"/>
                  <a:pt x="16977422" y="9601407"/>
                  <a:pt x="16955544" y="9604586"/>
                </a:cubicBezTo>
                <a:cubicBezTo>
                  <a:pt x="16933666" y="9607765"/>
                  <a:pt x="16744936" y="9585713"/>
                  <a:pt x="16538556" y="9604586"/>
                </a:cubicBezTo>
                <a:cubicBezTo>
                  <a:pt x="16332176" y="9623459"/>
                  <a:pt x="16397348" y="9575852"/>
                  <a:pt x="16291888" y="9604586"/>
                </a:cubicBezTo>
                <a:cubicBezTo>
                  <a:pt x="16186428" y="9633320"/>
                  <a:pt x="15714145" y="9579648"/>
                  <a:pt x="15534262" y="9604586"/>
                </a:cubicBezTo>
                <a:cubicBezTo>
                  <a:pt x="15354379" y="9629524"/>
                  <a:pt x="15309967" y="9594428"/>
                  <a:pt x="15117274" y="9604586"/>
                </a:cubicBezTo>
                <a:cubicBezTo>
                  <a:pt x="14924581" y="9614744"/>
                  <a:pt x="15074156" y="9602065"/>
                  <a:pt x="15040924" y="9604586"/>
                </a:cubicBezTo>
                <a:cubicBezTo>
                  <a:pt x="15007692" y="9607107"/>
                  <a:pt x="14732580" y="9590263"/>
                  <a:pt x="14453618" y="9604586"/>
                </a:cubicBezTo>
                <a:cubicBezTo>
                  <a:pt x="14174656" y="9618909"/>
                  <a:pt x="14069562" y="9560040"/>
                  <a:pt x="13695992" y="9604586"/>
                </a:cubicBezTo>
                <a:cubicBezTo>
                  <a:pt x="13322422" y="9649132"/>
                  <a:pt x="13566060" y="9600155"/>
                  <a:pt x="13449323" y="9604586"/>
                </a:cubicBezTo>
                <a:cubicBezTo>
                  <a:pt x="13332586" y="9609017"/>
                  <a:pt x="13034871" y="9515022"/>
                  <a:pt x="12691698" y="9604586"/>
                </a:cubicBezTo>
                <a:cubicBezTo>
                  <a:pt x="12348526" y="9694150"/>
                  <a:pt x="12359334" y="9568174"/>
                  <a:pt x="12274710" y="9604586"/>
                </a:cubicBezTo>
                <a:cubicBezTo>
                  <a:pt x="12190086" y="9640998"/>
                  <a:pt x="12216289" y="9597953"/>
                  <a:pt x="12198360" y="9604586"/>
                </a:cubicBezTo>
                <a:cubicBezTo>
                  <a:pt x="12180431" y="9611219"/>
                  <a:pt x="11828636" y="9597139"/>
                  <a:pt x="11611053" y="9604586"/>
                </a:cubicBezTo>
                <a:cubicBezTo>
                  <a:pt x="11393470" y="9612033"/>
                  <a:pt x="11483222" y="9583187"/>
                  <a:pt x="11364384" y="9604586"/>
                </a:cubicBezTo>
                <a:cubicBezTo>
                  <a:pt x="11245546" y="9625985"/>
                  <a:pt x="11221086" y="9587245"/>
                  <a:pt x="11117716" y="9604586"/>
                </a:cubicBezTo>
                <a:cubicBezTo>
                  <a:pt x="11014346" y="9621927"/>
                  <a:pt x="10583532" y="9568402"/>
                  <a:pt x="10189771" y="9604586"/>
                </a:cubicBezTo>
                <a:cubicBezTo>
                  <a:pt x="9796011" y="9640770"/>
                  <a:pt x="10144245" y="9595451"/>
                  <a:pt x="10113421" y="9604586"/>
                </a:cubicBezTo>
                <a:cubicBezTo>
                  <a:pt x="10082597" y="9613721"/>
                  <a:pt x="9960548" y="9587298"/>
                  <a:pt x="9866752" y="9604586"/>
                </a:cubicBezTo>
                <a:cubicBezTo>
                  <a:pt x="9772956" y="9621874"/>
                  <a:pt x="9571447" y="9601595"/>
                  <a:pt x="9449765" y="9604586"/>
                </a:cubicBezTo>
                <a:cubicBezTo>
                  <a:pt x="9328083" y="9607577"/>
                  <a:pt x="9390622" y="9602804"/>
                  <a:pt x="9373415" y="9604586"/>
                </a:cubicBezTo>
                <a:cubicBezTo>
                  <a:pt x="9356208" y="9606368"/>
                  <a:pt x="9043597" y="9559248"/>
                  <a:pt x="8786108" y="9604586"/>
                </a:cubicBezTo>
                <a:cubicBezTo>
                  <a:pt x="8528619" y="9649924"/>
                  <a:pt x="8739126" y="9598589"/>
                  <a:pt x="8709758" y="9604586"/>
                </a:cubicBezTo>
                <a:cubicBezTo>
                  <a:pt x="8680390" y="9610583"/>
                  <a:pt x="8219973" y="9493985"/>
                  <a:pt x="7781814" y="9604586"/>
                </a:cubicBezTo>
                <a:cubicBezTo>
                  <a:pt x="7343655" y="9715187"/>
                  <a:pt x="7549055" y="9556008"/>
                  <a:pt x="7364826" y="9604586"/>
                </a:cubicBezTo>
                <a:cubicBezTo>
                  <a:pt x="7180597" y="9653164"/>
                  <a:pt x="6940885" y="9583644"/>
                  <a:pt x="6607200" y="9604586"/>
                </a:cubicBezTo>
                <a:cubicBezTo>
                  <a:pt x="6273515" y="9625528"/>
                  <a:pt x="6198702" y="9575544"/>
                  <a:pt x="6019894" y="9604586"/>
                </a:cubicBezTo>
                <a:cubicBezTo>
                  <a:pt x="5841086" y="9633628"/>
                  <a:pt x="5967220" y="9596737"/>
                  <a:pt x="5943544" y="9604586"/>
                </a:cubicBezTo>
                <a:cubicBezTo>
                  <a:pt x="5919868" y="9612435"/>
                  <a:pt x="5721194" y="9578999"/>
                  <a:pt x="5526556" y="9604586"/>
                </a:cubicBezTo>
                <a:cubicBezTo>
                  <a:pt x="5331918" y="9630173"/>
                  <a:pt x="4994303" y="9520040"/>
                  <a:pt x="4598611" y="9604586"/>
                </a:cubicBezTo>
                <a:cubicBezTo>
                  <a:pt x="4202919" y="9689132"/>
                  <a:pt x="4550499" y="9598889"/>
                  <a:pt x="4522262" y="9604586"/>
                </a:cubicBezTo>
                <a:cubicBezTo>
                  <a:pt x="4494025" y="9610283"/>
                  <a:pt x="4055828" y="9594714"/>
                  <a:pt x="3764636" y="9604586"/>
                </a:cubicBezTo>
                <a:cubicBezTo>
                  <a:pt x="3473444" y="9614458"/>
                  <a:pt x="3061058" y="9590498"/>
                  <a:pt x="2836691" y="9604586"/>
                </a:cubicBezTo>
                <a:cubicBezTo>
                  <a:pt x="2612325" y="9618674"/>
                  <a:pt x="2362550" y="9531916"/>
                  <a:pt x="1908747" y="9604586"/>
                </a:cubicBezTo>
                <a:cubicBezTo>
                  <a:pt x="1454944" y="9677256"/>
                  <a:pt x="1564741" y="9554926"/>
                  <a:pt x="1321440" y="9604586"/>
                </a:cubicBezTo>
                <a:cubicBezTo>
                  <a:pt x="1078139" y="9654246"/>
                  <a:pt x="1268331" y="9601143"/>
                  <a:pt x="1245090" y="9604586"/>
                </a:cubicBezTo>
                <a:cubicBezTo>
                  <a:pt x="1221849" y="9608029"/>
                  <a:pt x="939018" y="9601220"/>
                  <a:pt x="657783" y="9604586"/>
                </a:cubicBezTo>
                <a:cubicBezTo>
                  <a:pt x="376548" y="9607952"/>
                  <a:pt x="313555" y="9587233"/>
                  <a:pt x="0" y="9604586"/>
                </a:cubicBezTo>
                <a:cubicBezTo>
                  <a:pt x="-3394" y="9328916"/>
                  <a:pt x="52549" y="9259547"/>
                  <a:pt x="0" y="9039610"/>
                </a:cubicBezTo>
                <a:cubicBezTo>
                  <a:pt x="-52549" y="8819673"/>
                  <a:pt x="31006" y="8899415"/>
                  <a:pt x="0" y="8762772"/>
                </a:cubicBezTo>
                <a:cubicBezTo>
                  <a:pt x="-31006" y="8626129"/>
                  <a:pt x="3849" y="8406460"/>
                  <a:pt x="0" y="8293842"/>
                </a:cubicBezTo>
                <a:cubicBezTo>
                  <a:pt x="-3849" y="8181224"/>
                  <a:pt x="20884" y="8116936"/>
                  <a:pt x="0" y="8017004"/>
                </a:cubicBezTo>
                <a:cubicBezTo>
                  <a:pt x="-20884" y="7917072"/>
                  <a:pt x="1085" y="7758062"/>
                  <a:pt x="0" y="7644121"/>
                </a:cubicBezTo>
                <a:cubicBezTo>
                  <a:pt x="-1085" y="7530180"/>
                  <a:pt x="27" y="7446868"/>
                  <a:pt x="0" y="7367282"/>
                </a:cubicBezTo>
                <a:cubicBezTo>
                  <a:pt x="-27" y="7287696"/>
                  <a:pt x="21012" y="6971289"/>
                  <a:pt x="0" y="6802307"/>
                </a:cubicBezTo>
                <a:cubicBezTo>
                  <a:pt x="-21012" y="6633325"/>
                  <a:pt x="30469" y="6484039"/>
                  <a:pt x="0" y="6333377"/>
                </a:cubicBezTo>
                <a:cubicBezTo>
                  <a:pt x="-30469" y="6182715"/>
                  <a:pt x="32512" y="6173916"/>
                  <a:pt x="0" y="6056539"/>
                </a:cubicBezTo>
                <a:cubicBezTo>
                  <a:pt x="-32512" y="5939162"/>
                  <a:pt x="6061" y="5752509"/>
                  <a:pt x="0" y="5491563"/>
                </a:cubicBezTo>
                <a:cubicBezTo>
                  <a:pt x="-6061" y="5230617"/>
                  <a:pt x="21264" y="5346560"/>
                  <a:pt x="0" y="5214725"/>
                </a:cubicBezTo>
                <a:cubicBezTo>
                  <a:pt x="-21264" y="5082890"/>
                  <a:pt x="23343" y="5073642"/>
                  <a:pt x="0" y="4937887"/>
                </a:cubicBezTo>
                <a:cubicBezTo>
                  <a:pt x="-23343" y="4802132"/>
                  <a:pt x="22127" y="4685608"/>
                  <a:pt x="0" y="4468957"/>
                </a:cubicBezTo>
                <a:cubicBezTo>
                  <a:pt x="-22127" y="4252306"/>
                  <a:pt x="40290" y="4125465"/>
                  <a:pt x="0" y="3807936"/>
                </a:cubicBezTo>
                <a:cubicBezTo>
                  <a:pt x="-40290" y="3490407"/>
                  <a:pt x="16810" y="3292538"/>
                  <a:pt x="0" y="3146914"/>
                </a:cubicBezTo>
                <a:cubicBezTo>
                  <a:pt x="-16810" y="3001290"/>
                  <a:pt x="20604" y="2867096"/>
                  <a:pt x="0" y="2774030"/>
                </a:cubicBezTo>
                <a:cubicBezTo>
                  <a:pt x="-20604" y="2680964"/>
                  <a:pt x="18385" y="2302735"/>
                  <a:pt x="0" y="2016963"/>
                </a:cubicBezTo>
                <a:cubicBezTo>
                  <a:pt x="-18385" y="1731191"/>
                  <a:pt x="1777" y="1844852"/>
                  <a:pt x="0" y="1740125"/>
                </a:cubicBezTo>
                <a:cubicBezTo>
                  <a:pt x="-1777" y="1635398"/>
                  <a:pt x="20319" y="1174603"/>
                  <a:pt x="0" y="983058"/>
                </a:cubicBezTo>
                <a:cubicBezTo>
                  <a:pt x="-20319" y="791513"/>
                  <a:pt x="109374" y="311252"/>
                  <a:pt x="0" y="0"/>
                </a:cubicBezTo>
                <a:close/>
              </a:path>
            </a:pathLst>
          </a:custGeom>
          <a:noFill/>
          <a:ln w="193675" cmpd="thickThin">
            <a:solidFill>
              <a:schemeClr val="accent2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13447877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92ED6FA-F231-F492-7289-EFF5F522FAC5}"/>
              </a:ext>
            </a:extLst>
          </p:cNvPr>
          <p:cNvGrpSpPr/>
          <p:nvPr/>
        </p:nvGrpSpPr>
        <p:grpSpPr>
          <a:xfrm>
            <a:off x="-44976" y="95517"/>
            <a:ext cx="18339852" cy="9485805"/>
            <a:chOff x="36093" y="163459"/>
            <a:chExt cx="10340366" cy="6531809"/>
          </a:xfrm>
        </p:grpSpPr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75526661-1B70-7467-7CD9-F388ADFD29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7665" y="3699734"/>
              <a:ext cx="2608794" cy="29955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FBDE5DB5-EBB5-3618-DCBF-A369682946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93" y="859702"/>
              <a:ext cx="994142" cy="1204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FDBF8D07-8EBE-B449-9693-70A80980AC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823619">
              <a:off x="571707" y="285353"/>
              <a:ext cx="1287278" cy="10434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35135298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267827" y="7685787"/>
            <a:ext cx="12351522" cy="151772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sz="6115" b="1" dirty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haroni" pitchFamily="2" charset="-79"/>
              </a:rPr>
              <a:t>4.</a:t>
            </a:r>
            <a:r>
              <a:rPr lang="en-US" sz="6115" b="1" dirty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latin typeface="Aharoni" pitchFamily="2" charset="-79"/>
              </a:rPr>
              <a:t> Cakes </a:t>
            </a:r>
            <a:r>
              <a:rPr lang="en-US" sz="6115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Aharoni" pitchFamily="2" charset="-79"/>
              </a:rPr>
              <a:t>are eaten </a:t>
            </a:r>
            <a:r>
              <a:rPr lang="en-US" sz="6115" b="1" dirty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latin typeface="Aharoni" pitchFamily="2" charset="-79"/>
              </a:rPr>
              <a:t>at birthdays. </a:t>
            </a:r>
            <a:endParaRPr lang="ar-KW" sz="6115" b="1" dirty="0">
              <a:ln>
                <a:solidFill>
                  <a:schemeClr val="tx1"/>
                </a:solidFill>
              </a:ln>
              <a:solidFill>
                <a:srgbClr val="0000FF"/>
              </a:solidFill>
              <a:latin typeface="Aharoni" pitchFamily="2" charset="-79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47495" y="5532400"/>
            <a:ext cx="11526982" cy="151772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sz="6115" b="1" dirty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haroni" pitchFamily="2" charset="-79"/>
              </a:rPr>
              <a:t>3.</a:t>
            </a:r>
            <a:r>
              <a:rPr lang="en-US" sz="6115" b="1" dirty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latin typeface="Aharoni" pitchFamily="2" charset="-79"/>
              </a:rPr>
              <a:t> Cars</a:t>
            </a:r>
            <a:r>
              <a:rPr lang="en-US" sz="6115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Aharoni" pitchFamily="2" charset="-79"/>
              </a:rPr>
              <a:t> are made </a:t>
            </a:r>
            <a:r>
              <a:rPr lang="en-US" sz="6115" b="1" dirty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latin typeface="Aharoni" pitchFamily="2" charset="-79"/>
              </a:rPr>
              <a:t>in Germany. </a:t>
            </a:r>
            <a:endParaRPr lang="ar-KW" sz="6115" b="1" dirty="0">
              <a:ln>
                <a:solidFill>
                  <a:schemeClr val="tx1"/>
                </a:solidFill>
              </a:ln>
              <a:solidFill>
                <a:srgbClr val="0000FF"/>
              </a:solidFill>
              <a:latin typeface="Aharoni" pitchFamily="2" charset="-79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87493" y="1259779"/>
            <a:ext cx="11881660" cy="139464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sz="6400" b="1" dirty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haroni" pitchFamily="2" charset="-79"/>
              </a:rPr>
              <a:t>1</a:t>
            </a:r>
            <a:r>
              <a:rPr lang="en-US" sz="6115" b="1" dirty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haroni" pitchFamily="2" charset="-79"/>
              </a:rPr>
              <a:t>.</a:t>
            </a:r>
            <a:r>
              <a:rPr lang="en-US" sz="6115" b="1" dirty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latin typeface="Aharoni" pitchFamily="2" charset="-79"/>
              </a:rPr>
              <a:t> TV </a:t>
            </a:r>
            <a:r>
              <a:rPr lang="en-US" sz="6115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Aharoni" pitchFamily="2" charset="-79"/>
              </a:rPr>
              <a:t>is watched </a:t>
            </a:r>
            <a:r>
              <a:rPr lang="en-US" sz="6115" b="1" dirty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latin typeface="Aharoni" pitchFamily="2" charset="-79"/>
              </a:rPr>
              <a:t>at weekends. </a:t>
            </a:r>
            <a:endParaRPr lang="ar-KW" sz="6115" b="1" dirty="0">
              <a:ln>
                <a:solidFill>
                  <a:schemeClr val="tx1"/>
                </a:solidFill>
              </a:ln>
              <a:solidFill>
                <a:srgbClr val="0000FF"/>
              </a:solidFill>
              <a:latin typeface="Aharoni" pitchFamily="2" charset="-79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4867" y="1273828"/>
            <a:ext cx="1509764" cy="1394640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287494" y="3327806"/>
            <a:ext cx="13753562" cy="139464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sz="6400" b="1" dirty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haroni" pitchFamily="2" charset="-79"/>
              </a:rPr>
              <a:t>2</a:t>
            </a:r>
            <a:r>
              <a:rPr lang="en-US" sz="6115" b="1" dirty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haroni" pitchFamily="2" charset="-79"/>
              </a:rPr>
              <a:t>.</a:t>
            </a:r>
            <a:r>
              <a:rPr lang="en-US" sz="6115" b="1" dirty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latin typeface="Aharoni" pitchFamily="2" charset="-79"/>
              </a:rPr>
              <a:t> The monkey </a:t>
            </a:r>
            <a:r>
              <a:rPr lang="en-US" sz="6115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Aharoni" pitchFamily="2" charset="-79"/>
              </a:rPr>
              <a:t>is seen </a:t>
            </a:r>
            <a:r>
              <a:rPr lang="en-US" sz="6115" b="1" dirty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latin typeface="Aharoni" pitchFamily="2" charset="-79"/>
              </a:rPr>
              <a:t>in the zoo.</a:t>
            </a:r>
            <a:endParaRPr lang="ar-KW" sz="6115" b="1" dirty="0">
              <a:ln>
                <a:solidFill>
                  <a:schemeClr val="tx1"/>
                </a:solidFill>
              </a:ln>
              <a:solidFill>
                <a:srgbClr val="0000FF"/>
              </a:solidFill>
              <a:latin typeface="Aharoni" pitchFamily="2" charset="-79"/>
            </a:endParaRPr>
          </a:p>
        </p:txBody>
      </p:sp>
      <p:pic>
        <p:nvPicPr>
          <p:cNvPr id="5132" name="Picture 12" descr="Cartoon Monkey clipart | Monkey illustration, Baby cartoon drawing, Cartoon  monke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7213" y="3114403"/>
            <a:ext cx="1263843" cy="151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German Reunification Day 20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0257" y="5584024"/>
            <a:ext cx="2935738" cy="1309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5763757" y="4668809"/>
            <a:ext cx="2906374" cy="81734"/>
          </a:xfrm>
          <a:prstGeom prst="rect">
            <a:avLst/>
          </a:prstGeom>
          <a:solidFill>
            <a:srgbClr val="FFFF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/>
          </a:p>
        </p:txBody>
      </p:sp>
      <p:sp>
        <p:nvSpPr>
          <p:cNvPr id="28" name="Rectangle 27"/>
          <p:cNvSpPr/>
          <p:nvPr/>
        </p:nvSpPr>
        <p:spPr>
          <a:xfrm>
            <a:off x="3015900" y="6926924"/>
            <a:ext cx="3507355" cy="65023"/>
          </a:xfrm>
          <a:prstGeom prst="rect">
            <a:avLst/>
          </a:prstGeom>
          <a:solidFill>
            <a:srgbClr val="FFFF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/>
          </a:p>
        </p:txBody>
      </p:sp>
      <p:sp>
        <p:nvSpPr>
          <p:cNvPr id="29" name="Rectangle 28"/>
          <p:cNvSpPr/>
          <p:nvPr/>
        </p:nvSpPr>
        <p:spPr>
          <a:xfrm>
            <a:off x="3656920" y="9138490"/>
            <a:ext cx="3507355" cy="65023"/>
          </a:xfrm>
          <a:prstGeom prst="rect">
            <a:avLst/>
          </a:prstGeom>
          <a:solidFill>
            <a:srgbClr val="FFFF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/>
          </a:p>
        </p:txBody>
      </p:sp>
      <p:grpSp>
        <p:nvGrpSpPr>
          <p:cNvPr id="24" name="Group 23"/>
          <p:cNvGrpSpPr/>
          <p:nvPr/>
        </p:nvGrpSpPr>
        <p:grpSpPr>
          <a:xfrm>
            <a:off x="12517231" y="7637997"/>
            <a:ext cx="1783806" cy="1309259"/>
            <a:chOff x="9321863" y="5057420"/>
            <a:chExt cx="2443499" cy="1747660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681525" y="5335614"/>
              <a:ext cx="1083837" cy="144697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350084" y="5381118"/>
              <a:ext cx="1178382" cy="1401474"/>
            </a:xfrm>
            <a:prstGeom prst="rect">
              <a:avLst/>
            </a:prstGeom>
          </p:spPr>
        </p:pic>
        <p:pic>
          <p:nvPicPr>
            <p:cNvPr id="7" name="Picture 6" descr="1277411190.gif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063267" y="5057420"/>
              <a:ext cx="1045735" cy="1220043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653304" y="5358102"/>
              <a:ext cx="1083837" cy="1446978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321863" y="5403606"/>
              <a:ext cx="1178382" cy="1401474"/>
            </a:xfrm>
            <a:prstGeom prst="rect">
              <a:avLst/>
            </a:prstGeom>
          </p:spPr>
        </p:pic>
        <p:pic>
          <p:nvPicPr>
            <p:cNvPr id="32" name="Picture 31" descr="1277411190.gif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035046" y="5079908"/>
              <a:ext cx="1045735" cy="1220043"/>
            </a:xfrm>
            <a:prstGeom prst="rect">
              <a:avLst/>
            </a:prstGeom>
          </p:spPr>
        </p:pic>
      </p:grpSp>
      <p:sp>
        <p:nvSpPr>
          <p:cNvPr id="33" name="Rectangle 32"/>
          <p:cNvSpPr/>
          <p:nvPr/>
        </p:nvSpPr>
        <p:spPr>
          <a:xfrm flipV="1">
            <a:off x="2307181" y="2567168"/>
            <a:ext cx="3921142" cy="65023"/>
          </a:xfrm>
          <a:prstGeom prst="rect">
            <a:avLst/>
          </a:prstGeom>
          <a:solidFill>
            <a:srgbClr val="FFFF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C0384E1-5E59-E37C-2EFA-32E2AECDA888}"/>
              </a:ext>
            </a:extLst>
          </p:cNvPr>
          <p:cNvSpPr/>
          <p:nvPr/>
        </p:nvSpPr>
        <p:spPr>
          <a:xfrm>
            <a:off x="158826" y="146266"/>
            <a:ext cx="17031894" cy="9454934"/>
          </a:xfrm>
          <a:custGeom>
            <a:avLst/>
            <a:gdLst>
              <a:gd name="connsiteX0" fmla="*/ 0 w 17031894"/>
              <a:gd name="connsiteY0" fmla="*/ 0 h 9604586"/>
              <a:gd name="connsiteX1" fmla="*/ 246669 w 17031894"/>
              <a:gd name="connsiteY1" fmla="*/ 0 h 9604586"/>
              <a:gd name="connsiteX2" fmla="*/ 1004294 w 17031894"/>
              <a:gd name="connsiteY2" fmla="*/ 0 h 9604586"/>
              <a:gd name="connsiteX3" fmla="*/ 1421282 w 17031894"/>
              <a:gd name="connsiteY3" fmla="*/ 0 h 9604586"/>
              <a:gd name="connsiteX4" fmla="*/ 2178908 w 17031894"/>
              <a:gd name="connsiteY4" fmla="*/ 0 h 9604586"/>
              <a:gd name="connsiteX5" fmla="*/ 2255258 w 17031894"/>
              <a:gd name="connsiteY5" fmla="*/ 0 h 9604586"/>
              <a:gd name="connsiteX6" fmla="*/ 3183202 w 17031894"/>
              <a:gd name="connsiteY6" fmla="*/ 0 h 9604586"/>
              <a:gd name="connsiteX7" fmla="*/ 3259552 w 17031894"/>
              <a:gd name="connsiteY7" fmla="*/ 0 h 9604586"/>
              <a:gd name="connsiteX8" fmla="*/ 3506221 w 17031894"/>
              <a:gd name="connsiteY8" fmla="*/ 0 h 9604586"/>
              <a:gd name="connsiteX9" fmla="*/ 3752890 w 17031894"/>
              <a:gd name="connsiteY9" fmla="*/ 0 h 9604586"/>
              <a:gd name="connsiteX10" fmla="*/ 3829240 w 17031894"/>
              <a:gd name="connsiteY10" fmla="*/ 0 h 9604586"/>
              <a:gd name="connsiteX11" fmla="*/ 4246227 w 17031894"/>
              <a:gd name="connsiteY11" fmla="*/ 0 h 9604586"/>
              <a:gd name="connsiteX12" fmla="*/ 4663215 w 17031894"/>
              <a:gd name="connsiteY12" fmla="*/ 0 h 9604586"/>
              <a:gd name="connsiteX13" fmla="*/ 5591160 w 17031894"/>
              <a:gd name="connsiteY13" fmla="*/ 0 h 9604586"/>
              <a:gd name="connsiteX14" fmla="*/ 6008147 w 17031894"/>
              <a:gd name="connsiteY14" fmla="*/ 0 h 9604586"/>
              <a:gd name="connsiteX15" fmla="*/ 6254816 w 17031894"/>
              <a:gd name="connsiteY15" fmla="*/ 0 h 9604586"/>
              <a:gd name="connsiteX16" fmla="*/ 6671804 w 17031894"/>
              <a:gd name="connsiteY16" fmla="*/ 0 h 9604586"/>
              <a:gd name="connsiteX17" fmla="*/ 7429430 w 17031894"/>
              <a:gd name="connsiteY17" fmla="*/ 0 h 9604586"/>
              <a:gd name="connsiteX18" fmla="*/ 7846417 w 17031894"/>
              <a:gd name="connsiteY18" fmla="*/ 0 h 9604586"/>
              <a:gd name="connsiteX19" fmla="*/ 8774362 w 17031894"/>
              <a:gd name="connsiteY19" fmla="*/ 0 h 9604586"/>
              <a:gd name="connsiteX20" fmla="*/ 9361669 w 17031894"/>
              <a:gd name="connsiteY20" fmla="*/ 0 h 9604586"/>
              <a:gd name="connsiteX21" fmla="*/ 9608337 w 17031894"/>
              <a:gd name="connsiteY21" fmla="*/ 0 h 9604586"/>
              <a:gd name="connsiteX22" fmla="*/ 10365963 w 17031894"/>
              <a:gd name="connsiteY22" fmla="*/ 0 h 9604586"/>
              <a:gd name="connsiteX23" fmla="*/ 11293908 w 17031894"/>
              <a:gd name="connsiteY23" fmla="*/ 0 h 9604586"/>
              <a:gd name="connsiteX24" fmla="*/ 11540576 w 17031894"/>
              <a:gd name="connsiteY24" fmla="*/ 0 h 9604586"/>
              <a:gd name="connsiteX25" fmla="*/ 11957564 w 17031894"/>
              <a:gd name="connsiteY25" fmla="*/ 0 h 9604586"/>
              <a:gd name="connsiteX26" fmla="*/ 12544871 w 17031894"/>
              <a:gd name="connsiteY26" fmla="*/ 0 h 9604586"/>
              <a:gd name="connsiteX27" fmla="*/ 12791540 w 17031894"/>
              <a:gd name="connsiteY27" fmla="*/ 0 h 9604586"/>
              <a:gd name="connsiteX28" fmla="*/ 12867890 w 17031894"/>
              <a:gd name="connsiteY28" fmla="*/ 0 h 9604586"/>
              <a:gd name="connsiteX29" fmla="*/ 13114558 w 17031894"/>
              <a:gd name="connsiteY29" fmla="*/ 0 h 9604586"/>
              <a:gd name="connsiteX30" fmla="*/ 14042503 w 17031894"/>
              <a:gd name="connsiteY30" fmla="*/ 0 h 9604586"/>
              <a:gd name="connsiteX31" fmla="*/ 14800129 w 17031894"/>
              <a:gd name="connsiteY31" fmla="*/ 0 h 9604586"/>
              <a:gd name="connsiteX32" fmla="*/ 15557754 w 17031894"/>
              <a:gd name="connsiteY32" fmla="*/ 0 h 9604586"/>
              <a:gd name="connsiteX33" fmla="*/ 15804423 w 17031894"/>
              <a:gd name="connsiteY33" fmla="*/ 0 h 9604586"/>
              <a:gd name="connsiteX34" fmla="*/ 17031894 w 17031894"/>
              <a:gd name="connsiteY34" fmla="*/ 0 h 9604586"/>
              <a:gd name="connsiteX35" fmla="*/ 17031894 w 17031894"/>
              <a:gd name="connsiteY35" fmla="*/ 468930 h 9604586"/>
              <a:gd name="connsiteX36" fmla="*/ 17031894 w 17031894"/>
              <a:gd name="connsiteY36" fmla="*/ 841814 h 9604586"/>
              <a:gd name="connsiteX37" fmla="*/ 17031894 w 17031894"/>
              <a:gd name="connsiteY37" fmla="*/ 1310744 h 9604586"/>
              <a:gd name="connsiteX38" fmla="*/ 17031894 w 17031894"/>
              <a:gd name="connsiteY38" fmla="*/ 1971765 h 9604586"/>
              <a:gd name="connsiteX39" fmla="*/ 17031894 w 17031894"/>
              <a:gd name="connsiteY39" fmla="*/ 2248603 h 9604586"/>
              <a:gd name="connsiteX40" fmla="*/ 17031894 w 17031894"/>
              <a:gd name="connsiteY40" fmla="*/ 3005670 h 9604586"/>
              <a:gd name="connsiteX41" fmla="*/ 17031894 w 17031894"/>
              <a:gd name="connsiteY41" fmla="*/ 3474600 h 9604586"/>
              <a:gd name="connsiteX42" fmla="*/ 17031894 w 17031894"/>
              <a:gd name="connsiteY42" fmla="*/ 3847484 h 9604586"/>
              <a:gd name="connsiteX43" fmla="*/ 17031894 w 17031894"/>
              <a:gd name="connsiteY43" fmla="*/ 4316414 h 9604586"/>
              <a:gd name="connsiteX44" fmla="*/ 17031894 w 17031894"/>
              <a:gd name="connsiteY44" fmla="*/ 4689298 h 9604586"/>
              <a:gd name="connsiteX45" fmla="*/ 17031894 w 17031894"/>
              <a:gd name="connsiteY45" fmla="*/ 5062182 h 9604586"/>
              <a:gd name="connsiteX46" fmla="*/ 17031894 w 17031894"/>
              <a:gd name="connsiteY46" fmla="*/ 5435066 h 9604586"/>
              <a:gd name="connsiteX47" fmla="*/ 17031894 w 17031894"/>
              <a:gd name="connsiteY47" fmla="*/ 5711904 h 9604586"/>
              <a:gd name="connsiteX48" fmla="*/ 17031894 w 17031894"/>
              <a:gd name="connsiteY48" fmla="*/ 6372925 h 9604586"/>
              <a:gd name="connsiteX49" fmla="*/ 17031894 w 17031894"/>
              <a:gd name="connsiteY49" fmla="*/ 6745809 h 9604586"/>
              <a:gd name="connsiteX50" fmla="*/ 17031894 w 17031894"/>
              <a:gd name="connsiteY50" fmla="*/ 7502877 h 9604586"/>
              <a:gd name="connsiteX51" fmla="*/ 17031894 w 17031894"/>
              <a:gd name="connsiteY51" fmla="*/ 8163898 h 9604586"/>
              <a:gd name="connsiteX52" fmla="*/ 17031894 w 17031894"/>
              <a:gd name="connsiteY52" fmla="*/ 8632828 h 9604586"/>
              <a:gd name="connsiteX53" fmla="*/ 17031894 w 17031894"/>
              <a:gd name="connsiteY53" fmla="*/ 9101758 h 9604586"/>
              <a:gd name="connsiteX54" fmla="*/ 17031894 w 17031894"/>
              <a:gd name="connsiteY54" fmla="*/ 9604586 h 9604586"/>
              <a:gd name="connsiteX55" fmla="*/ 16955544 w 17031894"/>
              <a:gd name="connsiteY55" fmla="*/ 9604586 h 9604586"/>
              <a:gd name="connsiteX56" fmla="*/ 16538556 w 17031894"/>
              <a:gd name="connsiteY56" fmla="*/ 9604586 h 9604586"/>
              <a:gd name="connsiteX57" fmla="*/ 16291888 w 17031894"/>
              <a:gd name="connsiteY57" fmla="*/ 9604586 h 9604586"/>
              <a:gd name="connsiteX58" fmla="*/ 15534262 w 17031894"/>
              <a:gd name="connsiteY58" fmla="*/ 9604586 h 9604586"/>
              <a:gd name="connsiteX59" fmla="*/ 15117274 w 17031894"/>
              <a:gd name="connsiteY59" fmla="*/ 9604586 h 9604586"/>
              <a:gd name="connsiteX60" fmla="*/ 15040924 w 17031894"/>
              <a:gd name="connsiteY60" fmla="*/ 9604586 h 9604586"/>
              <a:gd name="connsiteX61" fmla="*/ 14453618 w 17031894"/>
              <a:gd name="connsiteY61" fmla="*/ 9604586 h 9604586"/>
              <a:gd name="connsiteX62" fmla="*/ 13695992 w 17031894"/>
              <a:gd name="connsiteY62" fmla="*/ 9604586 h 9604586"/>
              <a:gd name="connsiteX63" fmla="*/ 13449323 w 17031894"/>
              <a:gd name="connsiteY63" fmla="*/ 9604586 h 9604586"/>
              <a:gd name="connsiteX64" fmla="*/ 12691698 w 17031894"/>
              <a:gd name="connsiteY64" fmla="*/ 9604586 h 9604586"/>
              <a:gd name="connsiteX65" fmla="*/ 12274710 w 17031894"/>
              <a:gd name="connsiteY65" fmla="*/ 9604586 h 9604586"/>
              <a:gd name="connsiteX66" fmla="*/ 12198360 w 17031894"/>
              <a:gd name="connsiteY66" fmla="*/ 9604586 h 9604586"/>
              <a:gd name="connsiteX67" fmla="*/ 11611053 w 17031894"/>
              <a:gd name="connsiteY67" fmla="*/ 9604586 h 9604586"/>
              <a:gd name="connsiteX68" fmla="*/ 11364384 w 17031894"/>
              <a:gd name="connsiteY68" fmla="*/ 9604586 h 9604586"/>
              <a:gd name="connsiteX69" fmla="*/ 11117716 w 17031894"/>
              <a:gd name="connsiteY69" fmla="*/ 9604586 h 9604586"/>
              <a:gd name="connsiteX70" fmla="*/ 10189771 w 17031894"/>
              <a:gd name="connsiteY70" fmla="*/ 9604586 h 9604586"/>
              <a:gd name="connsiteX71" fmla="*/ 10113421 w 17031894"/>
              <a:gd name="connsiteY71" fmla="*/ 9604586 h 9604586"/>
              <a:gd name="connsiteX72" fmla="*/ 9866752 w 17031894"/>
              <a:gd name="connsiteY72" fmla="*/ 9604586 h 9604586"/>
              <a:gd name="connsiteX73" fmla="*/ 9449765 w 17031894"/>
              <a:gd name="connsiteY73" fmla="*/ 9604586 h 9604586"/>
              <a:gd name="connsiteX74" fmla="*/ 9373415 w 17031894"/>
              <a:gd name="connsiteY74" fmla="*/ 9604586 h 9604586"/>
              <a:gd name="connsiteX75" fmla="*/ 8786108 w 17031894"/>
              <a:gd name="connsiteY75" fmla="*/ 9604586 h 9604586"/>
              <a:gd name="connsiteX76" fmla="*/ 8709758 w 17031894"/>
              <a:gd name="connsiteY76" fmla="*/ 9604586 h 9604586"/>
              <a:gd name="connsiteX77" fmla="*/ 7781814 w 17031894"/>
              <a:gd name="connsiteY77" fmla="*/ 9604586 h 9604586"/>
              <a:gd name="connsiteX78" fmla="*/ 7364826 w 17031894"/>
              <a:gd name="connsiteY78" fmla="*/ 9604586 h 9604586"/>
              <a:gd name="connsiteX79" fmla="*/ 6607200 w 17031894"/>
              <a:gd name="connsiteY79" fmla="*/ 9604586 h 9604586"/>
              <a:gd name="connsiteX80" fmla="*/ 6019894 w 17031894"/>
              <a:gd name="connsiteY80" fmla="*/ 9604586 h 9604586"/>
              <a:gd name="connsiteX81" fmla="*/ 5943544 w 17031894"/>
              <a:gd name="connsiteY81" fmla="*/ 9604586 h 9604586"/>
              <a:gd name="connsiteX82" fmla="*/ 5526556 w 17031894"/>
              <a:gd name="connsiteY82" fmla="*/ 9604586 h 9604586"/>
              <a:gd name="connsiteX83" fmla="*/ 4598611 w 17031894"/>
              <a:gd name="connsiteY83" fmla="*/ 9604586 h 9604586"/>
              <a:gd name="connsiteX84" fmla="*/ 4522262 w 17031894"/>
              <a:gd name="connsiteY84" fmla="*/ 9604586 h 9604586"/>
              <a:gd name="connsiteX85" fmla="*/ 3764636 w 17031894"/>
              <a:gd name="connsiteY85" fmla="*/ 9604586 h 9604586"/>
              <a:gd name="connsiteX86" fmla="*/ 2836691 w 17031894"/>
              <a:gd name="connsiteY86" fmla="*/ 9604586 h 9604586"/>
              <a:gd name="connsiteX87" fmla="*/ 1908747 w 17031894"/>
              <a:gd name="connsiteY87" fmla="*/ 9604586 h 9604586"/>
              <a:gd name="connsiteX88" fmla="*/ 1321440 w 17031894"/>
              <a:gd name="connsiteY88" fmla="*/ 9604586 h 9604586"/>
              <a:gd name="connsiteX89" fmla="*/ 1245090 w 17031894"/>
              <a:gd name="connsiteY89" fmla="*/ 9604586 h 9604586"/>
              <a:gd name="connsiteX90" fmla="*/ 657783 w 17031894"/>
              <a:gd name="connsiteY90" fmla="*/ 9604586 h 9604586"/>
              <a:gd name="connsiteX91" fmla="*/ 0 w 17031894"/>
              <a:gd name="connsiteY91" fmla="*/ 9604586 h 9604586"/>
              <a:gd name="connsiteX92" fmla="*/ 0 w 17031894"/>
              <a:gd name="connsiteY92" fmla="*/ 9039610 h 9604586"/>
              <a:gd name="connsiteX93" fmla="*/ 0 w 17031894"/>
              <a:gd name="connsiteY93" fmla="*/ 8762772 h 9604586"/>
              <a:gd name="connsiteX94" fmla="*/ 0 w 17031894"/>
              <a:gd name="connsiteY94" fmla="*/ 8293842 h 9604586"/>
              <a:gd name="connsiteX95" fmla="*/ 0 w 17031894"/>
              <a:gd name="connsiteY95" fmla="*/ 8017004 h 9604586"/>
              <a:gd name="connsiteX96" fmla="*/ 0 w 17031894"/>
              <a:gd name="connsiteY96" fmla="*/ 7644121 h 9604586"/>
              <a:gd name="connsiteX97" fmla="*/ 0 w 17031894"/>
              <a:gd name="connsiteY97" fmla="*/ 7367282 h 9604586"/>
              <a:gd name="connsiteX98" fmla="*/ 0 w 17031894"/>
              <a:gd name="connsiteY98" fmla="*/ 6802307 h 9604586"/>
              <a:gd name="connsiteX99" fmla="*/ 0 w 17031894"/>
              <a:gd name="connsiteY99" fmla="*/ 6333377 h 9604586"/>
              <a:gd name="connsiteX100" fmla="*/ 0 w 17031894"/>
              <a:gd name="connsiteY100" fmla="*/ 6056539 h 9604586"/>
              <a:gd name="connsiteX101" fmla="*/ 0 w 17031894"/>
              <a:gd name="connsiteY101" fmla="*/ 5491563 h 9604586"/>
              <a:gd name="connsiteX102" fmla="*/ 0 w 17031894"/>
              <a:gd name="connsiteY102" fmla="*/ 5214725 h 9604586"/>
              <a:gd name="connsiteX103" fmla="*/ 0 w 17031894"/>
              <a:gd name="connsiteY103" fmla="*/ 4937887 h 9604586"/>
              <a:gd name="connsiteX104" fmla="*/ 0 w 17031894"/>
              <a:gd name="connsiteY104" fmla="*/ 4468957 h 9604586"/>
              <a:gd name="connsiteX105" fmla="*/ 0 w 17031894"/>
              <a:gd name="connsiteY105" fmla="*/ 3807936 h 9604586"/>
              <a:gd name="connsiteX106" fmla="*/ 0 w 17031894"/>
              <a:gd name="connsiteY106" fmla="*/ 3146914 h 9604586"/>
              <a:gd name="connsiteX107" fmla="*/ 0 w 17031894"/>
              <a:gd name="connsiteY107" fmla="*/ 2774030 h 9604586"/>
              <a:gd name="connsiteX108" fmla="*/ 0 w 17031894"/>
              <a:gd name="connsiteY108" fmla="*/ 2016963 h 9604586"/>
              <a:gd name="connsiteX109" fmla="*/ 0 w 17031894"/>
              <a:gd name="connsiteY109" fmla="*/ 1740125 h 9604586"/>
              <a:gd name="connsiteX110" fmla="*/ 0 w 17031894"/>
              <a:gd name="connsiteY110" fmla="*/ 983058 h 9604586"/>
              <a:gd name="connsiteX111" fmla="*/ 0 w 17031894"/>
              <a:gd name="connsiteY111" fmla="*/ 0 h 9604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17031894" h="9604586" extrusionOk="0">
                <a:moveTo>
                  <a:pt x="0" y="0"/>
                </a:moveTo>
                <a:cubicBezTo>
                  <a:pt x="53068" y="-27231"/>
                  <a:pt x="194298" y="15281"/>
                  <a:pt x="246669" y="0"/>
                </a:cubicBezTo>
                <a:cubicBezTo>
                  <a:pt x="299040" y="-15281"/>
                  <a:pt x="633932" y="67728"/>
                  <a:pt x="1004294" y="0"/>
                </a:cubicBezTo>
                <a:cubicBezTo>
                  <a:pt x="1374656" y="-67728"/>
                  <a:pt x="1272854" y="6858"/>
                  <a:pt x="1421282" y="0"/>
                </a:cubicBezTo>
                <a:cubicBezTo>
                  <a:pt x="1569710" y="-6858"/>
                  <a:pt x="1926431" y="61868"/>
                  <a:pt x="2178908" y="0"/>
                </a:cubicBezTo>
                <a:cubicBezTo>
                  <a:pt x="2431385" y="-61868"/>
                  <a:pt x="2234136" y="5039"/>
                  <a:pt x="2255258" y="0"/>
                </a:cubicBezTo>
                <a:cubicBezTo>
                  <a:pt x="2276380" y="-5039"/>
                  <a:pt x="2762170" y="52224"/>
                  <a:pt x="3183202" y="0"/>
                </a:cubicBezTo>
                <a:cubicBezTo>
                  <a:pt x="3604234" y="-52224"/>
                  <a:pt x="3226675" y="6348"/>
                  <a:pt x="3259552" y="0"/>
                </a:cubicBezTo>
                <a:cubicBezTo>
                  <a:pt x="3292429" y="-6348"/>
                  <a:pt x="3412640" y="19418"/>
                  <a:pt x="3506221" y="0"/>
                </a:cubicBezTo>
                <a:cubicBezTo>
                  <a:pt x="3599802" y="-19418"/>
                  <a:pt x="3696828" y="10693"/>
                  <a:pt x="3752890" y="0"/>
                </a:cubicBezTo>
                <a:cubicBezTo>
                  <a:pt x="3808952" y="-10693"/>
                  <a:pt x="3798664" y="459"/>
                  <a:pt x="3829240" y="0"/>
                </a:cubicBezTo>
                <a:cubicBezTo>
                  <a:pt x="3859816" y="-459"/>
                  <a:pt x="4121404" y="29222"/>
                  <a:pt x="4246227" y="0"/>
                </a:cubicBezTo>
                <a:cubicBezTo>
                  <a:pt x="4371050" y="-29222"/>
                  <a:pt x="4495950" y="37918"/>
                  <a:pt x="4663215" y="0"/>
                </a:cubicBezTo>
                <a:cubicBezTo>
                  <a:pt x="4830480" y="-37918"/>
                  <a:pt x="5171951" y="84815"/>
                  <a:pt x="5591160" y="0"/>
                </a:cubicBezTo>
                <a:cubicBezTo>
                  <a:pt x="6010369" y="-84815"/>
                  <a:pt x="5802958" y="13698"/>
                  <a:pt x="6008147" y="0"/>
                </a:cubicBezTo>
                <a:cubicBezTo>
                  <a:pt x="6213336" y="-13698"/>
                  <a:pt x="6140457" y="21537"/>
                  <a:pt x="6254816" y="0"/>
                </a:cubicBezTo>
                <a:cubicBezTo>
                  <a:pt x="6369175" y="-21537"/>
                  <a:pt x="6480827" y="7771"/>
                  <a:pt x="6671804" y="0"/>
                </a:cubicBezTo>
                <a:cubicBezTo>
                  <a:pt x="6862781" y="-7771"/>
                  <a:pt x="7109430" y="62520"/>
                  <a:pt x="7429430" y="0"/>
                </a:cubicBezTo>
                <a:cubicBezTo>
                  <a:pt x="7749430" y="-62520"/>
                  <a:pt x="7644789" y="44134"/>
                  <a:pt x="7846417" y="0"/>
                </a:cubicBezTo>
                <a:cubicBezTo>
                  <a:pt x="8048045" y="-44134"/>
                  <a:pt x="8481892" y="48218"/>
                  <a:pt x="8774362" y="0"/>
                </a:cubicBezTo>
                <a:cubicBezTo>
                  <a:pt x="9066832" y="-48218"/>
                  <a:pt x="9167257" y="11995"/>
                  <a:pt x="9361669" y="0"/>
                </a:cubicBezTo>
                <a:cubicBezTo>
                  <a:pt x="9556081" y="-11995"/>
                  <a:pt x="9539448" y="4165"/>
                  <a:pt x="9608337" y="0"/>
                </a:cubicBezTo>
                <a:cubicBezTo>
                  <a:pt x="9677226" y="-4165"/>
                  <a:pt x="10018027" y="42257"/>
                  <a:pt x="10365963" y="0"/>
                </a:cubicBezTo>
                <a:cubicBezTo>
                  <a:pt x="10713899" y="-42257"/>
                  <a:pt x="10957226" y="37290"/>
                  <a:pt x="11293908" y="0"/>
                </a:cubicBezTo>
                <a:cubicBezTo>
                  <a:pt x="11630590" y="-37290"/>
                  <a:pt x="11422090" y="9631"/>
                  <a:pt x="11540576" y="0"/>
                </a:cubicBezTo>
                <a:cubicBezTo>
                  <a:pt x="11659062" y="-9631"/>
                  <a:pt x="11824145" y="29401"/>
                  <a:pt x="11957564" y="0"/>
                </a:cubicBezTo>
                <a:cubicBezTo>
                  <a:pt x="12090983" y="-29401"/>
                  <a:pt x="12261845" y="48786"/>
                  <a:pt x="12544871" y="0"/>
                </a:cubicBezTo>
                <a:cubicBezTo>
                  <a:pt x="12827897" y="-48786"/>
                  <a:pt x="12712181" y="13417"/>
                  <a:pt x="12791540" y="0"/>
                </a:cubicBezTo>
                <a:cubicBezTo>
                  <a:pt x="12870899" y="-13417"/>
                  <a:pt x="12834111" y="5998"/>
                  <a:pt x="12867890" y="0"/>
                </a:cubicBezTo>
                <a:cubicBezTo>
                  <a:pt x="12901669" y="-5998"/>
                  <a:pt x="13055895" y="23510"/>
                  <a:pt x="13114558" y="0"/>
                </a:cubicBezTo>
                <a:cubicBezTo>
                  <a:pt x="13173221" y="-23510"/>
                  <a:pt x="13845008" y="79800"/>
                  <a:pt x="14042503" y="0"/>
                </a:cubicBezTo>
                <a:cubicBezTo>
                  <a:pt x="14239998" y="-79800"/>
                  <a:pt x="14614043" y="83249"/>
                  <a:pt x="14800129" y="0"/>
                </a:cubicBezTo>
                <a:cubicBezTo>
                  <a:pt x="14986215" y="-83249"/>
                  <a:pt x="15385914" y="9036"/>
                  <a:pt x="15557754" y="0"/>
                </a:cubicBezTo>
                <a:cubicBezTo>
                  <a:pt x="15729594" y="-9036"/>
                  <a:pt x="15747225" y="6908"/>
                  <a:pt x="15804423" y="0"/>
                </a:cubicBezTo>
                <a:cubicBezTo>
                  <a:pt x="15861621" y="-6908"/>
                  <a:pt x="16752092" y="102940"/>
                  <a:pt x="17031894" y="0"/>
                </a:cubicBezTo>
                <a:cubicBezTo>
                  <a:pt x="17056192" y="160289"/>
                  <a:pt x="17005789" y="235814"/>
                  <a:pt x="17031894" y="468930"/>
                </a:cubicBezTo>
                <a:cubicBezTo>
                  <a:pt x="17057999" y="702046"/>
                  <a:pt x="17028853" y="722125"/>
                  <a:pt x="17031894" y="841814"/>
                </a:cubicBezTo>
                <a:cubicBezTo>
                  <a:pt x="17034935" y="961503"/>
                  <a:pt x="16992272" y="1081814"/>
                  <a:pt x="17031894" y="1310744"/>
                </a:cubicBezTo>
                <a:cubicBezTo>
                  <a:pt x="17071516" y="1539674"/>
                  <a:pt x="17008427" y="1813828"/>
                  <a:pt x="17031894" y="1971765"/>
                </a:cubicBezTo>
                <a:cubicBezTo>
                  <a:pt x="17055361" y="2129702"/>
                  <a:pt x="17017490" y="2135441"/>
                  <a:pt x="17031894" y="2248603"/>
                </a:cubicBezTo>
                <a:cubicBezTo>
                  <a:pt x="17046298" y="2361765"/>
                  <a:pt x="16977113" y="2760302"/>
                  <a:pt x="17031894" y="3005670"/>
                </a:cubicBezTo>
                <a:cubicBezTo>
                  <a:pt x="17086675" y="3251038"/>
                  <a:pt x="17016744" y="3294163"/>
                  <a:pt x="17031894" y="3474600"/>
                </a:cubicBezTo>
                <a:cubicBezTo>
                  <a:pt x="17047044" y="3655037"/>
                  <a:pt x="17014365" y="3683671"/>
                  <a:pt x="17031894" y="3847484"/>
                </a:cubicBezTo>
                <a:cubicBezTo>
                  <a:pt x="17049423" y="4011297"/>
                  <a:pt x="17019515" y="4155090"/>
                  <a:pt x="17031894" y="4316414"/>
                </a:cubicBezTo>
                <a:cubicBezTo>
                  <a:pt x="17044273" y="4477738"/>
                  <a:pt x="17028757" y="4545199"/>
                  <a:pt x="17031894" y="4689298"/>
                </a:cubicBezTo>
                <a:cubicBezTo>
                  <a:pt x="17035031" y="4833397"/>
                  <a:pt x="17005030" y="4957713"/>
                  <a:pt x="17031894" y="5062182"/>
                </a:cubicBezTo>
                <a:cubicBezTo>
                  <a:pt x="17058758" y="5166651"/>
                  <a:pt x="17031619" y="5326000"/>
                  <a:pt x="17031894" y="5435066"/>
                </a:cubicBezTo>
                <a:cubicBezTo>
                  <a:pt x="17032169" y="5544132"/>
                  <a:pt x="17005545" y="5585809"/>
                  <a:pt x="17031894" y="5711904"/>
                </a:cubicBezTo>
                <a:cubicBezTo>
                  <a:pt x="17058243" y="5837999"/>
                  <a:pt x="17009103" y="6109770"/>
                  <a:pt x="17031894" y="6372925"/>
                </a:cubicBezTo>
                <a:cubicBezTo>
                  <a:pt x="17054685" y="6636080"/>
                  <a:pt x="17007534" y="6633500"/>
                  <a:pt x="17031894" y="6745809"/>
                </a:cubicBezTo>
                <a:cubicBezTo>
                  <a:pt x="17056254" y="6858118"/>
                  <a:pt x="16942224" y="7258558"/>
                  <a:pt x="17031894" y="7502877"/>
                </a:cubicBezTo>
                <a:cubicBezTo>
                  <a:pt x="17121564" y="7747196"/>
                  <a:pt x="17015231" y="7948033"/>
                  <a:pt x="17031894" y="8163898"/>
                </a:cubicBezTo>
                <a:cubicBezTo>
                  <a:pt x="17048557" y="8379763"/>
                  <a:pt x="17001192" y="8406107"/>
                  <a:pt x="17031894" y="8632828"/>
                </a:cubicBezTo>
                <a:cubicBezTo>
                  <a:pt x="17062596" y="8859549"/>
                  <a:pt x="17021806" y="8957225"/>
                  <a:pt x="17031894" y="9101758"/>
                </a:cubicBezTo>
                <a:cubicBezTo>
                  <a:pt x="17041982" y="9246291"/>
                  <a:pt x="16994043" y="9496974"/>
                  <a:pt x="17031894" y="9604586"/>
                </a:cubicBezTo>
                <a:cubicBezTo>
                  <a:pt x="17002862" y="9606114"/>
                  <a:pt x="16977422" y="9601407"/>
                  <a:pt x="16955544" y="9604586"/>
                </a:cubicBezTo>
                <a:cubicBezTo>
                  <a:pt x="16933666" y="9607765"/>
                  <a:pt x="16744936" y="9585713"/>
                  <a:pt x="16538556" y="9604586"/>
                </a:cubicBezTo>
                <a:cubicBezTo>
                  <a:pt x="16332176" y="9623459"/>
                  <a:pt x="16397348" y="9575852"/>
                  <a:pt x="16291888" y="9604586"/>
                </a:cubicBezTo>
                <a:cubicBezTo>
                  <a:pt x="16186428" y="9633320"/>
                  <a:pt x="15714145" y="9579648"/>
                  <a:pt x="15534262" y="9604586"/>
                </a:cubicBezTo>
                <a:cubicBezTo>
                  <a:pt x="15354379" y="9629524"/>
                  <a:pt x="15309967" y="9594428"/>
                  <a:pt x="15117274" y="9604586"/>
                </a:cubicBezTo>
                <a:cubicBezTo>
                  <a:pt x="14924581" y="9614744"/>
                  <a:pt x="15074156" y="9602065"/>
                  <a:pt x="15040924" y="9604586"/>
                </a:cubicBezTo>
                <a:cubicBezTo>
                  <a:pt x="15007692" y="9607107"/>
                  <a:pt x="14732580" y="9590263"/>
                  <a:pt x="14453618" y="9604586"/>
                </a:cubicBezTo>
                <a:cubicBezTo>
                  <a:pt x="14174656" y="9618909"/>
                  <a:pt x="14069562" y="9560040"/>
                  <a:pt x="13695992" y="9604586"/>
                </a:cubicBezTo>
                <a:cubicBezTo>
                  <a:pt x="13322422" y="9649132"/>
                  <a:pt x="13566060" y="9600155"/>
                  <a:pt x="13449323" y="9604586"/>
                </a:cubicBezTo>
                <a:cubicBezTo>
                  <a:pt x="13332586" y="9609017"/>
                  <a:pt x="13034871" y="9515022"/>
                  <a:pt x="12691698" y="9604586"/>
                </a:cubicBezTo>
                <a:cubicBezTo>
                  <a:pt x="12348526" y="9694150"/>
                  <a:pt x="12359334" y="9568174"/>
                  <a:pt x="12274710" y="9604586"/>
                </a:cubicBezTo>
                <a:cubicBezTo>
                  <a:pt x="12190086" y="9640998"/>
                  <a:pt x="12216289" y="9597953"/>
                  <a:pt x="12198360" y="9604586"/>
                </a:cubicBezTo>
                <a:cubicBezTo>
                  <a:pt x="12180431" y="9611219"/>
                  <a:pt x="11828636" y="9597139"/>
                  <a:pt x="11611053" y="9604586"/>
                </a:cubicBezTo>
                <a:cubicBezTo>
                  <a:pt x="11393470" y="9612033"/>
                  <a:pt x="11483222" y="9583187"/>
                  <a:pt x="11364384" y="9604586"/>
                </a:cubicBezTo>
                <a:cubicBezTo>
                  <a:pt x="11245546" y="9625985"/>
                  <a:pt x="11221086" y="9587245"/>
                  <a:pt x="11117716" y="9604586"/>
                </a:cubicBezTo>
                <a:cubicBezTo>
                  <a:pt x="11014346" y="9621927"/>
                  <a:pt x="10583532" y="9568402"/>
                  <a:pt x="10189771" y="9604586"/>
                </a:cubicBezTo>
                <a:cubicBezTo>
                  <a:pt x="9796011" y="9640770"/>
                  <a:pt x="10144245" y="9595451"/>
                  <a:pt x="10113421" y="9604586"/>
                </a:cubicBezTo>
                <a:cubicBezTo>
                  <a:pt x="10082597" y="9613721"/>
                  <a:pt x="9960548" y="9587298"/>
                  <a:pt x="9866752" y="9604586"/>
                </a:cubicBezTo>
                <a:cubicBezTo>
                  <a:pt x="9772956" y="9621874"/>
                  <a:pt x="9571447" y="9601595"/>
                  <a:pt x="9449765" y="9604586"/>
                </a:cubicBezTo>
                <a:cubicBezTo>
                  <a:pt x="9328083" y="9607577"/>
                  <a:pt x="9390622" y="9602804"/>
                  <a:pt x="9373415" y="9604586"/>
                </a:cubicBezTo>
                <a:cubicBezTo>
                  <a:pt x="9356208" y="9606368"/>
                  <a:pt x="9043597" y="9559248"/>
                  <a:pt x="8786108" y="9604586"/>
                </a:cubicBezTo>
                <a:cubicBezTo>
                  <a:pt x="8528619" y="9649924"/>
                  <a:pt x="8739126" y="9598589"/>
                  <a:pt x="8709758" y="9604586"/>
                </a:cubicBezTo>
                <a:cubicBezTo>
                  <a:pt x="8680390" y="9610583"/>
                  <a:pt x="8219973" y="9493985"/>
                  <a:pt x="7781814" y="9604586"/>
                </a:cubicBezTo>
                <a:cubicBezTo>
                  <a:pt x="7343655" y="9715187"/>
                  <a:pt x="7549055" y="9556008"/>
                  <a:pt x="7364826" y="9604586"/>
                </a:cubicBezTo>
                <a:cubicBezTo>
                  <a:pt x="7180597" y="9653164"/>
                  <a:pt x="6940885" y="9583644"/>
                  <a:pt x="6607200" y="9604586"/>
                </a:cubicBezTo>
                <a:cubicBezTo>
                  <a:pt x="6273515" y="9625528"/>
                  <a:pt x="6198702" y="9575544"/>
                  <a:pt x="6019894" y="9604586"/>
                </a:cubicBezTo>
                <a:cubicBezTo>
                  <a:pt x="5841086" y="9633628"/>
                  <a:pt x="5967220" y="9596737"/>
                  <a:pt x="5943544" y="9604586"/>
                </a:cubicBezTo>
                <a:cubicBezTo>
                  <a:pt x="5919868" y="9612435"/>
                  <a:pt x="5721194" y="9578999"/>
                  <a:pt x="5526556" y="9604586"/>
                </a:cubicBezTo>
                <a:cubicBezTo>
                  <a:pt x="5331918" y="9630173"/>
                  <a:pt x="4994303" y="9520040"/>
                  <a:pt x="4598611" y="9604586"/>
                </a:cubicBezTo>
                <a:cubicBezTo>
                  <a:pt x="4202919" y="9689132"/>
                  <a:pt x="4550499" y="9598889"/>
                  <a:pt x="4522262" y="9604586"/>
                </a:cubicBezTo>
                <a:cubicBezTo>
                  <a:pt x="4494025" y="9610283"/>
                  <a:pt x="4055828" y="9594714"/>
                  <a:pt x="3764636" y="9604586"/>
                </a:cubicBezTo>
                <a:cubicBezTo>
                  <a:pt x="3473444" y="9614458"/>
                  <a:pt x="3061058" y="9590498"/>
                  <a:pt x="2836691" y="9604586"/>
                </a:cubicBezTo>
                <a:cubicBezTo>
                  <a:pt x="2612325" y="9618674"/>
                  <a:pt x="2362550" y="9531916"/>
                  <a:pt x="1908747" y="9604586"/>
                </a:cubicBezTo>
                <a:cubicBezTo>
                  <a:pt x="1454944" y="9677256"/>
                  <a:pt x="1564741" y="9554926"/>
                  <a:pt x="1321440" y="9604586"/>
                </a:cubicBezTo>
                <a:cubicBezTo>
                  <a:pt x="1078139" y="9654246"/>
                  <a:pt x="1268331" y="9601143"/>
                  <a:pt x="1245090" y="9604586"/>
                </a:cubicBezTo>
                <a:cubicBezTo>
                  <a:pt x="1221849" y="9608029"/>
                  <a:pt x="939018" y="9601220"/>
                  <a:pt x="657783" y="9604586"/>
                </a:cubicBezTo>
                <a:cubicBezTo>
                  <a:pt x="376548" y="9607952"/>
                  <a:pt x="313555" y="9587233"/>
                  <a:pt x="0" y="9604586"/>
                </a:cubicBezTo>
                <a:cubicBezTo>
                  <a:pt x="-3394" y="9328916"/>
                  <a:pt x="52549" y="9259547"/>
                  <a:pt x="0" y="9039610"/>
                </a:cubicBezTo>
                <a:cubicBezTo>
                  <a:pt x="-52549" y="8819673"/>
                  <a:pt x="31006" y="8899415"/>
                  <a:pt x="0" y="8762772"/>
                </a:cubicBezTo>
                <a:cubicBezTo>
                  <a:pt x="-31006" y="8626129"/>
                  <a:pt x="3849" y="8406460"/>
                  <a:pt x="0" y="8293842"/>
                </a:cubicBezTo>
                <a:cubicBezTo>
                  <a:pt x="-3849" y="8181224"/>
                  <a:pt x="20884" y="8116936"/>
                  <a:pt x="0" y="8017004"/>
                </a:cubicBezTo>
                <a:cubicBezTo>
                  <a:pt x="-20884" y="7917072"/>
                  <a:pt x="1085" y="7758062"/>
                  <a:pt x="0" y="7644121"/>
                </a:cubicBezTo>
                <a:cubicBezTo>
                  <a:pt x="-1085" y="7530180"/>
                  <a:pt x="27" y="7446868"/>
                  <a:pt x="0" y="7367282"/>
                </a:cubicBezTo>
                <a:cubicBezTo>
                  <a:pt x="-27" y="7287696"/>
                  <a:pt x="21012" y="6971289"/>
                  <a:pt x="0" y="6802307"/>
                </a:cubicBezTo>
                <a:cubicBezTo>
                  <a:pt x="-21012" y="6633325"/>
                  <a:pt x="30469" y="6484039"/>
                  <a:pt x="0" y="6333377"/>
                </a:cubicBezTo>
                <a:cubicBezTo>
                  <a:pt x="-30469" y="6182715"/>
                  <a:pt x="32512" y="6173916"/>
                  <a:pt x="0" y="6056539"/>
                </a:cubicBezTo>
                <a:cubicBezTo>
                  <a:pt x="-32512" y="5939162"/>
                  <a:pt x="6061" y="5752509"/>
                  <a:pt x="0" y="5491563"/>
                </a:cubicBezTo>
                <a:cubicBezTo>
                  <a:pt x="-6061" y="5230617"/>
                  <a:pt x="21264" y="5346560"/>
                  <a:pt x="0" y="5214725"/>
                </a:cubicBezTo>
                <a:cubicBezTo>
                  <a:pt x="-21264" y="5082890"/>
                  <a:pt x="23343" y="5073642"/>
                  <a:pt x="0" y="4937887"/>
                </a:cubicBezTo>
                <a:cubicBezTo>
                  <a:pt x="-23343" y="4802132"/>
                  <a:pt x="22127" y="4685608"/>
                  <a:pt x="0" y="4468957"/>
                </a:cubicBezTo>
                <a:cubicBezTo>
                  <a:pt x="-22127" y="4252306"/>
                  <a:pt x="40290" y="4125465"/>
                  <a:pt x="0" y="3807936"/>
                </a:cubicBezTo>
                <a:cubicBezTo>
                  <a:pt x="-40290" y="3490407"/>
                  <a:pt x="16810" y="3292538"/>
                  <a:pt x="0" y="3146914"/>
                </a:cubicBezTo>
                <a:cubicBezTo>
                  <a:pt x="-16810" y="3001290"/>
                  <a:pt x="20604" y="2867096"/>
                  <a:pt x="0" y="2774030"/>
                </a:cubicBezTo>
                <a:cubicBezTo>
                  <a:pt x="-20604" y="2680964"/>
                  <a:pt x="18385" y="2302735"/>
                  <a:pt x="0" y="2016963"/>
                </a:cubicBezTo>
                <a:cubicBezTo>
                  <a:pt x="-18385" y="1731191"/>
                  <a:pt x="1777" y="1844852"/>
                  <a:pt x="0" y="1740125"/>
                </a:cubicBezTo>
                <a:cubicBezTo>
                  <a:pt x="-1777" y="1635398"/>
                  <a:pt x="20319" y="1174603"/>
                  <a:pt x="0" y="983058"/>
                </a:cubicBezTo>
                <a:cubicBezTo>
                  <a:pt x="-20319" y="791513"/>
                  <a:pt x="109374" y="311252"/>
                  <a:pt x="0" y="0"/>
                </a:cubicBezTo>
                <a:close/>
              </a:path>
            </a:pathLst>
          </a:custGeom>
          <a:noFill/>
          <a:ln w="193675" cmpd="thickThin">
            <a:solidFill>
              <a:schemeClr val="accent2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13447877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68B28E0-6C10-C98C-41C9-85BCB51A364D}"/>
              </a:ext>
            </a:extLst>
          </p:cNvPr>
          <p:cNvGrpSpPr/>
          <p:nvPr/>
        </p:nvGrpSpPr>
        <p:grpSpPr>
          <a:xfrm>
            <a:off x="13454501" y="558626"/>
            <a:ext cx="3426349" cy="1982674"/>
            <a:chOff x="8572087" y="4203474"/>
            <a:chExt cx="3189406" cy="1441841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4" name="Cloud 3">
              <a:extLst>
                <a:ext uri="{FF2B5EF4-FFF2-40B4-BE49-F238E27FC236}">
                  <a16:creationId xmlns:a16="http://schemas.microsoft.com/office/drawing/2014/main" id="{FD844C21-AF24-6662-CADE-5577D6CC3562}"/>
                </a:ext>
              </a:extLst>
            </p:cNvPr>
            <p:cNvSpPr/>
            <p:nvPr/>
          </p:nvSpPr>
          <p:spPr>
            <a:xfrm rot="20775964">
              <a:off x="8572087" y="4203474"/>
              <a:ext cx="3189406" cy="1441841"/>
            </a:xfrm>
            <a:prstGeom prst="cloud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12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4061CF6-9581-01E0-FFFC-6AFCABEB25E9}"/>
                </a:ext>
              </a:extLst>
            </p:cNvPr>
            <p:cNvSpPr txBox="1"/>
            <p:nvPr/>
          </p:nvSpPr>
          <p:spPr>
            <a:xfrm rot="20608126">
              <a:off x="8742588" y="4436081"/>
              <a:ext cx="2846875" cy="738611"/>
            </a:xfrm>
            <a:prstGeom prst="rect">
              <a:avLst/>
            </a:prstGeom>
            <a:grp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Passive</a:t>
              </a:r>
              <a:r>
                <a:rPr lang="en-US" sz="4978" b="1" dirty="0">
                  <a:solidFill>
                    <a:srgbClr val="FF0000"/>
                  </a:solidFill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953063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8" grpId="0" animBg="1"/>
      <p:bldP spid="12" grpId="0" animBg="1"/>
      <p:bldP spid="17" grpId="0" animBg="1"/>
      <p:bldP spid="27" grpId="0" animBg="1"/>
      <p:bldP spid="28" grpId="0" animBg="1"/>
      <p:bldP spid="29" grpId="0" animBg="1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3884E0B-DE64-8E10-DB46-272B211253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308"/>
          <a:stretch/>
        </p:blipFill>
        <p:spPr>
          <a:xfrm rot="808182">
            <a:off x="14068819" y="4129695"/>
            <a:ext cx="2660657" cy="25648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616" y="1930251"/>
            <a:ext cx="13540450" cy="1747908"/>
          </a:xfrm>
          <a:ln w="57150">
            <a:noFill/>
          </a:ln>
        </p:spPr>
        <p:txBody>
          <a:bodyPr>
            <a:noAutofit/>
          </a:bodyPr>
          <a:lstStyle/>
          <a:p>
            <a:pPr algn="l"/>
            <a:r>
              <a:rPr lang="en-US" sz="5689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1. Put the object in the beginning</a:t>
            </a:r>
            <a:r>
              <a:rPr lang="en-US" sz="2844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ar-KW" sz="2844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863615" y="4040946"/>
            <a:ext cx="6279437" cy="1747908"/>
          </a:xfrm>
          <a:prstGeom prst="rect">
            <a:avLst/>
          </a:prstGeom>
          <a:ln w="57150">
            <a:noFill/>
          </a:ln>
        </p:spPr>
        <p:txBody>
          <a:bodyPr vert="horz" lIns="130048" tIns="65024" rIns="130048" bIns="65024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689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2. Put </a:t>
            </a:r>
            <a:r>
              <a:rPr lang="en-US" sz="5689" b="1" dirty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is / are </a:t>
            </a:r>
            <a:r>
              <a:rPr lang="en-US" sz="2844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.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831625" y="6095166"/>
            <a:ext cx="6279437" cy="1747908"/>
          </a:xfrm>
          <a:prstGeom prst="rect">
            <a:avLst/>
          </a:prstGeom>
          <a:ln w="57150">
            <a:noFill/>
          </a:ln>
        </p:spPr>
        <p:txBody>
          <a:bodyPr vert="horz" lIns="130048" tIns="65024" rIns="130048" bIns="65024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689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3. Put </a:t>
            </a:r>
            <a:r>
              <a:rPr lang="en-US" sz="5689" b="1" dirty="0">
                <a:solidFill>
                  <a:srgbClr val="FF0000"/>
                </a:solidFill>
                <a:latin typeface="Comic Sans MS" pitchFamily="66" charset="0"/>
                <a:cs typeface="Aharoni" pitchFamily="2" charset="-79"/>
              </a:rPr>
              <a:t>the</a:t>
            </a:r>
            <a:r>
              <a:rPr lang="en-US" sz="5689" b="1" dirty="0">
                <a:solidFill>
                  <a:srgbClr val="00B050"/>
                </a:solidFill>
                <a:latin typeface="Comic Sans MS" pitchFamily="66" charset="0"/>
                <a:cs typeface="Aharoni" pitchFamily="2" charset="-79"/>
              </a:rPr>
              <a:t> V 3 </a:t>
            </a:r>
            <a:r>
              <a:rPr lang="en-US" sz="2844" b="1" dirty="0">
                <a:solidFill>
                  <a:srgbClr val="FF0000"/>
                </a:solidFill>
                <a:latin typeface="Comic Sans MS" pitchFamily="66" charset="0"/>
                <a:cs typeface="Aharoni" pitchFamily="2" charset="-79"/>
              </a:rPr>
              <a:t>.</a:t>
            </a:r>
            <a:endParaRPr lang="en-US" sz="2844" b="1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1" name="Cloud 20"/>
          <p:cNvSpPr/>
          <p:nvPr/>
        </p:nvSpPr>
        <p:spPr>
          <a:xfrm rot="21200343">
            <a:off x="10347673" y="6855236"/>
            <a:ext cx="6873852" cy="2442739"/>
          </a:xfrm>
          <a:prstGeom prst="cloud">
            <a:avLst/>
          </a:prstGeom>
          <a:solidFill>
            <a:srgbClr val="FFCC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89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04257" y="538635"/>
            <a:ext cx="7082387" cy="11866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111" u="sng" dirty="0">
                <a:solidFill>
                  <a:schemeClr val="accent1">
                    <a:lumMod val="75000"/>
                  </a:schemeClr>
                </a:solidFill>
                <a:latin typeface="Britannic Bold" panose="020B0903060703020204" pitchFamily="34" charset="0"/>
              </a:rPr>
              <a:t>To make passive:</a:t>
            </a:r>
          </a:p>
        </p:txBody>
      </p:sp>
      <p:sp>
        <p:nvSpPr>
          <p:cNvPr id="22" name="TextBox 21"/>
          <p:cNvSpPr txBox="1"/>
          <p:nvPr/>
        </p:nvSpPr>
        <p:spPr>
          <a:xfrm rot="20991807">
            <a:off x="10807658" y="7451744"/>
            <a:ext cx="5951319" cy="1077218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b="1" dirty="0">
                <a:latin typeface="Comic Sans MS" panose="030F0702030302020204" pitchFamily="66" charset="0"/>
              </a:rPr>
              <a:t>Passive Voice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6C63AA01-DFD5-2BB2-7659-7C5CF56769CB}"/>
              </a:ext>
            </a:extLst>
          </p:cNvPr>
          <p:cNvSpPr/>
          <p:nvPr/>
        </p:nvSpPr>
        <p:spPr>
          <a:xfrm>
            <a:off x="158826" y="146266"/>
            <a:ext cx="17031894" cy="9454934"/>
          </a:xfrm>
          <a:custGeom>
            <a:avLst/>
            <a:gdLst>
              <a:gd name="connsiteX0" fmla="*/ 0 w 17031894"/>
              <a:gd name="connsiteY0" fmla="*/ 0 h 9604586"/>
              <a:gd name="connsiteX1" fmla="*/ 246669 w 17031894"/>
              <a:gd name="connsiteY1" fmla="*/ 0 h 9604586"/>
              <a:gd name="connsiteX2" fmla="*/ 1004294 w 17031894"/>
              <a:gd name="connsiteY2" fmla="*/ 0 h 9604586"/>
              <a:gd name="connsiteX3" fmla="*/ 1421282 w 17031894"/>
              <a:gd name="connsiteY3" fmla="*/ 0 h 9604586"/>
              <a:gd name="connsiteX4" fmla="*/ 2178908 w 17031894"/>
              <a:gd name="connsiteY4" fmla="*/ 0 h 9604586"/>
              <a:gd name="connsiteX5" fmla="*/ 2255258 w 17031894"/>
              <a:gd name="connsiteY5" fmla="*/ 0 h 9604586"/>
              <a:gd name="connsiteX6" fmla="*/ 3183202 w 17031894"/>
              <a:gd name="connsiteY6" fmla="*/ 0 h 9604586"/>
              <a:gd name="connsiteX7" fmla="*/ 3259552 w 17031894"/>
              <a:gd name="connsiteY7" fmla="*/ 0 h 9604586"/>
              <a:gd name="connsiteX8" fmla="*/ 3506221 w 17031894"/>
              <a:gd name="connsiteY8" fmla="*/ 0 h 9604586"/>
              <a:gd name="connsiteX9" fmla="*/ 3752890 w 17031894"/>
              <a:gd name="connsiteY9" fmla="*/ 0 h 9604586"/>
              <a:gd name="connsiteX10" fmla="*/ 3829240 w 17031894"/>
              <a:gd name="connsiteY10" fmla="*/ 0 h 9604586"/>
              <a:gd name="connsiteX11" fmla="*/ 4246227 w 17031894"/>
              <a:gd name="connsiteY11" fmla="*/ 0 h 9604586"/>
              <a:gd name="connsiteX12" fmla="*/ 4663215 w 17031894"/>
              <a:gd name="connsiteY12" fmla="*/ 0 h 9604586"/>
              <a:gd name="connsiteX13" fmla="*/ 5591160 w 17031894"/>
              <a:gd name="connsiteY13" fmla="*/ 0 h 9604586"/>
              <a:gd name="connsiteX14" fmla="*/ 6008147 w 17031894"/>
              <a:gd name="connsiteY14" fmla="*/ 0 h 9604586"/>
              <a:gd name="connsiteX15" fmla="*/ 6254816 w 17031894"/>
              <a:gd name="connsiteY15" fmla="*/ 0 h 9604586"/>
              <a:gd name="connsiteX16" fmla="*/ 6671804 w 17031894"/>
              <a:gd name="connsiteY16" fmla="*/ 0 h 9604586"/>
              <a:gd name="connsiteX17" fmla="*/ 7429430 w 17031894"/>
              <a:gd name="connsiteY17" fmla="*/ 0 h 9604586"/>
              <a:gd name="connsiteX18" fmla="*/ 7846417 w 17031894"/>
              <a:gd name="connsiteY18" fmla="*/ 0 h 9604586"/>
              <a:gd name="connsiteX19" fmla="*/ 8774362 w 17031894"/>
              <a:gd name="connsiteY19" fmla="*/ 0 h 9604586"/>
              <a:gd name="connsiteX20" fmla="*/ 9361669 w 17031894"/>
              <a:gd name="connsiteY20" fmla="*/ 0 h 9604586"/>
              <a:gd name="connsiteX21" fmla="*/ 9608337 w 17031894"/>
              <a:gd name="connsiteY21" fmla="*/ 0 h 9604586"/>
              <a:gd name="connsiteX22" fmla="*/ 10365963 w 17031894"/>
              <a:gd name="connsiteY22" fmla="*/ 0 h 9604586"/>
              <a:gd name="connsiteX23" fmla="*/ 11293908 w 17031894"/>
              <a:gd name="connsiteY23" fmla="*/ 0 h 9604586"/>
              <a:gd name="connsiteX24" fmla="*/ 11540576 w 17031894"/>
              <a:gd name="connsiteY24" fmla="*/ 0 h 9604586"/>
              <a:gd name="connsiteX25" fmla="*/ 11957564 w 17031894"/>
              <a:gd name="connsiteY25" fmla="*/ 0 h 9604586"/>
              <a:gd name="connsiteX26" fmla="*/ 12544871 w 17031894"/>
              <a:gd name="connsiteY26" fmla="*/ 0 h 9604586"/>
              <a:gd name="connsiteX27" fmla="*/ 12791540 w 17031894"/>
              <a:gd name="connsiteY27" fmla="*/ 0 h 9604586"/>
              <a:gd name="connsiteX28" fmla="*/ 12867890 w 17031894"/>
              <a:gd name="connsiteY28" fmla="*/ 0 h 9604586"/>
              <a:gd name="connsiteX29" fmla="*/ 13114558 w 17031894"/>
              <a:gd name="connsiteY29" fmla="*/ 0 h 9604586"/>
              <a:gd name="connsiteX30" fmla="*/ 14042503 w 17031894"/>
              <a:gd name="connsiteY30" fmla="*/ 0 h 9604586"/>
              <a:gd name="connsiteX31" fmla="*/ 14800129 w 17031894"/>
              <a:gd name="connsiteY31" fmla="*/ 0 h 9604586"/>
              <a:gd name="connsiteX32" fmla="*/ 15557754 w 17031894"/>
              <a:gd name="connsiteY32" fmla="*/ 0 h 9604586"/>
              <a:gd name="connsiteX33" fmla="*/ 15804423 w 17031894"/>
              <a:gd name="connsiteY33" fmla="*/ 0 h 9604586"/>
              <a:gd name="connsiteX34" fmla="*/ 17031894 w 17031894"/>
              <a:gd name="connsiteY34" fmla="*/ 0 h 9604586"/>
              <a:gd name="connsiteX35" fmla="*/ 17031894 w 17031894"/>
              <a:gd name="connsiteY35" fmla="*/ 468930 h 9604586"/>
              <a:gd name="connsiteX36" fmla="*/ 17031894 w 17031894"/>
              <a:gd name="connsiteY36" fmla="*/ 841814 h 9604586"/>
              <a:gd name="connsiteX37" fmla="*/ 17031894 w 17031894"/>
              <a:gd name="connsiteY37" fmla="*/ 1310744 h 9604586"/>
              <a:gd name="connsiteX38" fmla="*/ 17031894 w 17031894"/>
              <a:gd name="connsiteY38" fmla="*/ 1971765 h 9604586"/>
              <a:gd name="connsiteX39" fmla="*/ 17031894 w 17031894"/>
              <a:gd name="connsiteY39" fmla="*/ 2248603 h 9604586"/>
              <a:gd name="connsiteX40" fmla="*/ 17031894 w 17031894"/>
              <a:gd name="connsiteY40" fmla="*/ 3005670 h 9604586"/>
              <a:gd name="connsiteX41" fmla="*/ 17031894 w 17031894"/>
              <a:gd name="connsiteY41" fmla="*/ 3474600 h 9604586"/>
              <a:gd name="connsiteX42" fmla="*/ 17031894 w 17031894"/>
              <a:gd name="connsiteY42" fmla="*/ 3847484 h 9604586"/>
              <a:gd name="connsiteX43" fmla="*/ 17031894 w 17031894"/>
              <a:gd name="connsiteY43" fmla="*/ 4316414 h 9604586"/>
              <a:gd name="connsiteX44" fmla="*/ 17031894 w 17031894"/>
              <a:gd name="connsiteY44" fmla="*/ 4689298 h 9604586"/>
              <a:gd name="connsiteX45" fmla="*/ 17031894 w 17031894"/>
              <a:gd name="connsiteY45" fmla="*/ 5062182 h 9604586"/>
              <a:gd name="connsiteX46" fmla="*/ 17031894 w 17031894"/>
              <a:gd name="connsiteY46" fmla="*/ 5435066 h 9604586"/>
              <a:gd name="connsiteX47" fmla="*/ 17031894 w 17031894"/>
              <a:gd name="connsiteY47" fmla="*/ 5711904 h 9604586"/>
              <a:gd name="connsiteX48" fmla="*/ 17031894 w 17031894"/>
              <a:gd name="connsiteY48" fmla="*/ 6372925 h 9604586"/>
              <a:gd name="connsiteX49" fmla="*/ 17031894 w 17031894"/>
              <a:gd name="connsiteY49" fmla="*/ 6745809 h 9604586"/>
              <a:gd name="connsiteX50" fmla="*/ 17031894 w 17031894"/>
              <a:gd name="connsiteY50" fmla="*/ 7502877 h 9604586"/>
              <a:gd name="connsiteX51" fmla="*/ 17031894 w 17031894"/>
              <a:gd name="connsiteY51" fmla="*/ 8163898 h 9604586"/>
              <a:gd name="connsiteX52" fmla="*/ 17031894 w 17031894"/>
              <a:gd name="connsiteY52" fmla="*/ 8632828 h 9604586"/>
              <a:gd name="connsiteX53" fmla="*/ 17031894 w 17031894"/>
              <a:gd name="connsiteY53" fmla="*/ 9101758 h 9604586"/>
              <a:gd name="connsiteX54" fmla="*/ 17031894 w 17031894"/>
              <a:gd name="connsiteY54" fmla="*/ 9604586 h 9604586"/>
              <a:gd name="connsiteX55" fmla="*/ 16955544 w 17031894"/>
              <a:gd name="connsiteY55" fmla="*/ 9604586 h 9604586"/>
              <a:gd name="connsiteX56" fmla="*/ 16538556 w 17031894"/>
              <a:gd name="connsiteY56" fmla="*/ 9604586 h 9604586"/>
              <a:gd name="connsiteX57" fmla="*/ 16291888 w 17031894"/>
              <a:gd name="connsiteY57" fmla="*/ 9604586 h 9604586"/>
              <a:gd name="connsiteX58" fmla="*/ 15534262 w 17031894"/>
              <a:gd name="connsiteY58" fmla="*/ 9604586 h 9604586"/>
              <a:gd name="connsiteX59" fmla="*/ 15117274 w 17031894"/>
              <a:gd name="connsiteY59" fmla="*/ 9604586 h 9604586"/>
              <a:gd name="connsiteX60" fmla="*/ 15040924 w 17031894"/>
              <a:gd name="connsiteY60" fmla="*/ 9604586 h 9604586"/>
              <a:gd name="connsiteX61" fmla="*/ 14453618 w 17031894"/>
              <a:gd name="connsiteY61" fmla="*/ 9604586 h 9604586"/>
              <a:gd name="connsiteX62" fmla="*/ 13695992 w 17031894"/>
              <a:gd name="connsiteY62" fmla="*/ 9604586 h 9604586"/>
              <a:gd name="connsiteX63" fmla="*/ 13449323 w 17031894"/>
              <a:gd name="connsiteY63" fmla="*/ 9604586 h 9604586"/>
              <a:gd name="connsiteX64" fmla="*/ 12691698 w 17031894"/>
              <a:gd name="connsiteY64" fmla="*/ 9604586 h 9604586"/>
              <a:gd name="connsiteX65" fmla="*/ 12274710 w 17031894"/>
              <a:gd name="connsiteY65" fmla="*/ 9604586 h 9604586"/>
              <a:gd name="connsiteX66" fmla="*/ 12198360 w 17031894"/>
              <a:gd name="connsiteY66" fmla="*/ 9604586 h 9604586"/>
              <a:gd name="connsiteX67" fmla="*/ 11611053 w 17031894"/>
              <a:gd name="connsiteY67" fmla="*/ 9604586 h 9604586"/>
              <a:gd name="connsiteX68" fmla="*/ 11364384 w 17031894"/>
              <a:gd name="connsiteY68" fmla="*/ 9604586 h 9604586"/>
              <a:gd name="connsiteX69" fmla="*/ 11117716 w 17031894"/>
              <a:gd name="connsiteY69" fmla="*/ 9604586 h 9604586"/>
              <a:gd name="connsiteX70" fmla="*/ 10189771 w 17031894"/>
              <a:gd name="connsiteY70" fmla="*/ 9604586 h 9604586"/>
              <a:gd name="connsiteX71" fmla="*/ 10113421 w 17031894"/>
              <a:gd name="connsiteY71" fmla="*/ 9604586 h 9604586"/>
              <a:gd name="connsiteX72" fmla="*/ 9866752 w 17031894"/>
              <a:gd name="connsiteY72" fmla="*/ 9604586 h 9604586"/>
              <a:gd name="connsiteX73" fmla="*/ 9449765 w 17031894"/>
              <a:gd name="connsiteY73" fmla="*/ 9604586 h 9604586"/>
              <a:gd name="connsiteX74" fmla="*/ 9373415 w 17031894"/>
              <a:gd name="connsiteY74" fmla="*/ 9604586 h 9604586"/>
              <a:gd name="connsiteX75" fmla="*/ 8786108 w 17031894"/>
              <a:gd name="connsiteY75" fmla="*/ 9604586 h 9604586"/>
              <a:gd name="connsiteX76" fmla="*/ 8709758 w 17031894"/>
              <a:gd name="connsiteY76" fmla="*/ 9604586 h 9604586"/>
              <a:gd name="connsiteX77" fmla="*/ 7781814 w 17031894"/>
              <a:gd name="connsiteY77" fmla="*/ 9604586 h 9604586"/>
              <a:gd name="connsiteX78" fmla="*/ 7364826 w 17031894"/>
              <a:gd name="connsiteY78" fmla="*/ 9604586 h 9604586"/>
              <a:gd name="connsiteX79" fmla="*/ 6607200 w 17031894"/>
              <a:gd name="connsiteY79" fmla="*/ 9604586 h 9604586"/>
              <a:gd name="connsiteX80" fmla="*/ 6019894 w 17031894"/>
              <a:gd name="connsiteY80" fmla="*/ 9604586 h 9604586"/>
              <a:gd name="connsiteX81" fmla="*/ 5943544 w 17031894"/>
              <a:gd name="connsiteY81" fmla="*/ 9604586 h 9604586"/>
              <a:gd name="connsiteX82" fmla="*/ 5526556 w 17031894"/>
              <a:gd name="connsiteY82" fmla="*/ 9604586 h 9604586"/>
              <a:gd name="connsiteX83" fmla="*/ 4598611 w 17031894"/>
              <a:gd name="connsiteY83" fmla="*/ 9604586 h 9604586"/>
              <a:gd name="connsiteX84" fmla="*/ 4522262 w 17031894"/>
              <a:gd name="connsiteY84" fmla="*/ 9604586 h 9604586"/>
              <a:gd name="connsiteX85" fmla="*/ 3764636 w 17031894"/>
              <a:gd name="connsiteY85" fmla="*/ 9604586 h 9604586"/>
              <a:gd name="connsiteX86" fmla="*/ 2836691 w 17031894"/>
              <a:gd name="connsiteY86" fmla="*/ 9604586 h 9604586"/>
              <a:gd name="connsiteX87" fmla="*/ 1908747 w 17031894"/>
              <a:gd name="connsiteY87" fmla="*/ 9604586 h 9604586"/>
              <a:gd name="connsiteX88" fmla="*/ 1321440 w 17031894"/>
              <a:gd name="connsiteY88" fmla="*/ 9604586 h 9604586"/>
              <a:gd name="connsiteX89" fmla="*/ 1245090 w 17031894"/>
              <a:gd name="connsiteY89" fmla="*/ 9604586 h 9604586"/>
              <a:gd name="connsiteX90" fmla="*/ 657783 w 17031894"/>
              <a:gd name="connsiteY90" fmla="*/ 9604586 h 9604586"/>
              <a:gd name="connsiteX91" fmla="*/ 0 w 17031894"/>
              <a:gd name="connsiteY91" fmla="*/ 9604586 h 9604586"/>
              <a:gd name="connsiteX92" fmla="*/ 0 w 17031894"/>
              <a:gd name="connsiteY92" fmla="*/ 9039610 h 9604586"/>
              <a:gd name="connsiteX93" fmla="*/ 0 w 17031894"/>
              <a:gd name="connsiteY93" fmla="*/ 8762772 h 9604586"/>
              <a:gd name="connsiteX94" fmla="*/ 0 w 17031894"/>
              <a:gd name="connsiteY94" fmla="*/ 8293842 h 9604586"/>
              <a:gd name="connsiteX95" fmla="*/ 0 w 17031894"/>
              <a:gd name="connsiteY95" fmla="*/ 8017004 h 9604586"/>
              <a:gd name="connsiteX96" fmla="*/ 0 w 17031894"/>
              <a:gd name="connsiteY96" fmla="*/ 7644121 h 9604586"/>
              <a:gd name="connsiteX97" fmla="*/ 0 w 17031894"/>
              <a:gd name="connsiteY97" fmla="*/ 7367282 h 9604586"/>
              <a:gd name="connsiteX98" fmla="*/ 0 w 17031894"/>
              <a:gd name="connsiteY98" fmla="*/ 6802307 h 9604586"/>
              <a:gd name="connsiteX99" fmla="*/ 0 w 17031894"/>
              <a:gd name="connsiteY99" fmla="*/ 6333377 h 9604586"/>
              <a:gd name="connsiteX100" fmla="*/ 0 w 17031894"/>
              <a:gd name="connsiteY100" fmla="*/ 6056539 h 9604586"/>
              <a:gd name="connsiteX101" fmla="*/ 0 w 17031894"/>
              <a:gd name="connsiteY101" fmla="*/ 5491563 h 9604586"/>
              <a:gd name="connsiteX102" fmla="*/ 0 w 17031894"/>
              <a:gd name="connsiteY102" fmla="*/ 5214725 h 9604586"/>
              <a:gd name="connsiteX103" fmla="*/ 0 w 17031894"/>
              <a:gd name="connsiteY103" fmla="*/ 4937887 h 9604586"/>
              <a:gd name="connsiteX104" fmla="*/ 0 w 17031894"/>
              <a:gd name="connsiteY104" fmla="*/ 4468957 h 9604586"/>
              <a:gd name="connsiteX105" fmla="*/ 0 w 17031894"/>
              <a:gd name="connsiteY105" fmla="*/ 3807936 h 9604586"/>
              <a:gd name="connsiteX106" fmla="*/ 0 w 17031894"/>
              <a:gd name="connsiteY106" fmla="*/ 3146914 h 9604586"/>
              <a:gd name="connsiteX107" fmla="*/ 0 w 17031894"/>
              <a:gd name="connsiteY107" fmla="*/ 2774030 h 9604586"/>
              <a:gd name="connsiteX108" fmla="*/ 0 w 17031894"/>
              <a:gd name="connsiteY108" fmla="*/ 2016963 h 9604586"/>
              <a:gd name="connsiteX109" fmla="*/ 0 w 17031894"/>
              <a:gd name="connsiteY109" fmla="*/ 1740125 h 9604586"/>
              <a:gd name="connsiteX110" fmla="*/ 0 w 17031894"/>
              <a:gd name="connsiteY110" fmla="*/ 983058 h 9604586"/>
              <a:gd name="connsiteX111" fmla="*/ 0 w 17031894"/>
              <a:gd name="connsiteY111" fmla="*/ 0 h 9604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17031894" h="9604586" extrusionOk="0">
                <a:moveTo>
                  <a:pt x="0" y="0"/>
                </a:moveTo>
                <a:cubicBezTo>
                  <a:pt x="53068" y="-27231"/>
                  <a:pt x="194298" y="15281"/>
                  <a:pt x="246669" y="0"/>
                </a:cubicBezTo>
                <a:cubicBezTo>
                  <a:pt x="299040" y="-15281"/>
                  <a:pt x="633932" y="67728"/>
                  <a:pt x="1004294" y="0"/>
                </a:cubicBezTo>
                <a:cubicBezTo>
                  <a:pt x="1374656" y="-67728"/>
                  <a:pt x="1272854" y="6858"/>
                  <a:pt x="1421282" y="0"/>
                </a:cubicBezTo>
                <a:cubicBezTo>
                  <a:pt x="1569710" y="-6858"/>
                  <a:pt x="1926431" y="61868"/>
                  <a:pt x="2178908" y="0"/>
                </a:cubicBezTo>
                <a:cubicBezTo>
                  <a:pt x="2431385" y="-61868"/>
                  <a:pt x="2234136" y="5039"/>
                  <a:pt x="2255258" y="0"/>
                </a:cubicBezTo>
                <a:cubicBezTo>
                  <a:pt x="2276380" y="-5039"/>
                  <a:pt x="2762170" y="52224"/>
                  <a:pt x="3183202" y="0"/>
                </a:cubicBezTo>
                <a:cubicBezTo>
                  <a:pt x="3604234" y="-52224"/>
                  <a:pt x="3226675" y="6348"/>
                  <a:pt x="3259552" y="0"/>
                </a:cubicBezTo>
                <a:cubicBezTo>
                  <a:pt x="3292429" y="-6348"/>
                  <a:pt x="3412640" y="19418"/>
                  <a:pt x="3506221" y="0"/>
                </a:cubicBezTo>
                <a:cubicBezTo>
                  <a:pt x="3599802" y="-19418"/>
                  <a:pt x="3696828" y="10693"/>
                  <a:pt x="3752890" y="0"/>
                </a:cubicBezTo>
                <a:cubicBezTo>
                  <a:pt x="3808952" y="-10693"/>
                  <a:pt x="3798664" y="459"/>
                  <a:pt x="3829240" y="0"/>
                </a:cubicBezTo>
                <a:cubicBezTo>
                  <a:pt x="3859816" y="-459"/>
                  <a:pt x="4121404" y="29222"/>
                  <a:pt x="4246227" y="0"/>
                </a:cubicBezTo>
                <a:cubicBezTo>
                  <a:pt x="4371050" y="-29222"/>
                  <a:pt x="4495950" y="37918"/>
                  <a:pt x="4663215" y="0"/>
                </a:cubicBezTo>
                <a:cubicBezTo>
                  <a:pt x="4830480" y="-37918"/>
                  <a:pt x="5171951" y="84815"/>
                  <a:pt x="5591160" y="0"/>
                </a:cubicBezTo>
                <a:cubicBezTo>
                  <a:pt x="6010369" y="-84815"/>
                  <a:pt x="5802958" y="13698"/>
                  <a:pt x="6008147" y="0"/>
                </a:cubicBezTo>
                <a:cubicBezTo>
                  <a:pt x="6213336" y="-13698"/>
                  <a:pt x="6140457" y="21537"/>
                  <a:pt x="6254816" y="0"/>
                </a:cubicBezTo>
                <a:cubicBezTo>
                  <a:pt x="6369175" y="-21537"/>
                  <a:pt x="6480827" y="7771"/>
                  <a:pt x="6671804" y="0"/>
                </a:cubicBezTo>
                <a:cubicBezTo>
                  <a:pt x="6862781" y="-7771"/>
                  <a:pt x="7109430" y="62520"/>
                  <a:pt x="7429430" y="0"/>
                </a:cubicBezTo>
                <a:cubicBezTo>
                  <a:pt x="7749430" y="-62520"/>
                  <a:pt x="7644789" y="44134"/>
                  <a:pt x="7846417" y="0"/>
                </a:cubicBezTo>
                <a:cubicBezTo>
                  <a:pt x="8048045" y="-44134"/>
                  <a:pt x="8481892" y="48218"/>
                  <a:pt x="8774362" y="0"/>
                </a:cubicBezTo>
                <a:cubicBezTo>
                  <a:pt x="9066832" y="-48218"/>
                  <a:pt x="9167257" y="11995"/>
                  <a:pt x="9361669" y="0"/>
                </a:cubicBezTo>
                <a:cubicBezTo>
                  <a:pt x="9556081" y="-11995"/>
                  <a:pt x="9539448" y="4165"/>
                  <a:pt x="9608337" y="0"/>
                </a:cubicBezTo>
                <a:cubicBezTo>
                  <a:pt x="9677226" y="-4165"/>
                  <a:pt x="10018027" y="42257"/>
                  <a:pt x="10365963" y="0"/>
                </a:cubicBezTo>
                <a:cubicBezTo>
                  <a:pt x="10713899" y="-42257"/>
                  <a:pt x="10957226" y="37290"/>
                  <a:pt x="11293908" y="0"/>
                </a:cubicBezTo>
                <a:cubicBezTo>
                  <a:pt x="11630590" y="-37290"/>
                  <a:pt x="11422090" y="9631"/>
                  <a:pt x="11540576" y="0"/>
                </a:cubicBezTo>
                <a:cubicBezTo>
                  <a:pt x="11659062" y="-9631"/>
                  <a:pt x="11824145" y="29401"/>
                  <a:pt x="11957564" y="0"/>
                </a:cubicBezTo>
                <a:cubicBezTo>
                  <a:pt x="12090983" y="-29401"/>
                  <a:pt x="12261845" y="48786"/>
                  <a:pt x="12544871" y="0"/>
                </a:cubicBezTo>
                <a:cubicBezTo>
                  <a:pt x="12827897" y="-48786"/>
                  <a:pt x="12712181" y="13417"/>
                  <a:pt x="12791540" y="0"/>
                </a:cubicBezTo>
                <a:cubicBezTo>
                  <a:pt x="12870899" y="-13417"/>
                  <a:pt x="12834111" y="5998"/>
                  <a:pt x="12867890" y="0"/>
                </a:cubicBezTo>
                <a:cubicBezTo>
                  <a:pt x="12901669" y="-5998"/>
                  <a:pt x="13055895" y="23510"/>
                  <a:pt x="13114558" y="0"/>
                </a:cubicBezTo>
                <a:cubicBezTo>
                  <a:pt x="13173221" y="-23510"/>
                  <a:pt x="13845008" y="79800"/>
                  <a:pt x="14042503" y="0"/>
                </a:cubicBezTo>
                <a:cubicBezTo>
                  <a:pt x="14239998" y="-79800"/>
                  <a:pt x="14614043" y="83249"/>
                  <a:pt x="14800129" y="0"/>
                </a:cubicBezTo>
                <a:cubicBezTo>
                  <a:pt x="14986215" y="-83249"/>
                  <a:pt x="15385914" y="9036"/>
                  <a:pt x="15557754" y="0"/>
                </a:cubicBezTo>
                <a:cubicBezTo>
                  <a:pt x="15729594" y="-9036"/>
                  <a:pt x="15747225" y="6908"/>
                  <a:pt x="15804423" y="0"/>
                </a:cubicBezTo>
                <a:cubicBezTo>
                  <a:pt x="15861621" y="-6908"/>
                  <a:pt x="16752092" y="102940"/>
                  <a:pt x="17031894" y="0"/>
                </a:cubicBezTo>
                <a:cubicBezTo>
                  <a:pt x="17056192" y="160289"/>
                  <a:pt x="17005789" y="235814"/>
                  <a:pt x="17031894" y="468930"/>
                </a:cubicBezTo>
                <a:cubicBezTo>
                  <a:pt x="17057999" y="702046"/>
                  <a:pt x="17028853" y="722125"/>
                  <a:pt x="17031894" y="841814"/>
                </a:cubicBezTo>
                <a:cubicBezTo>
                  <a:pt x="17034935" y="961503"/>
                  <a:pt x="16992272" y="1081814"/>
                  <a:pt x="17031894" y="1310744"/>
                </a:cubicBezTo>
                <a:cubicBezTo>
                  <a:pt x="17071516" y="1539674"/>
                  <a:pt x="17008427" y="1813828"/>
                  <a:pt x="17031894" y="1971765"/>
                </a:cubicBezTo>
                <a:cubicBezTo>
                  <a:pt x="17055361" y="2129702"/>
                  <a:pt x="17017490" y="2135441"/>
                  <a:pt x="17031894" y="2248603"/>
                </a:cubicBezTo>
                <a:cubicBezTo>
                  <a:pt x="17046298" y="2361765"/>
                  <a:pt x="16977113" y="2760302"/>
                  <a:pt x="17031894" y="3005670"/>
                </a:cubicBezTo>
                <a:cubicBezTo>
                  <a:pt x="17086675" y="3251038"/>
                  <a:pt x="17016744" y="3294163"/>
                  <a:pt x="17031894" y="3474600"/>
                </a:cubicBezTo>
                <a:cubicBezTo>
                  <a:pt x="17047044" y="3655037"/>
                  <a:pt x="17014365" y="3683671"/>
                  <a:pt x="17031894" y="3847484"/>
                </a:cubicBezTo>
                <a:cubicBezTo>
                  <a:pt x="17049423" y="4011297"/>
                  <a:pt x="17019515" y="4155090"/>
                  <a:pt x="17031894" y="4316414"/>
                </a:cubicBezTo>
                <a:cubicBezTo>
                  <a:pt x="17044273" y="4477738"/>
                  <a:pt x="17028757" y="4545199"/>
                  <a:pt x="17031894" y="4689298"/>
                </a:cubicBezTo>
                <a:cubicBezTo>
                  <a:pt x="17035031" y="4833397"/>
                  <a:pt x="17005030" y="4957713"/>
                  <a:pt x="17031894" y="5062182"/>
                </a:cubicBezTo>
                <a:cubicBezTo>
                  <a:pt x="17058758" y="5166651"/>
                  <a:pt x="17031619" y="5326000"/>
                  <a:pt x="17031894" y="5435066"/>
                </a:cubicBezTo>
                <a:cubicBezTo>
                  <a:pt x="17032169" y="5544132"/>
                  <a:pt x="17005545" y="5585809"/>
                  <a:pt x="17031894" y="5711904"/>
                </a:cubicBezTo>
                <a:cubicBezTo>
                  <a:pt x="17058243" y="5837999"/>
                  <a:pt x="17009103" y="6109770"/>
                  <a:pt x="17031894" y="6372925"/>
                </a:cubicBezTo>
                <a:cubicBezTo>
                  <a:pt x="17054685" y="6636080"/>
                  <a:pt x="17007534" y="6633500"/>
                  <a:pt x="17031894" y="6745809"/>
                </a:cubicBezTo>
                <a:cubicBezTo>
                  <a:pt x="17056254" y="6858118"/>
                  <a:pt x="16942224" y="7258558"/>
                  <a:pt x="17031894" y="7502877"/>
                </a:cubicBezTo>
                <a:cubicBezTo>
                  <a:pt x="17121564" y="7747196"/>
                  <a:pt x="17015231" y="7948033"/>
                  <a:pt x="17031894" y="8163898"/>
                </a:cubicBezTo>
                <a:cubicBezTo>
                  <a:pt x="17048557" y="8379763"/>
                  <a:pt x="17001192" y="8406107"/>
                  <a:pt x="17031894" y="8632828"/>
                </a:cubicBezTo>
                <a:cubicBezTo>
                  <a:pt x="17062596" y="8859549"/>
                  <a:pt x="17021806" y="8957225"/>
                  <a:pt x="17031894" y="9101758"/>
                </a:cubicBezTo>
                <a:cubicBezTo>
                  <a:pt x="17041982" y="9246291"/>
                  <a:pt x="16994043" y="9496974"/>
                  <a:pt x="17031894" y="9604586"/>
                </a:cubicBezTo>
                <a:cubicBezTo>
                  <a:pt x="17002862" y="9606114"/>
                  <a:pt x="16977422" y="9601407"/>
                  <a:pt x="16955544" y="9604586"/>
                </a:cubicBezTo>
                <a:cubicBezTo>
                  <a:pt x="16933666" y="9607765"/>
                  <a:pt x="16744936" y="9585713"/>
                  <a:pt x="16538556" y="9604586"/>
                </a:cubicBezTo>
                <a:cubicBezTo>
                  <a:pt x="16332176" y="9623459"/>
                  <a:pt x="16397348" y="9575852"/>
                  <a:pt x="16291888" y="9604586"/>
                </a:cubicBezTo>
                <a:cubicBezTo>
                  <a:pt x="16186428" y="9633320"/>
                  <a:pt x="15714145" y="9579648"/>
                  <a:pt x="15534262" y="9604586"/>
                </a:cubicBezTo>
                <a:cubicBezTo>
                  <a:pt x="15354379" y="9629524"/>
                  <a:pt x="15309967" y="9594428"/>
                  <a:pt x="15117274" y="9604586"/>
                </a:cubicBezTo>
                <a:cubicBezTo>
                  <a:pt x="14924581" y="9614744"/>
                  <a:pt x="15074156" y="9602065"/>
                  <a:pt x="15040924" y="9604586"/>
                </a:cubicBezTo>
                <a:cubicBezTo>
                  <a:pt x="15007692" y="9607107"/>
                  <a:pt x="14732580" y="9590263"/>
                  <a:pt x="14453618" y="9604586"/>
                </a:cubicBezTo>
                <a:cubicBezTo>
                  <a:pt x="14174656" y="9618909"/>
                  <a:pt x="14069562" y="9560040"/>
                  <a:pt x="13695992" y="9604586"/>
                </a:cubicBezTo>
                <a:cubicBezTo>
                  <a:pt x="13322422" y="9649132"/>
                  <a:pt x="13566060" y="9600155"/>
                  <a:pt x="13449323" y="9604586"/>
                </a:cubicBezTo>
                <a:cubicBezTo>
                  <a:pt x="13332586" y="9609017"/>
                  <a:pt x="13034871" y="9515022"/>
                  <a:pt x="12691698" y="9604586"/>
                </a:cubicBezTo>
                <a:cubicBezTo>
                  <a:pt x="12348526" y="9694150"/>
                  <a:pt x="12359334" y="9568174"/>
                  <a:pt x="12274710" y="9604586"/>
                </a:cubicBezTo>
                <a:cubicBezTo>
                  <a:pt x="12190086" y="9640998"/>
                  <a:pt x="12216289" y="9597953"/>
                  <a:pt x="12198360" y="9604586"/>
                </a:cubicBezTo>
                <a:cubicBezTo>
                  <a:pt x="12180431" y="9611219"/>
                  <a:pt x="11828636" y="9597139"/>
                  <a:pt x="11611053" y="9604586"/>
                </a:cubicBezTo>
                <a:cubicBezTo>
                  <a:pt x="11393470" y="9612033"/>
                  <a:pt x="11483222" y="9583187"/>
                  <a:pt x="11364384" y="9604586"/>
                </a:cubicBezTo>
                <a:cubicBezTo>
                  <a:pt x="11245546" y="9625985"/>
                  <a:pt x="11221086" y="9587245"/>
                  <a:pt x="11117716" y="9604586"/>
                </a:cubicBezTo>
                <a:cubicBezTo>
                  <a:pt x="11014346" y="9621927"/>
                  <a:pt x="10583532" y="9568402"/>
                  <a:pt x="10189771" y="9604586"/>
                </a:cubicBezTo>
                <a:cubicBezTo>
                  <a:pt x="9796011" y="9640770"/>
                  <a:pt x="10144245" y="9595451"/>
                  <a:pt x="10113421" y="9604586"/>
                </a:cubicBezTo>
                <a:cubicBezTo>
                  <a:pt x="10082597" y="9613721"/>
                  <a:pt x="9960548" y="9587298"/>
                  <a:pt x="9866752" y="9604586"/>
                </a:cubicBezTo>
                <a:cubicBezTo>
                  <a:pt x="9772956" y="9621874"/>
                  <a:pt x="9571447" y="9601595"/>
                  <a:pt x="9449765" y="9604586"/>
                </a:cubicBezTo>
                <a:cubicBezTo>
                  <a:pt x="9328083" y="9607577"/>
                  <a:pt x="9390622" y="9602804"/>
                  <a:pt x="9373415" y="9604586"/>
                </a:cubicBezTo>
                <a:cubicBezTo>
                  <a:pt x="9356208" y="9606368"/>
                  <a:pt x="9043597" y="9559248"/>
                  <a:pt x="8786108" y="9604586"/>
                </a:cubicBezTo>
                <a:cubicBezTo>
                  <a:pt x="8528619" y="9649924"/>
                  <a:pt x="8739126" y="9598589"/>
                  <a:pt x="8709758" y="9604586"/>
                </a:cubicBezTo>
                <a:cubicBezTo>
                  <a:pt x="8680390" y="9610583"/>
                  <a:pt x="8219973" y="9493985"/>
                  <a:pt x="7781814" y="9604586"/>
                </a:cubicBezTo>
                <a:cubicBezTo>
                  <a:pt x="7343655" y="9715187"/>
                  <a:pt x="7549055" y="9556008"/>
                  <a:pt x="7364826" y="9604586"/>
                </a:cubicBezTo>
                <a:cubicBezTo>
                  <a:pt x="7180597" y="9653164"/>
                  <a:pt x="6940885" y="9583644"/>
                  <a:pt x="6607200" y="9604586"/>
                </a:cubicBezTo>
                <a:cubicBezTo>
                  <a:pt x="6273515" y="9625528"/>
                  <a:pt x="6198702" y="9575544"/>
                  <a:pt x="6019894" y="9604586"/>
                </a:cubicBezTo>
                <a:cubicBezTo>
                  <a:pt x="5841086" y="9633628"/>
                  <a:pt x="5967220" y="9596737"/>
                  <a:pt x="5943544" y="9604586"/>
                </a:cubicBezTo>
                <a:cubicBezTo>
                  <a:pt x="5919868" y="9612435"/>
                  <a:pt x="5721194" y="9578999"/>
                  <a:pt x="5526556" y="9604586"/>
                </a:cubicBezTo>
                <a:cubicBezTo>
                  <a:pt x="5331918" y="9630173"/>
                  <a:pt x="4994303" y="9520040"/>
                  <a:pt x="4598611" y="9604586"/>
                </a:cubicBezTo>
                <a:cubicBezTo>
                  <a:pt x="4202919" y="9689132"/>
                  <a:pt x="4550499" y="9598889"/>
                  <a:pt x="4522262" y="9604586"/>
                </a:cubicBezTo>
                <a:cubicBezTo>
                  <a:pt x="4494025" y="9610283"/>
                  <a:pt x="4055828" y="9594714"/>
                  <a:pt x="3764636" y="9604586"/>
                </a:cubicBezTo>
                <a:cubicBezTo>
                  <a:pt x="3473444" y="9614458"/>
                  <a:pt x="3061058" y="9590498"/>
                  <a:pt x="2836691" y="9604586"/>
                </a:cubicBezTo>
                <a:cubicBezTo>
                  <a:pt x="2612325" y="9618674"/>
                  <a:pt x="2362550" y="9531916"/>
                  <a:pt x="1908747" y="9604586"/>
                </a:cubicBezTo>
                <a:cubicBezTo>
                  <a:pt x="1454944" y="9677256"/>
                  <a:pt x="1564741" y="9554926"/>
                  <a:pt x="1321440" y="9604586"/>
                </a:cubicBezTo>
                <a:cubicBezTo>
                  <a:pt x="1078139" y="9654246"/>
                  <a:pt x="1268331" y="9601143"/>
                  <a:pt x="1245090" y="9604586"/>
                </a:cubicBezTo>
                <a:cubicBezTo>
                  <a:pt x="1221849" y="9608029"/>
                  <a:pt x="939018" y="9601220"/>
                  <a:pt x="657783" y="9604586"/>
                </a:cubicBezTo>
                <a:cubicBezTo>
                  <a:pt x="376548" y="9607952"/>
                  <a:pt x="313555" y="9587233"/>
                  <a:pt x="0" y="9604586"/>
                </a:cubicBezTo>
                <a:cubicBezTo>
                  <a:pt x="-3394" y="9328916"/>
                  <a:pt x="52549" y="9259547"/>
                  <a:pt x="0" y="9039610"/>
                </a:cubicBezTo>
                <a:cubicBezTo>
                  <a:pt x="-52549" y="8819673"/>
                  <a:pt x="31006" y="8899415"/>
                  <a:pt x="0" y="8762772"/>
                </a:cubicBezTo>
                <a:cubicBezTo>
                  <a:pt x="-31006" y="8626129"/>
                  <a:pt x="3849" y="8406460"/>
                  <a:pt x="0" y="8293842"/>
                </a:cubicBezTo>
                <a:cubicBezTo>
                  <a:pt x="-3849" y="8181224"/>
                  <a:pt x="20884" y="8116936"/>
                  <a:pt x="0" y="8017004"/>
                </a:cubicBezTo>
                <a:cubicBezTo>
                  <a:pt x="-20884" y="7917072"/>
                  <a:pt x="1085" y="7758062"/>
                  <a:pt x="0" y="7644121"/>
                </a:cubicBezTo>
                <a:cubicBezTo>
                  <a:pt x="-1085" y="7530180"/>
                  <a:pt x="27" y="7446868"/>
                  <a:pt x="0" y="7367282"/>
                </a:cubicBezTo>
                <a:cubicBezTo>
                  <a:pt x="-27" y="7287696"/>
                  <a:pt x="21012" y="6971289"/>
                  <a:pt x="0" y="6802307"/>
                </a:cubicBezTo>
                <a:cubicBezTo>
                  <a:pt x="-21012" y="6633325"/>
                  <a:pt x="30469" y="6484039"/>
                  <a:pt x="0" y="6333377"/>
                </a:cubicBezTo>
                <a:cubicBezTo>
                  <a:pt x="-30469" y="6182715"/>
                  <a:pt x="32512" y="6173916"/>
                  <a:pt x="0" y="6056539"/>
                </a:cubicBezTo>
                <a:cubicBezTo>
                  <a:pt x="-32512" y="5939162"/>
                  <a:pt x="6061" y="5752509"/>
                  <a:pt x="0" y="5491563"/>
                </a:cubicBezTo>
                <a:cubicBezTo>
                  <a:pt x="-6061" y="5230617"/>
                  <a:pt x="21264" y="5346560"/>
                  <a:pt x="0" y="5214725"/>
                </a:cubicBezTo>
                <a:cubicBezTo>
                  <a:pt x="-21264" y="5082890"/>
                  <a:pt x="23343" y="5073642"/>
                  <a:pt x="0" y="4937887"/>
                </a:cubicBezTo>
                <a:cubicBezTo>
                  <a:pt x="-23343" y="4802132"/>
                  <a:pt x="22127" y="4685608"/>
                  <a:pt x="0" y="4468957"/>
                </a:cubicBezTo>
                <a:cubicBezTo>
                  <a:pt x="-22127" y="4252306"/>
                  <a:pt x="40290" y="4125465"/>
                  <a:pt x="0" y="3807936"/>
                </a:cubicBezTo>
                <a:cubicBezTo>
                  <a:pt x="-40290" y="3490407"/>
                  <a:pt x="16810" y="3292538"/>
                  <a:pt x="0" y="3146914"/>
                </a:cubicBezTo>
                <a:cubicBezTo>
                  <a:pt x="-16810" y="3001290"/>
                  <a:pt x="20604" y="2867096"/>
                  <a:pt x="0" y="2774030"/>
                </a:cubicBezTo>
                <a:cubicBezTo>
                  <a:pt x="-20604" y="2680964"/>
                  <a:pt x="18385" y="2302735"/>
                  <a:pt x="0" y="2016963"/>
                </a:cubicBezTo>
                <a:cubicBezTo>
                  <a:pt x="-18385" y="1731191"/>
                  <a:pt x="1777" y="1844852"/>
                  <a:pt x="0" y="1740125"/>
                </a:cubicBezTo>
                <a:cubicBezTo>
                  <a:pt x="-1777" y="1635398"/>
                  <a:pt x="20319" y="1174603"/>
                  <a:pt x="0" y="983058"/>
                </a:cubicBezTo>
                <a:cubicBezTo>
                  <a:pt x="-20319" y="791513"/>
                  <a:pt x="109374" y="311252"/>
                  <a:pt x="0" y="0"/>
                </a:cubicBezTo>
                <a:close/>
              </a:path>
            </a:pathLst>
          </a:custGeom>
          <a:noFill/>
          <a:ln w="193675" cmpd="thickThin">
            <a:solidFill>
              <a:schemeClr val="accent2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13447877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 dirty="0"/>
          </a:p>
        </p:txBody>
      </p:sp>
    </p:spTree>
    <p:extLst>
      <p:ext uri="{BB962C8B-B14F-4D97-AF65-F5344CB8AC3E}">
        <p14:creationId xmlns:p14="http://schemas.microsoft.com/office/powerpoint/2010/main" val="40119826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858" y="3007154"/>
            <a:ext cx="12678634" cy="1747908"/>
          </a:xfrm>
          <a:ln w="57150">
            <a:noFill/>
          </a:ln>
        </p:spPr>
        <p:txBody>
          <a:bodyPr>
            <a:noAutofit/>
          </a:bodyPr>
          <a:lstStyle/>
          <a:p>
            <a:pPr algn="ctr"/>
            <a:r>
              <a:rPr lang="en-US" sz="7822" b="1" dirty="0">
                <a:latin typeface="Century Gothic" panose="020B0502020202020204" pitchFamily="34" charset="0"/>
              </a:rPr>
              <a:t>1-  Bees    </a:t>
            </a:r>
            <a:r>
              <a:rPr lang="en-US" sz="7822" b="1" u="sng" dirty="0">
                <a:latin typeface="Century Gothic" panose="020B0502020202020204" pitchFamily="34" charset="0"/>
              </a:rPr>
              <a:t>make</a:t>
            </a:r>
            <a:r>
              <a:rPr lang="en-US" sz="7822" b="1" dirty="0">
                <a:latin typeface="Century Gothic" panose="020B0502020202020204" pitchFamily="34" charset="0"/>
              </a:rPr>
              <a:t>    honey.</a:t>
            </a:r>
            <a:endParaRPr lang="ar-KW" sz="7822" b="1" dirty="0">
              <a:latin typeface="Century Gothic" panose="020B0502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54550" y="4683"/>
            <a:ext cx="15560397" cy="1342713"/>
          </a:xfrm>
          <a:prstGeom prst="rect">
            <a:avLst/>
          </a:prstGeom>
          <a:ln w="57150">
            <a:noFill/>
          </a:ln>
        </p:spPr>
        <p:txBody>
          <a:bodyPr vert="horz" lIns="130048" tIns="65024" rIns="130048" bIns="65024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u="sng" dirty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latin typeface="Century Gothic" panose="020B0502020202020204" pitchFamily="34" charset="0"/>
              </a:rPr>
              <a:t> change the following sentences into passive into passive:</a:t>
            </a:r>
            <a:endParaRPr lang="ar-KW" sz="4000" b="1" u="sng" dirty="0">
              <a:ln>
                <a:solidFill>
                  <a:schemeClr val="tx1"/>
                </a:solidFill>
              </a:ln>
              <a:solidFill>
                <a:srgbClr val="0000FF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135554" y="1722505"/>
            <a:ext cx="3880318" cy="1313374"/>
          </a:xfrm>
          <a:prstGeom prst="rect">
            <a:avLst/>
          </a:prstGeom>
          <a:ln w="28575">
            <a:solidFill>
              <a:srgbClr val="990099"/>
            </a:solidFill>
          </a:ln>
        </p:spPr>
        <p:txBody>
          <a:bodyPr vert="horz" lIns="130048" tIns="65024" rIns="130048" bIns="65024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111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Subject</a:t>
            </a:r>
            <a:endParaRPr lang="ar-KW" sz="7111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800565" y="1662235"/>
            <a:ext cx="2479970" cy="1313374"/>
          </a:xfrm>
          <a:prstGeom prst="rect">
            <a:avLst/>
          </a:prstGeom>
          <a:ln w="28575">
            <a:solidFill>
              <a:srgbClr val="990099"/>
            </a:solidFill>
          </a:ln>
        </p:spPr>
        <p:txBody>
          <a:bodyPr vert="horz" lIns="130048" tIns="65024" rIns="130048" bIns="65024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111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verb</a:t>
            </a:r>
            <a:endParaRPr lang="ar-KW" sz="7111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341151" y="1693780"/>
            <a:ext cx="4138030" cy="1313374"/>
          </a:xfrm>
          <a:prstGeom prst="rect">
            <a:avLst/>
          </a:prstGeom>
          <a:ln w="28575">
            <a:solidFill>
              <a:srgbClr val="990099"/>
            </a:solidFill>
          </a:ln>
        </p:spPr>
        <p:txBody>
          <a:bodyPr vert="horz" lIns="130048" tIns="65024" rIns="130048" bIns="65024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111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Object</a:t>
            </a:r>
            <a:endParaRPr lang="ar-KW" sz="7111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cxnSp>
        <p:nvCxnSpPr>
          <p:cNvPr id="11" name="Straight Arrow Connector 10"/>
          <p:cNvCxnSpPr>
            <a:cxnSpLocks/>
          </p:cNvCxnSpPr>
          <p:nvPr/>
        </p:nvCxnSpPr>
        <p:spPr>
          <a:xfrm flipH="1">
            <a:off x="3956728" y="4349253"/>
            <a:ext cx="5409055" cy="282107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415701" y="5952581"/>
            <a:ext cx="2615050" cy="967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689" b="1" dirty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is / are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210045" y="5976093"/>
            <a:ext cx="2904156" cy="967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689" b="1" dirty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V3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FD9749E0-3803-B119-8B90-38F719568B8C}"/>
              </a:ext>
            </a:extLst>
          </p:cNvPr>
          <p:cNvSpPr/>
          <p:nvPr/>
        </p:nvSpPr>
        <p:spPr>
          <a:xfrm>
            <a:off x="158826" y="146266"/>
            <a:ext cx="17031894" cy="9454934"/>
          </a:xfrm>
          <a:custGeom>
            <a:avLst/>
            <a:gdLst>
              <a:gd name="connsiteX0" fmla="*/ 0 w 17031894"/>
              <a:gd name="connsiteY0" fmla="*/ 0 h 9604586"/>
              <a:gd name="connsiteX1" fmla="*/ 246669 w 17031894"/>
              <a:gd name="connsiteY1" fmla="*/ 0 h 9604586"/>
              <a:gd name="connsiteX2" fmla="*/ 1004294 w 17031894"/>
              <a:gd name="connsiteY2" fmla="*/ 0 h 9604586"/>
              <a:gd name="connsiteX3" fmla="*/ 1421282 w 17031894"/>
              <a:gd name="connsiteY3" fmla="*/ 0 h 9604586"/>
              <a:gd name="connsiteX4" fmla="*/ 2178908 w 17031894"/>
              <a:gd name="connsiteY4" fmla="*/ 0 h 9604586"/>
              <a:gd name="connsiteX5" fmla="*/ 2255258 w 17031894"/>
              <a:gd name="connsiteY5" fmla="*/ 0 h 9604586"/>
              <a:gd name="connsiteX6" fmla="*/ 3183202 w 17031894"/>
              <a:gd name="connsiteY6" fmla="*/ 0 h 9604586"/>
              <a:gd name="connsiteX7" fmla="*/ 3259552 w 17031894"/>
              <a:gd name="connsiteY7" fmla="*/ 0 h 9604586"/>
              <a:gd name="connsiteX8" fmla="*/ 3506221 w 17031894"/>
              <a:gd name="connsiteY8" fmla="*/ 0 h 9604586"/>
              <a:gd name="connsiteX9" fmla="*/ 3752890 w 17031894"/>
              <a:gd name="connsiteY9" fmla="*/ 0 h 9604586"/>
              <a:gd name="connsiteX10" fmla="*/ 3829240 w 17031894"/>
              <a:gd name="connsiteY10" fmla="*/ 0 h 9604586"/>
              <a:gd name="connsiteX11" fmla="*/ 4246227 w 17031894"/>
              <a:gd name="connsiteY11" fmla="*/ 0 h 9604586"/>
              <a:gd name="connsiteX12" fmla="*/ 4663215 w 17031894"/>
              <a:gd name="connsiteY12" fmla="*/ 0 h 9604586"/>
              <a:gd name="connsiteX13" fmla="*/ 5591160 w 17031894"/>
              <a:gd name="connsiteY13" fmla="*/ 0 h 9604586"/>
              <a:gd name="connsiteX14" fmla="*/ 6008147 w 17031894"/>
              <a:gd name="connsiteY14" fmla="*/ 0 h 9604586"/>
              <a:gd name="connsiteX15" fmla="*/ 6254816 w 17031894"/>
              <a:gd name="connsiteY15" fmla="*/ 0 h 9604586"/>
              <a:gd name="connsiteX16" fmla="*/ 6671804 w 17031894"/>
              <a:gd name="connsiteY16" fmla="*/ 0 h 9604586"/>
              <a:gd name="connsiteX17" fmla="*/ 7429430 w 17031894"/>
              <a:gd name="connsiteY17" fmla="*/ 0 h 9604586"/>
              <a:gd name="connsiteX18" fmla="*/ 7846417 w 17031894"/>
              <a:gd name="connsiteY18" fmla="*/ 0 h 9604586"/>
              <a:gd name="connsiteX19" fmla="*/ 8774362 w 17031894"/>
              <a:gd name="connsiteY19" fmla="*/ 0 h 9604586"/>
              <a:gd name="connsiteX20" fmla="*/ 9361669 w 17031894"/>
              <a:gd name="connsiteY20" fmla="*/ 0 h 9604586"/>
              <a:gd name="connsiteX21" fmla="*/ 9608337 w 17031894"/>
              <a:gd name="connsiteY21" fmla="*/ 0 h 9604586"/>
              <a:gd name="connsiteX22" fmla="*/ 10365963 w 17031894"/>
              <a:gd name="connsiteY22" fmla="*/ 0 h 9604586"/>
              <a:gd name="connsiteX23" fmla="*/ 11293908 w 17031894"/>
              <a:gd name="connsiteY23" fmla="*/ 0 h 9604586"/>
              <a:gd name="connsiteX24" fmla="*/ 11540576 w 17031894"/>
              <a:gd name="connsiteY24" fmla="*/ 0 h 9604586"/>
              <a:gd name="connsiteX25" fmla="*/ 11957564 w 17031894"/>
              <a:gd name="connsiteY25" fmla="*/ 0 h 9604586"/>
              <a:gd name="connsiteX26" fmla="*/ 12544871 w 17031894"/>
              <a:gd name="connsiteY26" fmla="*/ 0 h 9604586"/>
              <a:gd name="connsiteX27" fmla="*/ 12791540 w 17031894"/>
              <a:gd name="connsiteY27" fmla="*/ 0 h 9604586"/>
              <a:gd name="connsiteX28" fmla="*/ 12867890 w 17031894"/>
              <a:gd name="connsiteY28" fmla="*/ 0 h 9604586"/>
              <a:gd name="connsiteX29" fmla="*/ 13114558 w 17031894"/>
              <a:gd name="connsiteY29" fmla="*/ 0 h 9604586"/>
              <a:gd name="connsiteX30" fmla="*/ 14042503 w 17031894"/>
              <a:gd name="connsiteY30" fmla="*/ 0 h 9604586"/>
              <a:gd name="connsiteX31" fmla="*/ 14800129 w 17031894"/>
              <a:gd name="connsiteY31" fmla="*/ 0 h 9604586"/>
              <a:gd name="connsiteX32" fmla="*/ 15557754 w 17031894"/>
              <a:gd name="connsiteY32" fmla="*/ 0 h 9604586"/>
              <a:gd name="connsiteX33" fmla="*/ 15804423 w 17031894"/>
              <a:gd name="connsiteY33" fmla="*/ 0 h 9604586"/>
              <a:gd name="connsiteX34" fmla="*/ 17031894 w 17031894"/>
              <a:gd name="connsiteY34" fmla="*/ 0 h 9604586"/>
              <a:gd name="connsiteX35" fmla="*/ 17031894 w 17031894"/>
              <a:gd name="connsiteY35" fmla="*/ 468930 h 9604586"/>
              <a:gd name="connsiteX36" fmla="*/ 17031894 w 17031894"/>
              <a:gd name="connsiteY36" fmla="*/ 841814 h 9604586"/>
              <a:gd name="connsiteX37" fmla="*/ 17031894 w 17031894"/>
              <a:gd name="connsiteY37" fmla="*/ 1310744 h 9604586"/>
              <a:gd name="connsiteX38" fmla="*/ 17031894 w 17031894"/>
              <a:gd name="connsiteY38" fmla="*/ 1971765 h 9604586"/>
              <a:gd name="connsiteX39" fmla="*/ 17031894 w 17031894"/>
              <a:gd name="connsiteY39" fmla="*/ 2248603 h 9604586"/>
              <a:gd name="connsiteX40" fmla="*/ 17031894 w 17031894"/>
              <a:gd name="connsiteY40" fmla="*/ 3005670 h 9604586"/>
              <a:gd name="connsiteX41" fmla="*/ 17031894 w 17031894"/>
              <a:gd name="connsiteY41" fmla="*/ 3474600 h 9604586"/>
              <a:gd name="connsiteX42" fmla="*/ 17031894 w 17031894"/>
              <a:gd name="connsiteY42" fmla="*/ 3847484 h 9604586"/>
              <a:gd name="connsiteX43" fmla="*/ 17031894 w 17031894"/>
              <a:gd name="connsiteY43" fmla="*/ 4316414 h 9604586"/>
              <a:gd name="connsiteX44" fmla="*/ 17031894 w 17031894"/>
              <a:gd name="connsiteY44" fmla="*/ 4689298 h 9604586"/>
              <a:gd name="connsiteX45" fmla="*/ 17031894 w 17031894"/>
              <a:gd name="connsiteY45" fmla="*/ 5062182 h 9604586"/>
              <a:gd name="connsiteX46" fmla="*/ 17031894 w 17031894"/>
              <a:gd name="connsiteY46" fmla="*/ 5435066 h 9604586"/>
              <a:gd name="connsiteX47" fmla="*/ 17031894 w 17031894"/>
              <a:gd name="connsiteY47" fmla="*/ 5711904 h 9604586"/>
              <a:gd name="connsiteX48" fmla="*/ 17031894 w 17031894"/>
              <a:gd name="connsiteY48" fmla="*/ 6372925 h 9604586"/>
              <a:gd name="connsiteX49" fmla="*/ 17031894 w 17031894"/>
              <a:gd name="connsiteY49" fmla="*/ 6745809 h 9604586"/>
              <a:gd name="connsiteX50" fmla="*/ 17031894 w 17031894"/>
              <a:gd name="connsiteY50" fmla="*/ 7502877 h 9604586"/>
              <a:gd name="connsiteX51" fmla="*/ 17031894 w 17031894"/>
              <a:gd name="connsiteY51" fmla="*/ 8163898 h 9604586"/>
              <a:gd name="connsiteX52" fmla="*/ 17031894 w 17031894"/>
              <a:gd name="connsiteY52" fmla="*/ 8632828 h 9604586"/>
              <a:gd name="connsiteX53" fmla="*/ 17031894 w 17031894"/>
              <a:gd name="connsiteY53" fmla="*/ 9101758 h 9604586"/>
              <a:gd name="connsiteX54" fmla="*/ 17031894 w 17031894"/>
              <a:gd name="connsiteY54" fmla="*/ 9604586 h 9604586"/>
              <a:gd name="connsiteX55" fmla="*/ 16955544 w 17031894"/>
              <a:gd name="connsiteY55" fmla="*/ 9604586 h 9604586"/>
              <a:gd name="connsiteX56" fmla="*/ 16538556 w 17031894"/>
              <a:gd name="connsiteY56" fmla="*/ 9604586 h 9604586"/>
              <a:gd name="connsiteX57" fmla="*/ 16291888 w 17031894"/>
              <a:gd name="connsiteY57" fmla="*/ 9604586 h 9604586"/>
              <a:gd name="connsiteX58" fmla="*/ 15534262 w 17031894"/>
              <a:gd name="connsiteY58" fmla="*/ 9604586 h 9604586"/>
              <a:gd name="connsiteX59" fmla="*/ 15117274 w 17031894"/>
              <a:gd name="connsiteY59" fmla="*/ 9604586 h 9604586"/>
              <a:gd name="connsiteX60" fmla="*/ 15040924 w 17031894"/>
              <a:gd name="connsiteY60" fmla="*/ 9604586 h 9604586"/>
              <a:gd name="connsiteX61" fmla="*/ 14453618 w 17031894"/>
              <a:gd name="connsiteY61" fmla="*/ 9604586 h 9604586"/>
              <a:gd name="connsiteX62" fmla="*/ 13695992 w 17031894"/>
              <a:gd name="connsiteY62" fmla="*/ 9604586 h 9604586"/>
              <a:gd name="connsiteX63" fmla="*/ 13449323 w 17031894"/>
              <a:gd name="connsiteY63" fmla="*/ 9604586 h 9604586"/>
              <a:gd name="connsiteX64" fmla="*/ 12691698 w 17031894"/>
              <a:gd name="connsiteY64" fmla="*/ 9604586 h 9604586"/>
              <a:gd name="connsiteX65" fmla="*/ 12274710 w 17031894"/>
              <a:gd name="connsiteY65" fmla="*/ 9604586 h 9604586"/>
              <a:gd name="connsiteX66" fmla="*/ 12198360 w 17031894"/>
              <a:gd name="connsiteY66" fmla="*/ 9604586 h 9604586"/>
              <a:gd name="connsiteX67" fmla="*/ 11611053 w 17031894"/>
              <a:gd name="connsiteY67" fmla="*/ 9604586 h 9604586"/>
              <a:gd name="connsiteX68" fmla="*/ 11364384 w 17031894"/>
              <a:gd name="connsiteY68" fmla="*/ 9604586 h 9604586"/>
              <a:gd name="connsiteX69" fmla="*/ 11117716 w 17031894"/>
              <a:gd name="connsiteY69" fmla="*/ 9604586 h 9604586"/>
              <a:gd name="connsiteX70" fmla="*/ 10189771 w 17031894"/>
              <a:gd name="connsiteY70" fmla="*/ 9604586 h 9604586"/>
              <a:gd name="connsiteX71" fmla="*/ 10113421 w 17031894"/>
              <a:gd name="connsiteY71" fmla="*/ 9604586 h 9604586"/>
              <a:gd name="connsiteX72" fmla="*/ 9866752 w 17031894"/>
              <a:gd name="connsiteY72" fmla="*/ 9604586 h 9604586"/>
              <a:gd name="connsiteX73" fmla="*/ 9449765 w 17031894"/>
              <a:gd name="connsiteY73" fmla="*/ 9604586 h 9604586"/>
              <a:gd name="connsiteX74" fmla="*/ 9373415 w 17031894"/>
              <a:gd name="connsiteY74" fmla="*/ 9604586 h 9604586"/>
              <a:gd name="connsiteX75" fmla="*/ 8786108 w 17031894"/>
              <a:gd name="connsiteY75" fmla="*/ 9604586 h 9604586"/>
              <a:gd name="connsiteX76" fmla="*/ 8709758 w 17031894"/>
              <a:gd name="connsiteY76" fmla="*/ 9604586 h 9604586"/>
              <a:gd name="connsiteX77" fmla="*/ 7781814 w 17031894"/>
              <a:gd name="connsiteY77" fmla="*/ 9604586 h 9604586"/>
              <a:gd name="connsiteX78" fmla="*/ 7364826 w 17031894"/>
              <a:gd name="connsiteY78" fmla="*/ 9604586 h 9604586"/>
              <a:gd name="connsiteX79" fmla="*/ 6607200 w 17031894"/>
              <a:gd name="connsiteY79" fmla="*/ 9604586 h 9604586"/>
              <a:gd name="connsiteX80" fmla="*/ 6019894 w 17031894"/>
              <a:gd name="connsiteY80" fmla="*/ 9604586 h 9604586"/>
              <a:gd name="connsiteX81" fmla="*/ 5943544 w 17031894"/>
              <a:gd name="connsiteY81" fmla="*/ 9604586 h 9604586"/>
              <a:gd name="connsiteX82" fmla="*/ 5526556 w 17031894"/>
              <a:gd name="connsiteY82" fmla="*/ 9604586 h 9604586"/>
              <a:gd name="connsiteX83" fmla="*/ 4598611 w 17031894"/>
              <a:gd name="connsiteY83" fmla="*/ 9604586 h 9604586"/>
              <a:gd name="connsiteX84" fmla="*/ 4522262 w 17031894"/>
              <a:gd name="connsiteY84" fmla="*/ 9604586 h 9604586"/>
              <a:gd name="connsiteX85" fmla="*/ 3764636 w 17031894"/>
              <a:gd name="connsiteY85" fmla="*/ 9604586 h 9604586"/>
              <a:gd name="connsiteX86" fmla="*/ 2836691 w 17031894"/>
              <a:gd name="connsiteY86" fmla="*/ 9604586 h 9604586"/>
              <a:gd name="connsiteX87" fmla="*/ 1908747 w 17031894"/>
              <a:gd name="connsiteY87" fmla="*/ 9604586 h 9604586"/>
              <a:gd name="connsiteX88" fmla="*/ 1321440 w 17031894"/>
              <a:gd name="connsiteY88" fmla="*/ 9604586 h 9604586"/>
              <a:gd name="connsiteX89" fmla="*/ 1245090 w 17031894"/>
              <a:gd name="connsiteY89" fmla="*/ 9604586 h 9604586"/>
              <a:gd name="connsiteX90" fmla="*/ 657783 w 17031894"/>
              <a:gd name="connsiteY90" fmla="*/ 9604586 h 9604586"/>
              <a:gd name="connsiteX91" fmla="*/ 0 w 17031894"/>
              <a:gd name="connsiteY91" fmla="*/ 9604586 h 9604586"/>
              <a:gd name="connsiteX92" fmla="*/ 0 w 17031894"/>
              <a:gd name="connsiteY92" fmla="*/ 9039610 h 9604586"/>
              <a:gd name="connsiteX93" fmla="*/ 0 w 17031894"/>
              <a:gd name="connsiteY93" fmla="*/ 8762772 h 9604586"/>
              <a:gd name="connsiteX94" fmla="*/ 0 w 17031894"/>
              <a:gd name="connsiteY94" fmla="*/ 8293842 h 9604586"/>
              <a:gd name="connsiteX95" fmla="*/ 0 w 17031894"/>
              <a:gd name="connsiteY95" fmla="*/ 8017004 h 9604586"/>
              <a:gd name="connsiteX96" fmla="*/ 0 w 17031894"/>
              <a:gd name="connsiteY96" fmla="*/ 7644121 h 9604586"/>
              <a:gd name="connsiteX97" fmla="*/ 0 w 17031894"/>
              <a:gd name="connsiteY97" fmla="*/ 7367282 h 9604586"/>
              <a:gd name="connsiteX98" fmla="*/ 0 w 17031894"/>
              <a:gd name="connsiteY98" fmla="*/ 6802307 h 9604586"/>
              <a:gd name="connsiteX99" fmla="*/ 0 w 17031894"/>
              <a:gd name="connsiteY99" fmla="*/ 6333377 h 9604586"/>
              <a:gd name="connsiteX100" fmla="*/ 0 w 17031894"/>
              <a:gd name="connsiteY100" fmla="*/ 6056539 h 9604586"/>
              <a:gd name="connsiteX101" fmla="*/ 0 w 17031894"/>
              <a:gd name="connsiteY101" fmla="*/ 5491563 h 9604586"/>
              <a:gd name="connsiteX102" fmla="*/ 0 w 17031894"/>
              <a:gd name="connsiteY102" fmla="*/ 5214725 h 9604586"/>
              <a:gd name="connsiteX103" fmla="*/ 0 w 17031894"/>
              <a:gd name="connsiteY103" fmla="*/ 4937887 h 9604586"/>
              <a:gd name="connsiteX104" fmla="*/ 0 w 17031894"/>
              <a:gd name="connsiteY104" fmla="*/ 4468957 h 9604586"/>
              <a:gd name="connsiteX105" fmla="*/ 0 w 17031894"/>
              <a:gd name="connsiteY105" fmla="*/ 3807936 h 9604586"/>
              <a:gd name="connsiteX106" fmla="*/ 0 w 17031894"/>
              <a:gd name="connsiteY106" fmla="*/ 3146914 h 9604586"/>
              <a:gd name="connsiteX107" fmla="*/ 0 w 17031894"/>
              <a:gd name="connsiteY107" fmla="*/ 2774030 h 9604586"/>
              <a:gd name="connsiteX108" fmla="*/ 0 w 17031894"/>
              <a:gd name="connsiteY108" fmla="*/ 2016963 h 9604586"/>
              <a:gd name="connsiteX109" fmla="*/ 0 w 17031894"/>
              <a:gd name="connsiteY109" fmla="*/ 1740125 h 9604586"/>
              <a:gd name="connsiteX110" fmla="*/ 0 w 17031894"/>
              <a:gd name="connsiteY110" fmla="*/ 983058 h 9604586"/>
              <a:gd name="connsiteX111" fmla="*/ 0 w 17031894"/>
              <a:gd name="connsiteY111" fmla="*/ 0 h 9604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17031894" h="9604586" extrusionOk="0">
                <a:moveTo>
                  <a:pt x="0" y="0"/>
                </a:moveTo>
                <a:cubicBezTo>
                  <a:pt x="53068" y="-27231"/>
                  <a:pt x="194298" y="15281"/>
                  <a:pt x="246669" y="0"/>
                </a:cubicBezTo>
                <a:cubicBezTo>
                  <a:pt x="299040" y="-15281"/>
                  <a:pt x="633932" y="67728"/>
                  <a:pt x="1004294" y="0"/>
                </a:cubicBezTo>
                <a:cubicBezTo>
                  <a:pt x="1374656" y="-67728"/>
                  <a:pt x="1272854" y="6858"/>
                  <a:pt x="1421282" y="0"/>
                </a:cubicBezTo>
                <a:cubicBezTo>
                  <a:pt x="1569710" y="-6858"/>
                  <a:pt x="1926431" y="61868"/>
                  <a:pt x="2178908" y="0"/>
                </a:cubicBezTo>
                <a:cubicBezTo>
                  <a:pt x="2431385" y="-61868"/>
                  <a:pt x="2234136" y="5039"/>
                  <a:pt x="2255258" y="0"/>
                </a:cubicBezTo>
                <a:cubicBezTo>
                  <a:pt x="2276380" y="-5039"/>
                  <a:pt x="2762170" y="52224"/>
                  <a:pt x="3183202" y="0"/>
                </a:cubicBezTo>
                <a:cubicBezTo>
                  <a:pt x="3604234" y="-52224"/>
                  <a:pt x="3226675" y="6348"/>
                  <a:pt x="3259552" y="0"/>
                </a:cubicBezTo>
                <a:cubicBezTo>
                  <a:pt x="3292429" y="-6348"/>
                  <a:pt x="3412640" y="19418"/>
                  <a:pt x="3506221" y="0"/>
                </a:cubicBezTo>
                <a:cubicBezTo>
                  <a:pt x="3599802" y="-19418"/>
                  <a:pt x="3696828" y="10693"/>
                  <a:pt x="3752890" y="0"/>
                </a:cubicBezTo>
                <a:cubicBezTo>
                  <a:pt x="3808952" y="-10693"/>
                  <a:pt x="3798664" y="459"/>
                  <a:pt x="3829240" y="0"/>
                </a:cubicBezTo>
                <a:cubicBezTo>
                  <a:pt x="3859816" y="-459"/>
                  <a:pt x="4121404" y="29222"/>
                  <a:pt x="4246227" y="0"/>
                </a:cubicBezTo>
                <a:cubicBezTo>
                  <a:pt x="4371050" y="-29222"/>
                  <a:pt x="4495950" y="37918"/>
                  <a:pt x="4663215" y="0"/>
                </a:cubicBezTo>
                <a:cubicBezTo>
                  <a:pt x="4830480" y="-37918"/>
                  <a:pt x="5171951" y="84815"/>
                  <a:pt x="5591160" y="0"/>
                </a:cubicBezTo>
                <a:cubicBezTo>
                  <a:pt x="6010369" y="-84815"/>
                  <a:pt x="5802958" y="13698"/>
                  <a:pt x="6008147" y="0"/>
                </a:cubicBezTo>
                <a:cubicBezTo>
                  <a:pt x="6213336" y="-13698"/>
                  <a:pt x="6140457" y="21537"/>
                  <a:pt x="6254816" y="0"/>
                </a:cubicBezTo>
                <a:cubicBezTo>
                  <a:pt x="6369175" y="-21537"/>
                  <a:pt x="6480827" y="7771"/>
                  <a:pt x="6671804" y="0"/>
                </a:cubicBezTo>
                <a:cubicBezTo>
                  <a:pt x="6862781" y="-7771"/>
                  <a:pt x="7109430" y="62520"/>
                  <a:pt x="7429430" y="0"/>
                </a:cubicBezTo>
                <a:cubicBezTo>
                  <a:pt x="7749430" y="-62520"/>
                  <a:pt x="7644789" y="44134"/>
                  <a:pt x="7846417" y="0"/>
                </a:cubicBezTo>
                <a:cubicBezTo>
                  <a:pt x="8048045" y="-44134"/>
                  <a:pt x="8481892" y="48218"/>
                  <a:pt x="8774362" y="0"/>
                </a:cubicBezTo>
                <a:cubicBezTo>
                  <a:pt x="9066832" y="-48218"/>
                  <a:pt x="9167257" y="11995"/>
                  <a:pt x="9361669" y="0"/>
                </a:cubicBezTo>
                <a:cubicBezTo>
                  <a:pt x="9556081" y="-11995"/>
                  <a:pt x="9539448" y="4165"/>
                  <a:pt x="9608337" y="0"/>
                </a:cubicBezTo>
                <a:cubicBezTo>
                  <a:pt x="9677226" y="-4165"/>
                  <a:pt x="10018027" y="42257"/>
                  <a:pt x="10365963" y="0"/>
                </a:cubicBezTo>
                <a:cubicBezTo>
                  <a:pt x="10713899" y="-42257"/>
                  <a:pt x="10957226" y="37290"/>
                  <a:pt x="11293908" y="0"/>
                </a:cubicBezTo>
                <a:cubicBezTo>
                  <a:pt x="11630590" y="-37290"/>
                  <a:pt x="11422090" y="9631"/>
                  <a:pt x="11540576" y="0"/>
                </a:cubicBezTo>
                <a:cubicBezTo>
                  <a:pt x="11659062" y="-9631"/>
                  <a:pt x="11824145" y="29401"/>
                  <a:pt x="11957564" y="0"/>
                </a:cubicBezTo>
                <a:cubicBezTo>
                  <a:pt x="12090983" y="-29401"/>
                  <a:pt x="12261845" y="48786"/>
                  <a:pt x="12544871" y="0"/>
                </a:cubicBezTo>
                <a:cubicBezTo>
                  <a:pt x="12827897" y="-48786"/>
                  <a:pt x="12712181" y="13417"/>
                  <a:pt x="12791540" y="0"/>
                </a:cubicBezTo>
                <a:cubicBezTo>
                  <a:pt x="12870899" y="-13417"/>
                  <a:pt x="12834111" y="5998"/>
                  <a:pt x="12867890" y="0"/>
                </a:cubicBezTo>
                <a:cubicBezTo>
                  <a:pt x="12901669" y="-5998"/>
                  <a:pt x="13055895" y="23510"/>
                  <a:pt x="13114558" y="0"/>
                </a:cubicBezTo>
                <a:cubicBezTo>
                  <a:pt x="13173221" y="-23510"/>
                  <a:pt x="13845008" y="79800"/>
                  <a:pt x="14042503" y="0"/>
                </a:cubicBezTo>
                <a:cubicBezTo>
                  <a:pt x="14239998" y="-79800"/>
                  <a:pt x="14614043" y="83249"/>
                  <a:pt x="14800129" y="0"/>
                </a:cubicBezTo>
                <a:cubicBezTo>
                  <a:pt x="14986215" y="-83249"/>
                  <a:pt x="15385914" y="9036"/>
                  <a:pt x="15557754" y="0"/>
                </a:cubicBezTo>
                <a:cubicBezTo>
                  <a:pt x="15729594" y="-9036"/>
                  <a:pt x="15747225" y="6908"/>
                  <a:pt x="15804423" y="0"/>
                </a:cubicBezTo>
                <a:cubicBezTo>
                  <a:pt x="15861621" y="-6908"/>
                  <a:pt x="16752092" y="102940"/>
                  <a:pt x="17031894" y="0"/>
                </a:cubicBezTo>
                <a:cubicBezTo>
                  <a:pt x="17056192" y="160289"/>
                  <a:pt x="17005789" y="235814"/>
                  <a:pt x="17031894" y="468930"/>
                </a:cubicBezTo>
                <a:cubicBezTo>
                  <a:pt x="17057999" y="702046"/>
                  <a:pt x="17028853" y="722125"/>
                  <a:pt x="17031894" y="841814"/>
                </a:cubicBezTo>
                <a:cubicBezTo>
                  <a:pt x="17034935" y="961503"/>
                  <a:pt x="16992272" y="1081814"/>
                  <a:pt x="17031894" y="1310744"/>
                </a:cubicBezTo>
                <a:cubicBezTo>
                  <a:pt x="17071516" y="1539674"/>
                  <a:pt x="17008427" y="1813828"/>
                  <a:pt x="17031894" y="1971765"/>
                </a:cubicBezTo>
                <a:cubicBezTo>
                  <a:pt x="17055361" y="2129702"/>
                  <a:pt x="17017490" y="2135441"/>
                  <a:pt x="17031894" y="2248603"/>
                </a:cubicBezTo>
                <a:cubicBezTo>
                  <a:pt x="17046298" y="2361765"/>
                  <a:pt x="16977113" y="2760302"/>
                  <a:pt x="17031894" y="3005670"/>
                </a:cubicBezTo>
                <a:cubicBezTo>
                  <a:pt x="17086675" y="3251038"/>
                  <a:pt x="17016744" y="3294163"/>
                  <a:pt x="17031894" y="3474600"/>
                </a:cubicBezTo>
                <a:cubicBezTo>
                  <a:pt x="17047044" y="3655037"/>
                  <a:pt x="17014365" y="3683671"/>
                  <a:pt x="17031894" y="3847484"/>
                </a:cubicBezTo>
                <a:cubicBezTo>
                  <a:pt x="17049423" y="4011297"/>
                  <a:pt x="17019515" y="4155090"/>
                  <a:pt x="17031894" y="4316414"/>
                </a:cubicBezTo>
                <a:cubicBezTo>
                  <a:pt x="17044273" y="4477738"/>
                  <a:pt x="17028757" y="4545199"/>
                  <a:pt x="17031894" y="4689298"/>
                </a:cubicBezTo>
                <a:cubicBezTo>
                  <a:pt x="17035031" y="4833397"/>
                  <a:pt x="17005030" y="4957713"/>
                  <a:pt x="17031894" y="5062182"/>
                </a:cubicBezTo>
                <a:cubicBezTo>
                  <a:pt x="17058758" y="5166651"/>
                  <a:pt x="17031619" y="5326000"/>
                  <a:pt x="17031894" y="5435066"/>
                </a:cubicBezTo>
                <a:cubicBezTo>
                  <a:pt x="17032169" y="5544132"/>
                  <a:pt x="17005545" y="5585809"/>
                  <a:pt x="17031894" y="5711904"/>
                </a:cubicBezTo>
                <a:cubicBezTo>
                  <a:pt x="17058243" y="5837999"/>
                  <a:pt x="17009103" y="6109770"/>
                  <a:pt x="17031894" y="6372925"/>
                </a:cubicBezTo>
                <a:cubicBezTo>
                  <a:pt x="17054685" y="6636080"/>
                  <a:pt x="17007534" y="6633500"/>
                  <a:pt x="17031894" y="6745809"/>
                </a:cubicBezTo>
                <a:cubicBezTo>
                  <a:pt x="17056254" y="6858118"/>
                  <a:pt x="16942224" y="7258558"/>
                  <a:pt x="17031894" y="7502877"/>
                </a:cubicBezTo>
                <a:cubicBezTo>
                  <a:pt x="17121564" y="7747196"/>
                  <a:pt x="17015231" y="7948033"/>
                  <a:pt x="17031894" y="8163898"/>
                </a:cubicBezTo>
                <a:cubicBezTo>
                  <a:pt x="17048557" y="8379763"/>
                  <a:pt x="17001192" y="8406107"/>
                  <a:pt x="17031894" y="8632828"/>
                </a:cubicBezTo>
                <a:cubicBezTo>
                  <a:pt x="17062596" y="8859549"/>
                  <a:pt x="17021806" y="8957225"/>
                  <a:pt x="17031894" y="9101758"/>
                </a:cubicBezTo>
                <a:cubicBezTo>
                  <a:pt x="17041982" y="9246291"/>
                  <a:pt x="16994043" y="9496974"/>
                  <a:pt x="17031894" y="9604586"/>
                </a:cubicBezTo>
                <a:cubicBezTo>
                  <a:pt x="17002862" y="9606114"/>
                  <a:pt x="16977422" y="9601407"/>
                  <a:pt x="16955544" y="9604586"/>
                </a:cubicBezTo>
                <a:cubicBezTo>
                  <a:pt x="16933666" y="9607765"/>
                  <a:pt x="16744936" y="9585713"/>
                  <a:pt x="16538556" y="9604586"/>
                </a:cubicBezTo>
                <a:cubicBezTo>
                  <a:pt x="16332176" y="9623459"/>
                  <a:pt x="16397348" y="9575852"/>
                  <a:pt x="16291888" y="9604586"/>
                </a:cubicBezTo>
                <a:cubicBezTo>
                  <a:pt x="16186428" y="9633320"/>
                  <a:pt x="15714145" y="9579648"/>
                  <a:pt x="15534262" y="9604586"/>
                </a:cubicBezTo>
                <a:cubicBezTo>
                  <a:pt x="15354379" y="9629524"/>
                  <a:pt x="15309967" y="9594428"/>
                  <a:pt x="15117274" y="9604586"/>
                </a:cubicBezTo>
                <a:cubicBezTo>
                  <a:pt x="14924581" y="9614744"/>
                  <a:pt x="15074156" y="9602065"/>
                  <a:pt x="15040924" y="9604586"/>
                </a:cubicBezTo>
                <a:cubicBezTo>
                  <a:pt x="15007692" y="9607107"/>
                  <a:pt x="14732580" y="9590263"/>
                  <a:pt x="14453618" y="9604586"/>
                </a:cubicBezTo>
                <a:cubicBezTo>
                  <a:pt x="14174656" y="9618909"/>
                  <a:pt x="14069562" y="9560040"/>
                  <a:pt x="13695992" y="9604586"/>
                </a:cubicBezTo>
                <a:cubicBezTo>
                  <a:pt x="13322422" y="9649132"/>
                  <a:pt x="13566060" y="9600155"/>
                  <a:pt x="13449323" y="9604586"/>
                </a:cubicBezTo>
                <a:cubicBezTo>
                  <a:pt x="13332586" y="9609017"/>
                  <a:pt x="13034871" y="9515022"/>
                  <a:pt x="12691698" y="9604586"/>
                </a:cubicBezTo>
                <a:cubicBezTo>
                  <a:pt x="12348526" y="9694150"/>
                  <a:pt x="12359334" y="9568174"/>
                  <a:pt x="12274710" y="9604586"/>
                </a:cubicBezTo>
                <a:cubicBezTo>
                  <a:pt x="12190086" y="9640998"/>
                  <a:pt x="12216289" y="9597953"/>
                  <a:pt x="12198360" y="9604586"/>
                </a:cubicBezTo>
                <a:cubicBezTo>
                  <a:pt x="12180431" y="9611219"/>
                  <a:pt x="11828636" y="9597139"/>
                  <a:pt x="11611053" y="9604586"/>
                </a:cubicBezTo>
                <a:cubicBezTo>
                  <a:pt x="11393470" y="9612033"/>
                  <a:pt x="11483222" y="9583187"/>
                  <a:pt x="11364384" y="9604586"/>
                </a:cubicBezTo>
                <a:cubicBezTo>
                  <a:pt x="11245546" y="9625985"/>
                  <a:pt x="11221086" y="9587245"/>
                  <a:pt x="11117716" y="9604586"/>
                </a:cubicBezTo>
                <a:cubicBezTo>
                  <a:pt x="11014346" y="9621927"/>
                  <a:pt x="10583532" y="9568402"/>
                  <a:pt x="10189771" y="9604586"/>
                </a:cubicBezTo>
                <a:cubicBezTo>
                  <a:pt x="9796011" y="9640770"/>
                  <a:pt x="10144245" y="9595451"/>
                  <a:pt x="10113421" y="9604586"/>
                </a:cubicBezTo>
                <a:cubicBezTo>
                  <a:pt x="10082597" y="9613721"/>
                  <a:pt x="9960548" y="9587298"/>
                  <a:pt x="9866752" y="9604586"/>
                </a:cubicBezTo>
                <a:cubicBezTo>
                  <a:pt x="9772956" y="9621874"/>
                  <a:pt x="9571447" y="9601595"/>
                  <a:pt x="9449765" y="9604586"/>
                </a:cubicBezTo>
                <a:cubicBezTo>
                  <a:pt x="9328083" y="9607577"/>
                  <a:pt x="9390622" y="9602804"/>
                  <a:pt x="9373415" y="9604586"/>
                </a:cubicBezTo>
                <a:cubicBezTo>
                  <a:pt x="9356208" y="9606368"/>
                  <a:pt x="9043597" y="9559248"/>
                  <a:pt x="8786108" y="9604586"/>
                </a:cubicBezTo>
                <a:cubicBezTo>
                  <a:pt x="8528619" y="9649924"/>
                  <a:pt x="8739126" y="9598589"/>
                  <a:pt x="8709758" y="9604586"/>
                </a:cubicBezTo>
                <a:cubicBezTo>
                  <a:pt x="8680390" y="9610583"/>
                  <a:pt x="8219973" y="9493985"/>
                  <a:pt x="7781814" y="9604586"/>
                </a:cubicBezTo>
                <a:cubicBezTo>
                  <a:pt x="7343655" y="9715187"/>
                  <a:pt x="7549055" y="9556008"/>
                  <a:pt x="7364826" y="9604586"/>
                </a:cubicBezTo>
                <a:cubicBezTo>
                  <a:pt x="7180597" y="9653164"/>
                  <a:pt x="6940885" y="9583644"/>
                  <a:pt x="6607200" y="9604586"/>
                </a:cubicBezTo>
                <a:cubicBezTo>
                  <a:pt x="6273515" y="9625528"/>
                  <a:pt x="6198702" y="9575544"/>
                  <a:pt x="6019894" y="9604586"/>
                </a:cubicBezTo>
                <a:cubicBezTo>
                  <a:pt x="5841086" y="9633628"/>
                  <a:pt x="5967220" y="9596737"/>
                  <a:pt x="5943544" y="9604586"/>
                </a:cubicBezTo>
                <a:cubicBezTo>
                  <a:pt x="5919868" y="9612435"/>
                  <a:pt x="5721194" y="9578999"/>
                  <a:pt x="5526556" y="9604586"/>
                </a:cubicBezTo>
                <a:cubicBezTo>
                  <a:pt x="5331918" y="9630173"/>
                  <a:pt x="4994303" y="9520040"/>
                  <a:pt x="4598611" y="9604586"/>
                </a:cubicBezTo>
                <a:cubicBezTo>
                  <a:pt x="4202919" y="9689132"/>
                  <a:pt x="4550499" y="9598889"/>
                  <a:pt x="4522262" y="9604586"/>
                </a:cubicBezTo>
                <a:cubicBezTo>
                  <a:pt x="4494025" y="9610283"/>
                  <a:pt x="4055828" y="9594714"/>
                  <a:pt x="3764636" y="9604586"/>
                </a:cubicBezTo>
                <a:cubicBezTo>
                  <a:pt x="3473444" y="9614458"/>
                  <a:pt x="3061058" y="9590498"/>
                  <a:pt x="2836691" y="9604586"/>
                </a:cubicBezTo>
                <a:cubicBezTo>
                  <a:pt x="2612325" y="9618674"/>
                  <a:pt x="2362550" y="9531916"/>
                  <a:pt x="1908747" y="9604586"/>
                </a:cubicBezTo>
                <a:cubicBezTo>
                  <a:pt x="1454944" y="9677256"/>
                  <a:pt x="1564741" y="9554926"/>
                  <a:pt x="1321440" y="9604586"/>
                </a:cubicBezTo>
                <a:cubicBezTo>
                  <a:pt x="1078139" y="9654246"/>
                  <a:pt x="1268331" y="9601143"/>
                  <a:pt x="1245090" y="9604586"/>
                </a:cubicBezTo>
                <a:cubicBezTo>
                  <a:pt x="1221849" y="9608029"/>
                  <a:pt x="939018" y="9601220"/>
                  <a:pt x="657783" y="9604586"/>
                </a:cubicBezTo>
                <a:cubicBezTo>
                  <a:pt x="376548" y="9607952"/>
                  <a:pt x="313555" y="9587233"/>
                  <a:pt x="0" y="9604586"/>
                </a:cubicBezTo>
                <a:cubicBezTo>
                  <a:pt x="-3394" y="9328916"/>
                  <a:pt x="52549" y="9259547"/>
                  <a:pt x="0" y="9039610"/>
                </a:cubicBezTo>
                <a:cubicBezTo>
                  <a:pt x="-52549" y="8819673"/>
                  <a:pt x="31006" y="8899415"/>
                  <a:pt x="0" y="8762772"/>
                </a:cubicBezTo>
                <a:cubicBezTo>
                  <a:pt x="-31006" y="8626129"/>
                  <a:pt x="3849" y="8406460"/>
                  <a:pt x="0" y="8293842"/>
                </a:cubicBezTo>
                <a:cubicBezTo>
                  <a:pt x="-3849" y="8181224"/>
                  <a:pt x="20884" y="8116936"/>
                  <a:pt x="0" y="8017004"/>
                </a:cubicBezTo>
                <a:cubicBezTo>
                  <a:pt x="-20884" y="7917072"/>
                  <a:pt x="1085" y="7758062"/>
                  <a:pt x="0" y="7644121"/>
                </a:cubicBezTo>
                <a:cubicBezTo>
                  <a:pt x="-1085" y="7530180"/>
                  <a:pt x="27" y="7446868"/>
                  <a:pt x="0" y="7367282"/>
                </a:cubicBezTo>
                <a:cubicBezTo>
                  <a:pt x="-27" y="7287696"/>
                  <a:pt x="21012" y="6971289"/>
                  <a:pt x="0" y="6802307"/>
                </a:cubicBezTo>
                <a:cubicBezTo>
                  <a:pt x="-21012" y="6633325"/>
                  <a:pt x="30469" y="6484039"/>
                  <a:pt x="0" y="6333377"/>
                </a:cubicBezTo>
                <a:cubicBezTo>
                  <a:pt x="-30469" y="6182715"/>
                  <a:pt x="32512" y="6173916"/>
                  <a:pt x="0" y="6056539"/>
                </a:cubicBezTo>
                <a:cubicBezTo>
                  <a:pt x="-32512" y="5939162"/>
                  <a:pt x="6061" y="5752509"/>
                  <a:pt x="0" y="5491563"/>
                </a:cubicBezTo>
                <a:cubicBezTo>
                  <a:pt x="-6061" y="5230617"/>
                  <a:pt x="21264" y="5346560"/>
                  <a:pt x="0" y="5214725"/>
                </a:cubicBezTo>
                <a:cubicBezTo>
                  <a:pt x="-21264" y="5082890"/>
                  <a:pt x="23343" y="5073642"/>
                  <a:pt x="0" y="4937887"/>
                </a:cubicBezTo>
                <a:cubicBezTo>
                  <a:pt x="-23343" y="4802132"/>
                  <a:pt x="22127" y="4685608"/>
                  <a:pt x="0" y="4468957"/>
                </a:cubicBezTo>
                <a:cubicBezTo>
                  <a:pt x="-22127" y="4252306"/>
                  <a:pt x="40290" y="4125465"/>
                  <a:pt x="0" y="3807936"/>
                </a:cubicBezTo>
                <a:cubicBezTo>
                  <a:pt x="-40290" y="3490407"/>
                  <a:pt x="16810" y="3292538"/>
                  <a:pt x="0" y="3146914"/>
                </a:cubicBezTo>
                <a:cubicBezTo>
                  <a:pt x="-16810" y="3001290"/>
                  <a:pt x="20604" y="2867096"/>
                  <a:pt x="0" y="2774030"/>
                </a:cubicBezTo>
                <a:cubicBezTo>
                  <a:pt x="-20604" y="2680964"/>
                  <a:pt x="18385" y="2302735"/>
                  <a:pt x="0" y="2016963"/>
                </a:cubicBezTo>
                <a:cubicBezTo>
                  <a:pt x="-18385" y="1731191"/>
                  <a:pt x="1777" y="1844852"/>
                  <a:pt x="0" y="1740125"/>
                </a:cubicBezTo>
                <a:cubicBezTo>
                  <a:pt x="-1777" y="1635398"/>
                  <a:pt x="20319" y="1174603"/>
                  <a:pt x="0" y="983058"/>
                </a:cubicBezTo>
                <a:cubicBezTo>
                  <a:pt x="-20319" y="791513"/>
                  <a:pt x="109374" y="311252"/>
                  <a:pt x="0" y="0"/>
                </a:cubicBezTo>
                <a:close/>
              </a:path>
            </a:pathLst>
          </a:custGeom>
          <a:noFill/>
          <a:ln w="193675" cmpd="thickThin">
            <a:solidFill>
              <a:schemeClr val="accent2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13447877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8F15940-DD4B-C4F0-4B0E-5D94ABE24296}"/>
              </a:ext>
            </a:extLst>
          </p:cNvPr>
          <p:cNvSpPr/>
          <p:nvPr/>
        </p:nvSpPr>
        <p:spPr>
          <a:xfrm>
            <a:off x="514317" y="6975467"/>
            <a:ext cx="6526233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0" b="1" dirty="0">
                <a:solidFill>
                  <a:srgbClr val="C00000"/>
                </a:solidFill>
                <a:latin typeface="Century Gothic" panose="020B0502020202020204" pitchFamily="34" charset="0"/>
                <a:cs typeface="Aharoni" pitchFamily="2" charset="-79"/>
              </a:rPr>
              <a:t>Honey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DB60BC-B01B-5963-E46A-F60D124716C2}"/>
              </a:ext>
            </a:extLst>
          </p:cNvPr>
          <p:cNvSpPr/>
          <p:nvPr/>
        </p:nvSpPr>
        <p:spPr>
          <a:xfrm>
            <a:off x="5521898" y="7039259"/>
            <a:ext cx="355566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0" b="1" dirty="0">
                <a:solidFill>
                  <a:srgbClr val="C00000"/>
                </a:solidFill>
                <a:latin typeface="Century Gothic" panose="020B0502020202020204" pitchFamily="34" charset="0"/>
                <a:cs typeface="Aharoni" pitchFamily="2" charset="-79"/>
              </a:rPr>
              <a:t>is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80FE843-F012-154B-73D1-E1BE1638682F}"/>
              </a:ext>
            </a:extLst>
          </p:cNvPr>
          <p:cNvSpPr/>
          <p:nvPr/>
        </p:nvSpPr>
        <p:spPr>
          <a:xfrm>
            <a:off x="8214921" y="7050855"/>
            <a:ext cx="3806708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0" b="1" dirty="0">
                <a:solidFill>
                  <a:srgbClr val="C00000"/>
                </a:solidFill>
                <a:latin typeface="Century Gothic" panose="020B0502020202020204" pitchFamily="34" charset="0"/>
                <a:cs typeface="Aharoni" pitchFamily="2" charset="-79"/>
              </a:rPr>
              <a:t>made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3708E55-02F0-832A-5B6E-2A7953A6D36E}"/>
              </a:ext>
            </a:extLst>
          </p:cNvPr>
          <p:cNvSpPr txBox="1"/>
          <p:nvPr/>
        </p:nvSpPr>
        <p:spPr>
          <a:xfrm>
            <a:off x="6415701" y="5952581"/>
            <a:ext cx="2737944" cy="991341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679581F-3B45-7192-8B3B-DCE61CED64BF}"/>
              </a:ext>
            </a:extLst>
          </p:cNvPr>
          <p:cNvSpPr txBox="1"/>
          <p:nvPr/>
        </p:nvSpPr>
        <p:spPr>
          <a:xfrm>
            <a:off x="9341151" y="5874257"/>
            <a:ext cx="2737944" cy="991341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77EFF5F-9E40-1DB6-A3F9-9D9C83585F26}"/>
              </a:ext>
            </a:extLst>
          </p:cNvPr>
          <p:cNvSpPr/>
          <p:nvPr/>
        </p:nvSpPr>
        <p:spPr>
          <a:xfrm>
            <a:off x="11694746" y="7139395"/>
            <a:ext cx="5177371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500" b="1" dirty="0">
                <a:solidFill>
                  <a:srgbClr val="C00000"/>
                </a:solidFill>
                <a:latin typeface="Century Gothic" panose="020B0502020202020204" pitchFamily="34" charset="0"/>
                <a:cs typeface="Aharoni" pitchFamily="2" charset="-79"/>
              </a:rPr>
              <a:t>by  bees</a:t>
            </a:r>
            <a:r>
              <a:rPr lang="en-US" sz="5000" b="1" dirty="0">
                <a:solidFill>
                  <a:srgbClr val="C00000"/>
                </a:solidFill>
                <a:latin typeface="Century Gothic" panose="020B0502020202020204" pitchFamily="34" charset="0"/>
                <a:cs typeface="Aharoni" pitchFamily="2" charset="-79"/>
              </a:rPr>
              <a:t>.</a:t>
            </a:r>
          </a:p>
        </p:txBody>
      </p:sp>
      <p:pic>
        <p:nvPicPr>
          <p:cNvPr id="25" name="Picture 24" descr="bee-hive01_animated.gif">
            <a:extLst>
              <a:ext uri="{FF2B5EF4-FFF2-40B4-BE49-F238E27FC236}">
                <a16:creationId xmlns:a16="http://schemas.microsoft.com/office/drawing/2014/main" id="{726FD14F-03E3-D66D-40EF-58BB0C5C0E5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35365" y="3722565"/>
            <a:ext cx="3511040" cy="2401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0783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4" grpId="0"/>
      <p:bldP spid="19" grpId="0"/>
      <p:bldP spid="10" grpId="0"/>
      <p:bldP spid="18" grpId="0"/>
      <p:bldP spid="20" grpId="0"/>
      <p:bldP spid="21" grpId="0" animBg="1"/>
      <p:bldP spid="22" grpId="0" animBg="1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12A1C2-B2CC-B6D4-BE01-5DE8B872B3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69798-7FE1-62EC-52A8-DFAC6997C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826" y="3007154"/>
            <a:ext cx="16378259" cy="1747908"/>
          </a:xfrm>
          <a:ln w="57150">
            <a:noFill/>
          </a:ln>
        </p:spPr>
        <p:txBody>
          <a:bodyPr>
            <a:noAutofit/>
          </a:bodyPr>
          <a:lstStyle/>
          <a:p>
            <a:pPr algn="ctr"/>
            <a:r>
              <a:rPr lang="en-US" sz="7822" b="1" dirty="0">
                <a:latin typeface="Century Gothic" panose="020B0502020202020204" pitchFamily="34" charset="0"/>
              </a:rPr>
              <a:t>1-  Scientists    </a:t>
            </a:r>
            <a:r>
              <a:rPr lang="en-US" sz="7822" b="1" u="sng" dirty="0">
                <a:latin typeface="Century Gothic" panose="020B0502020202020204" pitchFamily="34" charset="0"/>
              </a:rPr>
              <a:t>do</a:t>
            </a:r>
            <a:r>
              <a:rPr lang="en-US" sz="7822" b="1" dirty="0">
                <a:latin typeface="Century Gothic" panose="020B0502020202020204" pitchFamily="34" charset="0"/>
              </a:rPr>
              <a:t>    experiments.</a:t>
            </a:r>
            <a:endParaRPr lang="ar-KW" sz="7822" b="1" dirty="0">
              <a:latin typeface="Century Gothic" panose="020B0502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41231B5-7DD8-ACA6-42C9-ADC01FFDFAAB}"/>
              </a:ext>
            </a:extLst>
          </p:cNvPr>
          <p:cNvSpPr txBox="1">
            <a:spLocks/>
          </p:cNvSpPr>
          <p:nvPr/>
        </p:nvSpPr>
        <p:spPr>
          <a:xfrm>
            <a:off x="1920923" y="1725785"/>
            <a:ext cx="3880318" cy="1313374"/>
          </a:xfrm>
          <a:prstGeom prst="rect">
            <a:avLst/>
          </a:prstGeom>
          <a:ln w="28575">
            <a:solidFill>
              <a:srgbClr val="990099"/>
            </a:solidFill>
          </a:ln>
        </p:spPr>
        <p:txBody>
          <a:bodyPr vert="horz" lIns="130048" tIns="65024" rIns="130048" bIns="65024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111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Subject</a:t>
            </a:r>
            <a:endParaRPr lang="ar-KW" sz="7111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E77BCE6-AEA3-9184-4DEC-7F5872BA6505}"/>
              </a:ext>
            </a:extLst>
          </p:cNvPr>
          <p:cNvSpPr txBox="1">
            <a:spLocks/>
          </p:cNvSpPr>
          <p:nvPr/>
        </p:nvSpPr>
        <p:spPr>
          <a:xfrm>
            <a:off x="6821238" y="1709783"/>
            <a:ext cx="2479970" cy="1313374"/>
          </a:xfrm>
          <a:prstGeom prst="rect">
            <a:avLst/>
          </a:prstGeom>
          <a:ln w="28575">
            <a:solidFill>
              <a:srgbClr val="990099"/>
            </a:solidFill>
          </a:ln>
        </p:spPr>
        <p:txBody>
          <a:bodyPr vert="horz" lIns="130048" tIns="65024" rIns="130048" bIns="65024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111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verb</a:t>
            </a:r>
            <a:endParaRPr lang="ar-KW" sz="7111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C2994E4-1215-B411-8999-FA1E8206C3BE}"/>
              </a:ext>
            </a:extLst>
          </p:cNvPr>
          <p:cNvSpPr txBox="1">
            <a:spLocks/>
          </p:cNvSpPr>
          <p:nvPr/>
        </p:nvSpPr>
        <p:spPr>
          <a:xfrm>
            <a:off x="10451818" y="1739952"/>
            <a:ext cx="4138030" cy="1313374"/>
          </a:xfrm>
          <a:prstGeom prst="rect">
            <a:avLst/>
          </a:prstGeom>
          <a:ln w="28575">
            <a:solidFill>
              <a:srgbClr val="990099"/>
            </a:solidFill>
          </a:ln>
        </p:spPr>
        <p:txBody>
          <a:bodyPr vert="horz" lIns="130048" tIns="65024" rIns="130048" bIns="65024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111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Object</a:t>
            </a:r>
            <a:endParaRPr lang="ar-KW" sz="7111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9A4282B-8306-7B72-243A-0362A0D0C6E1}"/>
              </a:ext>
            </a:extLst>
          </p:cNvPr>
          <p:cNvCxnSpPr>
            <a:cxnSpLocks/>
          </p:cNvCxnSpPr>
          <p:nvPr/>
        </p:nvCxnSpPr>
        <p:spPr>
          <a:xfrm flipH="1">
            <a:off x="3956728" y="4260258"/>
            <a:ext cx="5776845" cy="291006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957F6F82-C1EE-44B8-D1B6-A77D45196306}"/>
              </a:ext>
            </a:extLst>
          </p:cNvPr>
          <p:cNvSpPr/>
          <p:nvPr/>
        </p:nvSpPr>
        <p:spPr>
          <a:xfrm>
            <a:off x="6415701" y="5952581"/>
            <a:ext cx="2615050" cy="967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689" b="1" dirty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is / are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79AE753-DBB2-A9B0-4466-2FDDC502537F}"/>
              </a:ext>
            </a:extLst>
          </p:cNvPr>
          <p:cNvSpPr/>
          <p:nvPr/>
        </p:nvSpPr>
        <p:spPr>
          <a:xfrm>
            <a:off x="9210045" y="5976093"/>
            <a:ext cx="2904156" cy="967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689" b="1" dirty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V3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FFB279CE-34D0-1CED-1CE7-E60CAFC4FEB0}"/>
              </a:ext>
            </a:extLst>
          </p:cNvPr>
          <p:cNvSpPr/>
          <p:nvPr/>
        </p:nvSpPr>
        <p:spPr>
          <a:xfrm>
            <a:off x="158826" y="146266"/>
            <a:ext cx="17031894" cy="9454934"/>
          </a:xfrm>
          <a:custGeom>
            <a:avLst/>
            <a:gdLst>
              <a:gd name="connsiteX0" fmla="*/ 0 w 17031894"/>
              <a:gd name="connsiteY0" fmla="*/ 0 h 9604586"/>
              <a:gd name="connsiteX1" fmla="*/ 246669 w 17031894"/>
              <a:gd name="connsiteY1" fmla="*/ 0 h 9604586"/>
              <a:gd name="connsiteX2" fmla="*/ 1004294 w 17031894"/>
              <a:gd name="connsiteY2" fmla="*/ 0 h 9604586"/>
              <a:gd name="connsiteX3" fmla="*/ 1421282 w 17031894"/>
              <a:gd name="connsiteY3" fmla="*/ 0 h 9604586"/>
              <a:gd name="connsiteX4" fmla="*/ 2178908 w 17031894"/>
              <a:gd name="connsiteY4" fmla="*/ 0 h 9604586"/>
              <a:gd name="connsiteX5" fmla="*/ 2255258 w 17031894"/>
              <a:gd name="connsiteY5" fmla="*/ 0 h 9604586"/>
              <a:gd name="connsiteX6" fmla="*/ 3183202 w 17031894"/>
              <a:gd name="connsiteY6" fmla="*/ 0 h 9604586"/>
              <a:gd name="connsiteX7" fmla="*/ 3259552 w 17031894"/>
              <a:gd name="connsiteY7" fmla="*/ 0 h 9604586"/>
              <a:gd name="connsiteX8" fmla="*/ 3506221 w 17031894"/>
              <a:gd name="connsiteY8" fmla="*/ 0 h 9604586"/>
              <a:gd name="connsiteX9" fmla="*/ 3752890 w 17031894"/>
              <a:gd name="connsiteY9" fmla="*/ 0 h 9604586"/>
              <a:gd name="connsiteX10" fmla="*/ 3829240 w 17031894"/>
              <a:gd name="connsiteY10" fmla="*/ 0 h 9604586"/>
              <a:gd name="connsiteX11" fmla="*/ 4246227 w 17031894"/>
              <a:gd name="connsiteY11" fmla="*/ 0 h 9604586"/>
              <a:gd name="connsiteX12" fmla="*/ 4663215 w 17031894"/>
              <a:gd name="connsiteY12" fmla="*/ 0 h 9604586"/>
              <a:gd name="connsiteX13" fmla="*/ 5591160 w 17031894"/>
              <a:gd name="connsiteY13" fmla="*/ 0 h 9604586"/>
              <a:gd name="connsiteX14" fmla="*/ 6008147 w 17031894"/>
              <a:gd name="connsiteY14" fmla="*/ 0 h 9604586"/>
              <a:gd name="connsiteX15" fmla="*/ 6254816 w 17031894"/>
              <a:gd name="connsiteY15" fmla="*/ 0 h 9604586"/>
              <a:gd name="connsiteX16" fmla="*/ 6671804 w 17031894"/>
              <a:gd name="connsiteY16" fmla="*/ 0 h 9604586"/>
              <a:gd name="connsiteX17" fmla="*/ 7429430 w 17031894"/>
              <a:gd name="connsiteY17" fmla="*/ 0 h 9604586"/>
              <a:gd name="connsiteX18" fmla="*/ 7846417 w 17031894"/>
              <a:gd name="connsiteY18" fmla="*/ 0 h 9604586"/>
              <a:gd name="connsiteX19" fmla="*/ 8774362 w 17031894"/>
              <a:gd name="connsiteY19" fmla="*/ 0 h 9604586"/>
              <a:gd name="connsiteX20" fmla="*/ 9361669 w 17031894"/>
              <a:gd name="connsiteY20" fmla="*/ 0 h 9604586"/>
              <a:gd name="connsiteX21" fmla="*/ 9608337 w 17031894"/>
              <a:gd name="connsiteY21" fmla="*/ 0 h 9604586"/>
              <a:gd name="connsiteX22" fmla="*/ 10365963 w 17031894"/>
              <a:gd name="connsiteY22" fmla="*/ 0 h 9604586"/>
              <a:gd name="connsiteX23" fmla="*/ 11293908 w 17031894"/>
              <a:gd name="connsiteY23" fmla="*/ 0 h 9604586"/>
              <a:gd name="connsiteX24" fmla="*/ 11540576 w 17031894"/>
              <a:gd name="connsiteY24" fmla="*/ 0 h 9604586"/>
              <a:gd name="connsiteX25" fmla="*/ 11957564 w 17031894"/>
              <a:gd name="connsiteY25" fmla="*/ 0 h 9604586"/>
              <a:gd name="connsiteX26" fmla="*/ 12544871 w 17031894"/>
              <a:gd name="connsiteY26" fmla="*/ 0 h 9604586"/>
              <a:gd name="connsiteX27" fmla="*/ 12791540 w 17031894"/>
              <a:gd name="connsiteY27" fmla="*/ 0 h 9604586"/>
              <a:gd name="connsiteX28" fmla="*/ 12867890 w 17031894"/>
              <a:gd name="connsiteY28" fmla="*/ 0 h 9604586"/>
              <a:gd name="connsiteX29" fmla="*/ 13114558 w 17031894"/>
              <a:gd name="connsiteY29" fmla="*/ 0 h 9604586"/>
              <a:gd name="connsiteX30" fmla="*/ 14042503 w 17031894"/>
              <a:gd name="connsiteY30" fmla="*/ 0 h 9604586"/>
              <a:gd name="connsiteX31" fmla="*/ 14800129 w 17031894"/>
              <a:gd name="connsiteY31" fmla="*/ 0 h 9604586"/>
              <a:gd name="connsiteX32" fmla="*/ 15557754 w 17031894"/>
              <a:gd name="connsiteY32" fmla="*/ 0 h 9604586"/>
              <a:gd name="connsiteX33" fmla="*/ 15804423 w 17031894"/>
              <a:gd name="connsiteY33" fmla="*/ 0 h 9604586"/>
              <a:gd name="connsiteX34" fmla="*/ 17031894 w 17031894"/>
              <a:gd name="connsiteY34" fmla="*/ 0 h 9604586"/>
              <a:gd name="connsiteX35" fmla="*/ 17031894 w 17031894"/>
              <a:gd name="connsiteY35" fmla="*/ 468930 h 9604586"/>
              <a:gd name="connsiteX36" fmla="*/ 17031894 w 17031894"/>
              <a:gd name="connsiteY36" fmla="*/ 841814 h 9604586"/>
              <a:gd name="connsiteX37" fmla="*/ 17031894 w 17031894"/>
              <a:gd name="connsiteY37" fmla="*/ 1310744 h 9604586"/>
              <a:gd name="connsiteX38" fmla="*/ 17031894 w 17031894"/>
              <a:gd name="connsiteY38" fmla="*/ 1971765 h 9604586"/>
              <a:gd name="connsiteX39" fmla="*/ 17031894 w 17031894"/>
              <a:gd name="connsiteY39" fmla="*/ 2248603 h 9604586"/>
              <a:gd name="connsiteX40" fmla="*/ 17031894 w 17031894"/>
              <a:gd name="connsiteY40" fmla="*/ 3005670 h 9604586"/>
              <a:gd name="connsiteX41" fmla="*/ 17031894 w 17031894"/>
              <a:gd name="connsiteY41" fmla="*/ 3474600 h 9604586"/>
              <a:gd name="connsiteX42" fmla="*/ 17031894 w 17031894"/>
              <a:gd name="connsiteY42" fmla="*/ 3847484 h 9604586"/>
              <a:gd name="connsiteX43" fmla="*/ 17031894 w 17031894"/>
              <a:gd name="connsiteY43" fmla="*/ 4316414 h 9604586"/>
              <a:gd name="connsiteX44" fmla="*/ 17031894 w 17031894"/>
              <a:gd name="connsiteY44" fmla="*/ 4689298 h 9604586"/>
              <a:gd name="connsiteX45" fmla="*/ 17031894 w 17031894"/>
              <a:gd name="connsiteY45" fmla="*/ 5062182 h 9604586"/>
              <a:gd name="connsiteX46" fmla="*/ 17031894 w 17031894"/>
              <a:gd name="connsiteY46" fmla="*/ 5435066 h 9604586"/>
              <a:gd name="connsiteX47" fmla="*/ 17031894 w 17031894"/>
              <a:gd name="connsiteY47" fmla="*/ 5711904 h 9604586"/>
              <a:gd name="connsiteX48" fmla="*/ 17031894 w 17031894"/>
              <a:gd name="connsiteY48" fmla="*/ 6372925 h 9604586"/>
              <a:gd name="connsiteX49" fmla="*/ 17031894 w 17031894"/>
              <a:gd name="connsiteY49" fmla="*/ 6745809 h 9604586"/>
              <a:gd name="connsiteX50" fmla="*/ 17031894 w 17031894"/>
              <a:gd name="connsiteY50" fmla="*/ 7502877 h 9604586"/>
              <a:gd name="connsiteX51" fmla="*/ 17031894 w 17031894"/>
              <a:gd name="connsiteY51" fmla="*/ 8163898 h 9604586"/>
              <a:gd name="connsiteX52" fmla="*/ 17031894 w 17031894"/>
              <a:gd name="connsiteY52" fmla="*/ 8632828 h 9604586"/>
              <a:gd name="connsiteX53" fmla="*/ 17031894 w 17031894"/>
              <a:gd name="connsiteY53" fmla="*/ 9101758 h 9604586"/>
              <a:gd name="connsiteX54" fmla="*/ 17031894 w 17031894"/>
              <a:gd name="connsiteY54" fmla="*/ 9604586 h 9604586"/>
              <a:gd name="connsiteX55" fmla="*/ 16955544 w 17031894"/>
              <a:gd name="connsiteY55" fmla="*/ 9604586 h 9604586"/>
              <a:gd name="connsiteX56" fmla="*/ 16538556 w 17031894"/>
              <a:gd name="connsiteY56" fmla="*/ 9604586 h 9604586"/>
              <a:gd name="connsiteX57" fmla="*/ 16291888 w 17031894"/>
              <a:gd name="connsiteY57" fmla="*/ 9604586 h 9604586"/>
              <a:gd name="connsiteX58" fmla="*/ 15534262 w 17031894"/>
              <a:gd name="connsiteY58" fmla="*/ 9604586 h 9604586"/>
              <a:gd name="connsiteX59" fmla="*/ 15117274 w 17031894"/>
              <a:gd name="connsiteY59" fmla="*/ 9604586 h 9604586"/>
              <a:gd name="connsiteX60" fmla="*/ 15040924 w 17031894"/>
              <a:gd name="connsiteY60" fmla="*/ 9604586 h 9604586"/>
              <a:gd name="connsiteX61" fmla="*/ 14453618 w 17031894"/>
              <a:gd name="connsiteY61" fmla="*/ 9604586 h 9604586"/>
              <a:gd name="connsiteX62" fmla="*/ 13695992 w 17031894"/>
              <a:gd name="connsiteY62" fmla="*/ 9604586 h 9604586"/>
              <a:gd name="connsiteX63" fmla="*/ 13449323 w 17031894"/>
              <a:gd name="connsiteY63" fmla="*/ 9604586 h 9604586"/>
              <a:gd name="connsiteX64" fmla="*/ 12691698 w 17031894"/>
              <a:gd name="connsiteY64" fmla="*/ 9604586 h 9604586"/>
              <a:gd name="connsiteX65" fmla="*/ 12274710 w 17031894"/>
              <a:gd name="connsiteY65" fmla="*/ 9604586 h 9604586"/>
              <a:gd name="connsiteX66" fmla="*/ 12198360 w 17031894"/>
              <a:gd name="connsiteY66" fmla="*/ 9604586 h 9604586"/>
              <a:gd name="connsiteX67" fmla="*/ 11611053 w 17031894"/>
              <a:gd name="connsiteY67" fmla="*/ 9604586 h 9604586"/>
              <a:gd name="connsiteX68" fmla="*/ 11364384 w 17031894"/>
              <a:gd name="connsiteY68" fmla="*/ 9604586 h 9604586"/>
              <a:gd name="connsiteX69" fmla="*/ 11117716 w 17031894"/>
              <a:gd name="connsiteY69" fmla="*/ 9604586 h 9604586"/>
              <a:gd name="connsiteX70" fmla="*/ 10189771 w 17031894"/>
              <a:gd name="connsiteY70" fmla="*/ 9604586 h 9604586"/>
              <a:gd name="connsiteX71" fmla="*/ 10113421 w 17031894"/>
              <a:gd name="connsiteY71" fmla="*/ 9604586 h 9604586"/>
              <a:gd name="connsiteX72" fmla="*/ 9866752 w 17031894"/>
              <a:gd name="connsiteY72" fmla="*/ 9604586 h 9604586"/>
              <a:gd name="connsiteX73" fmla="*/ 9449765 w 17031894"/>
              <a:gd name="connsiteY73" fmla="*/ 9604586 h 9604586"/>
              <a:gd name="connsiteX74" fmla="*/ 9373415 w 17031894"/>
              <a:gd name="connsiteY74" fmla="*/ 9604586 h 9604586"/>
              <a:gd name="connsiteX75" fmla="*/ 8786108 w 17031894"/>
              <a:gd name="connsiteY75" fmla="*/ 9604586 h 9604586"/>
              <a:gd name="connsiteX76" fmla="*/ 8709758 w 17031894"/>
              <a:gd name="connsiteY76" fmla="*/ 9604586 h 9604586"/>
              <a:gd name="connsiteX77" fmla="*/ 7781814 w 17031894"/>
              <a:gd name="connsiteY77" fmla="*/ 9604586 h 9604586"/>
              <a:gd name="connsiteX78" fmla="*/ 7364826 w 17031894"/>
              <a:gd name="connsiteY78" fmla="*/ 9604586 h 9604586"/>
              <a:gd name="connsiteX79" fmla="*/ 6607200 w 17031894"/>
              <a:gd name="connsiteY79" fmla="*/ 9604586 h 9604586"/>
              <a:gd name="connsiteX80" fmla="*/ 6019894 w 17031894"/>
              <a:gd name="connsiteY80" fmla="*/ 9604586 h 9604586"/>
              <a:gd name="connsiteX81" fmla="*/ 5943544 w 17031894"/>
              <a:gd name="connsiteY81" fmla="*/ 9604586 h 9604586"/>
              <a:gd name="connsiteX82" fmla="*/ 5526556 w 17031894"/>
              <a:gd name="connsiteY82" fmla="*/ 9604586 h 9604586"/>
              <a:gd name="connsiteX83" fmla="*/ 4598611 w 17031894"/>
              <a:gd name="connsiteY83" fmla="*/ 9604586 h 9604586"/>
              <a:gd name="connsiteX84" fmla="*/ 4522262 w 17031894"/>
              <a:gd name="connsiteY84" fmla="*/ 9604586 h 9604586"/>
              <a:gd name="connsiteX85" fmla="*/ 3764636 w 17031894"/>
              <a:gd name="connsiteY85" fmla="*/ 9604586 h 9604586"/>
              <a:gd name="connsiteX86" fmla="*/ 2836691 w 17031894"/>
              <a:gd name="connsiteY86" fmla="*/ 9604586 h 9604586"/>
              <a:gd name="connsiteX87" fmla="*/ 1908747 w 17031894"/>
              <a:gd name="connsiteY87" fmla="*/ 9604586 h 9604586"/>
              <a:gd name="connsiteX88" fmla="*/ 1321440 w 17031894"/>
              <a:gd name="connsiteY88" fmla="*/ 9604586 h 9604586"/>
              <a:gd name="connsiteX89" fmla="*/ 1245090 w 17031894"/>
              <a:gd name="connsiteY89" fmla="*/ 9604586 h 9604586"/>
              <a:gd name="connsiteX90" fmla="*/ 657783 w 17031894"/>
              <a:gd name="connsiteY90" fmla="*/ 9604586 h 9604586"/>
              <a:gd name="connsiteX91" fmla="*/ 0 w 17031894"/>
              <a:gd name="connsiteY91" fmla="*/ 9604586 h 9604586"/>
              <a:gd name="connsiteX92" fmla="*/ 0 w 17031894"/>
              <a:gd name="connsiteY92" fmla="*/ 9039610 h 9604586"/>
              <a:gd name="connsiteX93" fmla="*/ 0 w 17031894"/>
              <a:gd name="connsiteY93" fmla="*/ 8762772 h 9604586"/>
              <a:gd name="connsiteX94" fmla="*/ 0 w 17031894"/>
              <a:gd name="connsiteY94" fmla="*/ 8293842 h 9604586"/>
              <a:gd name="connsiteX95" fmla="*/ 0 w 17031894"/>
              <a:gd name="connsiteY95" fmla="*/ 8017004 h 9604586"/>
              <a:gd name="connsiteX96" fmla="*/ 0 w 17031894"/>
              <a:gd name="connsiteY96" fmla="*/ 7644121 h 9604586"/>
              <a:gd name="connsiteX97" fmla="*/ 0 w 17031894"/>
              <a:gd name="connsiteY97" fmla="*/ 7367282 h 9604586"/>
              <a:gd name="connsiteX98" fmla="*/ 0 w 17031894"/>
              <a:gd name="connsiteY98" fmla="*/ 6802307 h 9604586"/>
              <a:gd name="connsiteX99" fmla="*/ 0 w 17031894"/>
              <a:gd name="connsiteY99" fmla="*/ 6333377 h 9604586"/>
              <a:gd name="connsiteX100" fmla="*/ 0 w 17031894"/>
              <a:gd name="connsiteY100" fmla="*/ 6056539 h 9604586"/>
              <a:gd name="connsiteX101" fmla="*/ 0 w 17031894"/>
              <a:gd name="connsiteY101" fmla="*/ 5491563 h 9604586"/>
              <a:gd name="connsiteX102" fmla="*/ 0 w 17031894"/>
              <a:gd name="connsiteY102" fmla="*/ 5214725 h 9604586"/>
              <a:gd name="connsiteX103" fmla="*/ 0 w 17031894"/>
              <a:gd name="connsiteY103" fmla="*/ 4937887 h 9604586"/>
              <a:gd name="connsiteX104" fmla="*/ 0 w 17031894"/>
              <a:gd name="connsiteY104" fmla="*/ 4468957 h 9604586"/>
              <a:gd name="connsiteX105" fmla="*/ 0 w 17031894"/>
              <a:gd name="connsiteY105" fmla="*/ 3807936 h 9604586"/>
              <a:gd name="connsiteX106" fmla="*/ 0 w 17031894"/>
              <a:gd name="connsiteY106" fmla="*/ 3146914 h 9604586"/>
              <a:gd name="connsiteX107" fmla="*/ 0 w 17031894"/>
              <a:gd name="connsiteY107" fmla="*/ 2774030 h 9604586"/>
              <a:gd name="connsiteX108" fmla="*/ 0 w 17031894"/>
              <a:gd name="connsiteY108" fmla="*/ 2016963 h 9604586"/>
              <a:gd name="connsiteX109" fmla="*/ 0 w 17031894"/>
              <a:gd name="connsiteY109" fmla="*/ 1740125 h 9604586"/>
              <a:gd name="connsiteX110" fmla="*/ 0 w 17031894"/>
              <a:gd name="connsiteY110" fmla="*/ 983058 h 9604586"/>
              <a:gd name="connsiteX111" fmla="*/ 0 w 17031894"/>
              <a:gd name="connsiteY111" fmla="*/ 0 h 9604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17031894" h="9604586" extrusionOk="0">
                <a:moveTo>
                  <a:pt x="0" y="0"/>
                </a:moveTo>
                <a:cubicBezTo>
                  <a:pt x="53068" y="-27231"/>
                  <a:pt x="194298" y="15281"/>
                  <a:pt x="246669" y="0"/>
                </a:cubicBezTo>
                <a:cubicBezTo>
                  <a:pt x="299040" y="-15281"/>
                  <a:pt x="633932" y="67728"/>
                  <a:pt x="1004294" y="0"/>
                </a:cubicBezTo>
                <a:cubicBezTo>
                  <a:pt x="1374656" y="-67728"/>
                  <a:pt x="1272854" y="6858"/>
                  <a:pt x="1421282" y="0"/>
                </a:cubicBezTo>
                <a:cubicBezTo>
                  <a:pt x="1569710" y="-6858"/>
                  <a:pt x="1926431" y="61868"/>
                  <a:pt x="2178908" y="0"/>
                </a:cubicBezTo>
                <a:cubicBezTo>
                  <a:pt x="2431385" y="-61868"/>
                  <a:pt x="2234136" y="5039"/>
                  <a:pt x="2255258" y="0"/>
                </a:cubicBezTo>
                <a:cubicBezTo>
                  <a:pt x="2276380" y="-5039"/>
                  <a:pt x="2762170" y="52224"/>
                  <a:pt x="3183202" y="0"/>
                </a:cubicBezTo>
                <a:cubicBezTo>
                  <a:pt x="3604234" y="-52224"/>
                  <a:pt x="3226675" y="6348"/>
                  <a:pt x="3259552" y="0"/>
                </a:cubicBezTo>
                <a:cubicBezTo>
                  <a:pt x="3292429" y="-6348"/>
                  <a:pt x="3412640" y="19418"/>
                  <a:pt x="3506221" y="0"/>
                </a:cubicBezTo>
                <a:cubicBezTo>
                  <a:pt x="3599802" y="-19418"/>
                  <a:pt x="3696828" y="10693"/>
                  <a:pt x="3752890" y="0"/>
                </a:cubicBezTo>
                <a:cubicBezTo>
                  <a:pt x="3808952" y="-10693"/>
                  <a:pt x="3798664" y="459"/>
                  <a:pt x="3829240" y="0"/>
                </a:cubicBezTo>
                <a:cubicBezTo>
                  <a:pt x="3859816" y="-459"/>
                  <a:pt x="4121404" y="29222"/>
                  <a:pt x="4246227" y="0"/>
                </a:cubicBezTo>
                <a:cubicBezTo>
                  <a:pt x="4371050" y="-29222"/>
                  <a:pt x="4495950" y="37918"/>
                  <a:pt x="4663215" y="0"/>
                </a:cubicBezTo>
                <a:cubicBezTo>
                  <a:pt x="4830480" y="-37918"/>
                  <a:pt x="5171951" y="84815"/>
                  <a:pt x="5591160" y="0"/>
                </a:cubicBezTo>
                <a:cubicBezTo>
                  <a:pt x="6010369" y="-84815"/>
                  <a:pt x="5802958" y="13698"/>
                  <a:pt x="6008147" y="0"/>
                </a:cubicBezTo>
                <a:cubicBezTo>
                  <a:pt x="6213336" y="-13698"/>
                  <a:pt x="6140457" y="21537"/>
                  <a:pt x="6254816" y="0"/>
                </a:cubicBezTo>
                <a:cubicBezTo>
                  <a:pt x="6369175" y="-21537"/>
                  <a:pt x="6480827" y="7771"/>
                  <a:pt x="6671804" y="0"/>
                </a:cubicBezTo>
                <a:cubicBezTo>
                  <a:pt x="6862781" y="-7771"/>
                  <a:pt x="7109430" y="62520"/>
                  <a:pt x="7429430" y="0"/>
                </a:cubicBezTo>
                <a:cubicBezTo>
                  <a:pt x="7749430" y="-62520"/>
                  <a:pt x="7644789" y="44134"/>
                  <a:pt x="7846417" y="0"/>
                </a:cubicBezTo>
                <a:cubicBezTo>
                  <a:pt x="8048045" y="-44134"/>
                  <a:pt x="8481892" y="48218"/>
                  <a:pt x="8774362" y="0"/>
                </a:cubicBezTo>
                <a:cubicBezTo>
                  <a:pt x="9066832" y="-48218"/>
                  <a:pt x="9167257" y="11995"/>
                  <a:pt x="9361669" y="0"/>
                </a:cubicBezTo>
                <a:cubicBezTo>
                  <a:pt x="9556081" y="-11995"/>
                  <a:pt x="9539448" y="4165"/>
                  <a:pt x="9608337" y="0"/>
                </a:cubicBezTo>
                <a:cubicBezTo>
                  <a:pt x="9677226" y="-4165"/>
                  <a:pt x="10018027" y="42257"/>
                  <a:pt x="10365963" y="0"/>
                </a:cubicBezTo>
                <a:cubicBezTo>
                  <a:pt x="10713899" y="-42257"/>
                  <a:pt x="10957226" y="37290"/>
                  <a:pt x="11293908" y="0"/>
                </a:cubicBezTo>
                <a:cubicBezTo>
                  <a:pt x="11630590" y="-37290"/>
                  <a:pt x="11422090" y="9631"/>
                  <a:pt x="11540576" y="0"/>
                </a:cubicBezTo>
                <a:cubicBezTo>
                  <a:pt x="11659062" y="-9631"/>
                  <a:pt x="11824145" y="29401"/>
                  <a:pt x="11957564" y="0"/>
                </a:cubicBezTo>
                <a:cubicBezTo>
                  <a:pt x="12090983" y="-29401"/>
                  <a:pt x="12261845" y="48786"/>
                  <a:pt x="12544871" y="0"/>
                </a:cubicBezTo>
                <a:cubicBezTo>
                  <a:pt x="12827897" y="-48786"/>
                  <a:pt x="12712181" y="13417"/>
                  <a:pt x="12791540" y="0"/>
                </a:cubicBezTo>
                <a:cubicBezTo>
                  <a:pt x="12870899" y="-13417"/>
                  <a:pt x="12834111" y="5998"/>
                  <a:pt x="12867890" y="0"/>
                </a:cubicBezTo>
                <a:cubicBezTo>
                  <a:pt x="12901669" y="-5998"/>
                  <a:pt x="13055895" y="23510"/>
                  <a:pt x="13114558" y="0"/>
                </a:cubicBezTo>
                <a:cubicBezTo>
                  <a:pt x="13173221" y="-23510"/>
                  <a:pt x="13845008" y="79800"/>
                  <a:pt x="14042503" y="0"/>
                </a:cubicBezTo>
                <a:cubicBezTo>
                  <a:pt x="14239998" y="-79800"/>
                  <a:pt x="14614043" y="83249"/>
                  <a:pt x="14800129" y="0"/>
                </a:cubicBezTo>
                <a:cubicBezTo>
                  <a:pt x="14986215" y="-83249"/>
                  <a:pt x="15385914" y="9036"/>
                  <a:pt x="15557754" y="0"/>
                </a:cubicBezTo>
                <a:cubicBezTo>
                  <a:pt x="15729594" y="-9036"/>
                  <a:pt x="15747225" y="6908"/>
                  <a:pt x="15804423" y="0"/>
                </a:cubicBezTo>
                <a:cubicBezTo>
                  <a:pt x="15861621" y="-6908"/>
                  <a:pt x="16752092" y="102940"/>
                  <a:pt x="17031894" y="0"/>
                </a:cubicBezTo>
                <a:cubicBezTo>
                  <a:pt x="17056192" y="160289"/>
                  <a:pt x="17005789" y="235814"/>
                  <a:pt x="17031894" y="468930"/>
                </a:cubicBezTo>
                <a:cubicBezTo>
                  <a:pt x="17057999" y="702046"/>
                  <a:pt x="17028853" y="722125"/>
                  <a:pt x="17031894" y="841814"/>
                </a:cubicBezTo>
                <a:cubicBezTo>
                  <a:pt x="17034935" y="961503"/>
                  <a:pt x="16992272" y="1081814"/>
                  <a:pt x="17031894" y="1310744"/>
                </a:cubicBezTo>
                <a:cubicBezTo>
                  <a:pt x="17071516" y="1539674"/>
                  <a:pt x="17008427" y="1813828"/>
                  <a:pt x="17031894" y="1971765"/>
                </a:cubicBezTo>
                <a:cubicBezTo>
                  <a:pt x="17055361" y="2129702"/>
                  <a:pt x="17017490" y="2135441"/>
                  <a:pt x="17031894" y="2248603"/>
                </a:cubicBezTo>
                <a:cubicBezTo>
                  <a:pt x="17046298" y="2361765"/>
                  <a:pt x="16977113" y="2760302"/>
                  <a:pt x="17031894" y="3005670"/>
                </a:cubicBezTo>
                <a:cubicBezTo>
                  <a:pt x="17086675" y="3251038"/>
                  <a:pt x="17016744" y="3294163"/>
                  <a:pt x="17031894" y="3474600"/>
                </a:cubicBezTo>
                <a:cubicBezTo>
                  <a:pt x="17047044" y="3655037"/>
                  <a:pt x="17014365" y="3683671"/>
                  <a:pt x="17031894" y="3847484"/>
                </a:cubicBezTo>
                <a:cubicBezTo>
                  <a:pt x="17049423" y="4011297"/>
                  <a:pt x="17019515" y="4155090"/>
                  <a:pt x="17031894" y="4316414"/>
                </a:cubicBezTo>
                <a:cubicBezTo>
                  <a:pt x="17044273" y="4477738"/>
                  <a:pt x="17028757" y="4545199"/>
                  <a:pt x="17031894" y="4689298"/>
                </a:cubicBezTo>
                <a:cubicBezTo>
                  <a:pt x="17035031" y="4833397"/>
                  <a:pt x="17005030" y="4957713"/>
                  <a:pt x="17031894" y="5062182"/>
                </a:cubicBezTo>
                <a:cubicBezTo>
                  <a:pt x="17058758" y="5166651"/>
                  <a:pt x="17031619" y="5326000"/>
                  <a:pt x="17031894" y="5435066"/>
                </a:cubicBezTo>
                <a:cubicBezTo>
                  <a:pt x="17032169" y="5544132"/>
                  <a:pt x="17005545" y="5585809"/>
                  <a:pt x="17031894" y="5711904"/>
                </a:cubicBezTo>
                <a:cubicBezTo>
                  <a:pt x="17058243" y="5837999"/>
                  <a:pt x="17009103" y="6109770"/>
                  <a:pt x="17031894" y="6372925"/>
                </a:cubicBezTo>
                <a:cubicBezTo>
                  <a:pt x="17054685" y="6636080"/>
                  <a:pt x="17007534" y="6633500"/>
                  <a:pt x="17031894" y="6745809"/>
                </a:cubicBezTo>
                <a:cubicBezTo>
                  <a:pt x="17056254" y="6858118"/>
                  <a:pt x="16942224" y="7258558"/>
                  <a:pt x="17031894" y="7502877"/>
                </a:cubicBezTo>
                <a:cubicBezTo>
                  <a:pt x="17121564" y="7747196"/>
                  <a:pt x="17015231" y="7948033"/>
                  <a:pt x="17031894" y="8163898"/>
                </a:cubicBezTo>
                <a:cubicBezTo>
                  <a:pt x="17048557" y="8379763"/>
                  <a:pt x="17001192" y="8406107"/>
                  <a:pt x="17031894" y="8632828"/>
                </a:cubicBezTo>
                <a:cubicBezTo>
                  <a:pt x="17062596" y="8859549"/>
                  <a:pt x="17021806" y="8957225"/>
                  <a:pt x="17031894" y="9101758"/>
                </a:cubicBezTo>
                <a:cubicBezTo>
                  <a:pt x="17041982" y="9246291"/>
                  <a:pt x="16994043" y="9496974"/>
                  <a:pt x="17031894" y="9604586"/>
                </a:cubicBezTo>
                <a:cubicBezTo>
                  <a:pt x="17002862" y="9606114"/>
                  <a:pt x="16977422" y="9601407"/>
                  <a:pt x="16955544" y="9604586"/>
                </a:cubicBezTo>
                <a:cubicBezTo>
                  <a:pt x="16933666" y="9607765"/>
                  <a:pt x="16744936" y="9585713"/>
                  <a:pt x="16538556" y="9604586"/>
                </a:cubicBezTo>
                <a:cubicBezTo>
                  <a:pt x="16332176" y="9623459"/>
                  <a:pt x="16397348" y="9575852"/>
                  <a:pt x="16291888" y="9604586"/>
                </a:cubicBezTo>
                <a:cubicBezTo>
                  <a:pt x="16186428" y="9633320"/>
                  <a:pt x="15714145" y="9579648"/>
                  <a:pt x="15534262" y="9604586"/>
                </a:cubicBezTo>
                <a:cubicBezTo>
                  <a:pt x="15354379" y="9629524"/>
                  <a:pt x="15309967" y="9594428"/>
                  <a:pt x="15117274" y="9604586"/>
                </a:cubicBezTo>
                <a:cubicBezTo>
                  <a:pt x="14924581" y="9614744"/>
                  <a:pt x="15074156" y="9602065"/>
                  <a:pt x="15040924" y="9604586"/>
                </a:cubicBezTo>
                <a:cubicBezTo>
                  <a:pt x="15007692" y="9607107"/>
                  <a:pt x="14732580" y="9590263"/>
                  <a:pt x="14453618" y="9604586"/>
                </a:cubicBezTo>
                <a:cubicBezTo>
                  <a:pt x="14174656" y="9618909"/>
                  <a:pt x="14069562" y="9560040"/>
                  <a:pt x="13695992" y="9604586"/>
                </a:cubicBezTo>
                <a:cubicBezTo>
                  <a:pt x="13322422" y="9649132"/>
                  <a:pt x="13566060" y="9600155"/>
                  <a:pt x="13449323" y="9604586"/>
                </a:cubicBezTo>
                <a:cubicBezTo>
                  <a:pt x="13332586" y="9609017"/>
                  <a:pt x="13034871" y="9515022"/>
                  <a:pt x="12691698" y="9604586"/>
                </a:cubicBezTo>
                <a:cubicBezTo>
                  <a:pt x="12348526" y="9694150"/>
                  <a:pt x="12359334" y="9568174"/>
                  <a:pt x="12274710" y="9604586"/>
                </a:cubicBezTo>
                <a:cubicBezTo>
                  <a:pt x="12190086" y="9640998"/>
                  <a:pt x="12216289" y="9597953"/>
                  <a:pt x="12198360" y="9604586"/>
                </a:cubicBezTo>
                <a:cubicBezTo>
                  <a:pt x="12180431" y="9611219"/>
                  <a:pt x="11828636" y="9597139"/>
                  <a:pt x="11611053" y="9604586"/>
                </a:cubicBezTo>
                <a:cubicBezTo>
                  <a:pt x="11393470" y="9612033"/>
                  <a:pt x="11483222" y="9583187"/>
                  <a:pt x="11364384" y="9604586"/>
                </a:cubicBezTo>
                <a:cubicBezTo>
                  <a:pt x="11245546" y="9625985"/>
                  <a:pt x="11221086" y="9587245"/>
                  <a:pt x="11117716" y="9604586"/>
                </a:cubicBezTo>
                <a:cubicBezTo>
                  <a:pt x="11014346" y="9621927"/>
                  <a:pt x="10583532" y="9568402"/>
                  <a:pt x="10189771" y="9604586"/>
                </a:cubicBezTo>
                <a:cubicBezTo>
                  <a:pt x="9796011" y="9640770"/>
                  <a:pt x="10144245" y="9595451"/>
                  <a:pt x="10113421" y="9604586"/>
                </a:cubicBezTo>
                <a:cubicBezTo>
                  <a:pt x="10082597" y="9613721"/>
                  <a:pt x="9960548" y="9587298"/>
                  <a:pt x="9866752" y="9604586"/>
                </a:cubicBezTo>
                <a:cubicBezTo>
                  <a:pt x="9772956" y="9621874"/>
                  <a:pt x="9571447" y="9601595"/>
                  <a:pt x="9449765" y="9604586"/>
                </a:cubicBezTo>
                <a:cubicBezTo>
                  <a:pt x="9328083" y="9607577"/>
                  <a:pt x="9390622" y="9602804"/>
                  <a:pt x="9373415" y="9604586"/>
                </a:cubicBezTo>
                <a:cubicBezTo>
                  <a:pt x="9356208" y="9606368"/>
                  <a:pt x="9043597" y="9559248"/>
                  <a:pt x="8786108" y="9604586"/>
                </a:cubicBezTo>
                <a:cubicBezTo>
                  <a:pt x="8528619" y="9649924"/>
                  <a:pt x="8739126" y="9598589"/>
                  <a:pt x="8709758" y="9604586"/>
                </a:cubicBezTo>
                <a:cubicBezTo>
                  <a:pt x="8680390" y="9610583"/>
                  <a:pt x="8219973" y="9493985"/>
                  <a:pt x="7781814" y="9604586"/>
                </a:cubicBezTo>
                <a:cubicBezTo>
                  <a:pt x="7343655" y="9715187"/>
                  <a:pt x="7549055" y="9556008"/>
                  <a:pt x="7364826" y="9604586"/>
                </a:cubicBezTo>
                <a:cubicBezTo>
                  <a:pt x="7180597" y="9653164"/>
                  <a:pt x="6940885" y="9583644"/>
                  <a:pt x="6607200" y="9604586"/>
                </a:cubicBezTo>
                <a:cubicBezTo>
                  <a:pt x="6273515" y="9625528"/>
                  <a:pt x="6198702" y="9575544"/>
                  <a:pt x="6019894" y="9604586"/>
                </a:cubicBezTo>
                <a:cubicBezTo>
                  <a:pt x="5841086" y="9633628"/>
                  <a:pt x="5967220" y="9596737"/>
                  <a:pt x="5943544" y="9604586"/>
                </a:cubicBezTo>
                <a:cubicBezTo>
                  <a:pt x="5919868" y="9612435"/>
                  <a:pt x="5721194" y="9578999"/>
                  <a:pt x="5526556" y="9604586"/>
                </a:cubicBezTo>
                <a:cubicBezTo>
                  <a:pt x="5331918" y="9630173"/>
                  <a:pt x="4994303" y="9520040"/>
                  <a:pt x="4598611" y="9604586"/>
                </a:cubicBezTo>
                <a:cubicBezTo>
                  <a:pt x="4202919" y="9689132"/>
                  <a:pt x="4550499" y="9598889"/>
                  <a:pt x="4522262" y="9604586"/>
                </a:cubicBezTo>
                <a:cubicBezTo>
                  <a:pt x="4494025" y="9610283"/>
                  <a:pt x="4055828" y="9594714"/>
                  <a:pt x="3764636" y="9604586"/>
                </a:cubicBezTo>
                <a:cubicBezTo>
                  <a:pt x="3473444" y="9614458"/>
                  <a:pt x="3061058" y="9590498"/>
                  <a:pt x="2836691" y="9604586"/>
                </a:cubicBezTo>
                <a:cubicBezTo>
                  <a:pt x="2612325" y="9618674"/>
                  <a:pt x="2362550" y="9531916"/>
                  <a:pt x="1908747" y="9604586"/>
                </a:cubicBezTo>
                <a:cubicBezTo>
                  <a:pt x="1454944" y="9677256"/>
                  <a:pt x="1564741" y="9554926"/>
                  <a:pt x="1321440" y="9604586"/>
                </a:cubicBezTo>
                <a:cubicBezTo>
                  <a:pt x="1078139" y="9654246"/>
                  <a:pt x="1268331" y="9601143"/>
                  <a:pt x="1245090" y="9604586"/>
                </a:cubicBezTo>
                <a:cubicBezTo>
                  <a:pt x="1221849" y="9608029"/>
                  <a:pt x="939018" y="9601220"/>
                  <a:pt x="657783" y="9604586"/>
                </a:cubicBezTo>
                <a:cubicBezTo>
                  <a:pt x="376548" y="9607952"/>
                  <a:pt x="313555" y="9587233"/>
                  <a:pt x="0" y="9604586"/>
                </a:cubicBezTo>
                <a:cubicBezTo>
                  <a:pt x="-3394" y="9328916"/>
                  <a:pt x="52549" y="9259547"/>
                  <a:pt x="0" y="9039610"/>
                </a:cubicBezTo>
                <a:cubicBezTo>
                  <a:pt x="-52549" y="8819673"/>
                  <a:pt x="31006" y="8899415"/>
                  <a:pt x="0" y="8762772"/>
                </a:cubicBezTo>
                <a:cubicBezTo>
                  <a:pt x="-31006" y="8626129"/>
                  <a:pt x="3849" y="8406460"/>
                  <a:pt x="0" y="8293842"/>
                </a:cubicBezTo>
                <a:cubicBezTo>
                  <a:pt x="-3849" y="8181224"/>
                  <a:pt x="20884" y="8116936"/>
                  <a:pt x="0" y="8017004"/>
                </a:cubicBezTo>
                <a:cubicBezTo>
                  <a:pt x="-20884" y="7917072"/>
                  <a:pt x="1085" y="7758062"/>
                  <a:pt x="0" y="7644121"/>
                </a:cubicBezTo>
                <a:cubicBezTo>
                  <a:pt x="-1085" y="7530180"/>
                  <a:pt x="27" y="7446868"/>
                  <a:pt x="0" y="7367282"/>
                </a:cubicBezTo>
                <a:cubicBezTo>
                  <a:pt x="-27" y="7287696"/>
                  <a:pt x="21012" y="6971289"/>
                  <a:pt x="0" y="6802307"/>
                </a:cubicBezTo>
                <a:cubicBezTo>
                  <a:pt x="-21012" y="6633325"/>
                  <a:pt x="30469" y="6484039"/>
                  <a:pt x="0" y="6333377"/>
                </a:cubicBezTo>
                <a:cubicBezTo>
                  <a:pt x="-30469" y="6182715"/>
                  <a:pt x="32512" y="6173916"/>
                  <a:pt x="0" y="6056539"/>
                </a:cubicBezTo>
                <a:cubicBezTo>
                  <a:pt x="-32512" y="5939162"/>
                  <a:pt x="6061" y="5752509"/>
                  <a:pt x="0" y="5491563"/>
                </a:cubicBezTo>
                <a:cubicBezTo>
                  <a:pt x="-6061" y="5230617"/>
                  <a:pt x="21264" y="5346560"/>
                  <a:pt x="0" y="5214725"/>
                </a:cubicBezTo>
                <a:cubicBezTo>
                  <a:pt x="-21264" y="5082890"/>
                  <a:pt x="23343" y="5073642"/>
                  <a:pt x="0" y="4937887"/>
                </a:cubicBezTo>
                <a:cubicBezTo>
                  <a:pt x="-23343" y="4802132"/>
                  <a:pt x="22127" y="4685608"/>
                  <a:pt x="0" y="4468957"/>
                </a:cubicBezTo>
                <a:cubicBezTo>
                  <a:pt x="-22127" y="4252306"/>
                  <a:pt x="40290" y="4125465"/>
                  <a:pt x="0" y="3807936"/>
                </a:cubicBezTo>
                <a:cubicBezTo>
                  <a:pt x="-40290" y="3490407"/>
                  <a:pt x="16810" y="3292538"/>
                  <a:pt x="0" y="3146914"/>
                </a:cubicBezTo>
                <a:cubicBezTo>
                  <a:pt x="-16810" y="3001290"/>
                  <a:pt x="20604" y="2867096"/>
                  <a:pt x="0" y="2774030"/>
                </a:cubicBezTo>
                <a:cubicBezTo>
                  <a:pt x="-20604" y="2680964"/>
                  <a:pt x="18385" y="2302735"/>
                  <a:pt x="0" y="2016963"/>
                </a:cubicBezTo>
                <a:cubicBezTo>
                  <a:pt x="-18385" y="1731191"/>
                  <a:pt x="1777" y="1844852"/>
                  <a:pt x="0" y="1740125"/>
                </a:cubicBezTo>
                <a:cubicBezTo>
                  <a:pt x="-1777" y="1635398"/>
                  <a:pt x="20319" y="1174603"/>
                  <a:pt x="0" y="983058"/>
                </a:cubicBezTo>
                <a:cubicBezTo>
                  <a:pt x="-20319" y="791513"/>
                  <a:pt x="109374" y="311252"/>
                  <a:pt x="0" y="0"/>
                </a:cubicBezTo>
                <a:close/>
              </a:path>
            </a:pathLst>
          </a:custGeom>
          <a:noFill/>
          <a:ln w="193675" cmpd="thickThin">
            <a:solidFill>
              <a:schemeClr val="accent2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13447877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81BE22-2B35-87EC-C5DF-C5790DAFDDEA}"/>
              </a:ext>
            </a:extLst>
          </p:cNvPr>
          <p:cNvSpPr/>
          <p:nvPr/>
        </p:nvSpPr>
        <p:spPr>
          <a:xfrm>
            <a:off x="514317" y="6975467"/>
            <a:ext cx="6526233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0" b="1" dirty="0">
                <a:solidFill>
                  <a:srgbClr val="C00000"/>
                </a:solidFill>
                <a:latin typeface="Century Gothic" panose="020B0502020202020204" pitchFamily="34" charset="0"/>
                <a:cs typeface="Aharoni" pitchFamily="2" charset="-79"/>
              </a:rPr>
              <a:t>Experiments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B64C048-42ED-C1B7-9FE4-C37E7B400B42}"/>
              </a:ext>
            </a:extLst>
          </p:cNvPr>
          <p:cNvSpPr/>
          <p:nvPr/>
        </p:nvSpPr>
        <p:spPr>
          <a:xfrm>
            <a:off x="5521898" y="7039259"/>
            <a:ext cx="355566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0" b="1" dirty="0">
                <a:solidFill>
                  <a:srgbClr val="C00000"/>
                </a:solidFill>
                <a:latin typeface="Century Gothic" panose="020B0502020202020204" pitchFamily="34" charset="0"/>
                <a:cs typeface="Aharoni" pitchFamily="2" charset="-79"/>
              </a:rPr>
              <a:t>      are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28E59B-594A-767F-988F-A9B90F21B472}"/>
              </a:ext>
            </a:extLst>
          </p:cNvPr>
          <p:cNvSpPr/>
          <p:nvPr/>
        </p:nvSpPr>
        <p:spPr>
          <a:xfrm>
            <a:off x="8806769" y="7050663"/>
            <a:ext cx="3806708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0" b="1" dirty="0">
                <a:solidFill>
                  <a:srgbClr val="C00000"/>
                </a:solidFill>
                <a:latin typeface="Century Gothic" panose="020B0502020202020204" pitchFamily="34" charset="0"/>
                <a:cs typeface="Aharoni" pitchFamily="2" charset="-79"/>
              </a:rPr>
              <a:t>done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6BA49E-0EAC-BEAF-7507-2B8BBB517E02}"/>
              </a:ext>
            </a:extLst>
          </p:cNvPr>
          <p:cNvSpPr txBox="1"/>
          <p:nvPr/>
        </p:nvSpPr>
        <p:spPr>
          <a:xfrm>
            <a:off x="6415701" y="5952581"/>
            <a:ext cx="2737944" cy="991341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A1EF273-3B6A-169A-A333-25FAEBC4D56B}"/>
              </a:ext>
            </a:extLst>
          </p:cNvPr>
          <p:cNvSpPr txBox="1"/>
          <p:nvPr/>
        </p:nvSpPr>
        <p:spPr>
          <a:xfrm>
            <a:off x="9341151" y="5874257"/>
            <a:ext cx="2737944" cy="991341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6E7A597-B3D2-DE37-B3D2-05497946EBC0}"/>
              </a:ext>
            </a:extLst>
          </p:cNvPr>
          <p:cNvSpPr/>
          <p:nvPr/>
        </p:nvSpPr>
        <p:spPr>
          <a:xfrm>
            <a:off x="12004066" y="7089134"/>
            <a:ext cx="5177371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500" b="1" dirty="0">
                <a:solidFill>
                  <a:srgbClr val="C00000"/>
                </a:solidFill>
                <a:latin typeface="Century Gothic" panose="020B0502020202020204" pitchFamily="34" charset="0"/>
                <a:cs typeface="Aharoni" pitchFamily="2" charset="-79"/>
              </a:rPr>
              <a:t>by   them</a:t>
            </a:r>
            <a:r>
              <a:rPr lang="en-US" sz="5000" b="1" dirty="0">
                <a:solidFill>
                  <a:srgbClr val="C00000"/>
                </a:solidFill>
                <a:latin typeface="Century Gothic" panose="020B0502020202020204" pitchFamily="34" charset="0"/>
                <a:cs typeface="Aharoni" pitchFamily="2" charset="-79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88569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4" grpId="0"/>
      <p:bldP spid="19" grpId="0"/>
      <p:bldP spid="10" grpId="0"/>
      <p:bldP spid="18" grpId="0"/>
      <p:bldP spid="20" grpId="0"/>
      <p:bldP spid="21" grpId="0" animBg="1"/>
      <p:bldP spid="22" grpId="0" animBg="1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3868702"/>
            <a:ext cx="8055398" cy="201619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12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Student’s Book</a:t>
            </a:r>
          </a:p>
          <a:p>
            <a:r>
              <a:rPr lang="en-US" sz="512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Page </a:t>
            </a:r>
            <a:r>
              <a:rPr lang="en-US" sz="5120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61</a:t>
            </a:r>
            <a:endParaRPr lang="ar-KW" sz="5120" b="1" dirty="0">
              <a:ln>
                <a:solidFill>
                  <a:srgbClr val="FFFF00"/>
                </a:solidFill>
              </a:ln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D7F288-86D8-AD2A-E5DE-39306ED4DB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7842" y="272938"/>
            <a:ext cx="8055397" cy="928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8617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15111C-E44C-12FC-1DB1-B6E2EA0AFC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91656D88-E0C0-DA98-39A8-6F273926755A}"/>
              </a:ext>
            </a:extLst>
          </p:cNvPr>
          <p:cNvSpPr/>
          <p:nvPr/>
        </p:nvSpPr>
        <p:spPr>
          <a:xfrm>
            <a:off x="158826" y="146266"/>
            <a:ext cx="17031894" cy="9454934"/>
          </a:xfrm>
          <a:custGeom>
            <a:avLst/>
            <a:gdLst>
              <a:gd name="connsiteX0" fmla="*/ 0 w 17031894"/>
              <a:gd name="connsiteY0" fmla="*/ 0 h 9604586"/>
              <a:gd name="connsiteX1" fmla="*/ 246669 w 17031894"/>
              <a:gd name="connsiteY1" fmla="*/ 0 h 9604586"/>
              <a:gd name="connsiteX2" fmla="*/ 1004294 w 17031894"/>
              <a:gd name="connsiteY2" fmla="*/ 0 h 9604586"/>
              <a:gd name="connsiteX3" fmla="*/ 1421282 w 17031894"/>
              <a:gd name="connsiteY3" fmla="*/ 0 h 9604586"/>
              <a:gd name="connsiteX4" fmla="*/ 2178908 w 17031894"/>
              <a:gd name="connsiteY4" fmla="*/ 0 h 9604586"/>
              <a:gd name="connsiteX5" fmla="*/ 2255258 w 17031894"/>
              <a:gd name="connsiteY5" fmla="*/ 0 h 9604586"/>
              <a:gd name="connsiteX6" fmla="*/ 3183202 w 17031894"/>
              <a:gd name="connsiteY6" fmla="*/ 0 h 9604586"/>
              <a:gd name="connsiteX7" fmla="*/ 3259552 w 17031894"/>
              <a:gd name="connsiteY7" fmla="*/ 0 h 9604586"/>
              <a:gd name="connsiteX8" fmla="*/ 3506221 w 17031894"/>
              <a:gd name="connsiteY8" fmla="*/ 0 h 9604586"/>
              <a:gd name="connsiteX9" fmla="*/ 3752890 w 17031894"/>
              <a:gd name="connsiteY9" fmla="*/ 0 h 9604586"/>
              <a:gd name="connsiteX10" fmla="*/ 3829240 w 17031894"/>
              <a:gd name="connsiteY10" fmla="*/ 0 h 9604586"/>
              <a:gd name="connsiteX11" fmla="*/ 4246227 w 17031894"/>
              <a:gd name="connsiteY11" fmla="*/ 0 h 9604586"/>
              <a:gd name="connsiteX12" fmla="*/ 4663215 w 17031894"/>
              <a:gd name="connsiteY12" fmla="*/ 0 h 9604586"/>
              <a:gd name="connsiteX13" fmla="*/ 5591160 w 17031894"/>
              <a:gd name="connsiteY13" fmla="*/ 0 h 9604586"/>
              <a:gd name="connsiteX14" fmla="*/ 6008147 w 17031894"/>
              <a:gd name="connsiteY14" fmla="*/ 0 h 9604586"/>
              <a:gd name="connsiteX15" fmla="*/ 6254816 w 17031894"/>
              <a:gd name="connsiteY15" fmla="*/ 0 h 9604586"/>
              <a:gd name="connsiteX16" fmla="*/ 6671804 w 17031894"/>
              <a:gd name="connsiteY16" fmla="*/ 0 h 9604586"/>
              <a:gd name="connsiteX17" fmla="*/ 7429430 w 17031894"/>
              <a:gd name="connsiteY17" fmla="*/ 0 h 9604586"/>
              <a:gd name="connsiteX18" fmla="*/ 7846417 w 17031894"/>
              <a:gd name="connsiteY18" fmla="*/ 0 h 9604586"/>
              <a:gd name="connsiteX19" fmla="*/ 8774362 w 17031894"/>
              <a:gd name="connsiteY19" fmla="*/ 0 h 9604586"/>
              <a:gd name="connsiteX20" fmla="*/ 9361669 w 17031894"/>
              <a:gd name="connsiteY20" fmla="*/ 0 h 9604586"/>
              <a:gd name="connsiteX21" fmla="*/ 9608337 w 17031894"/>
              <a:gd name="connsiteY21" fmla="*/ 0 h 9604586"/>
              <a:gd name="connsiteX22" fmla="*/ 10365963 w 17031894"/>
              <a:gd name="connsiteY22" fmla="*/ 0 h 9604586"/>
              <a:gd name="connsiteX23" fmla="*/ 11293908 w 17031894"/>
              <a:gd name="connsiteY23" fmla="*/ 0 h 9604586"/>
              <a:gd name="connsiteX24" fmla="*/ 11540576 w 17031894"/>
              <a:gd name="connsiteY24" fmla="*/ 0 h 9604586"/>
              <a:gd name="connsiteX25" fmla="*/ 11957564 w 17031894"/>
              <a:gd name="connsiteY25" fmla="*/ 0 h 9604586"/>
              <a:gd name="connsiteX26" fmla="*/ 12544871 w 17031894"/>
              <a:gd name="connsiteY26" fmla="*/ 0 h 9604586"/>
              <a:gd name="connsiteX27" fmla="*/ 12791540 w 17031894"/>
              <a:gd name="connsiteY27" fmla="*/ 0 h 9604586"/>
              <a:gd name="connsiteX28" fmla="*/ 12867890 w 17031894"/>
              <a:gd name="connsiteY28" fmla="*/ 0 h 9604586"/>
              <a:gd name="connsiteX29" fmla="*/ 13114558 w 17031894"/>
              <a:gd name="connsiteY29" fmla="*/ 0 h 9604586"/>
              <a:gd name="connsiteX30" fmla="*/ 14042503 w 17031894"/>
              <a:gd name="connsiteY30" fmla="*/ 0 h 9604586"/>
              <a:gd name="connsiteX31" fmla="*/ 14800129 w 17031894"/>
              <a:gd name="connsiteY31" fmla="*/ 0 h 9604586"/>
              <a:gd name="connsiteX32" fmla="*/ 15557754 w 17031894"/>
              <a:gd name="connsiteY32" fmla="*/ 0 h 9604586"/>
              <a:gd name="connsiteX33" fmla="*/ 15804423 w 17031894"/>
              <a:gd name="connsiteY33" fmla="*/ 0 h 9604586"/>
              <a:gd name="connsiteX34" fmla="*/ 17031894 w 17031894"/>
              <a:gd name="connsiteY34" fmla="*/ 0 h 9604586"/>
              <a:gd name="connsiteX35" fmla="*/ 17031894 w 17031894"/>
              <a:gd name="connsiteY35" fmla="*/ 468930 h 9604586"/>
              <a:gd name="connsiteX36" fmla="*/ 17031894 w 17031894"/>
              <a:gd name="connsiteY36" fmla="*/ 841814 h 9604586"/>
              <a:gd name="connsiteX37" fmla="*/ 17031894 w 17031894"/>
              <a:gd name="connsiteY37" fmla="*/ 1310744 h 9604586"/>
              <a:gd name="connsiteX38" fmla="*/ 17031894 w 17031894"/>
              <a:gd name="connsiteY38" fmla="*/ 1971765 h 9604586"/>
              <a:gd name="connsiteX39" fmla="*/ 17031894 w 17031894"/>
              <a:gd name="connsiteY39" fmla="*/ 2248603 h 9604586"/>
              <a:gd name="connsiteX40" fmla="*/ 17031894 w 17031894"/>
              <a:gd name="connsiteY40" fmla="*/ 3005670 h 9604586"/>
              <a:gd name="connsiteX41" fmla="*/ 17031894 w 17031894"/>
              <a:gd name="connsiteY41" fmla="*/ 3474600 h 9604586"/>
              <a:gd name="connsiteX42" fmla="*/ 17031894 w 17031894"/>
              <a:gd name="connsiteY42" fmla="*/ 3847484 h 9604586"/>
              <a:gd name="connsiteX43" fmla="*/ 17031894 w 17031894"/>
              <a:gd name="connsiteY43" fmla="*/ 4316414 h 9604586"/>
              <a:gd name="connsiteX44" fmla="*/ 17031894 w 17031894"/>
              <a:gd name="connsiteY44" fmla="*/ 4689298 h 9604586"/>
              <a:gd name="connsiteX45" fmla="*/ 17031894 w 17031894"/>
              <a:gd name="connsiteY45" fmla="*/ 5062182 h 9604586"/>
              <a:gd name="connsiteX46" fmla="*/ 17031894 w 17031894"/>
              <a:gd name="connsiteY46" fmla="*/ 5435066 h 9604586"/>
              <a:gd name="connsiteX47" fmla="*/ 17031894 w 17031894"/>
              <a:gd name="connsiteY47" fmla="*/ 5711904 h 9604586"/>
              <a:gd name="connsiteX48" fmla="*/ 17031894 w 17031894"/>
              <a:gd name="connsiteY48" fmla="*/ 6372925 h 9604586"/>
              <a:gd name="connsiteX49" fmla="*/ 17031894 w 17031894"/>
              <a:gd name="connsiteY49" fmla="*/ 6745809 h 9604586"/>
              <a:gd name="connsiteX50" fmla="*/ 17031894 w 17031894"/>
              <a:gd name="connsiteY50" fmla="*/ 7502877 h 9604586"/>
              <a:gd name="connsiteX51" fmla="*/ 17031894 w 17031894"/>
              <a:gd name="connsiteY51" fmla="*/ 8163898 h 9604586"/>
              <a:gd name="connsiteX52" fmla="*/ 17031894 w 17031894"/>
              <a:gd name="connsiteY52" fmla="*/ 8632828 h 9604586"/>
              <a:gd name="connsiteX53" fmla="*/ 17031894 w 17031894"/>
              <a:gd name="connsiteY53" fmla="*/ 9101758 h 9604586"/>
              <a:gd name="connsiteX54" fmla="*/ 17031894 w 17031894"/>
              <a:gd name="connsiteY54" fmla="*/ 9604586 h 9604586"/>
              <a:gd name="connsiteX55" fmla="*/ 16955544 w 17031894"/>
              <a:gd name="connsiteY55" fmla="*/ 9604586 h 9604586"/>
              <a:gd name="connsiteX56" fmla="*/ 16538556 w 17031894"/>
              <a:gd name="connsiteY56" fmla="*/ 9604586 h 9604586"/>
              <a:gd name="connsiteX57" fmla="*/ 16291888 w 17031894"/>
              <a:gd name="connsiteY57" fmla="*/ 9604586 h 9604586"/>
              <a:gd name="connsiteX58" fmla="*/ 15534262 w 17031894"/>
              <a:gd name="connsiteY58" fmla="*/ 9604586 h 9604586"/>
              <a:gd name="connsiteX59" fmla="*/ 15117274 w 17031894"/>
              <a:gd name="connsiteY59" fmla="*/ 9604586 h 9604586"/>
              <a:gd name="connsiteX60" fmla="*/ 15040924 w 17031894"/>
              <a:gd name="connsiteY60" fmla="*/ 9604586 h 9604586"/>
              <a:gd name="connsiteX61" fmla="*/ 14453618 w 17031894"/>
              <a:gd name="connsiteY61" fmla="*/ 9604586 h 9604586"/>
              <a:gd name="connsiteX62" fmla="*/ 13695992 w 17031894"/>
              <a:gd name="connsiteY62" fmla="*/ 9604586 h 9604586"/>
              <a:gd name="connsiteX63" fmla="*/ 13449323 w 17031894"/>
              <a:gd name="connsiteY63" fmla="*/ 9604586 h 9604586"/>
              <a:gd name="connsiteX64" fmla="*/ 12691698 w 17031894"/>
              <a:gd name="connsiteY64" fmla="*/ 9604586 h 9604586"/>
              <a:gd name="connsiteX65" fmla="*/ 12274710 w 17031894"/>
              <a:gd name="connsiteY65" fmla="*/ 9604586 h 9604586"/>
              <a:gd name="connsiteX66" fmla="*/ 12198360 w 17031894"/>
              <a:gd name="connsiteY66" fmla="*/ 9604586 h 9604586"/>
              <a:gd name="connsiteX67" fmla="*/ 11611053 w 17031894"/>
              <a:gd name="connsiteY67" fmla="*/ 9604586 h 9604586"/>
              <a:gd name="connsiteX68" fmla="*/ 11364384 w 17031894"/>
              <a:gd name="connsiteY68" fmla="*/ 9604586 h 9604586"/>
              <a:gd name="connsiteX69" fmla="*/ 11117716 w 17031894"/>
              <a:gd name="connsiteY69" fmla="*/ 9604586 h 9604586"/>
              <a:gd name="connsiteX70" fmla="*/ 10189771 w 17031894"/>
              <a:gd name="connsiteY70" fmla="*/ 9604586 h 9604586"/>
              <a:gd name="connsiteX71" fmla="*/ 10113421 w 17031894"/>
              <a:gd name="connsiteY71" fmla="*/ 9604586 h 9604586"/>
              <a:gd name="connsiteX72" fmla="*/ 9866752 w 17031894"/>
              <a:gd name="connsiteY72" fmla="*/ 9604586 h 9604586"/>
              <a:gd name="connsiteX73" fmla="*/ 9449765 w 17031894"/>
              <a:gd name="connsiteY73" fmla="*/ 9604586 h 9604586"/>
              <a:gd name="connsiteX74" fmla="*/ 9373415 w 17031894"/>
              <a:gd name="connsiteY74" fmla="*/ 9604586 h 9604586"/>
              <a:gd name="connsiteX75" fmla="*/ 8786108 w 17031894"/>
              <a:gd name="connsiteY75" fmla="*/ 9604586 h 9604586"/>
              <a:gd name="connsiteX76" fmla="*/ 8709758 w 17031894"/>
              <a:gd name="connsiteY76" fmla="*/ 9604586 h 9604586"/>
              <a:gd name="connsiteX77" fmla="*/ 7781814 w 17031894"/>
              <a:gd name="connsiteY77" fmla="*/ 9604586 h 9604586"/>
              <a:gd name="connsiteX78" fmla="*/ 7364826 w 17031894"/>
              <a:gd name="connsiteY78" fmla="*/ 9604586 h 9604586"/>
              <a:gd name="connsiteX79" fmla="*/ 6607200 w 17031894"/>
              <a:gd name="connsiteY79" fmla="*/ 9604586 h 9604586"/>
              <a:gd name="connsiteX80" fmla="*/ 6019894 w 17031894"/>
              <a:gd name="connsiteY80" fmla="*/ 9604586 h 9604586"/>
              <a:gd name="connsiteX81" fmla="*/ 5943544 w 17031894"/>
              <a:gd name="connsiteY81" fmla="*/ 9604586 h 9604586"/>
              <a:gd name="connsiteX82" fmla="*/ 5526556 w 17031894"/>
              <a:gd name="connsiteY82" fmla="*/ 9604586 h 9604586"/>
              <a:gd name="connsiteX83" fmla="*/ 4598611 w 17031894"/>
              <a:gd name="connsiteY83" fmla="*/ 9604586 h 9604586"/>
              <a:gd name="connsiteX84" fmla="*/ 4522262 w 17031894"/>
              <a:gd name="connsiteY84" fmla="*/ 9604586 h 9604586"/>
              <a:gd name="connsiteX85" fmla="*/ 3764636 w 17031894"/>
              <a:gd name="connsiteY85" fmla="*/ 9604586 h 9604586"/>
              <a:gd name="connsiteX86" fmla="*/ 2836691 w 17031894"/>
              <a:gd name="connsiteY86" fmla="*/ 9604586 h 9604586"/>
              <a:gd name="connsiteX87" fmla="*/ 1908747 w 17031894"/>
              <a:gd name="connsiteY87" fmla="*/ 9604586 h 9604586"/>
              <a:gd name="connsiteX88" fmla="*/ 1321440 w 17031894"/>
              <a:gd name="connsiteY88" fmla="*/ 9604586 h 9604586"/>
              <a:gd name="connsiteX89" fmla="*/ 1245090 w 17031894"/>
              <a:gd name="connsiteY89" fmla="*/ 9604586 h 9604586"/>
              <a:gd name="connsiteX90" fmla="*/ 657783 w 17031894"/>
              <a:gd name="connsiteY90" fmla="*/ 9604586 h 9604586"/>
              <a:gd name="connsiteX91" fmla="*/ 0 w 17031894"/>
              <a:gd name="connsiteY91" fmla="*/ 9604586 h 9604586"/>
              <a:gd name="connsiteX92" fmla="*/ 0 w 17031894"/>
              <a:gd name="connsiteY92" fmla="*/ 9039610 h 9604586"/>
              <a:gd name="connsiteX93" fmla="*/ 0 w 17031894"/>
              <a:gd name="connsiteY93" fmla="*/ 8762772 h 9604586"/>
              <a:gd name="connsiteX94" fmla="*/ 0 w 17031894"/>
              <a:gd name="connsiteY94" fmla="*/ 8293842 h 9604586"/>
              <a:gd name="connsiteX95" fmla="*/ 0 w 17031894"/>
              <a:gd name="connsiteY95" fmla="*/ 8017004 h 9604586"/>
              <a:gd name="connsiteX96" fmla="*/ 0 w 17031894"/>
              <a:gd name="connsiteY96" fmla="*/ 7644121 h 9604586"/>
              <a:gd name="connsiteX97" fmla="*/ 0 w 17031894"/>
              <a:gd name="connsiteY97" fmla="*/ 7367282 h 9604586"/>
              <a:gd name="connsiteX98" fmla="*/ 0 w 17031894"/>
              <a:gd name="connsiteY98" fmla="*/ 6802307 h 9604586"/>
              <a:gd name="connsiteX99" fmla="*/ 0 w 17031894"/>
              <a:gd name="connsiteY99" fmla="*/ 6333377 h 9604586"/>
              <a:gd name="connsiteX100" fmla="*/ 0 w 17031894"/>
              <a:gd name="connsiteY100" fmla="*/ 6056539 h 9604586"/>
              <a:gd name="connsiteX101" fmla="*/ 0 w 17031894"/>
              <a:gd name="connsiteY101" fmla="*/ 5491563 h 9604586"/>
              <a:gd name="connsiteX102" fmla="*/ 0 w 17031894"/>
              <a:gd name="connsiteY102" fmla="*/ 5214725 h 9604586"/>
              <a:gd name="connsiteX103" fmla="*/ 0 w 17031894"/>
              <a:gd name="connsiteY103" fmla="*/ 4937887 h 9604586"/>
              <a:gd name="connsiteX104" fmla="*/ 0 w 17031894"/>
              <a:gd name="connsiteY104" fmla="*/ 4468957 h 9604586"/>
              <a:gd name="connsiteX105" fmla="*/ 0 w 17031894"/>
              <a:gd name="connsiteY105" fmla="*/ 3807936 h 9604586"/>
              <a:gd name="connsiteX106" fmla="*/ 0 w 17031894"/>
              <a:gd name="connsiteY106" fmla="*/ 3146914 h 9604586"/>
              <a:gd name="connsiteX107" fmla="*/ 0 w 17031894"/>
              <a:gd name="connsiteY107" fmla="*/ 2774030 h 9604586"/>
              <a:gd name="connsiteX108" fmla="*/ 0 w 17031894"/>
              <a:gd name="connsiteY108" fmla="*/ 2016963 h 9604586"/>
              <a:gd name="connsiteX109" fmla="*/ 0 w 17031894"/>
              <a:gd name="connsiteY109" fmla="*/ 1740125 h 9604586"/>
              <a:gd name="connsiteX110" fmla="*/ 0 w 17031894"/>
              <a:gd name="connsiteY110" fmla="*/ 983058 h 9604586"/>
              <a:gd name="connsiteX111" fmla="*/ 0 w 17031894"/>
              <a:gd name="connsiteY111" fmla="*/ 0 h 9604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17031894" h="9604586" extrusionOk="0">
                <a:moveTo>
                  <a:pt x="0" y="0"/>
                </a:moveTo>
                <a:cubicBezTo>
                  <a:pt x="53068" y="-27231"/>
                  <a:pt x="194298" y="15281"/>
                  <a:pt x="246669" y="0"/>
                </a:cubicBezTo>
                <a:cubicBezTo>
                  <a:pt x="299040" y="-15281"/>
                  <a:pt x="633932" y="67728"/>
                  <a:pt x="1004294" y="0"/>
                </a:cubicBezTo>
                <a:cubicBezTo>
                  <a:pt x="1374656" y="-67728"/>
                  <a:pt x="1272854" y="6858"/>
                  <a:pt x="1421282" y="0"/>
                </a:cubicBezTo>
                <a:cubicBezTo>
                  <a:pt x="1569710" y="-6858"/>
                  <a:pt x="1926431" y="61868"/>
                  <a:pt x="2178908" y="0"/>
                </a:cubicBezTo>
                <a:cubicBezTo>
                  <a:pt x="2431385" y="-61868"/>
                  <a:pt x="2234136" y="5039"/>
                  <a:pt x="2255258" y="0"/>
                </a:cubicBezTo>
                <a:cubicBezTo>
                  <a:pt x="2276380" y="-5039"/>
                  <a:pt x="2762170" y="52224"/>
                  <a:pt x="3183202" y="0"/>
                </a:cubicBezTo>
                <a:cubicBezTo>
                  <a:pt x="3604234" y="-52224"/>
                  <a:pt x="3226675" y="6348"/>
                  <a:pt x="3259552" y="0"/>
                </a:cubicBezTo>
                <a:cubicBezTo>
                  <a:pt x="3292429" y="-6348"/>
                  <a:pt x="3412640" y="19418"/>
                  <a:pt x="3506221" y="0"/>
                </a:cubicBezTo>
                <a:cubicBezTo>
                  <a:pt x="3599802" y="-19418"/>
                  <a:pt x="3696828" y="10693"/>
                  <a:pt x="3752890" y="0"/>
                </a:cubicBezTo>
                <a:cubicBezTo>
                  <a:pt x="3808952" y="-10693"/>
                  <a:pt x="3798664" y="459"/>
                  <a:pt x="3829240" y="0"/>
                </a:cubicBezTo>
                <a:cubicBezTo>
                  <a:pt x="3859816" y="-459"/>
                  <a:pt x="4121404" y="29222"/>
                  <a:pt x="4246227" y="0"/>
                </a:cubicBezTo>
                <a:cubicBezTo>
                  <a:pt x="4371050" y="-29222"/>
                  <a:pt x="4495950" y="37918"/>
                  <a:pt x="4663215" y="0"/>
                </a:cubicBezTo>
                <a:cubicBezTo>
                  <a:pt x="4830480" y="-37918"/>
                  <a:pt x="5171951" y="84815"/>
                  <a:pt x="5591160" y="0"/>
                </a:cubicBezTo>
                <a:cubicBezTo>
                  <a:pt x="6010369" y="-84815"/>
                  <a:pt x="5802958" y="13698"/>
                  <a:pt x="6008147" y="0"/>
                </a:cubicBezTo>
                <a:cubicBezTo>
                  <a:pt x="6213336" y="-13698"/>
                  <a:pt x="6140457" y="21537"/>
                  <a:pt x="6254816" y="0"/>
                </a:cubicBezTo>
                <a:cubicBezTo>
                  <a:pt x="6369175" y="-21537"/>
                  <a:pt x="6480827" y="7771"/>
                  <a:pt x="6671804" y="0"/>
                </a:cubicBezTo>
                <a:cubicBezTo>
                  <a:pt x="6862781" y="-7771"/>
                  <a:pt x="7109430" y="62520"/>
                  <a:pt x="7429430" y="0"/>
                </a:cubicBezTo>
                <a:cubicBezTo>
                  <a:pt x="7749430" y="-62520"/>
                  <a:pt x="7644789" y="44134"/>
                  <a:pt x="7846417" y="0"/>
                </a:cubicBezTo>
                <a:cubicBezTo>
                  <a:pt x="8048045" y="-44134"/>
                  <a:pt x="8481892" y="48218"/>
                  <a:pt x="8774362" y="0"/>
                </a:cubicBezTo>
                <a:cubicBezTo>
                  <a:pt x="9066832" y="-48218"/>
                  <a:pt x="9167257" y="11995"/>
                  <a:pt x="9361669" y="0"/>
                </a:cubicBezTo>
                <a:cubicBezTo>
                  <a:pt x="9556081" y="-11995"/>
                  <a:pt x="9539448" y="4165"/>
                  <a:pt x="9608337" y="0"/>
                </a:cubicBezTo>
                <a:cubicBezTo>
                  <a:pt x="9677226" y="-4165"/>
                  <a:pt x="10018027" y="42257"/>
                  <a:pt x="10365963" y="0"/>
                </a:cubicBezTo>
                <a:cubicBezTo>
                  <a:pt x="10713899" y="-42257"/>
                  <a:pt x="10957226" y="37290"/>
                  <a:pt x="11293908" y="0"/>
                </a:cubicBezTo>
                <a:cubicBezTo>
                  <a:pt x="11630590" y="-37290"/>
                  <a:pt x="11422090" y="9631"/>
                  <a:pt x="11540576" y="0"/>
                </a:cubicBezTo>
                <a:cubicBezTo>
                  <a:pt x="11659062" y="-9631"/>
                  <a:pt x="11824145" y="29401"/>
                  <a:pt x="11957564" y="0"/>
                </a:cubicBezTo>
                <a:cubicBezTo>
                  <a:pt x="12090983" y="-29401"/>
                  <a:pt x="12261845" y="48786"/>
                  <a:pt x="12544871" y="0"/>
                </a:cubicBezTo>
                <a:cubicBezTo>
                  <a:pt x="12827897" y="-48786"/>
                  <a:pt x="12712181" y="13417"/>
                  <a:pt x="12791540" y="0"/>
                </a:cubicBezTo>
                <a:cubicBezTo>
                  <a:pt x="12870899" y="-13417"/>
                  <a:pt x="12834111" y="5998"/>
                  <a:pt x="12867890" y="0"/>
                </a:cubicBezTo>
                <a:cubicBezTo>
                  <a:pt x="12901669" y="-5998"/>
                  <a:pt x="13055895" y="23510"/>
                  <a:pt x="13114558" y="0"/>
                </a:cubicBezTo>
                <a:cubicBezTo>
                  <a:pt x="13173221" y="-23510"/>
                  <a:pt x="13845008" y="79800"/>
                  <a:pt x="14042503" y="0"/>
                </a:cubicBezTo>
                <a:cubicBezTo>
                  <a:pt x="14239998" y="-79800"/>
                  <a:pt x="14614043" y="83249"/>
                  <a:pt x="14800129" y="0"/>
                </a:cubicBezTo>
                <a:cubicBezTo>
                  <a:pt x="14986215" y="-83249"/>
                  <a:pt x="15385914" y="9036"/>
                  <a:pt x="15557754" y="0"/>
                </a:cubicBezTo>
                <a:cubicBezTo>
                  <a:pt x="15729594" y="-9036"/>
                  <a:pt x="15747225" y="6908"/>
                  <a:pt x="15804423" y="0"/>
                </a:cubicBezTo>
                <a:cubicBezTo>
                  <a:pt x="15861621" y="-6908"/>
                  <a:pt x="16752092" y="102940"/>
                  <a:pt x="17031894" y="0"/>
                </a:cubicBezTo>
                <a:cubicBezTo>
                  <a:pt x="17056192" y="160289"/>
                  <a:pt x="17005789" y="235814"/>
                  <a:pt x="17031894" y="468930"/>
                </a:cubicBezTo>
                <a:cubicBezTo>
                  <a:pt x="17057999" y="702046"/>
                  <a:pt x="17028853" y="722125"/>
                  <a:pt x="17031894" y="841814"/>
                </a:cubicBezTo>
                <a:cubicBezTo>
                  <a:pt x="17034935" y="961503"/>
                  <a:pt x="16992272" y="1081814"/>
                  <a:pt x="17031894" y="1310744"/>
                </a:cubicBezTo>
                <a:cubicBezTo>
                  <a:pt x="17071516" y="1539674"/>
                  <a:pt x="17008427" y="1813828"/>
                  <a:pt x="17031894" y="1971765"/>
                </a:cubicBezTo>
                <a:cubicBezTo>
                  <a:pt x="17055361" y="2129702"/>
                  <a:pt x="17017490" y="2135441"/>
                  <a:pt x="17031894" y="2248603"/>
                </a:cubicBezTo>
                <a:cubicBezTo>
                  <a:pt x="17046298" y="2361765"/>
                  <a:pt x="16977113" y="2760302"/>
                  <a:pt x="17031894" y="3005670"/>
                </a:cubicBezTo>
                <a:cubicBezTo>
                  <a:pt x="17086675" y="3251038"/>
                  <a:pt x="17016744" y="3294163"/>
                  <a:pt x="17031894" y="3474600"/>
                </a:cubicBezTo>
                <a:cubicBezTo>
                  <a:pt x="17047044" y="3655037"/>
                  <a:pt x="17014365" y="3683671"/>
                  <a:pt x="17031894" y="3847484"/>
                </a:cubicBezTo>
                <a:cubicBezTo>
                  <a:pt x="17049423" y="4011297"/>
                  <a:pt x="17019515" y="4155090"/>
                  <a:pt x="17031894" y="4316414"/>
                </a:cubicBezTo>
                <a:cubicBezTo>
                  <a:pt x="17044273" y="4477738"/>
                  <a:pt x="17028757" y="4545199"/>
                  <a:pt x="17031894" y="4689298"/>
                </a:cubicBezTo>
                <a:cubicBezTo>
                  <a:pt x="17035031" y="4833397"/>
                  <a:pt x="17005030" y="4957713"/>
                  <a:pt x="17031894" y="5062182"/>
                </a:cubicBezTo>
                <a:cubicBezTo>
                  <a:pt x="17058758" y="5166651"/>
                  <a:pt x="17031619" y="5326000"/>
                  <a:pt x="17031894" y="5435066"/>
                </a:cubicBezTo>
                <a:cubicBezTo>
                  <a:pt x="17032169" y="5544132"/>
                  <a:pt x="17005545" y="5585809"/>
                  <a:pt x="17031894" y="5711904"/>
                </a:cubicBezTo>
                <a:cubicBezTo>
                  <a:pt x="17058243" y="5837999"/>
                  <a:pt x="17009103" y="6109770"/>
                  <a:pt x="17031894" y="6372925"/>
                </a:cubicBezTo>
                <a:cubicBezTo>
                  <a:pt x="17054685" y="6636080"/>
                  <a:pt x="17007534" y="6633500"/>
                  <a:pt x="17031894" y="6745809"/>
                </a:cubicBezTo>
                <a:cubicBezTo>
                  <a:pt x="17056254" y="6858118"/>
                  <a:pt x="16942224" y="7258558"/>
                  <a:pt x="17031894" y="7502877"/>
                </a:cubicBezTo>
                <a:cubicBezTo>
                  <a:pt x="17121564" y="7747196"/>
                  <a:pt x="17015231" y="7948033"/>
                  <a:pt x="17031894" y="8163898"/>
                </a:cubicBezTo>
                <a:cubicBezTo>
                  <a:pt x="17048557" y="8379763"/>
                  <a:pt x="17001192" y="8406107"/>
                  <a:pt x="17031894" y="8632828"/>
                </a:cubicBezTo>
                <a:cubicBezTo>
                  <a:pt x="17062596" y="8859549"/>
                  <a:pt x="17021806" y="8957225"/>
                  <a:pt x="17031894" y="9101758"/>
                </a:cubicBezTo>
                <a:cubicBezTo>
                  <a:pt x="17041982" y="9246291"/>
                  <a:pt x="16994043" y="9496974"/>
                  <a:pt x="17031894" y="9604586"/>
                </a:cubicBezTo>
                <a:cubicBezTo>
                  <a:pt x="17002862" y="9606114"/>
                  <a:pt x="16977422" y="9601407"/>
                  <a:pt x="16955544" y="9604586"/>
                </a:cubicBezTo>
                <a:cubicBezTo>
                  <a:pt x="16933666" y="9607765"/>
                  <a:pt x="16744936" y="9585713"/>
                  <a:pt x="16538556" y="9604586"/>
                </a:cubicBezTo>
                <a:cubicBezTo>
                  <a:pt x="16332176" y="9623459"/>
                  <a:pt x="16397348" y="9575852"/>
                  <a:pt x="16291888" y="9604586"/>
                </a:cubicBezTo>
                <a:cubicBezTo>
                  <a:pt x="16186428" y="9633320"/>
                  <a:pt x="15714145" y="9579648"/>
                  <a:pt x="15534262" y="9604586"/>
                </a:cubicBezTo>
                <a:cubicBezTo>
                  <a:pt x="15354379" y="9629524"/>
                  <a:pt x="15309967" y="9594428"/>
                  <a:pt x="15117274" y="9604586"/>
                </a:cubicBezTo>
                <a:cubicBezTo>
                  <a:pt x="14924581" y="9614744"/>
                  <a:pt x="15074156" y="9602065"/>
                  <a:pt x="15040924" y="9604586"/>
                </a:cubicBezTo>
                <a:cubicBezTo>
                  <a:pt x="15007692" y="9607107"/>
                  <a:pt x="14732580" y="9590263"/>
                  <a:pt x="14453618" y="9604586"/>
                </a:cubicBezTo>
                <a:cubicBezTo>
                  <a:pt x="14174656" y="9618909"/>
                  <a:pt x="14069562" y="9560040"/>
                  <a:pt x="13695992" y="9604586"/>
                </a:cubicBezTo>
                <a:cubicBezTo>
                  <a:pt x="13322422" y="9649132"/>
                  <a:pt x="13566060" y="9600155"/>
                  <a:pt x="13449323" y="9604586"/>
                </a:cubicBezTo>
                <a:cubicBezTo>
                  <a:pt x="13332586" y="9609017"/>
                  <a:pt x="13034871" y="9515022"/>
                  <a:pt x="12691698" y="9604586"/>
                </a:cubicBezTo>
                <a:cubicBezTo>
                  <a:pt x="12348526" y="9694150"/>
                  <a:pt x="12359334" y="9568174"/>
                  <a:pt x="12274710" y="9604586"/>
                </a:cubicBezTo>
                <a:cubicBezTo>
                  <a:pt x="12190086" y="9640998"/>
                  <a:pt x="12216289" y="9597953"/>
                  <a:pt x="12198360" y="9604586"/>
                </a:cubicBezTo>
                <a:cubicBezTo>
                  <a:pt x="12180431" y="9611219"/>
                  <a:pt x="11828636" y="9597139"/>
                  <a:pt x="11611053" y="9604586"/>
                </a:cubicBezTo>
                <a:cubicBezTo>
                  <a:pt x="11393470" y="9612033"/>
                  <a:pt x="11483222" y="9583187"/>
                  <a:pt x="11364384" y="9604586"/>
                </a:cubicBezTo>
                <a:cubicBezTo>
                  <a:pt x="11245546" y="9625985"/>
                  <a:pt x="11221086" y="9587245"/>
                  <a:pt x="11117716" y="9604586"/>
                </a:cubicBezTo>
                <a:cubicBezTo>
                  <a:pt x="11014346" y="9621927"/>
                  <a:pt x="10583532" y="9568402"/>
                  <a:pt x="10189771" y="9604586"/>
                </a:cubicBezTo>
                <a:cubicBezTo>
                  <a:pt x="9796011" y="9640770"/>
                  <a:pt x="10144245" y="9595451"/>
                  <a:pt x="10113421" y="9604586"/>
                </a:cubicBezTo>
                <a:cubicBezTo>
                  <a:pt x="10082597" y="9613721"/>
                  <a:pt x="9960548" y="9587298"/>
                  <a:pt x="9866752" y="9604586"/>
                </a:cubicBezTo>
                <a:cubicBezTo>
                  <a:pt x="9772956" y="9621874"/>
                  <a:pt x="9571447" y="9601595"/>
                  <a:pt x="9449765" y="9604586"/>
                </a:cubicBezTo>
                <a:cubicBezTo>
                  <a:pt x="9328083" y="9607577"/>
                  <a:pt x="9390622" y="9602804"/>
                  <a:pt x="9373415" y="9604586"/>
                </a:cubicBezTo>
                <a:cubicBezTo>
                  <a:pt x="9356208" y="9606368"/>
                  <a:pt x="9043597" y="9559248"/>
                  <a:pt x="8786108" y="9604586"/>
                </a:cubicBezTo>
                <a:cubicBezTo>
                  <a:pt x="8528619" y="9649924"/>
                  <a:pt x="8739126" y="9598589"/>
                  <a:pt x="8709758" y="9604586"/>
                </a:cubicBezTo>
                <a:cubicBezTo>
                  <a:pt x="8680390" y="9610583"/>
                  <a:pt x="8219973" y="9493985"/>
                  <a:pt x="7781814" y="9604586"/>
                </a:cubicBezTo>
                <a:cubicBezTo>
                  <a:pt x="7343655" y="9715187"/>
                  <a:pt x="7549055" y="9556008"/>
                  <a:pt x="7364826" y="9604586"/>
                </a:cubicBezTo>
                <a:cubicBezTo>
                  <a:pt x="7180597" y="9653164"/>
                  <a:pt x="6940885" y="9583644"/>
                  <a:pt x="6607200" y="9604586"/>
                </a:cubicBezTo>
                <a:cubicBezTo>
                  <a:pt x="6273515" y="9625528"/>
                  <a:pt x="6198702" y="9575544"/>
                  <a:pt x="6019894" y="9604586"/>
                </a:cubicBezTo>
                <a:cubicBezTo>
                  <a:pt x="5841086" y="9633628"/>
                  <a:pt x="5967220" y="9596737"/>
                  <a:pt x="5943544" y="9604586"/>
                </a:cubicBezTo>
                <a:cubicBezTo>
                  <a:pt x="5919868" y="9612435"/>
                  <a:pt x="5721194" y="9578999"/>
                  <a:pt x="5526556" y="9604586"/>
                </a:cubicBezTo>
                <a:cubicBezTo>
                  <a:pt x="5331918" y="9630173"/>
                  <a:pt x="4994303" y="9520040"/>
                  <a:pt x="4598611" y="9604586"/>
                </a:cubicBezTo>
                <a:cubicBezTo>
                  <a:pt x="4202919" y="9689132"/>
                  <a:pt x="4550499" y="9598889"/>
                  <a:pt x="4522262" y="9604586"/>
                </a:cubicBezTo>
                <a:cubicBezTo>
                  <a:pt x="4494025" y="9610283"/>
                  <a:pt x="4055828" y="9594714"/>
                  <a:pt x="3764636" y="9604586"/>
                </a:cubicBezTo>
                <a:cubicBezTo>
                  <a:pt x="3473444" y="9614458"/>
                  <a:pt x="3061058" y="9590498"/>
                  <a:pt x="2836691" y="9604586"/>
                </a:cubicBezTo>
                <a:cubicBezTo>
                  <a:pt x="2612325" y="9618674"/>
                  <a:pt x="2362550" y="9531916"/>
                  <a:pt x="1908747" y="9604586"/>
                </a:cubicBezTo>
                <a:cubicBezTo>
                  <a:pt x="1454944" y="9677256"/>
                  <a:pt x="1564741" y="9554926"/>
                  <a:pt x="1321440" y="9604586"/>
                </a:cubicBezTo>
                <a:cubicBezTo>
                  <a:pt x="1078139" y="9654246"/>
                  <a:pt x="1268331" y="9601143"/>
                  <a:pt x="1245090" y="9604586"/>
                </a:cubicBezTo>
                <a:cubicBezTo>
                  <a:pt x="1221849" y="9608029"/>
                  <a:pt x="939018" y="9601220"/>
                  <a:pt x="657783" y="9604586"/>
                </a:cubicBezTo>
                <a:cubicBezTo>
                  <a:pt x="376548" y="9607952"/>
                  <a:pt x="313555" y="9587233"/>
                  <a:pt x="0" y="9604586"/>
                </a:cubicBezTo>
                <a:cubicBezTo>
                  <a:pt x="-3394" y="9328916"/>
                  <a:pt x="52549" y="9259547"/>
                  <a:pt x="0" y="9039610"/>
                </a:cubicBezTo>
                <a:cubicBezTo>
                  <a:pt x="-52549" y="8819673"/>
                  <a:pt x="31006" y="8899415"/>
                  <a:pt x="0" y="8762772"/>
                </a:cubicBezTo>
                <a:cubicBezTo>
                  <a:pt x="-31006" y="8626129"/>
                  <a:pt x="3849" y="8406460"/>
                  <a:pt x="0" y="8293842"/>
                </a:cubicBezTo>
                <a:cubicBezTo>
                  <a:pt x="-3849" y="8181224"/>
                  <a:pt x="20884" y="8116936"/>
                  <a:pt x="0" y="8017004"/>
                </a:cubicBezTo>
                <a:cubicBezTo>
                  <a:pt x="-20884" y="7917072"/>
                  <a:pt x="1085" y="7758062"/>
                  <a:pt x="0" y="7644121"/>
                </a:cubicBezTo>
                <a:cubicBezTo>
                  <a:pt x="-1085" y="7530180"/>
                  <a:pt x="27" y="7446868"/>
                  <a:pt x="0" y="7367282"/>
                </a:cubicBezTo>
                <a:cubicBezTo>
                  <a:pt x="-27" y="7287696"/>
                  <a:pt x="21012" y="6971289"/>
                  <a:pt x="0" y="6802307"/>
                </a:cubicBezTo>
                <a:cubicBezTo>
                  <a:pt x="-21012" y="6633325"/>
                  <a:pt x="30469" y="6484039"/>
                  <a:pt x="0" y="6333377"/>
                </a:cubicBezTo>
                <a:cubicBezTo>
                  <a:pt x="-30469" y="6182715"/>
                  <a:pt x="32512" y="6173916"/>
                  <a:pt x="0" y="6056539"/>
                </a:cubicBezTo>
                <a:cubicBezTo>
                  <a:pt x="-32512" y="5939162"/>
                  <a:pt x="6061" y="5752509"/>
                  <a:pt x="0" y="5491563"/>
                </a:cubicBezTo>
                <a:cubicBezTo>
                  <a:pt x="-6061" y="5230617"/>
                  <a:pt x="21264" y="5346560"/>
                  <a:pt x="0" y="5214725"/>
                </a:cubicBezTo>
                <a:cubicBezTo>
                  <a:pt x="-21264" y="5082890"/>
                  <a:pt x="23343" y="5073642"/>
                  <a:pt x="0" y="4937887"/>
                </a:cubicBezTo>
                <a:cubicBezTo>
                  <a:pt x="-23343" y="4802132"/>
                  <a:pt x="22127" y="4685608"/>
                  <a:pt x="0" y="4468957"/>
                </a:cubicBezTo>
                <a:cubicBezTo>
                  <a:pt x="-22127" y="4252306"/>
                  <a:pt x="40290" y="4125465"/>
                  <a:pt x="0" y="3807936"/>
                </a:cubicBezTo>
                <a:cubicBezTo>
                  <a:pt x="-40290" y="3490407"/>
                  <a:pt x="16810" y="3292538"/>
                  <a:pt x="0" y="3146914"/>
                </a:cubicBezTo>
                <a:cubicBezTo>
                  <a:pt x="-16810" y="3001290"/>
                  <a:pt x="20604" y="2867096"/>
                  <a:pt x="0" y="2774030"/>
                </a:cubicBezTo>
                <a:cubicBezTo>
                  <a:pt x="-20604" y="2680964"/>
                  <a:pt x="18385" y="2302735"/>
                  <a:pt x="0" y="2016963"/>
                </a:cubicBezTo>
                <a:cubicBezTo>
                  <a:pt x="-18385" y="1731191"/>
                  <a:pt x="1777" y="1844852"/>
                  <a:pt x="0" y="1740125"/>
                </a:cubicBezTo>
                <a:cubicBezTo>
                  <a:pt x="-1777" y="1635398"/>
                  <a:pt x="20319" y="1174603"/>
                  <a:pt x="0" y="983058"/>
                </a:cubicBezTo>
                <a:cubicBezTo>
                  <a:pt x="-20319" y="791513"/>
                  <a:pt x="109374" y="311252"/>
                  <a:pt x="0" y="0"/>
                </a:cubicBezTo>
                <a:close/>
              </a:path>
            </a:pathLst>
          </a:custGeom>
          <a:noFill/>
          <a:ln w="193675" cmpd="thickThin">
            <a:solidFill>
              <a:schemeClr val="accent2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13447877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AEAEB53-1D2F-5574-D170-D59C15035A51}"/>
              </a:ext>
            </a:extLst>
          </p:cNvPr>
          <p:cNvGrpSpPr/>
          <p:nvPr/>
        </p:nvGrpSpPr>
        <p:grpSpPr>
          <a:xfrm>
            <a:off x="0" y="83808"/>
            <a:ext cx="17408259" cy="9750621"/>
            <a:chOff x="0" y="83808"/>
            <a:chExt cx="17408259" cy="975062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288B6B7-3BAF-9E2F-5652-3B3B0BE3BB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9014"/>
              <a:ext cx="1289076" cy="1344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0AC1848-B1F1-ACB7-0E10-0A46BCCB41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80804" y="83808"/>
              <a:ext cx="1289076" cy="1344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14D86E8-D55A-DCAC-1CE9-AFDE06626C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490396"/>
              <a:ext cx="1289076" cy="1344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0FD3315-E29E-B230-C07F-4E9C7B128D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19183" y="8490396"/>
              <a:ext cx="1289076" cy="1344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8860A13C-C87E-1FD4-1A8F-23E5B4A9A0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613" y="994045"/>
            <a:ext cx="15212654" cy="786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4679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E40EB1A-EB83-31C4-8131-AAEE43C5EA1C}"/>
              </a:ext>
            </a:extLst>
          </p:cNvPr>
          <p:cNvGrpSpPr/>
          <p:nvPr/>
        </p:nvGrpSpPr>
        <p:grpSpPr>
          <a:xfrm>
            <a:off x="0" y="83808"/>
            <a:ext cx="17408259" cy="9750621"/>
            <a:chOff x="0" y="83808"/>
            <a:chExt cx="17408259" cy="975062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EEFFF1F-6CD9-DC84-48E5-3AD3F2095C21}"/>
                </a:ext>
              </a:extLst>
            </p:cNvPr>
            <p:cNvGrpSpPr/>
            <p:nvPr/>
          </p:nvGrpSpPr>
          <p:grpSpPr>
            <a:xfrm>
              <a:off x="0" y="149014"/>
              <a:ext cx="17190720" cy="9455572"/>
              <a:chOff x="0" y="149014"/>
              <a:chExt cx="17190720" cy="9455572"/>
            </a:xfrm>
          </p:grpSpPr>
          <p:sp>
            <p:nvSpPr>
              <p:cNvPr id="12" name="Rectangle 1">
                <a:extLst>
                  <a:ext uri="{FF2B5EF4-FFF2-40B4-BE49-F238E27FC236}">
                    <a16:creationId xmlns:a16="http://schemas.microsoft.com/office/drawing/2014/main" id="{893B46FE-298F-4318-B838-83DEC6F287E4}"/>
                  </a:ext>
                </a:extLst>
              </p:cNvPr>
              <p:cNvSpPr/>
              <p:nvPr/>
            </p:nvSpPr>
            <p:spPr>
              <a:xfrm>
                <a:off x="158826" y="149014"/>
                <a:ext cx="17031894" cy="9455572"/>
              </a:xfrm>
              <a:custGeom>
                <a:avLst/>
                <a:gdLst>
                  <a:gd name="connsiteX0" fmla="*/ 0 w 17031894"/>
                  <a:gd name="connsiteY0" fmla="*/ 0 h 9604586"/>
                  <a:gd name="connsiteX1" fmla="*/ 246669 w 17031894"/>
                  <a:gd name="connsiteY1" fmla="*/ 0 h 9604586"/>
                  <a:gd name="connsiteX2" fmla="*/ 1004294 w 17031894"/>
                  <a:gd name="connsiteY2" fmla="*/ 0 h 9604586"/>
                  <a:gd name="connsiteX3" fmla="*/ 1421282 w 17031894"/>
                  <a:gd name="connsiteY3" fmla="*/ 0 h 9604586"/>
                  <a:gd name="connsiteX4" fmla="*/ 2178908 w 17031894"/>
                  <a:gd name="connsiteY4" fmla="*/ 0 h 9604586"/>
                  <a:gd name="connsiteX5" fmla="*/ 2255258 w 17031894"/>
                  <a:gd name="connsiteY5" fmla="*/ 0 h 9604586"/>
                  <a:gd name="connsiteX6" fmla="*/ 3183202 w 17031894"/>
                  <a:gd name="connsiteY6" fmla="*/ 0 h 9604586"/>
                  <a:gd name="connsiteX7" fmla="*/ 3259552 w 17031894"/>
                  <a:gd name="connsiteY7" fmla="*/ 0 h 9604586"/>
                  <a:gd name="connsiteX8" fmla="*/ 3506221 w 17031894"/>
                  <a:gd name="connsiteY8" fmla="*/ 0 h 9604586"/>
                  <a:gd name="connsiteX9" fmla="*/ 3752890 w 17031894"/>
                  <a:gd name="connsiteY9" fmla="*/ 0 h 9604586"/>
                  <a:gd name="connsiteX10" fmla="*/ 3829240 w 17031894"/>
                  <a:gd name="connsiteY10" fmla="*/ 0 h 9604586"/>
                  <a:gd name="connsiteX11" fmla="*/ 4246227 w 17031894"/>
                  <a:gd name="connsiteY11" fmla="*/ 0 h 9604586"/>
                  <a:gd name="connsiteX12" fmla="*/ 4663215 w 17031894"/>
                  <a:gd name="connsiteY12" fmla="*/ 0 h 9604586"/>
                  <a:gd name="connsiteX13" fmla="*/ 5591160 w 17031894"/>
                  <a:gd name="connsiteY13" fmla="*/ 0 h 9604586"/>
                  <a:gd name="connsiteX14" fmla="*/ 6008147 w 17031894"/>
                  <a:gd name="connsiteY14" fmla="*/ 0 h 9604586"/>
                  <a:gd name="connsiteX15" fmla="*/ 6254816 w 17031894"/>
                  <a:gd name="connsiteY15" fmla="*/ 0 h 9604586"/>
                  <a:gd name="connsiteX16" fmla="*/ 6671804 w 17031894"/>
                  <a:gd name="connsiteY16" fmla="*/ 0 h 9604586"/>
                  <a:gd name="connsiteX17" fmla="*/ 7429430 w 17031894"/>
                  <a:gd name="connsiteY17" fmla="*/ 0 h 9604586"/>
                  <a:gd name="connsiteX18" fmla="*/ 7846417 w 17031894"/>
                  <a:gd name="connsiteY18" fmla="*/ 0 h 9604586"/>
                  <a:gd name="connsiteX19" fmla="*/ 8774362 w 17031894"/>
                  <a:gd name="connsiteY19" fmla="*/ 0 h 9604586"/>
                  <a:gd name="connsiteX20" fmla="*/ 9361669 w 17031894"/>
                  <a:gd name="connsiteY20" fmla="*/ 0 h 9604586"/>
                  <a:gd name="connsiteX21" fmla="*/ 9608337 w 17031894"/>
                  <a:gd name="connsiteY21" fmla="*/ 0 h 9604586"/>
                  <a:gd name="connsiteX22" fmla="*/ 10365963 w 17031894"/>
                  <a:gd name="connsiteY22" fmla="*/ 0 h 9604586"/>
                  <a:gd name="connsiteX23" fmla="*/ 11293908 w 17031894"/>
                  <a:gd name="connsiteY23" fmla="*/ 0 h 9604586"/>
                  <a:gd name="connsiteX24" fmla="*/ 11540576 w 17031894"/>
                  <a:gd name="connsiteY24" fmla="*/ 0 h 9604586"/>
                  <a:gd name="connsiteX25" fmla="*/ 11957564 w 17031894"/>
                  <a:gd name="connsiteY25" fmla="*/ 0 h 9604586"/>
                  <a:gd name="connsiteX26" fmla="*/ 12544871 w 17031894"/>
                  <a:gd name="connsiteY26" fmla="*/ 0 h 9604586"/>
                  <a:gd name="connsiteX27" fmla="*/ 12791540 w 17031894"/>
                  <a:gd name="connsiteY27" fmla="*/ 0 h 9604586"/>
                  <a:gd name="connsiteX28" fmla="*/ 12867890 w 17031894"/>
                  <a:gd name="connsiteY28" fmla="*/ 0 h 9604586"/>
                  <a:gd name="connsiteX29" fmla="*/ 13114558 w 17031894"/>
                  <a:gd name="connsiteY29" fmla="*/ 0 h 9604586"/>
                  <a:gd name="connsiteX30" fmla="*/ 14042503 w 17031894"/>
                  <a:gd name="connsiteY30" fmla="*/ 0 h 9604586"/>
                  <a:gd name="connsiteX31" fmla="*/ 14800129 w 17031894"/>
                  <a:gd name="connsiteY31" fmla="*/ 0 h 9604586"/>
                  <a:gd name="connsiteX32" fmla="*/ 15557754 w 17031894"/>
                  <a:gd name="connsiteY32" fmla="*/ 0 h 9604586"/>
                  <a:gd name="connsiteX33" fmla="*/ 15804423 w 17031894"/>
                  <a:gd name="connsiteY33" fmla="*/ 0 h 9604586"/>
                  <a:gd name="connsiteX34" fmla="*/ 17031894 w 17031894"/>
                  <a:gd name="connsiteY34" fmla="*/ 0 h 9604586"/>
                  <a:gd name="connsiteX35" fmla="*/ 17031894 w 17031894"/>
                  <a:gd name="connsiteY35" fmla="*/ 468930 h 9604586"/>
                  <a:gd name="connsiteX36" fmla="*/ 17031894 w 17031894"/>
                  <a:gd name="connsiteY36" fmla="*/ 841814 h 9604586"/>
                  <a:gd name="connsiteX37" fmla="*/ 17031894 w 17031894"/>
                  <a:gd name="connsiteY37" fmla="*/ 1310744 h 9604586"/>
                  <a:gd name="connsiteX38" fmla="*/ 17031894 w 17031894"/>
                  <a:gd name="connsiteY38" fmla="*/ 1971765 h 9604586"/>
                  <a:gd name="connsiteX39" fmla="*/ 17031894 w 17031894"/>
                  <a:gd name="connsiteY39" fmla="*/ 2248603 h 9604586"/>
                  <a:gd name="connsiteX40" fmla="*/ 17031894 w 17031894"/>
                  <a:gd name="connsiteY40" fmla="*/ 3005670 h 9604586"/>
                  <a:gd name="connsiteX41" fmla="*/ 17031894 w 17031894"/>
                  <a:gd name="connsiteY41" fmla="*/ 3474600 h 9604586"/>
                  <a:gd name="connsiteX42" fmla="*/ 17031894 w 17031894"/>
                  <a:gd name="connsiteY42" fmla="*/ 3847484 h 9604586"/>
                  <a:gd name="connsiteX43" fmla="*/ 17031894 w 17031894"/>
                  <a:gd name="connsiteY43" fmla="*/ 4316414 h 9604586"/>
                  <a:gd name="connsiteX44" fmla="*/ 17031894 w 17031894"/>
                  <a:gd name="connsiteY44" fmla="*/ 4689298 h 9604586"/>
                  <a:gd name="connsiteX45" fmla="*/ 17031894 w 17031894"/>
                  <a:gd name="connsiteY45" fmla="*/ 5062182 h 9604586"/>
                  <a:gd name="connsiteX46" fmla="*/ 17031894 w 17031894"/>
                  <a:gd name="connsiteY46" fmla="*/ 5435066 h 9604586"/>
                  <a:gd name="connsiteX47" fmla="*/ 17031894 w 17031894"/>
                  <a:gd name="connsiteY47" fmla="*/ 5711904 h 9604586"/>
                  <a:gd name="connsiteX48" fmla="*/ 17031894 w 17031894"/>
                  <a:gd name="connsiteY48" fmla="*/ 6372925 h 9604586"/>
                  <a:gd name="connsiteX49" fmla="*/ 17031894 w 17031894"/>
                  <a:gd name="connsiteY49" fmla="*/ 6745809 h 9604586"/>
                  <a:gd name="connsiteX50" fmla="*/ 17031894 w 17031894"/>
                  <a:gd name="connsiteY50" fmla="*/ 7502877 h 9604586"/>
                  <a:gd name="connsiteX51" fmla="*/ 17031894 w 17031894"/>
                  <a:gd name="connsiteY51" fmla="*/ 8163898 h 9604586"/>
                  <a:gd name="connsiteX52" fmla="*/ 17031894 w 17031894"/>
                  <a:gd name="connsiteY52" fmla="*/ 8632828 h 9604586"/>
                  <a:gd name="connsiteX53" fmla="*/ 17031894 w 17031894"/>
                  <a:gd name="connsiteY53" fmla="*/ 9101758 h 9604586"/>
                  <a:gd name="connsiteX54" fmla="*/ 17031894 w 17031894"/>
                  <a:gd name="connsiteY54" fmla="*/ 9604586 h 9604586"/>
                  <a:gd name="connsiteX55" fmla="*/ 16955544 w 17031894"/>
                  <a:gd name="connsiteY55" fmla="*/ 9604586 h 9604586"/>
                  <a:gd name="connsiteX56" fmla="*/ 16538556 w 17031894"/>
                  <a:gd name="connsiteY56" fmla="*/ 9604586 h 9604586"/>
                  <a:gd name="connsiteX57" fmla="*/ 16291888 w 17031894"/>
                  <a:gd name="connsiteY57" fmla="*/ 9604586 h 9604586"/>
                  <a:gd name="connsiteX58" fmla="*/ 15534262 w 17031894"/>
                  <a:gd name="connsiteY58" fmla="*/ 9604586 h 9604586"/>
                  <a:gd name="connsiteX59" fmla="*/ 15117274 w 17031894"/>
                  <a:gd name="connsiteY59" fmla="*/ 9604586 h 9604586"/>
                  <a:gd name="connsiteX60" fmla="*/ 15040924 w 17031894"/>
                  <a:gd name="connsiteY60" fmla="*/ 9604586 h 9604586"/>
                  <a:gd name="connsiteX61" fmla="*/ 14453618 w 17031894"/>
                  <a:gd name="connsiteY61" fmla="*/ 9604586 h 9604586"/>
                  <a:gd name="connsiteX62" fmla="*/ 13695992 w 17031894"/>
                  <a:gd name="connsiteY62" fmla="*/ 9604586 h 9604586"/>
                  <a:gd name="connsiteX63" fmla="*/ 13449323 w 17031894"/>
                  <a:gd name="connsiteY63" fmla="*/ 9604586 h 9604586"/>
                  <a:gd name="connsiteX64" fmla="*/ 12691698 w 17031894"/>
                  <a:gd name="connsiteY64" fmla="*/ 9604586 h 9604586"/>
                  <a:gd name="connsiteX65" fmla="*/ 12274710 w 17031894"/>
                  <a:gd name="connsiteY65" fmla="*/ 9604586 h 9604586"/>
                  <a:gd name="connsiteX66" fmla="*/ 12198360 w 17031894"/>
                  <a:gd name="connsiteY66" fmla="*/ 9604586 h 9604586"/>
                  <a:gd name="connsiteX67" fmla="*/ 11611053 w 17031894"/>
                  <a:gd name="connsiteY67" fmla="*/ 9604586 h 9604586"/>
                  <a:gd name="connsiteX68" fmla="*/ 11364384 w 17031894"/>
                  <a:gd name="connsiteY68" fmla="*/ 9604586 h 9604586"/>
                  <a:gd name="connsiteX69" fmla="*/ 11117716 w 17031894"/>
                  <a:gd name="connsiteY69" fmla="*/ 9604586 h 9604586"/>
                  <a:gd name="connsiteX70" fmla="*/ 10189771 w 17031894"/>
                  <a:gd name="connsiteY70" fmla="*/ 9604586 h 9604586"/>
                  <a:gd name="connsiteX71" fmla="*/ 10113421 w 17031894"/>
                  <a:gd name="connsiteY71" fmla="*/ 9604586 h 9604586"/>
                  <a:gd name="connsiteX72" fmla="*/ 9866752 w 17031894"/>
                  <a:gd name="connsiteY72" fmla="*/ 9604586 h 9604586"/>
                  <a:gd name="connsiteX73" fmla="*/ 9449765 w 17031894"/>
                  <a:gd name="connsiteY73" fmla="*/ 9604586 h 9604586"/>
                  <a:gd name="connsiteX74" fmla="*/ 9373415 w 17031894"/>
                  <a:gd name="connsiteY74" fmla="*/ 9604586 h 9604586"/>
                  <a:gd name="connsiteX75" fmla="*/ 8786108 w 17031894"/>
                  <a:gd name="connsiteY75" fmla="*/ 9604586 h 9604586"/>
                  <a:gd name="connsiteX76" fmla="*/ 8709758 w 17031894"/>
                  <a:gd name="connsiteY76" fmla="*/ 9604586 h 9604586"/>
                  <a:gd name="connsiteX77" fmla="*/ 7781814 w 17031894"/>
                  <a:gd name="connsiteY77" fmla="*/ 9604586 h 9604586"/>
                  <a:gd name="connsiteX78" fmla="*/ 7364826 w 17031894"/>
                  <a:gd name="connsiteY78" fmla="*/ 9604586 h 9604586"/>
                  <a:gd name="connsiteX79" fmla="*/ 6607200 w 17031894"/>
                  <a:gd name="connsiteY79" fmla="*/ 9604586 h 9604586"/>
                  <a:gd name="connsiteX80" fmla="*/ 6019894 w 17031894"/>
                  <a:gd name="connsiteY80" fmla="*/ 9604586 h 9604586"/>
                  <a:gd name="connsiteX81" fmla="*/ 5943544 w 17031894"/>
                  <a:gd name="connsiteY81" fmla="*/ 9604586 h 9604586"/>
                  <a:gd name="connsiteX82" fmla="*/ 5526556 w 17031894"/>
                  <a:gd name="connsiteY82" fmla="*/ 9604586 h 9604586"/>
                  <a:gd name="connsiteX83" fmla="*/ 4598611 w 17031894"/>
                  <a:gd name="connsiteY83" fmla="*/ 9604586 h 9604586"/>
                  <a:gd name="connsiteX84" fmla="*/ 4522262 w 17031894"/>
                  <a:gd name="connsiteY84" fmla="*/ 9604586 h 9604586"/>
                  <a:gd name="connsiteX85" fmla="*/ 3764636 w 17031894"/>
                  <a:gd name="connsiteY85" fmla="*/ 9604586 h 9604586"/>
                  <a:gd name="connsiteX86" fmla="*/ 2836691 w 17031894"/>
                  <a:gd name="connsiteY86" fmla="*/ 9604586 h 9604586"/>
                  <a:gd name="connsiteX87" fmla="*/ 1908747 w 17031894"/>
                  <a:gd name="connsiteY87" fmla="*/ 9604586 h 9604586"/>
                  <a:gd name="connsiteX88" fmla="*/ 1321440 w 17031894"/>
                  <a:gd name="connsiteY88" fmla="*/ 9604586 h 9604586"/>
                  <a:gd name="connsiteX89" fmla="*/ 1245090 w 17031894"/>
                  <a:gd name="connsiteY89" fmla="*/ 9604586 h 9604586"/>
                  <a:gd name="connsiteX90" fmla="*/ 657783 w 17031894"/>
                  <a:gd name="connsiteY90" fmla="*/ 9604586 h 9604586"/>
                  <a:gd name="connsiteX91" fmla="*/ 0 w 17031894"/>
                  <a:gd name="connsiteY91" fmla="*/ 9604586 h 9604586"/>
                  <a:gd name="connsiteX92" fmla="*/ 0 w 17031894"/>
                  <a:gd name="connsiteY92" fmla="*/ 9039610 h 9604586"/>
                  <a:gd name="connsiteX93" fmla="*/ 0 w 17031894"/>
                  <a:gd name="connsiteY93" fmla="*/ 8762772 h 9604586"/>
                  <a:gd name="connsiteX94" fmla="*/ 0 w 17031894"/>
                  <a:gd name="connsiteY94" fmla="*/ 8293842 h 9604586"/>
                  <a:gd name="connsiteX95" fmla="*/ 0 w 17031894"/>
                  <a:gd name="connsiteY95" fmla="*/ 8017004 h 9604586"/>
                  <a:gd name="connsiteX96" fmla="*/ 0 w 17031894"/>
                  <a:gd name="connsiteY96" fmla="*/ 7644121 h 9604586"/>
                  <a:gd name="connsiteX97" fmla="*/ 0 w 17031894"/>
                  <a:gd name="connsiteY97" fmla="*/ 7367282 h 9604586"/>
                  <a:gd name="connsiteX98" fmla="*/ 0 w 17031894"/>
                  <a:gd name="connsiteY98" fmla="*/ 6802307 h 9604586"/>
                  <a:gd name="connsiteX99" fmla="*/ 0 w 17031894"/>
                  <a:gd name="connsiteY99" fmla="*/ 6333377 h 9604586"/>
                  <a:gd name="connsiteX100" fmla="*/ 0 w 17031894"/>
                  <a:gd name="connsiteY100" fmla="*/ 6056539 h 9604586"/>
                  <a:gd name="connsiteX101" fmla="*/ 0 w 17031894"/>
                  <a:gd name="connsiteY101" fmla="*/ 5491563 h 9604586"/>
                  <a:gd name="connsiteX102" fmla="*/ 0 w 17031894"/>
                  <a:gd name="connsiteY102" fmla="*/ 5214725 h 9604586"/>
                  <a:gd name="connsiteX103" fmla="*/ 0 w 17031894"/>
                  <a:gd name="connsiteY103" fmla="*/ 4937887 h 9604586"/>
                  <a:gd name="connsiteX104" fmla="*/ 0 w 17031894"/>
                  <a:gd name="connsiteY104" fmla="*/ 4468957 h 9604586"/>
                  <a:gd name="connsiteX105" fmla="*/ 0 w 17031894"/>
                  <a:gd name="connsiteY105" fmla="*/ 3807936 h 9604586"/>
                  <a:gd name="connsiteX106" fmla="*/ 0 w 17031894"/>
                  <a:gd name="connsiteY106" fmla="*/ 3146914 h 9604586"/>
                  <a:gd name="connsiteX107" fmla="*/ 0 w 17031894"/>
                  <a:gd name="connsiteY107" fmla="*/ 2774030 h 9604586"/>
                  <a:gd name="connsiteX108" fmla="*/ 0 w 17031894"/>
                  <a:gd name="connsiteY108" fmla="*/ 2016963 h 9604586"/>
                  <a:gd name="connsiteX109" fmla="*/ 0 w 17031894"/>
                  <a:gd name="connsiteY109" fmla="*/ 1740125 h 9604586"/>
                  <a:gd name="connsiteX110" fmla="*/ 0 w 17031894"/>
                  <a:gd name="connsiteY110" fmla="*/ 983058 h 9604586"/>
                  <a:gd name="connsiteX111" fmla="*/ 0 w 17031894"/>
                  <a:gd name="connsiteY111" fmla="*/ 0 h 9604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</a:cxnLst>
                <a:rect l="l" t="t" r="r" b="b"/>
                <a:pathLst>
                  <a:path w="17031894" h="9604586" extrusionOk="0">
                    <a:moveTo>
                      <a:pt x="0" y="0"/>
                    </a:moveTo>
                    <a:cubicBezTo>
                      <a:pt x="53068" y="-27231"/>
                      <a:pt x="194298" y="15281"/>
                      <a:pt x="246669" y="0"/>
                    </a:cubicBezTo>
                    <a:cubicBezTo>
                      <a:pt x="299040" y="-15281"/>
                      <a:pt x="633932" y="67728"/>
                      <a:pt x="1004294" y="0"/>
                    </a:cubicBezTo>
                    <a:cubicBezTo>
                      <a:pt x="1374656" y="-67728"/>
                      <a:pt x="1272854" y="6858"/>
                      <a:pt x="1421282" y="0"/>
                    </a:cubicBezTo>
                    <a:cubicBezTo>
                      <a:pt x="1569710" y="-6858"/>
                      <a:pt x="1926431" y="61868"/>
                      <a:pt x="2178908" y="0"/>
                    </a:cubicBezTo>
                    <a:cubicBezTo>
                      <a:pt x="2431385" y="-61868"/>
                      <a:pt x="2234136" y="5039"/>
                      <a:pt x="2255258" y="0"/>
                    </a:cubicBezTo>
                    <a:cubicBezTo>
                      <a:pt x="2276380" y="-5039"/>
                      <a:pt x="2762170" y="52224"/>
                      <a:pt x="3183202" y="0"/>
                    </a:cubicBezTo>
                    <a:cubicBezTo>
                      <a:pt x="3604234" y="-52224"/>
                      <a:pt x="3226675" y="6348"/>
                      <a:pt x="3259552" y="0"/>
                    </a:cubicBezTo>
                    <a:cubicBezTo>
                      <a:pt x="3292429" y="-6348"/>
                      <a:pt x="3412640" y="19418"/>
                      <a:pt x="3506221" y="0"/>
                    </a:cubicBezTo>
                    <a:cubicBezTo>
                      <a:pt x="3599802" y="-19418"/>
                      <a:pt x="3696828" y="10693"/>
                      <a:pt x="3752890" y="0"/>
                    </a:cubicBezTo>
                    <a:cubicBezTo>
                      <a:pt x="3808952" y="-10693"/>
                      <a:pt x="3798664" y="459"/>
                      <a:pt x="3829240" y="0"/>
                    </a:cubicBezTo>
                    <a:cubicBezTo>
                      <a:pt x="3859816" y="-459"/>
                      <a:pt x="4121404" y="29222"/>
                      <a:pt x="4246227" y="0"/>
                    </a:cubicBezTo>
                    <a:cubicBezTo>
                      <a:pt x="4371050" y="-29222"/>
                      <a:pt x="4495950" y="37918"/>
                      <a:pt x="4663215" y="0"/>
                    </a:cubicBezTo>
                    <a:cubicBezTo>
                      <a:pt x="4830480" y="-37918"/>
                      <a:pt x="5171951" y="84815"/>
                      <a:pt x="5591160" y="0"/>
                    </a:cubicBezTo>
                    <a:cubicBezTo>
                      <a:pt x="6010369" y="-84815"/>
                      <a:pt x="5802958" y="13698"/>
                      <a:pt x="6008147" y="0"/>
                    </a:cubicBezTo>
                    <a:cubicBezTo>
                      <a:pt x="6213336" y="-13698"/>
                      <a:pt x="6140457" y="21537"/>
                      <a:pt x="6254816" y="0"/>
                    </a:cubicBezTo>
                    <a:cubicBezTo>
                      <a:pt x="6369175" y="-21537"/>
                      <a:pt x="6480827" y="7771"/>
                      <a:pt x="6671804" y="0"/>
                    </a:cubicBezTo>
                    <a:cubicBezTo>
                      <a:pt x="6862781" y="-7771"/>
                      <a:pt x="7109430" y="62520"/>
                      <a:pt x="7429430" y="0"/>
                    </a:cubicBezTo>
                    <a:cubicBezTo>
                      <a:pt x="7749430" y="-62520"/>
                      <a:pt x="7644789" y="44134"/>
                      <a:pt x="7846417" y="0"/>
                    </a:cubicBezTo>
                    <a:cubicBezTo>
                      <a:pt x="8048045" y="-44134"/>
                      <a:pt x="8481892" y="48218"/>
                      <a:pt x="8774362" y="0"/>
                    </a:cubicBezTo>
                    <a:cubicBezTo>
                      <a:pt x="9066832" y="-48218"/>
                      <a:pt x="9167257" y="11995"/>
                      <a:pt x="9361669" y="0"/>
                    </a:cubicBezTo>
                    <a:cubicBezTo>
                      <a:pt x="9556081" y="-11995"/>
                      <a:pt x="9539448" y="4165"/>
                      <a:pt x="9608337" y="0"/>
                    </a:cubicBezTo>
                    <a:cubicBezTo>
                      <a:pt x="9677226" y="-4165"/>
                      <a:pt x="10018027" y="42257"/>
                      <a:pt x="10365963" y="0"/>
                    </a:cubicBezTo>
                    <a:cubicBezTo>
                      <a:pt x="10713899" y="-42257"/>
                      <a:pt x="10957226" y="37290"/>
                      <a:pt x="11293908" y="0"/>
                    </a:cubicBezTo>
                    <a:cubicBezTo>
                      <a:pt x="11630590" y="-37290"/>
                      <a:pt x="11422090" y="9631"/>
                      <a:pt x="11540576" y="0"/>
                    </a:cubicBezTo>
                    <a:cubicBezTo>
                      <a:pt x="11659062" y="-9631"/>
                      <a:pt x="11824145" y="29401"/>
                      <a:pt x="11957564" y="0"/>
                    </a:cubicBezTo>
                    <a:cubicBezTo>
                      <a:pt x="12090983" y="-29401"/>
                      <a:pt x="12261845" y="48786"/>
                      <a:pt x="12544871" y="0"/>
                    </a:cubicBezTo>
                    <a:cubicBezTo>
                      <a:pt x="12827897" y="-48786"/>
                      <a:pt x="12712181" y="13417"/>
                      <a:pt x="12791540" y="0"/>
                    </a:cubicBezTo>
                    <a:cubicBezTo>
                      <a:pt x="12870899" y="-13417"/>
                      <a:pt x="12834111" y="5998"/>
                      <a:pt x="12867890" y="0"/>
                    </a:cubicBezTo>
                    <a:cubicBezTo>
                      <a:pt x="12901669" y="-5998"/>
                      <a:pt x="13055895" y="23510"/>
                      <a:pt x="13114558" y="0"/>
                    </a:cubicBezTo>
                    <a:cubicBezTo>
                      <a:pt x="13173221" y="-23510"/>
                      <a:pt x="13845008" y="79800"/>
                      <a:pt x="14042503" y="0"/>
                    </a:cubicBezTo>
                    <a:cubicBezTo>
                      <a:pt x="14239998" y="-79800"/>
                      <a:pt x="14614043" y="83249"/>
                      <a:pt x="14800129" y="0"/>
                    </a:cubicBezTo>
                    <a:cubicBezTo>
                      <a:pt x="14986215" y="-83249"/>
                      <a:pt x="15385914" y="9036"/>
                      <a:pt x="15557754" y="0"/>
                    </a:cubicBezTo>
                    <a:cubicBezTo>
                      <a:pt x="15729594" y="-9036"/>
                      <a:pt x="15747225" y="6908"/>
                      <a:pt x="15804423" y="0"/>
                    </a:cubicBezTo>
                    <a:cubicBezTo>
                      <a:pt x="15861621" y="-6908"/>
                      <a:pt x="16752092" y="102940"/>
                      <a:pt x="17031894" y="0"/>
                    </a:cubicBezTo>
                    <a:cubicBezTo>
                      <a:pt x="17056192" y="160289"/>
                      <a:pt x="17005789" y="235814"/>
                      <a:pt x="17031894" y="468930"/>
                    </a:cubicBezTo>
                    <a:cubicBezTo>
                      <a:pt x="17057999" y="702046"/>
                      <a:pt x="17028853" y="722125"/>
                      <a:pt x="17031894" y="841814"/>
                    </a:cubicBezTo>
                    <a:cubicBezTo>
                      <a:pt x="17034935" y="961503"/>
                      <a:pt x="16992272" y="1081814"/>
                      <a:pt x="17031894" y="1310744"/>
                    </a:cubicBezTo>
                    <a:cubicBezTo>
                      <a:pt x="17071516" y="1539674"/>
                      <a:pt x="17008427" y="1813828"/>
                      <a:pt x="17031894" y="1971765"/>
                    </a:cubicBezTo>
                    <a:cubicBezTo>
                      <a:pt x="17055361" y="2129702"/>
                      <a:pt x="17017490" y="2135441"/>
                      <a:pt x="17031894" y="2248603"/>
                    </a:cubicBezTo>
                    <a:cubicBezTo>
                      <a:pt x="17046298" y="2361765"/>
                      <a:pt x="16977113" y="2760302"/>
                      <a:pt x="17031894" y="3005670"/>
                    </a:cubicBezTo>
                    <a:cubicBezTo>
                      <a:pt x="17086675" y="3251038"/>
                      <a:pt x="17016744" y="3294163"/>
                      <a:pt x="17031894" y="3474600"/>
                    </a:cubicBezTo>
                    <a:cubicBezTo>
                      <a:pt x="17047044" y="3655037"/>
                      <a:pt x="17014365" y="3683671"/>
                      <a:pt x="17031894" y="3847484"/>
                    </a:cubicBezTo>
                    <a:cubicBezTo>
                      <a:pt x="17049423" y="4011297"/>
                      <a:pt x="17019515" y="4155090"/>
                      <a:pt x="17031894" y="4316414"/>
                    </a:cubicBezTo>
                    <a:cubicBezTo>
                      <a:pt x="17044273" y="4477738"/>
                      <a:pt x="17028757" y="4545199"/>
                      <a:pt x="17031894" y="4689298"/>
                    </a:cubicBezTo>
                    <a:cubicBezTo>
                      <a:pt x="17035031" y="4833397"/>
                      <a:pt x="17005030" y="4957713"/>
                      <a:pt x="17031894" y="5062182"/>
                    </a:cubicBezTo>
                    <a:cubicBezTo>
                      <a:pt x="17058758" y="5166651"/>
                      <a:pt x="17031619" y="5326000"/>
                      <a:pt x="17031894" y="5435066"/>
                    </a:cubicBezTo>
                    <a:cubicBezTo>
                      <a:pt x="17032169" y="5544132"/>
                      <a:pt x="17005545" y="5585809"/>
                      <a:pt x="17031894" y="5711904"/>
                    </a:cubicBezTo>
                    <a:cubicBezTo>
                      <a:pt x="17058243" y="5837999"/>
                      <a:pt x="17009103" y="6109770"/>
                      <a:pt x="17031894" y="6372925"/>
                    </a:cubicBezTo>
                    <a:cubicBezTo>
                      <a:pt x="17054685" y="6636080"/>
                      <a:pt x="17007534" y="6633500"/>
                      <a:pt x="17031894" y="6745809"/>
                    </a:cubicBezTo>
                    <a:cubicBezTo>
                      <a:pt x="17056254" y="6858118"/>
                      <a:pt x="16942224" y="7258558"/>
                      <a:pt x="17031894" y="7502877"/>
                    </a:cubicBezTo>
                    <a:cubicBezTo>
                      <a:pt x="17121564" y="7747196"/>
                      <a:pt x="17015231" y="7948033"/>
                      <a:pt x="17031894" y="8163898"/>
                    </a:cubicBezTo>
                    <a:cubicBezTo>
                      <a:pt x="17048557" y="8379763"/>
                      <a:pt x="17001192" y="8406107"/>
                      <a:pt x="17031894" y="8632828"/>
                    </a:cubicBezTo>
                    <a:cubicBezTo>
                      <a:pt x="17062596" y="8859549"/>
                      <a:pt x="17021806" y="8957225"/>
                      <a:pt x="17031894" y="9101758"/>
                    </a:cubicBezTo>
                    <a:cubicBezTo>
                      <a:pt x="17041982" y="9246291"/>
                      <a:pt x="16994043" y="9496974"/>
                      <a:pt x="17031894" y="9604586"/>
                    </a:cubicBezTo>
                    <a:cubicBezTo>
                      <a:pt x="17002862" y="9606114"/>
                      <a:pt x="16977422" y="9601407"/>
                      <a:pt x="16955544" y="9604586"/>
                    </a:cubicBezTo>
                    <a:cubicBezTo>
                      <a:pt x="16933666" y="9607765"/>
                      <a:pt x="16744936" y="9585713"/>
                      <a:pt x="16538556" y="9604586"/>
                    </a:cubicBezTo>
                    <a:cubicBezTo>
                      <a:pt x="16332176" y="9623459"/>
                      <a:pt x="16397348" y="9575852"/>
                      <a:pt x="16291888" y="9604586"/>
                    </a:cubicBezTo>
                    <a:cubicBezTo>
                      <a:pt x="16186428" y="9633320"/>
                      <a:pt x="15714145" y="9579648"/>
                      <a:pt x="15534262" y="9604586"/>
                    </a:cubicBezTo>
                    <a:cubicBezTo>
                      <a:pt x="15354379" y="9629524"/>
                      <a:pt x="15309967" y="9594428"/>
                      <a:pt x="15117274" y="9604586"/>
                    </a:cubicBezTo>
                    <a:cubicBezTo>
                      <a:pt x="14924581" y="9614744"/>
                      <a:pt x="15074156" y="9602065"/>
                      <a:pt x="15040924" y="9604586"/>
                    </a:cubicBezTo>
                    <a:cubicBezTo>
                      <a:pt x="15007692" y="9607107"/>
                      <a:pt x="14732580" y="9590263"/>
                      <a:pt x="14453618" y="9604586"/>
                    </a:cubicBezTo>
                    <a:cubicBezTo>
                      <a:pt x="14174656" y="9618909"/>
                      <a:pt x="14069562" y="9560040"/>
                      <a:pt x="13695992" y="9604586"/>
                    </a:cubicBezTo>
                    <a:cubicBezTo>
                      <a:pt x="13322422" y="9649132"/>
                      <a:pt x="13566060" y="9600155"/>
                      <a:pt x="13449323" y="9604586"/>
                    </a:cubicBezTo>
                    <a:cubicBezTo>
                      <a:pt x="13332586" y="9609017"/>
                      <a:pt x="13034871" y="9515022"/>
                      <a:pt x="12691698" y="9604586"/>
                    </a:cubicBezTo>
                    <a:cubicBezTo>
                      <a:pt x="12348526" y="9694150"/>
                      <a:pt x="12359334" y="9568174"/>
                      <a:pt x="12274710" y="9604586"/>
                    </a:cubicBezTo>
                    <a:cubicBezTo>
                      <a:pt x="12190086" y="9640998"/>
                      <a:pt x="12216289" y="9597953"/>
                      <a:pt x="12198360" y="9604586"/>
                    </a:cubicBezTo>
                    <a:cubicBezTo>
                      <a:pt x="12180431" y="9611219"/>
                      <a:pt x="11828636" y="9597139"/>
                      <a:pt x="11611053" y="9604586"/>
                    </a:cubicBezTo>
                    <a:cubicBezTo>
                      <a:pt x="11393470" y="9612033"/>
                      <a:pt x="11483222" y="9583187"/>
                      <a:pt x="11364384" y="9604586"/>
                    </a:cubicBezTo>
                    <a:cubicBezTo>
                      <a:pt x="11245546" y="9625985"/>
                      <a:pt x="11221086" y="9587245"/>
                      <a:pt x="11117716" y="9604586"/>
                    </a:cubicBezTo>
                    <a:cubicBezTo>
                      <a:pt x="11014346" y="9621927"/>
                      <a:pt x="10583532" y="9568402"/>
                      <a:pt x="10189771" y="9604586"/>
                    </a:cubicBezTo>
                    <a:cubicBezTo>
                      <a:pt x="9796011" y="9640770"/>
                      <a:pt x="10144245" y="9595451"/>
                      <a:pt x="10113421" y="9604586"/>
                    </a:cubicBezTo>
                    <a:cubicBezTo>
                      <a:pt x="10082597" y="9613721"/>
                      <a:pt x="9960548" y="9587298"/>
                      <a:pt x="9866752" y="9604586"/>
                    </a:cubicBezTo>
                    <a:cubicBezTo>
                      <a:pt x="9772956" y="9621874"/>
                      <a:pt x="9571447" y="9601595"/>
                      <a:pt x="9449765" y="9604586"/>
                    </a:cubicBezTo>
                    <a:cubicBezTo>
                      <a:pt x="9328083" y="9607577"/>
                      <a:pt x="9390622" y="9602804"/>
                      <a:pt x="9373415" y="9604586"/>
                    </a:cubicBezTo>
                    <a:cubicBezTo>
                      <a:pt x="9356208" y="9606368"/>
                      <a:pt x="9043597" y="9559248"/>
                      <a:pt x="8786108" y="9604586"/>
                    </a:cubicBezTo>
                    <a:cubicBezTo>
                      <a:pt x="8528619" y="9649924"/>
                      <a:pt x="8739126" y="9598589"/>
                      <a:pt x="8709758" y="9604586"/>
                    </a:cubicBezTo>
                    <a:cubicBezTo>
                      <a:pt x="8680390" y="9610583"/>
                      <a:pt x="8219973" y="9493985"/>
                      <a:pt x="7781814" y="9604586"/>
                    </a:cubicBezTo>
                    <a:cubicBezTo>
                      <a:pt x="7343655" y="9715187"/>
                      <a:pt x="7549055" y="9556008"/>
                      <a:pt x="7364826" y="9604586"/>
                    </a:cubicBezTo>
                    <a:cubicBezTo>
                      <a:pt x="7180597" y="9653164"/>
                      <a:pt x="6940885" y="9583644"/>
                      <a:pt x="6607200" y="9604586"/>
                    </a:cubicBezTo>
                    <a:cubicBezTo>
                      <a:pt x="6273515" y="9625528"/>
                      <a:pt x="6198702" y="9575544"/>
                      <a:pt x="6019894" y="9604586"/>
                    </a:cubicBezTo>
                    <a:cubicBezTo>
                      <a:pt x="5841086" y="9633628"/>
                      <a:pt x="5967220" y="9596737"/>
                      <a:pt x="5943544" y="9604586"/>
                    </a:cubicBezTo>
                    <a:cubicBezTo>
                      <a:pt x="5919868" y="9612435"/>
                      <a:pt x="5721194" y="9578999"/>
                      <a:pt x="5526556" y="9604586"/>
                    </a:cubicBezTo>
                    <a:cubicBezTo>
                      <a:pt x="5331918" y="9630173"/>
                      <a:pt x="4994303" y="9520040"/>
                      <a:pt x="4598611" y="9604586"/>
                    </a:cubicBezTo>
                    <a:cubicBezTo>
                      <a:pt x="4202919" y="9689132"/>
                      <a:pt x="4550499" y="9598889"/>
                      <a:pt x="4522262" y="9604586"/>
                    </a:cubicBezTo>
                    <a:cubicBezTo>
                      <a:pt x="4494025" y="9610283"/>
                      <a:pt x="4055828" y="9594714"/>
                      <a:pt x="3764636" y="9604586"/>
                    </a:cubicBezTo>
                    <a:cubicBezTo>
                      <a:pt x="3473444" y="9614458"/>
                      <a:pt x="3061058" y="9590498"/>
                      <a:pt x="2836691" y="9604586"/>
                    </a:cubicBezTo>
                    <a:cubicBezTo>
                      <a:pt x="2612325" y="9618674"/>
                      <a:pt x="2362550" y="9531916"/>
                      <a:pt x="1908747" y="9604586"/>
                    </a:cubicBezTo>
                    <a:cubicBezTo>
                      <a:pt x="1454944" y="9677256"/>
                      <a:pt x="1564741" y="9554926"/>
                      <a:pt x="1321440" y="9604586"/>
                    </a:cubicBezTo>
                    <a:cubicBezTo>
                      <a:pt x="1078139" y="9654246"/>
                      <a:pt x="1268331" y="9601143"/>
                      <a:pt x="1245090" y="9604586"/>
                    </a:cubicBezTo>
                    <a:cubicBezTo>
                      <a:pt x="1221849" y="9608029"/>
                      <a:pt x="939018" y="9601220"/>
                      <a:pt x="657783" y="9604586"/>
                    </a:cubicBezTo>
                    <a:cubicBezTo>
                      <a:pt x="376548" y="9607952"/>
                      <a:pt x="313555" y="9587233"/>
                      <a:pt x="0" y="9604586"/>
                    </a:cubicBezTo>
                    <a:cubicBezTo>
                      <a:pt x="-3394" y="9328916"/>
                      <a:pt x="52549" y="9259547"/>
                      <a:pt x="0" y="9039610"/>
                    </a:cubicBezTo>
                    <a:cubicBezTo>
                      <a:pt x="-52549" y="8819673"/>
                      <a:pt x="31006" y="8899415"/>
                      <a:pt x="0" y="8762772"/>
                    </a:cubicBezTo>
                    <a:cubicBezTo>
                      <a:pt x="-31006" y="8626129"/>
                      <a:pt x="3849" y="8406460"/>
                      <a:pt x="0" y="8293842"/>
                    </a:cubicBezTo>
                    <a:cubicBezTo>
                      <a:pt x="-3849" y="8181224"/>
                      <a:pt x="20884" y="8116936"/>
                      <a:pt x="0" y="8017004"/>
                    </a:cubicBezTo>
                    <a:cubicBezTo>
                      <a:pt x="-20884" y="7917072"/>
                      <a:pt x="1085" y="7758062"/>
                      <a:pt x="0" y="7644121"/>
                    </a:cubicBezTo>
                    <a:cubicBezTo>
                      <a:pt x="-1085" y="7530180"/>
                      <a:pt x="27" y="7446868"/>
                      <a:pt x="0" y="7367282"/>
                    </a:cubicBezTo>
                    <a:cubicBezTo>
                      <a:pt x="-27" y="7287696"/>
                      <a:pt x="21012" y="6971289"/>
                      <a:pt x="0" y="6802307"/>
                    </a:cubicBezTo>
                    <a:cubicBezTo>
                      <a:pt x="-21012" y="6633325"/>
                      <a:pt x="30469" y="6484039"/>
                      <a:pt x="0" y="6333377"/>
                    </a:cubicBezTo>
                    <a:cubicBezTo>
                      <a:pt x="-30469" y="6182715"/>
                      <a:pt x="32512" y="6173916"/>
                      <a:pt x="0" y="6056539"/>
                    </a:cubicBezTo>
                    <a:cubicBezTo>
                      <a:pt x="-32512" y="5939162"/>
                      <a:pt x="6061" y="5752509"/>
                      <a:pt x="0" y="5491563"/>
                    </a:cubicBezTo>
                    <a:cubicBezTo>
                      <a:pt x="-6061" y="5230617"/>
                      <a:pt x="21264" y="5346560"/>
                      <a:pt x="0" y="5214725"/>
                    </a:cubicBezTo>
                    <a:cubicBezTo>
                      <a:pt x="-21264" y="5082890"/>
                      <a:pt x="23343" y="5073642"/>
                      <a:pt x="0" y="4937887"/>
                    </a:cubicBezTo>
                    <a:cubicBezTo>
                      <a:pt x="-23343" y="4802132"/>
                      <a:pt x="22127" y="4685608"/>
                      <a:pt x="0" y="4468957"/>
                    </a:cubicBezTo>
                    <a:cubicBezTo>
                      <a:pt x="-22127" y="4252306"/>
                      <a:pt x="40290" y="4125465"/>
                      <a:pt x="0" y="3807936"/>
                    </a:cubicBezTo>
                    <a:cubicBezTo>
                      <a:pt x="-40290" y="3490407"/>
                      <a:pt x="16810" y="3292538"/>
                      <a:pt x="0" y="3146914"/>
                    </a:cubicBezTo>
                    <a:cubicBezTo>
                      <a:pt x="-16810" y="3001290"/>
                      <a:pt x="20604" y="2867096"/>
                      <a:pt x="0" y="2774030"/>
                    </a:cubicBezTo>
                    <a:cubicBezTo>
                      <a:pt x="-20604" y="2680964"/>
                      <a:pt x="18385" y="2302735"/>
                      <a:pt x="0" y="2016963"/>
                    </a:cubicBezTo>
                    <a:cubicBezTo>
                      <a:pt x="-18385" y="1731191"/>
                      <a:pt x="1777" y="1844852"/>
                      <a:pt x="0" y="1740125"/>
                    </a:cubicBezTo>
                    <a:cubicBezTo>
                      <a:pt x="-1777" y="1635398"/>
                      <a:pt x="20319" y="1174603"/>
                      <a:pt x="0" y="983058"/>
                    </a:cubicBezTo>
                    <a:cubicBezTo>
                      <a:pt x="-20319" y="791513"/>
                      <a:pt x="109374" y="311252"/>
                      <a:pt x="0" y="0"/>
                    </a:cubicBezTo>
                    <a:close/>
                  </a:path>
                </a:pathLst>
              </a:custGeom>
              <a:noFill/>
              <a:ln w="193675" cmpd="thickThin">
                <a:solidFill>
                  <a:schemeClr val="accent1">
                    <a:lumMod val="20000"/>
                    <a:lumOff val="80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sd="134478779">
                      <a:custGeom>
                        <a:avLst/>
                        <a:gdLst>
                          <a:gd name="connsiteX0" fmla="*/ 0 w 17031894"/>
                          <a:gd name="connsiteY0" fmla="*/ 0 h 9455572"/>
                          <a:gd name="connsiteX1" fmla="*/ 246669 w 17031894"/>
                          <a:gd name="connsiteY1" fmla="*/ 0 h 9455572"/>
                          <a:gd name="connsiteX2" fmla="*/ 1004294 w 17031894"/>
                          <a:gd name="connsiteY2" fmla="*/ 0 h 9455572"/>
                          <a:gd name="connsiteX3" fmla="*/ 1421282 w 17031894"/>
                          <a:gd name="connsiteY3" fmla="*/ 0 h 9455572"/>
                          <a:gd name="connsiteX4" fmla="*/ 2178908 w 17031894"/>
                          <a:gd name="connsiteY4" fmla="*/ 0 h 9455572"/>
                          <a:gd name="connsiteX5" fmla="*/ 2255258 w 17031894"/>
                          <a:gd name="connsiteY5" fmla="*/ 0 h 9455572"/>
                          <a:gd name="connsiteX6" fmla="*/ 3183202 w 17031894"/>
                          <a:gd name="connsiteY6" fmla="*/ 0 h 9455572"/>
                          <a:gd name="connsiteX7" fmla="*/ 3259552 w 17031894"/>
                          <a:gd name="connsiteY7" fmla="*/ 0 h 9455572"/>
                          <a:gd name="connsiteX8" fmla="*/ 3506221 w 17031894"/>
                          <a:gd name="connsiteY8" fmla="*/ 0 h 9455572"/>
                          <a:gd name="connsiteX9" fmla="*/ 3752890 w 17031894"/>
                          <a:gd name="connsiteY9" fmla="*/ 0 h 9455572"/>
                          <a:gd name="connsiteX10" fmla="*/ 3829240 w 17031894"/>
                          <a:gd name="connsiteY10" fmla="*/ 0 h 9455572"/>
                          <a:gd name="connsiteX11" fmla="*/ 4246227 w 17031894"/>
                          <a:gd name="connsiteY11" fmla="*/ 0 h 9455572"/>
                          <a:gd name="connsiteX12" fmla="*/ 4663215 w 17031894"/>
                          <a:gd name="connsiteY12" fmla="*/ 0 h 9455572"/>
                          <a:gd name="connsiteX13" fmla="*/ 5591160 w 17031894"/>
                          <a:gd name="connsiteY13" fmla="*/ 0 h 9455572"/>
                          <a:gd name="connsiteX14" fmla="*/ 6008147 w 17031894"/>
                          <a:gd name="connsiteY14" fmla="*/ 0 h 9455572"/>
                          <a:gd name="connsiteX15" fmla="*/ 6254816 w 17031894"/>
                          <a:gd name="connsiteY15" fmla="*/ 0 h 9455572"/>
                          <a:gd name="connsiteX16" fmla="*/ 6671804 w 17031894"/>
                          <a:gd name="connsiteY16" fmla="*/ 0 h 9455572"/>
                          <a:gd name="connsiteX17" fmla="*/ 7429430 w 17031894"/>
                          <a:gd name="connsiteY17" fmla="*/ 0 h 9455572"/>
                          <a:gd name="connsiteX18" fmla="*/ 7846417 w 17031894"/>
                          <a:gd name="connsiteY18" fmla="*/ 0 h 9455572"/>
                          <a:gd name="connsiteX19" fmla="*/ 8774362 w 17031894"/>
                          <a:gd name="connsiteY19" fmla="*/ 0 h 9455572"/>
                          <a:gd name="connsiteX20" fmla="*/ 9361669 w 17031894"/>
                          <a:gd name="connsiteY20" fmla="*/ 0 h 9455572"/>
                          <a:gd name="connsiteX21" fmla="*/ 9608337 w 17031894"/>
                          <a:gd name="connsiteY21" fmla="*/ 0 h 9455572"/>
                          <a:gd name="connsiteX22" fmla="*/ 10365963 w 17031894"/>
                          <a:gd name="connsiteY22" fmla="*/ 0 h 9455572"/>
                          <a:gd name="connsiteX23" fmla="*/ 11293908 w 17031894"/>
                          <a:gd name="connsiteY23" fmla="*/ 0 h 9455572"/>
                          <a:gd name="connsiteX24" fmla="*/ 11540576 w 17031894"/>
                          <a:gd name="connsiteY24" fmla="*/ 0 h 9455572"/>
                          <a:gd name="connsiteX25" fmla="*/ 11957564 w 17031894"/>
                          <a:gd name="connsiteY25" fmla="*/ 0 h 9455572"/>
                          <a:gd name="connsiteX26" fmla="*/ 12544871 w 17031894"/>
                          <a:gd name="connsiteY26" fmla="*/ 0 h 9455572"/>
                          <a:gd name="connsiteX27" fmla="*/ 12791540 w 17031894"/>
                          <a:gd name="connsiteY27" fmla="*/ 0 h 9455572"/>
                          <a:gd name="connsiteX28" fmla="*/ 12867890 w 17031894"/>
                          <a:gd name="connsiteY28" fmla="*/ 0 h 9455572"/>
                          <a:gd name="connsiteX29" fmla="*/ 13114558 w 17031894"/>
                          <a:gd name="connsiteY29" fmla="*/ 0 h 9455572"/>
                          <a:gd name="connsiteX30" fmla="*/ 14042503 w 17031894"/>
                          <a:gd name="connsiteY30" fmla="*/ 0 h 9455572"/>
                          <a:gd name="connsiteX31" fmla="*/ 14800129 w 17031894"/>
                          <a:gd name="connsiteY31" fmla="*/ 0 h 9455572"/>
                          <a:gd name="connsiteX32" fmla="*/ 15557754 w 17031894"/>
                          <a:gd name="connsiteY32" fmla="*/ 0 h 9455572"/>
                          <a:gd name="connsiteX33" fmla="*/ 15804423 w 17031894"/>
                          <a:gd name="connsiteY33" fmla="*/ 0 h 9455572"/>
                          <a:gd name="connsiteX34" fmla="*/ 17031894 w 17031894"/>
                          <a:gd name="connsiteY34" fmla="*/ 0 h 9455572"/>
                          <a:gd name="connsiteX35" fmla="*/ 17031894 w 17031894"/>
                          <a:gd name="connsiteY35" fmla="*/ 496418 h 9455572"/>
                          <a:gd name="connsiteX36" fmla="*/ 17031894 w 17031894"/>
                          <a:gd name="connsiteY36" fmla="*/ 898279 h 9455572"/>
                          <a:gd name="connsiteX37" fmla="*/ 17031894 w 17031894"/>
                          <a:gd name="connsiteY37" fmla="*/ 1394697 h 9455572"/>
                          <a:gd name="connsiteX38" fmla="*/ 17031894 w 17031894"/>
                          <a:gd name="connsiteY38" fmla="*/ 2080226 h 9455572"/>
                          <a:gd name="connsiteX39" fmla="*/ 17031894 w 17031894"/>
                          <a:gd name="connsiteY39" fmla="*/ 2387532 h 9455572"/>
                          <a:gd name="connsiteX40" fmla="*/ 17031894 w 17031894"/>
                          <a:gd name="connsiteY40" fmla="*/ 3167617 h 9455572"/>
                          <a:gd name="connsiteX41" fmla="*/ 17031894 w 17031894"/>
                          <a:gd name="connsiteY41" fmla="*/ 3664034 h 9455572"/>
                          <a:gd name="connsiteX42" fmla="*/ 17031894 w 17031894"/>
                          <a:gd name="connsiteY42" fmla="*/ 4065896 h 9455572"/>
                          <a:gd name="connsiteX43" fmla="*/ 17031894 w 17031894"/>
                          <a:gd name="connsiteY43" fmla="*/ 4562313 h 9455572"/>
                          <a:gd name="connsiteX44" fmla="*/ 17031894 w 17031894"/>
                          <a:gd name="connsiteY44" fmla="*/ 4964175 h 9455572"/>
                          <a:gd name="connsiteX45" fmla="*/ 17031894 w 17031894"/>
                          <a:gd name="connsiteY45" fmla="*/ 5366037 h 9455572"/>
                          <a:gd name="connsiteX46" fmla="*/ 17031894 w 17031894"/>
                          <a:gd name="connsiteY46" fmla="*/ 5767899 h 9455572"/>
                          <a:gd name="connsiteX47" fmla="*/ 17031894 w 17031894"/>
                          <a:gd name="connsiteY47" fmla="*/ 6075205 h 9455572"/>
                          <a:gd name="connsiteX48" fmla="*/ 17031894 w 17031894"/>
                          <a:gd name="connsiteY48" fmla="*/ 6760734 h 9455572"/>
                          <a:gd name="connsiteX49" fmla="*/ 17031894 w 17031894"/>
                          <a:gd name="connsiteY49" fmla="*/ 7162596 h 9455572"/>
                          <a:gd name="connsiteX50" fmla="*/ 17031894 w 17031894"/>
                          <a:gd name="connsiteY50" fmla="*/ 7942680 h 9455572"/>
                          <a:gd name="connsiteX51" fmla="*/ 17031894 w 17031894"/>
                          <a:gd name="connsiteY51" fmla="*/ 8628209 h 9455572"/>
                          <a:gd name="connsiteX52" fmla="*/ 17031894 w 17031894"/>
                          <a:gd name="connsiteY52" fmla="*/ 9455572 h 9455572"/>
                          <a:gd name="connsiteX53" fmla="*/ 16614906 w 17031894"/>
                          <a:gd name="connsiteY53" fmla="*/ 9455572 h 9455572"/>
                          <a:gd name="connsiteX54" fmla="*/ 16538556 w 17031894"/>
                          <a:gd name="connsiteY54" fmla="*/ 9455572 h 9455572"/>
                          <a:gd name="connsiteX55" fmla="*/ 16121569 w 17031894"/>
                          <a:gd name="connsiteY55" fmla="*/ 9455572 h 9455572"/>
                          <a:gd name="connsiteX56" fmla="*/ 15704581 w 17031894"/>
                          <a:gd name="connsiteY56" fmla="*/ 9455572 h 9455572"/>
                          <a:gd name="connsiteX57" fmla="*/ 15457912 w 17031894"/>
                          <a:gd name="connsiteY57" fmla="*/ 9455572 h 9455572"/>
                          <a:gd name="connsiteX58" fmla="*/ 14700286 w 17031894"/>
                          <a:gd name="connsiteY58" fmla="*/ 9455572 h 9455572"/>
                          <a:gd name="connsiteX59" fmla="*/ 14283299 w 17031894"/>
                          <a:gd name="connsiteY59" fmla="*/ 9455572 h 9455572"/>
                          <a:gd name="connsiteX60" fmla="*/ 14206949 w 17031894"/>
                          <a:gd name="connsiteY60" fmla="*/ 9455572 h 9455572"/>
                          <a:gd name="connsiteX61" fmla="*/ 13619642 w 17031894"/>
                          <a:gd name="connsiteY61" fmla="*/ 9455572 h 9455572"/>
                          <a:gd name="connsiteX62" fmla="*/ 12862017 w 17031894"/>
                          <a:gd name="connsiteY62" fmla="*/ 9455572 h 9455572"/>
                          <a:gd name="connsiteX63" fmla="*/ 12615348 w 17031894"/>
                          <a:gd name="connsiteY63" fmla="*/ 9455572 h 9455572"/>
                          <a:gd name="connsiteX64" fmla="*/ 11857722 w 17031894"/>
                          <a:gd name="connsiteY64" fmla="*/ 9455572 h 9455572"/>
                          <a:gd name="connsiteX65" fmla="*/ 11440734 w 17031894"/>
                          <a:gd name="connsiteY65" fmla="*/ 9455572 h 9455572"/>
                          <a:gd name="connsiteX66" fmla="*/ 11364384 w 17031894"/>
                          <a:gd name="connsiteY66" fmla="*/ 9455572 h 9455572"/>
                          <a:gd name="connsiteX67" fmla="*/ 10777078 w 17031894"/>
                          <a:gd name="connsiteY67" fmla="*/ 9455572 h 9455572"/>
                          <a:gd name="connsiteX68" fmla="*/ 10530409 w 17031894"/>
                          <a:gd name="connsiteY68" fmla="*/ 9455572 h 9455572"/>
                          <a:gd name="connsiteX69" fmla="*/ 10283740 w 17031894"/>
                          <a:gd name="connsiteY69" fmla="*/ 9455572 h 9455572"/>
                          <a:gd name="connsiteX70" fmla="*/ 9355796 w 17031894"/>
                          <a:gd name="connsiteY70" fmla="*/ 9455572 h 9455572"/>
                          <a:gd name="connsiteX71" fmla="*/ 9279446 w 17031894"/>
                          <a:gd name="connsiteY71" fmla="*/ 9455572 h 9455572"/>
                          <a:gd name="connsiteX72" fmla="*/ 9032777 w 17031894"/>
                          <a:gd name="connsiteY72" fmla="*/ 9455572 h 9455572"/>
                          <a:gd name="connsiteX73" fmla="*/ 8615789 w 17031894"/>
                          <a:gd name="connsiteY73" fmla="*/ 9455572 h 9455572"/>
                          <a:gd name="connsiteX74" fmla="*/ 8539439 w 17031894"/>
                          <a:gd name="connsiteY74" fmla="*/ 9455572 h 9455572"/>
                          <a:gd name="connsiteX75" fmla="*/ 7952133 w 17031894"/>
                          <a:gd name="connsiteY75" fmla="*/ 9455572 h 9455572"/>
                          <a:gd name="connsiteX76" fmla="*/ 7875783 w 17031894"/>
                          <a:gd name="connsiteY76" fmla="*/ 9455572 h 9455572"/>
                          <a:gd name="connsiteX77" fmla="*/ 6947838 w 17031894"/>
                          <a:gd name="connsiteY77" fmla="*/ 9455572 h 9455572"/>
                          <a:gd name="connsiteX78" fmla="*/ 6530850 w 17031894"/>
                          <a:gd name="connsiteY78" fmla="*/ 9455572 h 9455572"/>
                          <a:gd name="connsiteX79" fmla="*/ 5773225 w 17031894"/>
                          <a:gd name="connsiteY79" fmla="*/ 9455572 h 9455572"/>
                          <a:gd name="connsiteX80" fmla="*/ 5185918 w 17031894"/>
                          <a:gd name="connsiteY80" fmla="*/ 9455572 h 9455572"/>
                          <a:gd name="connsiteX81" fmla="*/ 5109568 w 17031894"/>
                          <a:gd name="connsiteY81" fmla="*/ 9455572 h 9455572"/>
                          <a:gd name="connsiteX82" fmla="*/ 4692580 w 17031894"/>
                          <a:gd name="connsiteY82" fmla="*/ 9455572 h 9455572"/>
                          <a:gd name="connsiteX83" fmla="*/ 3764636 w 17031894"/>
                          <a:gd name="connsiteY83" fmla="*/ 9455572 h 9455572"/>
                          <a:gd name="connsiteX84" fmla="*/ 3688286 w 17031894"/>
                          <a:gd name="connsiteY84" fmla="*/ 9455572 h 9455572"/>
                          <a:gd name="connsiteX85" fmla="*/ 2930660 w 17031894"/>
                          <a:gd name="connsiteY85" fmla="*/ 9455572 h 9455572"/>
                          <a:gd name="connsiteX86" fmla="*/ 2002716 w 17031894"/>
                          <a:gd name="connsiteY86" fmla="*/ 9455572 h 9455572"/>
                          <a:gd name="connsiteX87" fmla="*/ 1074771 w 17031894"/>
                          <a:gd name="connsiteY87" fmla="*/ 9455572 h 9455572"/>
                          <a:gd name="connsiteX88" fmla="*/ 0 w 17031894"/>
                          <a:gd name="connsiteY88" fmla="*/ 9455572 h 9455572"/>
                          <a:gd name="connsiteX89" fmla="*/ 0 w 17031894"/>
                          <a:gd name="connsiteY89" fmla="*/ 9148266 h 9455572"/>
                          <a:gd name="connsiteX90" fmla="*/ 0 w 17031894"/>
                          <a:gd name="connsiteY90" fmla="*/ 8368181 h 9455572"/>
                          <a:gd name="connsiteX91" fmla="*/ 0 w 17031894"/>
                          <a:gd name="connsiteY91" fmla="*/ 8060875 h 9455572"/>
                          <a:gd name="connsiteX92" fmla="*/ 0 w 17031894"/>
                          <a:gd name="connsiteY92" fmla="*/ 7753569 h 9455572"/>
                          <a:gd name="connsiteX93" fmla="*/ 0 w 17031894"/>
                          <a:gd name="connsiteY93" fmla="*/ 7446263 h 9455572"/>
                          <a:gd name="connsiteX94" fmla="*/ 0 w 17031894"/>
                          <a:gd name="connsiteY94" fmla="*/ 6949845 h 9455572"/>
                          <a:gd name="connsiteX95" fmla="*/ 0 w 17031894"/>
                          <a:gd name="connsiteY95" fmla="*/ 6642539 h 9455572"/>
                          <a:gd name="connsiteX96" fmla="*/ 0 w 17031894"/>
                          <a:gd name="connsiteY96" fmla="*/ 6240678 h 9455572"/>
                          <a:gd name="connsiteX97" fmla="*/ 0 w 17031894"/>
                          <a:gd name="connsiteY97" fmla="*/ 5933371 h 9455572"/>
                          <a:gd name="connsiteX98" fmla="*/ 0 w 17031894"/>
                          <a:gd name="connsiteY98" fmla="*/ 5342398 h 9455572"/>
                          <a:gd name="connsiteX99" fmla="*/ 0 w 17031894"/>
                          <a:gd name="connsiteY99" fmla="*/ 4845981 h 9455572"/>
                          <a:gd name="connsiteX100" fmla="*/ 0 w 17031894"/>
                          <a:gd name="connsiteY100" fmla="*/ 4538675 h 9455572"/>
                          <a:gd name="connsiteX101" fmla="*/ 0 w 17031894"/>
                          <a:gd name="connsiteY101" fmla="*/ 3947701 h 9455572"/>
                          <a:gd name="connsiteX102" fmla="*/ 0 w 17031894"/>
                          <a:gd name="connsiteY102" fmla="*/ 3640395 h 9455572"/>
                          <a:gd name="connsiteX103" fmla="*/ 0 w 17031894"/>
                          <a:gd name="connsiteY103" fmla="*/ 3333089 h 9455572"/>
                          <a:gd name="connsiteX104" fmla="*/ 0 w 17031894"/>
                          <a:gd name="connsiteY104" fmla="*/ 2836672 h 9455572"/>
                          <a:gd name="connsiteX105" fmla="*/ 0 w 17031894"/>
                          <a:gd name="connsiteY105" fmla="*/ 2151143 h 9455572"/>
                          <a:gd name="connsiteX106" fmla="*/ 0 w 17031894"/>
                          <a:gd name="connsiteY106" fmla="*/ 1465614 h 9455572"/>
                          <a:gd name="connsiteX107" fmla="*/ 0 w 17031894"/>
                          <a:gd name="connsiteY107" fmla="*/ 1063752 h 9455572"/>
                          <a:gd name="connsiteX108" fmla="*/ 0 w 17031894"/>
                          <a:gd name="connsiteY108" fmla="*/ 0 h 945557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  <a:cxn ang="0">
                            <a:pos x="connsiteX53" y="connsiteY53"/>
                          </a:cxn>
                          <a:cxn ang="0">
                            <a:pos x="connsiteX54" y="connsiteY54"/>
                          </a:cxn>
                          <a:cxn ang="0">
                            <a:pos x="connsiteX55" y="connsiteY55"/>
                          </a:cxn>
                          <a:cxn ang="0">
                            <a:pos x="connsiteX56" y="connsiteY56"/>
                          </a:cxn>
                          <a:cxn ang="0">
                            <a:pos x="connsiteX57" y="connsiteY57"/>
                          </a:cxn>
                          <a:cxn ang="0">
                            <a:pos x="connsiteX58" y="connsiteY58"/>
                          </a:cxn>
                          <a:cxn ang="0">
                            <a:pos x="connsiteX59" y="connsiteY59"/>
                          </a:cxn>
                          <a:cxn ang="0">
                            <a:pos x="connsiteX60" y="connsiteY60"/>
                          </a:cxn>
                          <a:cxn ang="0">
                            <a:pos x="connsiteX61" y="connsiteY61"/>
                          </a:cxn>
                          <a:cxn ang="0">
                            <a:pos x="connsiteX62" y="connsiteY62"/>
                          </a:cxn>
                          <a:cxn ang="0">
                            <a:pos x="connsiteX63" y="connsiteY63"/>
                          </a:cxn>
                          <a:cxn ang="0">
                            <a:pos x="connsiteX64" y="connsiteY64"/>
                          </a:cxn>
                          <a:cxn ang="0">
                            <a:pos x="connsiteX65" y="connsiteY65"/>
                          </a:cxn>
                          <a:cxn ang="0">
                            <a:pos x="connsiteX66" y="connsiteY66"/>
                          </a:cxn>
                          <a:cxn ang="0">
                            <a:pos x="connsiteX67" y="connsiteY67"/>
                          </a:cxn>
                          <a:cxn ang="0">
                            <a:pos x="connsiteX68" y="connsiteY68"/>
                          </a:cxn>
                          <a:cxn ang="0">
                            <a:pos x="connsiteX69" y="connsiteY69"/>
                          </a:cxn>
                          <a:cxn ang="0">
                            <a:pos x="connsiteX70" y="connsiteY70"/>
                          </a:cxn>
                          <a:cxn ang="0">
                            <a:pos x="connsiteX71" y="connsiteY71"/>
                          </a:cxn>
                          <a:cxn ang="0">
                            <a:pos x="connsiteX72" y="connsiteY72"/>
                          </a:cxn>
                          <a:cxn ang="0">
                            <a:pos x="connsiteX73" y="connsiteY73"/>
                          </a:cxn>
                          <a:cxn ang="0">
                            <a:pos x="connsiteX74" y="connsiteY74"/>
                          </a:cxn>
                          <a:cxn ang="0">
                            <a:pos x="connsiteX75" y="connsiteY75"/>
                          </a:cxn>
                          <a:cxn ang="0">
                            <a:pos x="connsiteX76" y="connsiteY76"/>
                          </a:cxn>
                          <a:cxn ang="0">
                            <a:pos x="connsiteX77" y="connsiteY77"/>
                          </a:cxn>
                          <a:cxn ang="0">
                            <a:pos x="connsiteX78" y="connsiteY78"/>
                          </a:cxn>
                          <a:cxn ang="0">
                            <a:pos x="connsiteX79" y="connsiteY79"/>
                          </a:cxn>
                          <a:cxn ang="0">
                            <a:pos x="connsiteX80" y="connsiteY80"/>
                          </a:cxn>
                          <a:cxn ang="0">
                            <a:pos x="connsiteX81" y="connsiteY81"/>
                          </a:cxn>
                          <a:cxn ang="0">
                            <a:pos x="connsiteX82" y="connsiteY82"/>
                          </a:cxn>
                          <a:cxn ang="0">
                            <a:pos x="connsiteX83" y="connsiteY83"/>
                          </a:cxn>
                          <a:cxn ang="0">
                            <a:pos x="connsiteX84" y="connsiteY84"/>
                          </a:cxn>
                          <a:cxn ang="0">
                            <a:pos x="connsiteX85" y="connsiteY85"/>
                          </a:cxn>
                          <a:cxn ang="0">
                            <a:pos x="connsiteX86" y="connsiteY86"/>
                          </a:cxn>
                          <a:cxn ang="0">
                            <a:pos x="connsiteX87" y="connsiteY87"/>
                          </a:cxn>
                          <a:cxn ang="0">
                            <a:pos x="connsiteX88" y="connsiteY88"/>
                          </a:cxn>
                          <a:cxn ang="0">
                            <a:pos x="connsiteX89" y="connsiteY89"/>
                          </a:cxn>
                          <a:cxn ang="0">
                            <a:pos x="connsiteX90" y="connsiteY90"/>
                          </a:cxn>
                          <a:cxn ang="0">
                            <a:pos x="connsiteX91" y="connsiteY91"/>
                          </a:cxn>
                          <a:cxn ang="0">
                            <a:pos x="connsiteX92" y="connsiteY92"/>
                          </a:cxn>
                          <a:cxn ang="0">
                            <a:pos x="connsiteX93" y="connsiteY93"/>
                          </a:cxn>
                          <a:cxn ang="0">
                            <a:pos x="connsiteX94" y="connsiteY94"/>
                          </a:cxn>
                          <a:cxn ang="0">
                            <a:pos x="connsiteX95" y="connsiteY95"/>
                          </a:cxn>
                          <a:cxn ang="0">
                            <a:pos x="connsiteX96" y="connsiteY96"/>
                          </a:cxn>
                          <a:cxn ang="0">
                            <a:pos x="connsiteX97" y="connsiteY97"/>
                          </a:cxn>
                          <a:cxn ang="0">
                            <a:pos x="connsiteX98" y="connsiteY98"/>
                          </a:cxn>
                          <a:cxn ang="0">
                            <a:pos x="connsiteX99" y="connsiteY99"/>
                          </a:cxn>
                          <a:cxn ang="0">
                            <a:pos x="connsiteX100" y="connsiteY100"/>
                          </a:cxn>
                          <a:cxn ang="0">
                            <a:pos x="connsiteX101" y="connsiteY101"/>
                          </a:cxn>
                          <a:cxn ang="0">
                            <a:pos x="connsiteX102" y="connsiteY102"/>
                          </a:cxn>
                          <a:cxn ang="0">
                            <a:pos x="connsiteX103" y="connsiteY103"/>
                          </a:cxn>
                          <a:cxn ang="0">
                            <a:pos x="connsiteX104" y="connsiteY104"/>
                          </a:cxn>
                          <a:cxn ang="0">
                            <a:pos x="connsiteX105" y="connsiteY105"/>
                          </a:cxn>
                          <a:cxn ang="0">
                            <a:pos x="connsiteX106" y="connsiteY106"/>
                          </a:cxn>
                          <a:cxn ang="0">
                            <a:pos x="connsiteX107" y="connsiteY107"/>
                          </a:cxn>
                          <a:cxn ang="0">
                            <a:pos x="connsiteX108" y="connsiteY108"/>
                          </a:cxn>
                        </a:cxnLst>
                        <a:rect l="l" t="t" r="r" b="b"/>
                        <a:pathLst>
                          <a:path w="17031894" h="9455572" extrusionOk="0">
                            <a:moveTo>
                              <a:pt x="0" y="0"/>
                            </a:moveTo>
                            <a:cubicBezTo>
                              <a:pt x="53068" y="-27231"/>
                              <a:pt x="194298" y="15281"/>
                              <a:pt x="246669" y="0"/>
                            </a:cubicBezTo>
                            <a:cubicBezTo>
                              <a:pt x="299040" y="-15281"/>
                              <a:pt x="633932" y="67728"/>
                              <a:pt x="1004294" y="0"/>
                            </a:cubicBezTo>
                            <a:cubicBezTo>
                              <a:pt x="1374656" y="-67728"/>
                              <a:pt x="1272854" y="6858"/>
                              <a:pt x="1421282" y="0"/>
                            </a:cubicBezTo>
                            <a:cubicBezTo>
                              <a:pt x="1569710" y="-6858"/>
                              <a:pt x="1926431" y="61868"/>
                              <a:pt x="2178908" y="0"/>
                            </a:cubicBezTo>
                            <a:cubicBezTo>
                              <a:pt x="2431385" y="-61868"/>
                              <a:pt x="2234136" y="5039"/>
                              <a:pt x="2255258" y="0"/>
                            </a:cubicBezTo>
                            <a:cubicBezTo>
                              <a:pt x="2276380" y="-5039"/>
                              <a:pt x="2762170" y="52224"/>
                              <a:pt x="3183202" y="0"/>
                            </a:cubicBezTo>
                            <a:cubicBezTo>
                              <a:pt x="3604234" y="-52224"/>
                              <a:pt x="3226675" y="6348"/>
                              <a:pt x="3259552" y="0"/>
                            </a:cubicBezTo>
                            <a:cubicBezTo>
                              <a:pt x="3292429" y="-6348"/>
                              <a:pt x="3412640" y="19418"/>
                              <a:pt x="3506221" y="0"/>
                            </a:cubicBezTo>
                            <a:cubicBezTo>
                              <a:pt x="3599802" y="-19418"/>
                              <a:pt x="3696828" y="10693"/>
                              <a:pt x="3752890" y="0"/>
                            </a:cubicBezTo>
                            <a:cubicBezTo>
                              <a:pt x="3808952" y="-10693"/>
                              <a:pt x="3798664" y="459"/>
                              <a:pt x="3829240" y="0"/>
                            </a:cubicBezTo>
                            <a:cubicBezTo>
                              <a:pt x="3859816" y="-459"/>
                              <a:pt x="4121404" y="29222"/>
                              <a:pt x="4246227" y="0"/>
                            </a:cubicBezTo>
                            <a:cubicBezTo>
                              <a:pt x="4371050" y="-29222"/>
                              <a:pt x="4495950" y="37918"/>
                              <a:pt x="4663215" y="0"/>
                            </a:cubicBezTo>
                            <a:cubicBezTo>
                              <a:pt x="4830480" y="-37918"/>
                              <a:pt x="5171951" y="84815"/>
                              <a:pt x="5591160" y="0"/>
                            </a:cubicBezTo>
                            <a:cubicBezTo>
                              <a:pt x="6010369" y="-84815"/>
                              <a:pt x="5802958" y="13698"/>
                              <a:pt x="6008147" y="0"/>
                            </a:cubicBezTo>
                            <a:cubicBezTo>
                              <a:pt x="6213336" y="-13698"/>
                              <a:pt x="6140457" y="21537"/>
                              <a:pt x="6254816" y="0"/>
                            </a:cubicBezTo>
                            <a:cubicBezTo>
                              <a:pt x="6369175" y="-21537"/>
                              <a:pt x="6480827" y="7771"/>
                              <a:pt x="6671804" y="0"/>
                            </a:cubicBezTo>
                            <a:cubicBezTo>
                              <a:pt x="6862781" y="-7771"/>
                              <a:pt x="7109430" y="62520"/>
                              <a:pt x="7429430" y="0"/>
                            </a:cubicBezTo>
                            <a:cubicBezTo>
                              <a:pt x="7749430" y="-62520"/>
                              <a:pt x="7644789" y="44134"/>
                              <a:pt x="7846417" y="0"/>
                            </a:cubicBezTo>
                            <a:cubicBezTo>
                              <a:pt x="8048045" y="-44134"/>
                              <a:pt x="8481892" y="48218"/>
                              <a:pt x="8774362" y="0"/>
                            </a:cubicBezTo>
                            <a:cubicBezTo>
                              <a:pt x="9066832" y="-48218"/>
                              <a:pt x="9167257" y="11995"/>
                              <a:pt x="9361669" y="0"/>
                            </a:cubicBezTo>
                            <a:cubicBezTo>
                              <a:pt x="9556081" y="-11995"/>
                              <a:pt x="9539448" y="4165"/>
                              <a:pt x="9608337" y="0"/>
                            </a:cubicBezTo>
                            <a:cubicBezTo>
                              <a:pt x="9677226" y="-4165"/>
                              <a:pt x="10018027" y="42257"/>
                              <a:pt x="10365963" y="0"/>
                            </a:cubicBezTo>
                            <a:cubicBezTo>
                              <a:pt x="10713899" y="-42257"/>
                              <a:pt x="10957226" y="37290"/>
                              <a:pt x="11293908" y="0"/>
                            </a:cubicBezTo>
                            <a:cubicBezTo>
                              <a:pt x="11630590" y="-37290"/>
                              <a:pt x="11422090" y="9631"/>
                              <a:pt x="11540576" y="0"/>
                            </a:cubicBezTo>
                            <a:cubicBezTo>
                              <a:pt x="11659062" y="-9631"/>
                              <a:pt x="11824145" y="29401"/>
                              <a:pt x="11957564" y="0"/>
                            </a:cubicBezTo>
                            <a:cubicBezTo>
                              <a:pt x="12090983" y="-29401"/>
                              <a:pt x="12261845" y="48786"/>
                              <a:pt x="12544871" y="0"/>
                            </a:cubicBezTo>
                            <a:cubicBezTo>
                              <a:pt x="12827897" y="-48786"/>
                              <a:pt x="12712181" y="13417"/>
                              <a:pt x="12791540" y="0"/>
                            </a:cubicBezTo>
                            <a:cubicBezTo>
                              <a:pt x="12870899" y="-13417"/>
                              <a:pt x="12834111" y="5998"/>
                              <a:pt x="12867890" y="0"/>
                            </a:cubicBezTo>
                            <a:cubicBezTo>
                              <a:pt x="12901669" y="-5998"/>
                              <a:pt x="13055895" y="23510"/>
                              <a:pt x="13114558" y="0"/>
                            </a:cubicBezTo>
                            <a:cubicBezTo>
                              <a:pt x="13173221" y="-23510"/>
                              <a:pt x="13845008" y="79800"/>
                              <a:pt x="14042503" y="0"/>
                            </a:cubicBezTo>
                            <a:cubicBezTo>
                              <a:pt x="14239998" y="-79800"/>
                              <a:pt x="14614043" y="83249"/>
                              <a:pt x="14800129" y="0"/>
                            </a:cubicBezTo>
                            <a:cubicBezTo>
                              <a:pt x="14986215" y="-83249"/>
                              <a:pt x="15385914" y="9036"/>
                              <a:pt x="15557754" y="0"/>
                            </a:cubicBezTo>
                            <a:cubicBezTo>
                              <a:pt x="15729594" y="-9036"/>
                              <a:pt x="15747225" y="6908"/>
                              <a:pt x="15804423" y="0"/>
                            </a:cubicBezTo>
                            <a:cubicBezTo>
                              <a:pt x="15861621" y="-6908"/>
                              <a:pt x="16752092" y="102940"/>
                              <a:pt x="17031894" y="0"/>
                            </a:cubicBezTo>
                            <a:cubicBezTo>
                              <a:pt x="17075426" y="156094"/>
                              <a:pt x="17016027" y="350761"/>
                              <a:pt x="17031894" y="496418"/>
                            </a:cubicBezTo>
                            <a:cubicBezTo>
                              <a:pt x="17047761" y="642075"/>
                              <a:pt x="17016514" y="794537"/>
                              <a:pt x="17031894" y="898279"/>
                            </a:cubicBezTo>
                            <a:cubicBezTo>
                              <a:pt x="17047274" y="1002021"/>
                              <a:pt x="16996241" y="1193324"/>
                              <a:pt x="17031894" y="1394697"/>
                            </a:cubicBezTo>
                            <a:cubicBezTo>
                              <a:pt x="17067547" y="1596070"/>
                              <a:pt x="17011393" y="1849141"/>
                              <a:pt x="17031894" y="2080226"/>
                            </a:cubicBezTo>
                            <a:cubicBezTo>
                              <a:pt x="17052395" y="2311311"/>
                              <a:pt x="17013621" y="2242521"/>
                              <a:pt x="17031894" y="2387532"/>
                            </a:cubicBezTo>
                            <a:cubicBezTo>
                              <a:pt x="17050167" y="2532543"/>
                              <a:pt x="16985958" y="2828482"/>
                              <a:pt x="17031894" y="3167617"/>
                            </a:cubicBezTo>
                            <a:cubicBezTo>
                              <a:pt x="17077830" y="3506752"/>
                              <a:pt x="16985870" y="3527546"/>
                              <a:pt x="17031894" y="3664034"/>
                            </a:cubicBezTo>
                            <a:cubicBezTo>
                              <a:pt x="17077918" y="3800522"/>
                              <a:pt x="17030405" y="3907866"/>
                              <a:pt x="17031894" y="4065896"/>
                            </a:cubicBezTo>
                            <a:cubicBezTo>
                              <a:pt x="17033383" y="4223926"/>
                              <a:pt x="17014484" y="4383134"/>
                              <a:pt x="17031894" y="4562313"/>
                            </a:cubicBezTo>
                            <a:cubicBezTo>
                              <a:pt x="17049304" y="4741492"/>
                              <a:pt x="17029353" y="4865292"/>
                              <a:pt x="17031894" y="4964175"/>
                            </a:cubicBezTo>
                            <a:cubicBezTo>
                              <a:pt x="17034435" y="5063058"/>
                              <a:pt x="17029649" y="5274346"/>
                              <a:pt x="17031894" y="5366037"/>
                            </a:cubicBezTo>
                            <a:cubicBezTo>
                              <a:pt x="17034139" y="5457728"/>
                              <a:pt x="17014660" y="5681227"/>
                              <a:pt x="17031894" y="5767899"/>
                            </a:cubicBezTo>
                            <a:cubicBezTo>
                              <a:pt x="17049128" y="5854571"/>
                              <a:pt x="17024797" y="5961848"/>
                              <a:pt x="17031894" y="6075205"/>
                            </a:cubicBezTo>
                            <a:cubicBezTo>
                              <a:pt x="17038991" y="6188562"/>
                              <a:pt x="17022289" y="6618243"/>
                              <a:pt x="17031894" y="6760734"/>
                            </a:cubicBezTo>
                            <a:cubicBezTo>
                              <a:pt x="17041499" y="6903225"/>
                              <a:pt x="17026659" y="7048632"/>
                              <a:pt x="17031894" y="7162596"/>
                            </a:cubicBezTo>
                            <a:cubicBezTo>
                              <a:pt x="17037129" y="7276560"/>
                              <a:pt x="16949892" y="7683372"/>
                              <a:pt x="17031894" y="7942680"/>
                            </a:cubicBezTo>
                            <a:cubicBezTo>
                              <a:pt x="17113896" y="8201988"/>
                              <a:pt x="16979930" y="8442884"/>
                              <a:pt x="17031894" y="8628209"/>
                            </a:cubicBezTo>
                            <a:cubicBezTo>
                              <a:pt x="17083858" y="8813534"/>
                              <a:pt x="17027680" y="9049733"/>
                              <a:pt x="17031894" y="9455572"/>
                            </a:cubicBezTo>
                            <a:cubicBezTo>
                              <a:pt x="16837427" y="9484039"/>
                              <a:pt x="16726804" y="9455319"/>
                              <a:pt x="16614906" y="9455572"/>
                            </a:cubicBezTo>
                            <a:cubicBezTo>
                              <a:pt x="16503008" y="9455825"/>
                              <a:pt x="16575271" y="9450724"/>
                              <a:pt x="16538556" y="9455572"/>
                            </a:cubicBezTo>
                            <a:cubicBezTo>
                              <a:pt x="16501841" y="9460420"/>
                              <a:pt x="16281521" y="9420038"/>
                              <a:pt x="16121569" y="9455572"/>
                            </a:cubicBezTo>
                            <a:cubicBezTo>
                              <a:pt x="15961617" y="9491106"/>
                              <a:pt x="15910961" y="9436699"/>
                              <a:pt x="15704581" y="9455572"/>
                            </a:cubicBezTo>
                            <a:cubicBezTo>
                              <a:pt x="15498201" y="9474445"/>
                              <a:pt x="15569115" y="9426913"/>
                              <a:pt x="15457912" y="9455572"/>
                            </a:cubicBezTo>
                            <a:cubicBezTo>
                              <a:pt x="15346709" y="9484231"/>
                              <a:pt x="14880169" y="9430634"/>
                              <a:pt x="14700286" y="9455572"/>
                            </a:cubicBezTo>
                            <a:cubicBezTo>
                              <a:pt x="14520403" y="9480510"/>
                              <a:pt x="14475093" y="9435502"/>
                              <a:pt x="14283299" y="9455572"/>
                            </a:cubicBezTo>
                            <a:cubicBezTo>
                              <a:pt x="14091505" y="9475642"/>
                              <a:pt x="14240181" y="9453051"/>
                              <a:pt x="14206949" y="9455572"/>
                            </a:cubicBezTo>
                            <a:cubicBezTo>
                              <a:pt x="14173717" y="9458093"/>
                              <a:pt x="13900238" y="9446845"/>
                              <a:pt x="13619642" y="9455572"/>
                            </a:cubicBezTo>
                            <a:cubicBezTo>
                              <a:pt x="13339046" y="9464299"/>
                              <a:pt x="13234393" y="9405455"/>
                              <a:pt x="12862017" y="9455572"/>
                            </a:cubicBezTo>
                            <a:cubicBezTo>
                              <a:pt x="12489641" y="9505689"/>
                              <a:pt x="12732085" y="9451141"/>
                              <a:pt x="12615348" y="9455572"/>
                            </a:cubicBezTo>
                            <a:cubicBezTo>
                              <a:pt x="12498611" y="9460003"/>
                              <a:pt x="12204889" y="9368668"/>
                              <a:pt x="11857722" y="9455572"/>
                            </a:cubicBezTo>
                            <a:cubicBezTo>
                              <a:pt x="11510555" y="9542476"/>
                              <a:pt x="11525358" y="9419160"/>
                              <a:pt x="11440734" y="9455572"/>
                            </a:cubicBezTo>
                            <a:cubicBezTo>
                              <a:pt x="11356110" y="9491984"/>
                              <a:pt x="11382313" y="9448939"/>
                              <a:pt x="11364384" y="9455572"/>
                            </a:cubicBezTo>
                            <a:cubicBezTo>
                              <a:pt x="11346455" y="9462205"/>
                              <a:pt x="10991050" y="9442135"/>
                              <a:pt x="10777078" y="9455572"/>
                            </a:cubicBezTo>
                            <a:cubicBezTo>
                              <a:pt x="10563106" y="9469009"/>
                              <a:pt x="10649247" y="9434173"/>
                              <a:pt x="10530409" y="9455572"/>
                            </a:cubicBezTo>
                            <a:cubicBezTo>
                              <a:pt x="10411571" y="9476971"/>
                              <a:pt x="10389291" y="9443637"/>
                              <a:pt x="10283740" y="9455572"/>
                            </a:cubicBezTo>
                            <a:cubicBezTo>
                              <a:pt x="10178189" y="9467507"/>
                              <a:pt x="9746825" y="9415488"/>
                              <a:pt x="9355796" y="9455572"/>
                            </a:cubicBezTo>
                            <a:cubicBezTo>
                              <a:pt x="8964767" y="9495656"/>
                              <a:pt x="9310270" y="9446437"/>
                              <a:pt x="9279446" y="9455572"/>
                            </a:cubicBezTo>
                            <a:cubicBezTo>
                              <a:pt x="9248622" y="9464707"/>
                              <a:pt x="9126573" y="9438284"/>
                              <a:pt x="9032777" y="9455572"/>
                            </a:cubicBezTo>
                            <a:cubicBezTo>
                              <a:pt x="8938981" y="9472860"/>
                              <a:pt x="8745893" y="9405827"/>
                              <a:pt x="8615789" y="9455572"/>
                            </a:cubicBezTo>
                            <a:cubicBezTo>
                              <a:pt x="8485685" y="9505317"/>
                              <a:pt x="8556646" y="9453790"/>
                              <a:pt x="8539439" y="9455572"/>
                            </a:cubicBezTo>
                            <a:cubicBezTo>
                              <a:pt x="8522232" y="9457354"/>
                              <a:pt x="8206677" y="9404401"/>
                              <a:pt x="7952133" y="9455572"/>
                            </a:cubicBezTo>
                            <a:cubicBezTo>
                              <a:pt x="7697589" y="9506743"/>
                              <a:pt x="7905151" y="9449575"/>
                              <a:pt x="7875783" y="9455572"/>
                            </a:cubicBezTo>
                            <a:cubicBezTo>
                              <a:pt x="7846415" y="9461569"/>
                              <a:pt x="7386118" y="9346250"/>
                              <a:pt x="6947838" y="9455572"/>
                            </a:cubicBezTo>
                            <a:cubicBezTo>
                              <a:pt x="6509558" y="9564894"/>
                              <a:pt x="6715079" y="9406994"/>
                              <a:pt x="6530850" y="9455572"/>
                            </a:cubicBezTo>
                            <a:cubicBezTo>
                              <a:pt x="6346621" y="9504150"/>
                              <a:pt x="6102543" y="9433237"/>
                              <a:pt x="5773225" y="9455572"/>
                            </a:cubicBezTo>
                            <a:cubicBezTo>
                              <a:pt x="5443908" y="9477907"/>
                              <a:pt x="5372012" y="9428708"/>
                              <a:pt x="5185918" y="9455572"/>
                            </a:cubicBezTo>
                            <a:cubicBezTo>
                              <a:pt x="4999824" y="9482436"/>
                              <a:pt x="5133244" y="9447723"/>
                              <a:pt x="5109568" y="9455572"/>
                            </a:cubicBezTo>
                            <a:cubicBezTo>
                              <a:pt x="5085892" y="9463421"/>
                              <a:pt x="4887218" y="9429985"/>
                              <a:pt x="4692580" y="9455572"/>
                            </a:cubicBezTo>
                            <a:cubicBezTo>
                              <a:pt x="4497942" y="9481159"/>
                              <a:pt x="4155902" y="9370354"/>
                              <a:pt x="3764636" y="9455572"/>
                            </a:cubicBezTo>
                            <a:cubicBezTo>
                              <a:pt x="3373370" y="9540790"/>
                              <a:pt x="3703887" y="9447626"/>
                              <a:pt x="3688286" y="9455572"/>
                            </a:cubicBezTo>
                            <a:cubicBezTo>
                              <a:pt x="3672685" y="9463518"/>
                              <a:pt x="3221852" y="9445700"/>
                              <a:pt x="2930660" y="9455572"/>
                            </a:cubicBezTo>
                            <a:cubicBezTo>
                              <a:pt x="2639468" y="9465444"/>
                              <a:pt x="2226940" y="9439938"/>
                              <a:pt x="2002716" y="9455572"/>
                            </a:cubicBezTo>
                            <a:cubicBezTo>
                              <a:pt x="1778492" y="9471206"/>
                              <a:pt x="1532330" y="9385735"/>
                              <a:pt x="1074771" y="9455572"/>
                            </a:cubicBezTo>
                            <a:cubicBezTo>
                              <a:pt x="617212" y="9525409"/>
                              <a:pt x="508408" y="9442129"/>
                              <a:pt x="0" y="9455572"/>
                            </a:cubicBezTo>
                            <a:cubicBezTo>
                              <a:pt x="-8780" y="9344578"/>
                              <a:pt x="2474" y="9230668"/>
                              <a:pt x="0" y="9148266"/>
                            </a:cubicBezTo>
                            <a:cubicBezTo>
                              <a:pt x="-2474" y="9065864"/>
                              <a:pt x="68815" y="8700959"/>
                              <a:pt x="0" y="8368181"/>
                            </a:cubicBezTo>
                            <a:cubicBezTo>
                              <a:pt x="-68815" y="8035403"/>
                              <a:pt x="2567" y="8143282"/>
                              <a:pt x="0" y="8060875"/>
                            </a:cubicBezTo>
                            <a:cubicBezTo>
                              <a:pt x="-2567" y="7978468"/>
                              <a:pt x="5983" y="7893158"/>
                              <a:pt x="0" y="7753569"/>
                            </a:cubicBezTo>
                            <a:cubicBezTo>
                              <a:pt x="-5983" y="7613980"/>
                              <a:pt x="8544" y="7587229"/>
                              <a:pt x="0" y="7446263"/>
                            </a:cubicBezTo>
                            <a:cubicBezTo>
                              <a:pt x="-8544" y="7305297"/>
                              <a:pt x="55184" y="7114719"/>
                              <a:pt x="0" y="6949845"/>
                            </a:cubicBezTo>
                            <a:cubicBezTo>
                              <a:pt x="-55184" y="6784971"/>
                              <a:pt x="26429" y="6727532"/>
                              <a:pt x="0" y="6642539"/>
                            </a:cubicBezTo>
                            <a:cubicBezTo>
                              <a:pt x="-26429" y="6557546"/>
                              <a:pt x="46951" y="6389924"/>
                              <a:pt x="0" y="6240678"/>
                            </a:cubicBezTo>
                            <a:cubicBezTo>
                              <a:pt x="-46951" y="6091432"/>
                              <a:pt x="11270" y="5998926"/>
                              <a:pt x="0" y="5933371"/>
                            </a:cubicBezTo>
                            <a:cubicBezTo>
                              <a:pt x="-11270" y="5867816"/>
                              <a:pt x="12805" y="5568466"/>
                              <a:pt x="0" y="5342398"/>
                            </a:cubicBezTo>
                            <a:cubicBezTo>
                              <a:pt x="-12805" y="5116330"/>
                              <a:pt x="51527" y="5069213"/>
                              <a:pt x="0" y="4845981"/>
                            </a:cubicBezTo>
                            <a:cubicBezTo>
                              <a:pt x="-51527" y="4622749"/>
                              <a:pt x="12467" y="4642689"/>
                              <a:pt x="0" y="4538675"/>
                            </a:cubicBezTo>
                            <a:cubicBezTo>
                              <a:pt x="-12467" y="4434661"/>
                              <a:pt x="64779" y="4089922"/>
                              <a:pt x="0" y="3947701"/>
                            </a:cubicBezTo>
                            <a:cubicBezTo>
                              <a:pt x="-64779" y="3805480"/>
                              <a:pt x="20107" y="3712467"/>
                              <a:pt x="0" y="3640395"/>
                            </a:cubicBezTo>
                            <a:cubicBezTo>
                              <a:pt x="-20107" y="3568323"/>
                              <a:pt x="22011" y="3448674"/>
                              <a:pt x="0" y="3333089"/>
                            </a:cubicBezTo>
                            <a:cubicBezTo>
                              <a:pt x="-22011" y="3217504"/>
                              <a:pt x="8125" y="2985861"/>
                              <a:pt x="0" y="2836672"/>
                            </a:cubicBezTo>
                            <a:cubicBezTo>
                              <a:pt x="-8125" y="2687483"/>
                              <a:pt x="50417" y="2291362"/>
                              <a:pt x="0" y="2151143"/>
                            </a:cubicBezTo>
                            <a:cubicBezTo>
                              <a:pt x="-50417" y="2010924"/>
                              <a:pt x="55586" y="1702224"/>
                              <a:pt x="0" y="1465614"/>
                            </a:cubicBezTo>
                            <a:cubicBezTo>
                              <a:pt x="-55586" y="1229004"/>
                              <a:pt x="34837" y="1233466"/>
                              <a:pt x="0" y="1063752"/>
                            </a:cubicBezTo>
                            <a:cubicBezTo>
                              <a:pt x="-34837" y="894038"/>
                              <a:pt x="106140" y="385482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120" dirty="0"/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FE226429-FB0B-C55A-8A53-394BB58593B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49014"/>
                <a:ext cx="1289076" cy="13440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48051E4-0A36-D1A9-8ADE-5179CC31DE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80804" y="83808"/>
              <a:ext cx="1289076" cy="1344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BFCA9DF-7DED-33ED-96E1-43B0B5411D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490396"/>
              <a:ext cx="1289076" cy="1344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C6594FC-DDBC-9173-465A-56868B6FE3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19183" y="8490396"/>
              <a:ext cx="1289076" cy="1344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itle 1">
            <a:hlinkClick r:id="rId3"/>
            <a:extLst>
              <a:ext uri="{FF2B5EF4-FFF2-40B4-BE49-F238E27FC236}">
                <a16:creationId xmlns:a16="http://schemas.microsoft.com/office/drawing/2014/main" id="{DDE4519A-7114-4581-30DF-CA8CE4D83419}"/>
              </a:ext>
            </a:extLst>
          </p:cNvPr>
          <p:cNvSpPr txBox="1">
            <a:spLocks/>
          </p:cNvSpPr>
          <p:nvPr/>
        </p:nvSpPr>
        <p:spPr>
          <a:xfrm>
            <a:off x="562251" y="3959902"/>
            <a:ext cx="16141148" cy="1037541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Autofit/>
          </a:bodyPr>
          <a:lstStyle>
            <a:lvl1pPr marL="0" marR="0" indent="0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marR="0" indent="0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marR="0" indent="0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marR="0" indent="0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marR="0" indent="0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0" marR="0" indent="0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0" marR="0" indent="0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0" marR="0" indent="0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0" marR="0" indent="0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hangingPunct="1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Work Sheet</a:t>
            </a:r>
          </a:p>
        </p:txBody>
      </p:sp>
    </p:spTree>
    <p:extLst>
      <p:ext uri="{BB962C8B-B14F-4D97-AF65-F5344CB8AC3E}">
        <p14:creationId xmlns:p14="http://schemas.microsoft.com/office/powerpoint/2010/main" val="36448127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E40EB1A-EB83-31C4-8131-AAEE43C5EA1C}"/>
              </a:ext>
            </a:extLst>
          </p:cNvPr>
          <p:cNvGrpSpPr/>
          <p:nvPr/>
        </p:nvGrpSpPr>
        <p:grpSpPr>
          <a:xfrm>
            <a:off x="0" y="83808"/>
            <a:ext cx="17408259" cy="9750621"/>
            <a:chOff x="0" y="83808"/>
            <a:chExt cx="17408259" cy="975062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EEFFF1F-6CD9-DC84-48E5-3AD3F2095C21}"/>
                </a:ext>
              </a:extLst>
            </p:cNvPr>
            <p:cNvGrpSpPr/>
            <p:nvPr/>
          </p:nvGrpSpPr>
          <p:grpSpPr>
            <a:xfrm>
              <a:off x="0" y="149014"/>
              <a:ext cx="17190720" cy="9455572"/>
              <a:chOff x="0" y="149014"/>
              <a:chExt cx="17190720" cy="9455572"/>
            </a:xfrm>
          </p:grpSpPr>
          <p:sp>
            <p:nvSpPr>
              <p:cNvPr id="12" name="Rectangle 1">
                <a:extLst>
                  <a:ext uri="{FF2B5EF4-FFF2-40B4-BE49-F238E27FC236}">
                    <a16:creationId xmlns:a16="http://schemas.microsoft.com/office/drawing/2014/main" id="{893B46FE-298F-4318-B838-83DEC6F287E4}"/>
                  </a:ext>
                </a:extLst>
              </p:cNvPr>
              <p:cNvSpPr/>
              <p:nvPr/>
            </p:nvSpPr>
            <p:spPr>
              <a:xfrm>
                <a:off x="158826" y="149014"/>
                <a:ext cx="17031894" cy="9455572"/>
              </a:xfrm>
              <a:custGeom>
                <a:avLst/>
                <a:gdLst>
                  <a:gd name="connsiteX0" fmla="*/ 0 w 17031894"/>
                  <a:gd name="connsiteY0" fmla="*/ 0 h 9604586"/>
                  <a:gd name="connsiteX1" fmla="*/ 246669 w 17031894"/>
                  <a:gd name="connsiteY1" fmla="*/ 0 h 9604586"/>
                  <a:gd name="connsiteX2" fmla="*/ 1004294 w 17031894"/>
                  <a:gd name="connsiteY2" fmla="*/ 0 h 9604586"/>
                  <a:gd name="connsiteX3" fmla="*/ 1421282 w 17031894"/>
                  <a:gd name="connsiteY3" fmla="*/ 0 h 9604586"/>
                  <a:gd name="connsiteX4" fmla="*/ 2178908 w 17031894"/>
                  <a:gd name="connsiteY4" fmla="*/ 0 h 9604586"/>
                  <a:gd name="connsiteX5" fmla="*/ 2255258 w 17031894"/>
                  <a:gd name="connsiteY5" fmla="*/ 0 h 9604586"/>
                  <a:gd name="connsiteX6" fmla="*/ 3183202 w 17031894"/>
                  <a:gd name="connsiteY6" fmla="*/ 0 h 9604586"/>
                  <a:gd name="connsiteX7" fmla="*/ 3259552 w 17031894"/>
                  <a:gd name="connsiteY7" fmla="*/ 0 h 9604586"/>
                  <a:gd name="connsiteX8" fmla="*/ 3506221 w 17031894"/>
                  <a:gd name="connsiteY8" fmla="*/ 0 h 9604586"/>
                  <a:gd name="connsiteX9" fmla="*/ 3752890 w 17031894"/>
                  <a:gd name="connsiteY9" fmla="*/ 0 h 9604586"/>
                  <a:gd name="connsiteX10" fmla="*/ 3829240 w 17031894"/>
                  <a:gd name="connsiteY10" fmla="*/ 0 h 9604586"/>
                  <a:gd name="connsiteX11" fmla="*/ 4246227 w 17031894"/>
                  <a:gd name="connsiteY11" fmla="*/ 0 h 9604586"/>
                  <a:gd name="connsiteX12" fmla="*/ 4663215 w 17031894"/>
                  <a:gd name="connsiteY12" fmla="*/ 0 h 9604586"/>
                  <a:gd name="connsiteX13" fmla="*/ 5591160 w 17031894"/>
                  <a:gd name="connsiteY13" fmla="*/ 0 h 9604586"/>
                  <a:gd name="connsiteX14" fmla="*/ 6008147 w 17031894"/>
                  <a:gd name="connsiteY14" fmla="*/ 0 h 9604586"/>
                  <a:gd name="connsiteX15" fmla="*/ 6254816 w 17031894"/>
                  <a:gd name="connsiteY15" fmla="*/ 0 h 9604586"/>
                  <a:gd name="connsiteX16" fmla="*/ 6671804 w 17031894"/>
                  <a:gd name="connsiteY16" fmla="*/ 0 h 9604586"/>
                  <a:gd name="connsiteX17" fmla="*/ 7429430 w 17031894"/>
                  <a:gd name="connsiteY17" fmla="*/ 0 h 9604586"/>
                  <a:gd name="connsiteX18" fmla="*/ 7846417 w 17031894"/>
                  <a:gd name="connsiteY18" fmla="*/ 0 h 9604586"/>
                  <a:gd name="connsiteX19" fmla="*/ 8774362 w 17031894"/>
                  <a:gd name="connsiteY19" fmla="*/ 0 h 9604586"/>
                  <a:gd name="connsiteX20" fmla="*/ 9361669 w 17031894"/>
                  <a:gd name="connsiteY20" fmla="*/ 0 h 9604586"/>
                  <a:gd name="connsiteX21" fmla="*/ 9608337 w 17031894"/>
                  <a:gd name="connsiteY21" fmla="*/ 0 h 9604586"/>
                  <a:gd name="connsiteX22" fmla="*/ 10365963 w 17031894"/>
                  <a:gd name="connsiteY22" fmla="*/ 0 h 9604586"/>
                  <a:gd name="connsiteX23" fmla="*/ 11293908 w 17031894"/>
                  <a:gd name="connsiteY23" fmla="*/ 0 h 9604586"/>
                  <a:gd name="connsiteX24" fmla="*/ 11540576 w 17031894"/>
                  <a:gd name="connsiteY24" fmla="*/ 0 h 9604586"/>
                  <a:gd name="connsiteX25" fmla="*/ 11957564 w 17031894"/>
                  <a:gd name="connsiteY25" fmla="*/ 0 h 9604586"/>
                  <a:gd name="connsiteX26" fmla="*/ 12544871 w 17031894"/>
                  <a:gd name="connsiteY26" fmla="*/ 0 h 9604586"/>
                  <a:gd name="connsiteX27" fmla="*/ 12791540 w 17031894"/>
                  <a:gd name="connsiteY27" fmla="*/ 0 h 9604586"/>
                  <a:gd name="connsiteX28" fmla="*/ 12867890 w 17031894"/>
                  <a:gd name="connsiteY28" fmla="*/ 0 h 9604586"/>
                  <a:gd name="connsiteX29" fmla="*/ 13114558 w 17031894"/>
                  <a:gd name="connsiteY29" fmla="*/ 0 h 9604586"/>
                  <a:gd name="connsiteX30" fmla="*/ 14042503 w 17031894"/>
                  <a:gd name="connsiteY30" fmla="*/ 0 h 9604586"/>
                  <a:gd name="connsiteX31" fmla="*/ 14800129 w 17031894"/>
                  <a:gd name="connsiteY31" fmla="*/ 0 h 9604586"/>
                  <a:gd name="connsiteX32" fmla="*/ 15557754 w 17031894"/>
                  <a:gd name="connsiteY32" fmla="*/ 0 h 9604586"/>
                  <a:gd name="connsiteX33" fmla="*/ 15804423 w 17031894"/>
                  <a:gd name="connsiteY33" fmla="*/ 0 h 9604586"/>
                  <a:gd name="connsiteX34" fmla="*/ 17031894 w 17031894"/>
                  <a:gd name="connsiteY34" fmla="*/ 0 h 9604586"/>
                  <a:gd name="connsiteX35" fmla="*/ 17031894 w 17031894"/>
                  <a:gd name="connsiteY35" fmla="*/ 468930 h 9604586"/>
                  <a:gd name="connsiteX36" fmla="*/ 17031894 w 17031894"/>
                  <a:gd name="connsiteY36" fmla="*/ 841814 h 9604586"/>
                  <a:gd name="connsiteX37" fmla="*/ 17031894 w 17031894"/>
                  <a:gd name="connsiteY37" fmla="*/ 1310744 h 9604586"/>
                  <a:gd name="connsiteX38" fmla="*/ 17031894 w 17031894"/>
                  <a:gd name="connsiteY38" fmla="*/ 1971765 h 9604586"/>
                  <a:gd name="connsiteX39" fmla="*/ 17031894 w 17031894"/>
                  <a:gd name="connsiteY39" fmla="*/ 2248603 h 9604586"/>
                  <a:gd name="connsiteX40" fmla="*/ 17031894 w 17031894"/>
                  <a:gd name="connsiteY40" fmla="*/ 3005670 h 9604586"/>
                  <a:gd name="connsiteX41" fmla="*/ 17031894 w 17031894"/>
                  <a:gd name="connsiteY41" fmla="*/ 3474600 h 9604586"/>
                  <a:gd name="connsiteX42" fmla="*/ 17031894 w 17031894"/>
                  <a:gd name="connsiteY42" fmla="*/ 3847484 h 9604586"/>
                  <a:gd name="connsiteX43" fmla="*/ 17031894 w 17031894"/>
                  <a:gd name="connsiteY43" fmla="*/ 4316414 h 9604586"/>
                  <a:gd name="connsiteX44" fmla="*/ 17031894 w 17031894"/>
                  <a:gd name="connsiteY44" fmla="*/ 4689298 h 9604586"/>
                  <a:gd name="connsiteX45" fmla="*/ 17031894 w 17031894"/>
                  <a:gd name="connsiteY45" fmla="*/ 5062182 h 9604586"/>
                  <a:gd name="connsiteX46" fmla="*/ 17031894 w 17031894"/>
                  <a:gd name="connsiteY46" fmla="*/ 5435066 h 9604586"/>
                  <a:gd name="connsiteX47" fmla="*/ 17031894 w 17031894"/>
                  <a:gd name="connsiteY47" fmla="*/ 5711904 h 9604586"/>
                  <a:gd name="connsiteX48" fmla="*/ 17031894 w 17031894"/>
                  <a:gd name="connsiteY48" fmla="*/ 6372925 h 9604586"/>
                  <a:gd name="connsiteX49" fmla="*/ 17031894 w 17031894"/>
                  <a:gd name="connsiteY49" fmla="*/ 6745809 h 9604586"/>
                  <a:gd name="connsiteX50" fmla="*/ 17031894 w 17031894"/>
                  <a:gd name="connsiteY50" fmla="*/ 7502877 h 9604586"/>
                  <a:gd name="connsiteX51" fmla="*/ 17031894 w 17031894"/>
                  <a:gd name="connsiteY51" fmla="*/ 8163898 h 9604586"/>
                  <a:gd name="connsiteX52" fmla="*/ 17031894 w 17031894"/>
                  <a:gd name="connsiteY52" fmla="*/ 8632828 h 9604586"/>
                  <a:gd name="connsiteX53" fmla="*/ 17031894 w 17031894"/>
                  <a:gd name="connsiteY53" fmla="*/ 9101758 h 9604586"/>
                  <a:gd name="connsiteX54" fmla="*/ 17031894 w 17031894"/>
                  <a:gd name="connsiteY54" fmla="*/ 9604586 h 9604586"/>
                  <a:gd name="connsiteX55" fmla="*/ 16955544 w 17031894"/>
                  <a:gd name="connsiteY55" fmla="*/ 9604586 h 9604586"/>
                  <a:gd name="connsiteX56" fmla="*/ 16538556 w 17031894"/>
                  <a:gd name="connsiteY56" fmla="*/ 9604586 h 9604586"/>
                  <a:gd name="connsiteX57" fmla="*/ 16291888 w 17031894"/>
                  <a:gd name="connsiteY57" fmla="*/ 9604586 h 9604586"/>
                  <a:gd name="connsiteX58" fmla="*/ 15534262 w 17031894"/>
                  <a:gd name="connsiteY58" fmla="*/ 9604586 h 9604586"/>
                  <a:gd name="connsiteX59" fmla="*/ 15117274 w 17031894"/>
                  <a:gd name="connsiteY59" fmla="*/ 9604586 h 9604586"/>
                  <a:gd name="connsiteX60" fmla="*/ 15040924 w 17031894"/>
                  <a:gd name="connsiteY60" fmla="*/ 9604586 h 9604586"/>
                  <a:gd name="connsiteX61" fmla="*/ 14453618 w 17031894"/>
                  <a:gd name="connsiteY61" fmla="*/ 9604586 h 9604586"/>
                  <a:gd name="connsiteX62" fmla="*/ 13695992 w 17031894"/>
                  <a:gd name="connsiteY62" fmla="*/ 9604586 h 9604586"/>
                  <a:gd name="connsiteX63" fmla="*/ 13449323 w 17031894"/>
                  <a:gd name="connsiteY63" fmla="*/ 9604586 h 9604586"/>
                  <a:gd name="connsiteX64" fmla="*/ 12691698 w 17031894"/>
                  <a:gd name="connsiteY64" fmla="*/ 9604586 h 9604586"/>
                  <a:gd name="connsiteX65" fmla="*/ 12274710 w 17031894"/>
                  <a:gd name="connsiteY65" fmla="*/ 9604586 h 9604586"/>
                  <a:gd name="connsiteX66" fmla="*/ 12198360 w 17031894"/>
                  <a:gd name="connsiteY66" fmla="*/ 9604586 h 9604586"/>
                  <a:gd name="connsiteX67" fmla="*/ 11611053 w 17031894"/>
                  <a:gd name="connsiteY67" fmla="*/ 9604586 h 9604586"/>
                  <a:gd name="connsiteX68" fmla="*/ 11364384 w 17031894"/>
                  <a:gd name="connsiteY68" fmla="*/ 9604586 h 9604586"/>
                  <a:gd name="connsiteX69" fmla="*/ 11117716 w 17031894"/>
                  <a:gd name="connsiteY69" fmla="*/ 9604586 h 9604586"/>
                  <a:gd name="connsiteX70" fmla="*/ 10189771 w 17031894"/>
                  <a:gd name="connsiteY70" fmla="*/ 9604586 h 9604586"/>
                  <a:gd name="connsiteX71" fmla="*/ 10113421 w 17031894"/>
                  <a:gd name="connsiteY71" fmla="*/ 9604586 h 9604586"/>
                  <a:gd name="connsiteX72" fmla="*/ 9866752 w 17031894"/>
                  <a:gd name="connsiteY72" fmla="*/ 9604586 h 9604586"/>
                  <a:gd name="connsiteX73" fmla="*/ 9449765 w 17031894"/>
                  <a:gd name="connsiteY73" fmla="*/ 9604586 h 9604586"/>
                  <a:gd name="connsiteX74" fmla="*/ 9373415 w 17031894"/>
                  <a:gd name="connsiteY74" fmla="*/ 9604586 h 9604586"/>
                  <a:gd name="connsiteX75" fmla="*/ 8786108 w 17031894"/>
                  <a:gd name="connsiteY75" fmla="*/ 9604586 h 9604586"/>
                  <a:gd name="connsiteX76" fmla="*/ 8709758 w 17031894"/>
                  <a:gd name="connsiteY76" fmla="*/ 9604586 h 9604586"/>
                  <a:gd name="connsiteX77" fmla="*/ 7781814 w 17031894"/>
                  <a:gd name="connsiteY77" fmla="*/ 9604586 h 9604586"/>
                  <a:gd name="connsiteX78" fmla="*/ 7364826 w 17031894"/>
                  <a:gd name="connsiteY78" fmla="*/ 9604586 h 9604586"/>
                  <a:gd name="connsiteX79" fmla="*/ 6607200 w 17031894"/>
                  <a:gd name="connsiteY79" fmla="*/ 9604586 h 9604586"/>
                  <a:gd name="connsiteX80" fmla="*/ 6019894 w 17031894"/>
                  <a:gd name="connsiteY80" fmla="*/ 9604586 h 9604586"/>
                  <a:gd name="connsiteX81" fmla="*/ 5943544 w 17031894"/>
                  <a:gd name="connsiteY81" fmla="*/ 9604586 h 9604586"/>
                  <a:gd name="connsiteX82" fmla="*/ 5526556 w 17031894"/>
                  <a:gd name="connsiteY82" fmla="*/ 9604586 h 9604586"/>
                  <a:gd name="connsiteX83" fmla="*/ 4598611 w 17031894"/>
                  <a:gd name="connsiteY83" fmla="*/ 9604586 h 9604586"/>
                  <a:gd name="connsiteX84" fmla="*/ 4522262 w 17031894"/>
                  <a:gd name="connsiteY84" fmla="*/ 9604586 h 9604586"/>
                  <a:gd name="connsiteX85" fmla="*/ 3764636 w 17031894"/>
                  <a:gd name="connsiteY85" fmla="*/ 9604586 h 9604586"/>
                  <a:gd name="connsiteX86" fmla="*/ 2836691 w 17031894"/>
                  <a:gd name="connsiteY86" fmla="*/ 9604586 h 9604586"/>
                  <a:gd name="connsiteX87" fmla="*/ 1908747 w 17031894"/>
                  <a:gd name="connsiteY87" fmla="*/ 9604586 h 9604586"/>
                  <a:gd name="connsiteX88" fmla="*/ 1321440 w 17031894"/>
                  <a:gd name="connsiteY88" fmla="*/ 9604586 h 9604586"/>
                  <a:gd name="connsiteX89" fmla="*/ 1245090 w 17031894"/>
                  <a:gd name="connsiteY89" fmla="*/ 9604586 h 9604586"/>
                  <a:gd name="connsiteX90" fmla="*/ 657783 w 17031894"/>
                  <a:gd name="connsiteY90" fmla="*/ 9604586 h 9604586"/>
                  <a:gd name="connsiteX91" fmla="*/ 0 w 17031894"/>
                  <a:gd name="connsiteY91" fmla="*/ 9604586 h 9604586"/>
                  <a:gd name="connsiteX92" fmla="*/ 0 w 17031894"/>
                  <a:gd name="connsiteY92" fmla="*/ 9039610 h 9604586"/>
                  <a:gd name="connsiteX93" fmla="*/ 0 w 17031894"/>
                  <a:gd name="connsiteY93" fmla="*/ 8762772 h 9604586"/>
                  <a:gd name="connsiteX94" fmla="*/ 0 w 17031894"/>
                  <a:gd name="connsiteY94" fmla="*/ 8293842 h 9604586"/>
                  <a:gd name="connsiteX95" fmla="*/ 0 w 17031894"/>
                  <a:gd name="connsiteY95" fmla="*/ 8017004 h 9604586"/>
                  <a:gd name="connsiteX96" fmla="*/ 0 w 17031894"/>
                  <a:gd name="connsiteY96" fmla="*/ 7644121 h 9604586"/>
                  <a:gd name="connsiteX97" fmla="*/ 0 w 17031894"/>
                  <a:gd name="connsiteY97" fmla="*/ 7367282 h 9604586"/>
                  <a:gd name="connsiteX98" fmla="*/ 0 w 17031894"/>
                  <a:gd name="connsiteY98" fmla="*/ 6802307 h 9604586"/>
                  <a:gd name="connsiteX99" fmla="*/ 0 w 17031894"/>
                  <a:gd name="connsiteY99" fmla="*/ 6333377 h 9604586"/>
                  <a:gd name="connsiteX100" fmla="*/ 0 w 17031894"/>
                  <a:gd name="connsiteY100" fmla="*/ 6056539 h 9604586"/>
                  <a:gd name="connsiteX101" fmla="*/ 0 w 17031894"/>
                  <a:gd name="connsiteY101" fmla="*/ 5491563 h 9604586"/>
                  <a:gd name="connsiteX102" fmla="*/ 0 w 17031894"/>
                  <a:gd name="connsiteY102" fmla="*/ 5214725 h 9604586"/>
                  <a:gd name="connsiteX103" fmla="*/ 0 w 17031894"/>
                  <a:gd name="connsiteY103" fmla="*/ 4937887 h 9604586"/>
                  <a:gd name="connsiteX104" fmla="*/ 0 w 17031894"/>
                  <a:gd name="connsiteY104" fmla="*/ 4468957 h 9604586"/>
                  <a:gd name="connsiteX105" fmla="*/ 0 w 17031894"/>
                  <a:gd name="connsiteY105" fmla="*/ 3807936 h 9604586"/>
                  <a:gd name="connsiteX106" fmla="*/ 0 w 17031894"/>
                  <a:gd name="connsiteY106" fmla="*/ 3146914 h 9604586"/>
                  <a:gd name="connsiteX107" fmla="*/ 0 w 17031894"/>
                  <a:gd name="connsiteY107" fmla="*/ 2774030 h 9604586"/>
                  <a:gd name="connsiteX108" fmla="*/ 0 w 17031894"/>
                  <a:gd name="connsiteY108" fmla="*/ 2016963 h 9604586"/>
                  <a:gd name="connsiteX109" fmla="*/ 0 w 17031894"/>
                  <a:gd name="connsiteY109" fmla="*/ 1740125 h 9604586"/>
                  <a:gd name="connsiteX110" fmla="*/ 0 w 17031894"/>
                  <a:gd name="connsiteY110" fmla="*/ 983058 h 9604586"/>
                  <a:gd name="connsiteX111" fmla="*/ 0 w 17031894"/>
                  <a:gd name="connsiteY111" fmla="*/ 0 h 9604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</a:cxnLst>
                <a:rect l="l" t="t" r="r" b="b"/>
                <a:pathLst>
                  <a:path w="17031894" h="9604586" extrusionOk="0">
                    <a:moveTo>
                      <a:pt x="0" y="0"/>
                    </a:moveTo>
                    <a:cubicBezTo>
                      <a:pt x="53068" y="-27231"/>
                      <a:pt x="194298" y="15281"/>
                      <a:pt x="246669" y="0"/>
                    </a:cubicBezTo>
                    <a:cubicBezTo>
                      <a:pt x="299040" y="-15281"/>
                      <a:pt x="633932" y="67728"/>
                      <a:pt x="1004294" y="0"/>
                    </a:cubicBezTo>
                    <a:cubicBezTo>
                      <a:pt x="1374656" y="-67728"/>
                      <a:pt x="1272854" y="6858"/>
                      <a:pt x="1421282" y="0"/>
                    </a:cubicBezTo>
                    <a:cubicBezTo>
                      <a:pt x="1569710" y="-6858"/>
                      <a:pt x="1926431" y="61868"/>
                      <a:pt x="2178908" y="0"/>
                    </a:cubicBezTo>
                    <a:cubicBezTo>
                      <a:pt x="2431385" y="-61868"/>
                      <a:pt x="2234136" y="5039"/>
                      <a:pt x="2255258" y="0"/>
                    </a:cubicBezTo>
                    <a:cubicBezTo>
                      <a:pt x="2276380" y="-5039"/>
                      <a:pt x="2762170" y="52224"/>
                      <a:pt x="3183202" y="0"/>
                    </a:cubicBezTo>
                    <a:cubicBezTo>
                      <a:pt x="3604234" y="-52224"/>
                      <a:pt x="3226675" y="6348"/>
                      <a:pt x="3259552" y="0"/>
                    </a:cubicBezTo>
                    <a:cubicBezTo>
                      <a:pt x="3292429" y="-6348"/>
                      <a:pt x="3412640" y="19418"/>
                      <a:pt x="3506221" y="0"/>
                    </a:cubicBezTo>
                    <a:cubicBezTo>
                      <a:pt x="3599802" y="-19418"/>
                      <a:pt x="3696828" y="10693"/>
                      <a:pt x="3752890" y="0"/>
                    </a:cubicBezTo>
                    <a:cubicBezTo>
                      <a:pt x="3808952" y="-10693"/>
                      <a:pt x="3798664" y="459"/>
                      <a:pt x="3829240" y="0"/>
                    </a:cubicBezTo>
                    <a:cubicBezTo>
                      <a:pt x="3859816" y="-459"/>
                      <a:pt x="4121404" y="29222"/>
                      <a:pt x="4246227" y="0"/>
                    </a:cubicBezTo>
                    <a:cubicBezTo>
                      <a:pt x="4371050" y="-29222"/>
                      <a:pt x="4495950" y="37918"/>
                      <a:pt x="4663215" y="0"/>
                    </a:cubicBezTo>
                    <a:cubicBezTo>
                      <a:pt x="4830480" y="-37918"/>
                      <a:pt x="5171951" y="84815"/>
                      <a:pt x="5591160" y="0"/>
                    </a:cubicBezTo>
                    <a:cubicBezTo>
                      <a:pt x="6010369" y="-84815"/>
                      <a:pt x="5802958" y="13698"/>
                      <a:pt x="6008147" y="0"/>
                    </a:cubicBezTo>
                    <a:cubicBezTo>
                      <a:pt x="6213336" y="-13698"/>
                      <a:pt x="6140457" y="21537"/>
                      <a:pt x="6254816" y="0"/>
                    </a:cubicBezTo>
                    <a:cubicBezTo>
                      <a:pt x="6369175" y="-21537"/>
                      <a:pt x="6480827" y="7771"/>
                      <a:pt x="6671804" y="0"/>
                    </a:cubicBezTo>
                    <a:cubicBezTo>
                      <a:pt x="6862781" y="-7771"/>
                      <a:pt x="7109430" y="62520"/>
                      <a:pt x="7429430" y="0"/>
                    </a:cubicBezTo>
                    <a:cubicBezTo>
                      <a:pt x="7749430" y="-62520"/>
                      <a:pt x="7644789" y="44134"/>
                      <a:pt x="7846417" y="0"/>
                    </a:cubicBezTo>
                    <a:cubicBezTo>
                      <a:pt x="8048045" y="-44134"/>
                      <a:pt x="8481892" y="48218"/>
                      <a:pt x="8774362" y="0"/>
                    </a:cubicBezTo>
                    <a:cubicBezTo>
                      <a:pt x="9066832" y="-48218"/>
                      <a:pt x="9167257" y="11995"/>
                      <a:pt x="9361669" y="0"/>
                    </a:cubicBezTo>
                    <a:cubicBezTo>
                      <a:pt x="9556081" y="-11995"/>
                      <a:pt x="9539448" y="4165"/>
                      <a:pt x="9608337" y="0"/>
                    </a:cubicBezTo>
                    <a:cubicBezTo>
                      <a:pt x="9677226" y="-4165"/>
                      <a:pt x="10018027" y="42257"/>
                      <a:pt x="10365963" y="0"/>
                    </a:cubicBezTo>
                    <a:cubicBezTo>
                      <a:pt x="10713899" y="-42257"/>
                      <a:pt x="10957226" y="37290"/>
                      <a:pt x="11293908" y="0"/>
                    </a:cubicBezTo>
                    <a:cubicBezTo>
                      <a:pt x="11630590" y="-37290"/>
                      <a:pt x="11422090" y="9631"/>
                      <a:pt x="11540576" y="0"/>
                    </a:cubicBezTo>
                    <a:cubicBezTo>
                      <a:pt x="11659062" y="-9631"/>
                      <a:pt x="11824145" y="29401"/>
                      <a:pt x="11957564" y="0"/>
                    </a:cubicBezTo>
                    <a:cubicBezTo>
                      <a:pt x="12090983" y="-29401"/>
                      <a:pt x="12261845" y="48786"/>
                      <a:pt x="12544871" y="0"/>
                    </a:cubicBezTo>
                    <a:cubicBezTo>
                      <a:pt x="12827897" y="-48786"/>
                      <a:pt x="12712181" y="13417"/>
                      <a:pt x="12791540" y="0"/>
                    </a:cubicBezTo>
                    <a:cubicBezTo>
                      <a:pt x="12870899" y="-13417"/>
                      <a:pt x="12834111" y="5998"/>
                      <a:pt x="12867890" y="0"/>
                    </a:cubicBezTo>
                    <a:cubicBezTo>
                      <a:pt x="12901669" y="-5998"/>
                      <a:pt x="13055895" y="23510"/>
                      <a:pt x="13114558" y="0"/>
                    </a:cubicBezTo>
                    <a:cubicBezTo>
                      <a:pt x="13173221" y="-23510"/>
                      <a:pt x="13845008" y="79800"/>
                      <a:pt x="14042503" y="0"/>
                    </a:cubicBezTo>
                    <a:cubicBezTo>
                      <a:pt x="14239998" y="-79800"/>
                      <a:pt x="14614043" y="83249"/>
                      <a:pt x="14800129" y="0"/>
                    </a:cubicBezTo>
                    <a:cubicBezTo>
                      <a:pt x="14986215" y="-83249"/>
                      <a:pt x="15385914" y="9036"/>
                      <a:pt x="15557754" y="0"/>
                    </a:cubicBezTo>
                    <a:cubicBezTo>
                      <a:pt x="15729594" y="-9036"/>
                      <a:pt x="15747225" y="6908"/>
                      <a:pt x="15804423" y="0"/>
                    </a:cubicBezTo>
                    <a:cubicBezTo>
                      <a:pt x="15861621" y="-6908"/>
                      <a:pt x="16752092" y="102940"/>
                      <a:pt x="17031894" y="0"/>
                    </a:cubicBezTo>
                    <a:cubicBezTo>
                      <a:pt x="17056192" y="160289"/>
                      <a:pt x="17005789" y="235814"/>
                      <a:pt x="17031894" y="468930"/>
                    </a:cubicBezTo>
                    <a:cubicBezTo>
                      <a:pt x="17057999" y="702046"/>
                      <a:pt x="17028853" y="722125"/>
                      <a:pt x="17031894" y="841814"/>
                    </a:cubicBezTo>
                    <a:cubicBezTo>
                      <a:pt x="17034935" y="961503"/>
                      <a:pt x="16992272" y="1081814"/>
                      <a:pt x="17031894" y="1310744"/>
                    </a:cubicBezTo>
                    <a:cubicBezTo>
                      <a:pt x="17071516" y="1539674"/>
                      <a:pt x="17008427" y="1813828"/>
                      <a:pt x="17031894" y="1971765"/>
                    </a:cubicBezTo>
                    <a:cubicBezTo>
                      <a:pt x="17055361" y="2129702"/>
                      <a:pt x="17017490" y="2135441"/>
                      <a:pt x="17031894" y="2248603"/>
                    </a:cubicBezTo>
                    <a:cubicBezTo>
                      <a:pt x="17046298" y="2361765"/>
                      <a:pt x="16977113" y="2760302"/>
                      <a:pt x="17031894" y="3005670"/>
                    </a:cubicBezTo>
                    <a:cubicBezTo>
                      <a:pt x="17086675" y="3251038"/>
                      <a:pt x="17016744" y="3294163"/>
                      <a:pt x="17031894" y="3474600"/>
                    </a:cubicBezTo>
                    <a:cubicBezTo>
                      <a:pt x="17047044" y="3655037"/>
                      <a:pt x="17014365" y="3683671"/>
                      <a:pt x="17031894" y="3847484"/>
                    </a:cubicBezTo>
                    <a:cubicBezTo>
                      <a:pt x="17049423" y="4011297"/>
                      <a:pt x="17019515" y="4155090"/>
                      <a:pt x="17031894" y="4316414"/>
                    </a:cubicBezTo>
                    <a:cubicBezTo>
                      <a:pt x="17044273" y="4477738"/>
                      <a:pt x="17028757" y="4545199"/>
                      <a:pt x="17031894" y="4689298"/>
                    </a:cubicBezTo>
                    <a:cubicBezTo>
                      <a:pt x="17035031" y="4833397"/>
                      <a:pt x="17005030" y="4957713"/>
                      <a:pt x="17031894" y="5062182"/>
                    </a:cubicBezTo>
                    <a:cubicBezTo>
                      <a:pt x="17058758" y="5166651"/>
                      <a:pt x="17031619" y="5326000"/>
                      <a:pt x="17031894" y="5435066"/>
                    </a:cubicBezTo>
                    <a:cubicBezTo>
                      <a:pt x="17032169" y="5544132"/>
                      <a:pt x="17005545" y="5585809"/>
                      <a:pt x="17031894" y="5711904"/>
                    </a:cubicBezTo>
                    <a:cubicBezTo>
                      <a:pt x="17058243" y="5837999"/>
                      <a:pt x="17009103" y="6109770"/>
                      <a:pt x="17031894" y="6372925"/>
                    </a:cubicBezTo>
                    <a:cubicBezTo>
                      <a:pt x="17054685" y="6636080"/>
                      <a:pt x="17007534" y="6633500"/>
                      <a:pt x="17031894" y="6745809"/>
                    </a:cubicBezTo>
                    <a:cubicBezTo>
                      <a:pt x="17056254" y="6858118"/>
                      <a:pt x="16942224" y="7258558"/>
                      <a:pt x="17031894" y="7502877"/>
                    </a:cubicBezTo>
                    <a:cubicBezTo>
                      <a:pt x="17121564" y="7747196"/>
                      <a:pt x="17015231" y="7948033"/>
                      <a:pt x="17031894" y="8163898"/>
                    </a:cubicBezTo>
                    <a:cubicBezTo>
                      <a:pt x="17048557" y="8379763"/>
                      <a:pt x="17001192" y="8406107"/>
                      <a:pt x="17031894" y="8632828"/>
                    </a:cubicBezTo>
                    <a:cubicBezTo>
                      <a:pt x="17062596" y="8859549"/>
                      <a:pt x="17021806" y="8957225"/>
                      <a:pt x="17031894" y="9101758"/>
                    </a:cubicBezTo>
                    <a:cubicBezTo>
                      <a:pt x="17041982" y="9246291"/>
                      <a:pt x="16994043" y="9496974"/>
                      <a:pt x="17031894" y="9604586"/>
                    </a:cubicBezTo>
                    <a:cubicBezTo>
                      <a:pt x="17002862" y="9606114"/>
                      <a:pt x="16977422" y="9601407"/>
                      <a:pt x="16955544" y="9604586"/>
                    </a:cubicBezTo>
                    <a:cubicBezTo>
                      <a:pt x="16933666" y="9607765"/>
                      <a:pt x="16744936" y="9585713"/>
                      <a:pt x="16538556" y="9604586"/>
                    </a:cubicBezTo>
                    <a:cubicBezTo>
                      <a:pt x="16332176" y="9623459"/>
                      <a:pt x="16397348" y="9575852"/>
                      <a:pt x="16291888" y="9604586"/>
                    </a:cubicBezTo>
                    <a:cubicBezTo>
                      <a:pt x="16186428" y="9633320"/>
                      <a:pt x="15714145" y="9579648"/>
                      <a:pt x="15534262" y="9604586"/>
                    </a:cubicBezTo>
                    <a:cubicBezTo>
                      <a:pt x="15354379" y="9629524"/>
                      <a:pt x="15309967" y="9594428"/>
                      <a:pt x="15117274" y="9604586"/>
                    </a:cubicBezTo>
                    <a:cubicBezTo>
                      <a:pt x="14924581" y="9614744"/>
                      <a:pt x="15074156" y="9602065"/>
                      <a:pt x="15040924" y="9604586"/>
                    </a:cubicBezTo>
                    <a:cubicBezTo>
                      <a:pt x="15007692" y="9607107"/>
                      <a:pt x="14732580" y="9590263"/>
                      <a:pt x="14453618" y="9604586"/>
                    </a:cubicBezTo>
                    <a:cubicBezTo>
                      <a:pt x="14174656" y="9618909"/>
                      <a:pt x="14069562" y="9560040"/>
                      <a:pt x="13695992" y="9604586"/>
                    </a:cubicBezTo>
                    <a:cubicBezTo>
                      <a:pt x="13322422" y="9649132"/>
                      <a:pt x="13566060" y="9600155"/>
                      <a:pt x="13449323" y="9604586"/>
                    </a:cubicBezTo>
                    <a:cubicBezTo>
                      <a:pt x="13332586" y="9609017"/>
                      <a:pt x="13034871" y="9515022"/>
                      <a:pt x="12691698" y="9604586"/>
                    </a:cubicBezTo>
                    <a:cubicBezTo>
                      <a:pt x="12348526" y="9694150"/>
                      <a:pt x="12359334" y="9568174"/>
                      <a:pt x="12274710" y="9604586"/>
                    </a:cubicBezTo>
                    <a:cubicBezTo>
                      <a:pt x="12190086" y="9640998"/>
                      <a:pt x="12216289" y="9597953"/>
                      <a:pt x="12198360" y="9604586"/>
                    </a:cubicBezTo>
                    <a:cubicBezTo>
                      <a:pt x="12180431" y="9611219"/>
                      <a:pt x="11828636" y="9597139"/>
                      <a:pt x="11611053" y="9604586"/>
                    </a:cubicBezTo>
                    <a:cubicBezTo>
                      <a:pt x="11393470" y="9612033"/>
                      <a:pt x="11483222" y="9583187"/>
                      <a:pt x="11364384" y="9604586"/>
                    </a:cubicBezTo>
                    <a:cubicBezTo>
                      <a:pt x="11245546" y="9625985"/>
                      <a:pt x="11221086" y="9587245"/>
                      <a:pt x="11117716" y="9604586"/>
                    </a:cubicBezTo>
                    <a:cubicBezTo>
                      <a:pt x="11014346" y="9621927"/>
                      <a:pt x="10583532" y="9568402"/>
                      <a:pt x="10189771" y="9604586"/>
                    </a:cubicBezTo>
                    <a:cubicBezTo>
                      <a:pt x="9796011" y="9640770"/>
                      <a:pt x="10144245" y="9595451"/>
                      <a:pt x="10113421" y="9604586"/>
                    </a:cubicBezTo>
                    <a:cubicBezTo>
                      <a:pt x="10082597" y="9613721"/>
                      <a:pt x="9960548" y="9587298"/>
                      <a:pt x="9866752" y="9604586"/>
                    </a:cubicBezTo>
                    <a:cubicBezTo>
                      <a:pt x="9772956" y="9621874"/>
                      <a:pt x="9571447" y="9601595"/>
                      <a:pt x="9449765" y="9604586"/>
                    </a:cubicBezTo>
                    <a:cubicBezTo>
                      <a:pt x="9328083" y="9607577"/>
                      <a:pt x="9390622" y="9602804"/>
                      <a:pt x="9373415" y="9604586"/>
                    </a:cubicBezTo>
                    <a:cubicBezTo>
                      <a:pt x="9356208" y="9606368"/>
                      <a:pt x="9043597" y="9559248"/>
                      <a:pt x="8786108" y="9604586"/>
                    </a:cubicBezTo>
                    <a:cubicBezTo>
                      <a:pt x="8528619" y="9649924"/>
                      <a:pt x="8739126" y="9598589"/>
                      <a:pt x="8709758" y="9604586"/>
                    </a:cubicBezTo>
                    <a:cubicBezTo>
                      <a:pt x="8680390" y="9610583"/>
                      <a:pt x="8219973" y="9493985"/>
                      <a:pt x="7781814" y="9604586"/>
                    </a:cubicBezTo>
                    <a:cubicBezTo>
                      <a:pt x="7343655" y="9715187"/>
                      <a:pt x="7549055" y="9556008"/>
                      <a:pt x="7364826" y="9604586"/>
                    </a:cubicBezTo>
                    <a:cubicBezTo>
                      <a:pt x="7180597" y="9653164"/>
                      <a:pt x="6940885" y="9583644"/>
                      <a:pt x="6607200" y="9604586"/>
                    </a:cubicBezTo>
                    <a:cubicBezTo>
                      <a:pt x="6273515" y="9625528"/>
                      <a:pt x="6198702" y="9575544"/>
                      <a:pt x="6019894" y="9604586"/>
                    </a:cubicBezTo>
                    <a:cubicBezTo>
                      <a:pt x="5841086" y="9633628"/>
                      <a:pt x="5967220" y="9596737"/>
                      <a:pt x="5943544" y="9604586"/>
                    </a:cubicBezTo>
                    <a:cubicBezTo>
                      <a:pt x="5919868" y="9612435"/>
                      <a:pt x="5721194" y="9578999"/>
                      <a:pt x="5526556" y="9604586"/>
                    </a:cubicBezTo>
                    <a:cubicBezTo>
                      <a:pt x="5331918" y="9630173"/>
                      <a:pt x="4994303" y="9520040"/>
                      <a:pt x="4598611" y="9604586"/>
                    </a:cubicBezTo>
                    <a:cubicBezTo>
                      <a:pt x="4202919" y="9689132"/>
                      <a:pt x="4550499" y="9598889"/>
                      <a:pt x="4522262" y="9604586"/>
                    </a:cubicBezTo>
                    <a:cubicBezTo>
                      <a:pt x="4494025" y="9610283"/>
                      <a:pt x="4055828" y="9594714"/>
                      <a:pt x="3764636" y="9604586"/>
                    </a:cubicBezTo>
                    <a:cubicBezTo>
                      <a:pt x="3473444" y="9614458"/>
                      <a:pt x="3061058" y="9590498"/>
                      <a:pt x="2836691" y="9604586"/>
                    </a:cubicBezTo>
                    <a:cubicBezTo>
                      <a:pt x="2612325" y="9618674"/>
                      <a:pt x="2362550" y="9531916"/>
                      <a:pt x="1908747" y="9604586"/>
                    </a:cubicBezTo>
                    <a:cubicBezTo>
                      <a:pt x="1454944" y="9677256"/>
                      <a:pt x="1564741" y="9554926"/>
                      <a:pt x="1321440" y="9604586"/>
                    </a:cubicBezTo>
                    <a:cubicBezTo>
                      <a:pt x="1078139" y="9654246"/>
                      <a:pt x="1268331" y="9601143"/>
                      <a:pt x="1245090" y="9604586"/>
                    </a:cubicBezTo>
                    <a:cubicBezTo>
                      <a:pt x="1221849" y="9608029"/>
                      <a:pt x="939018" y="9601220"/>
                      <a:pt x="657783" y="9604586"/>
                    </a:cubicBezTo>
                    <a:cubicBezTo>
                      <a:pt x="376548" y="9607952"/>
                      <a:pt x="313555" y="9587233"/>
                      <a:pt x="0" y="9604586"/>
                    </a:cubicBezTo>
                    <a:cubicBezTo>
                      <a:pt x="-3394" y="9328916"/>
                      <a:pt x="52549" y="9259547"/>
                      <a:pt x="0" y="9039610"/>
                    </a:cubicBezTo>
                    <a:cubicBezTo>
                      <a:pt x="-52549" y="8819673"/>
                      <a:pt x="31006" y="8899415"/>
                      <a:pt x="0" y="8762772"/>
                    </a:cubicBezTo>
                    <a:cubicBezTo>
                      <a:pt x="-31006" y="8626129"/>
                      <a:pt x="3849" y="8406460"/>
                      <a:pt x="0" y="8293842"/>
                    </a:cubicBezTo>
                    <a:cubicBezTo>
                      <a:pt x="-3849" y="8181224"/>
                      <a:pt x="20884" y="8116936"/>
                      <a:pt x="0" y="8017004"/>
                    </a:cubicBezTo>
                    <a:cubicBezTo>
                      <a:pt x="-20884" y="7917072"/>
                      <a:pt x="1085" y="7758062"/>
                      <a:pt x="0" y="7644121"/>
                    </a:cubicBezTo>
                    <a:cubicBezTo>
                      <a:pt x="-1085" y="7530180"/>
                      <a:pt x="27" y="7446868"/>
                      <a:pt x="0" y="7367282"/>
                    </a:cubicBezTo>
                    <a:cubicBezTo>
                      <a:pt x="-27" y="7287696"/>
                      <a:pt x="21012" y="6971289"/>
                      <a:pt x="0" y="6802307"/>
                    </a:cubicBezTo>
                    <a:cubicBezTo>
                      <a:pt x="-21012" y="6633325"/>
                      <a:pt x="30469" y="6484039"/>
                      <a:pt x="0" y="6333377"/>
                    </a:cubicBezTo>
                    <a:cubicBezTo>
                      <a:pt x="-30469" y="6182715"/>
                      <a:pt x="32512" y="6173916"/>
                      <a:pt x="0" y="6056539"/>
                    </a:cubicBezTo>
                    <a:cubicBezTo>
                      <a:pt x="-32512" y="5939162"/>
                      <a:pt x="6061" y="5752509"/>
                      <a:pt x="0" y="5491563"/>
                    </a:cubicBezTo>
                    <a:cubicBezTo>
                      <a:pt x="-6061" y="5230617"/>
                      <a:pt x="21264" y="5346560"/>
                      <a:pt x="0" y="5214725"/>
                    </a:cubicBezTo>
                    <a:cubicBezTo>
                      <a:pt x="-21264" y="5082890"/>
                      <a:pt x="23343" y="5073642"/>
                      <a:pt x="0" y="4937887"/>
                    </a:cubicBezTo>
                    <a:cubicBezTo>
                      <a:pt x="-23343" y="4802132"/>
                      <a:pt x="22127" y="4685608"/>
                      <a:pt x="0" y="4468957"/>
                    </a:cubicBezTo>
                    <a:cubicBezTo>
                      <a:pt x="-22127" y="4252306"/>
                      <a:pt x="40290" y="4125465"/>
                      <a:pt x="0" y="3807936"/>
                    </a:cubicBezTo>
                    <a:cubicBezTo>
                      <a:pt x="-40290" y="3490407"/>
                      <a:pt x="16810" y="3292538"/>
                      <a:pt x="0" y="3146914"/>
                    </a:cubicBezTo>
                    <a:cubicBezTo>
                      <a:pt x="-16810" y="3001290"/>
                      <a:pt x="20604" y="2867096"/>
                      <a:pt x="0" y="2774030"/>
                    </a:cubicBezTo>
                    <a:cubicBezTo>
                      <a:pt x="-20604" y="2680964"/>
                      <a:pt x="18385" y="2302735"/>
                      <a:pt x="0" y="2016963"/>
                    </a:cubicBezTo>
                    <a:cubicBezTo>
                      <a:pt x="-18385" y="1731191"/>
                      <a:pt x="1777" y="1844852"/>
                      <a:pt x="0" y="1740125"/>
                    </a:cubicBezTo>
                    <a:cubicBezTo>
                      <a:pt x="-1777" y="1635398"/>
                      <a:pt x="20319" y="1174603"/>
                      <a:pt x="0" y="983058"/>
                    </a:cubicBezTo>
                    <a:cubicBezTo>
                      <a:pt x="-20319" y="791513"/>
                      <a:pt x="109374" y="311252"/>
                      <a:pt x="0" y="0"/>
                    </a:cubicBezTo>
                    <a:close/>
                  </a:path>
                </a:pathLst>
              </a:custGeom>
              <a:noFill/>
              <a:ln w="193675" cmpd="thickThin">
                <a:solidFill>
                  <a:schemeClr val="accent1">
                    <a:lumMod val="20000"/>
                    <a:lumOff val="80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sd="134478779">
                      <a:custGeom>
                        <a:avLst/>
                        <a:gdLst>
                          <a:gd name="connsiteX0" fmla="*/ 0 w 17031894"/>
                          <a:gd name="connsiteY0" fmla="*/ 0 h 9455572"/>
                          <a:gd name="connsiteX1" fmla="*/ 246669 w 17031894"/>
                          <a:gd name="connsiteY1" fmla="*/ 0 h 9455572"/>
                          <a:gd name="connsiteX2" fmla="*/ 1004294 w 17031894"/>
                          <a:gd name="connsiteY2" fmla="*/ 0 h 9455572"/>
                          <a:gd name="connsiteX3" fmla="*/ 1421282 w 17031894"/>
                          <a:gd name="connsiteY3" fmla="*/ 0 h 9455572"/>
                          <a:gd name="connsiteX4" fmla="*/ 2178908 w 17031894"/>
                          <a:gd name="connsiteY4" fmla="*/ 0 h 9455572"/>
                          <a:gd name="connsiteX5" fmla="*/ 2255258 w 17031894"/>
                          <a:gd name="connsiteY5" fmla="*/ 0 h 9455572"/>
                          <a:gd name="connsiteX6" fmla="*/ 3183202 w 17031894"/>
                          <a:gd name="connsiteY6" fmla="*/ 0 h 9455572"/>
                          <a:gd name="connsiteX7" fmla="*/ 3259552 w 17031894"/>
                          <a:gd name="connsiteY7" fmla="*/ 0 h 9455572"/>
                          <a:gd name="connsiteX8" fmla="*/ 3506221 w 17031894"/>
                          <a:gd name="connsiteY8" fmla="*/ 0 h 9455572"/>
                          <a:gd name="connsiteX9" fmla="*/ 3752890 w 17031894"/>
                          <a:gd name="connsiteY9" fmla="*/ 0 h 9455572"/>
                          <a:gd name="connsiteX10" fmla="*/ 3829240 w 17031894"/>
                          <a:gd name="connsiteY10" fmla="*/ 0 h 9455572"/>
                          <a:gd name="connsiteX11" fmla="*/ 4246227 w 17031894"/>
                          <a:gd name="connsiteY11" fmla="*/ 0 h 9455572"/>
                          <a:gd name="connsiteX12" fmla="*/ 4663215 w 17031894"/>
                          <a:gd name="connsiteY12" fmla="*/ 0 h 9455572"/>
                          <a:gd name="connsiteX13" fmla="*/ 5591160 w 17031894"/>
                          <a:gd name="connsiteY13" fmla="*/ 0 h 9455572"/>
                          <a:gd name="connsiteX14" fmla="*/ 6008147 w 17031894"/>
                          <a:gd name="connsiteY14" fmla="*/ 0 h 9455572"/>
                          <a:gd name="connsiteX15" fmla="*/ 6254816 w 17031894"/>
                          <a:gd name="connsiteY15" fmla="*/ 0 h 9455572"/>
                          <a:gd name="connsiteX16" fmla="*/ 6671804 w 17031894"/>
                          <a:gd name="connsiteY16" fmla="*/ 0 h 9455572"/>
                          <a:gd name="connsiteX17" fmla="*/ 7429430 w 17031894"/>
                          <a:gd name="connsiteY17" fmla="*/ 0 h 9455572"/>
                          <a:gd name="connsiteX18" fmla="*/ 7846417 w 17031894"/>
                          <a:gd name="connsiteY18" fmla="*/ 0 h 9455572"/>
                          <a:gd name="connsiteX19" fmla="*/ 8774362 w 17031894"/>
                          <a:gd name="connsiteY19" fmla="*/ 0 h 9455572"/>
                          <a:gd name="connsiteX20" fmla="*/ 9361669 w 17031894"/>
                          <a:gd name="connsiteY20" fmla="*/ 0 h 9455572"/>
                          <a:gd name="connsiteX21" fmla="*/ 9608337 w 17031894"/>
                          <a:gd name="connsiteY21" fmla="*/ 0 h 9455572"/>
                          <a:gd name="connsiteX22" fmla="*/ 10365963 w 17031894"/>
                          <a:gd name="connsiteY22" fmla="*/ 0 h 9455572"/>
                          <a:gd name="connsiteX23" fmla="*/ 11293908 w 17031894"/>
                          <a:gd name="connsiteY23" fmla="*/ 0 h 9455572"/>
                          <a:gd name="connsiteX24" fmla="*/ 11540576 w 17031894"/>
                          <a:gd name="connsiteY24" fmla="*/ 0 h 9455572"/>
                          <a:gd name="connsiteX25" fmla="*/ 11957564 w 17031894"/>
                          <a:gd name="connsiteY25" fmla="*/ 0 h 9455572"/>
                          <a:gd name="connsiteX26" fmla="*/ 12544871 w 17031894"/>
                          <a:gd name="connsiteY26" fmla="*/ 0 h 9455572"/>
                          <a:gd name="connsiteX27" fmla="*/ 12791540 w 17031894"/>
                          <a:gd name="connsiteY27" fmla="*/ 0 h 9455572"/>
                          <a:gd name="connsiteX28" fmla="*/ 12867890 w 17031894"/>
                          <a:gd name="connsiteY28" fmla="*/ 0 h 9455572"/>
                          <a:gd name="connsiteX29" fmla="*/ 13114558 w 17031894"/>
                          <a:gd name="connsiteY29" fmla="*/ 0 h 9455572"/>
                          <a:gd name="connsiteX30" fmla="*/ 14042503 w 17031894"/>
                          <a:gd name="connsiteY30" fmla="*/ 0 h 9455572"/>
                          <a:gd name="connsiteX31" fmla="*/ 14800129 w 17031894"/>
                          <a:gd name="connsiteY31" fmla="*/ 0 h 9455572"/>
                          <a:gd name="connsiteX32" fmla="*/ 15557754 w 17031894"/>
                          <a:gd name="connsiteY32" fmla="*/ 0 h 9455572"/>
                          <a:gd name="connsiteX33" fmla="*/ 15804423 w 17031894"/>
                          <a:gd name="connsiteY33" fmla="*/ 0 h 9455572"/>
                          <a:gd name="connsiteX34" fmla="*/ 17031894 w 17031894"/>
                          <a:gd name="connsiteY34" fmla="*/ 0 h 9455572"/>
                          <a:gd name="connsiteX35" fmla="*/ 17031894 w 17031894"/>
                          <a:gd name="connsiteY35" fmla="*/ 496418 h 9455572"/>
                          <a:gd name="connsiteX36" fmla="*/ 17031894 w 17031894"/>
                          <a:gd name="connsiteY36" fmla="*/ 898279 h 9455572"/>
                          <a:gd name="connsiteX37" fmla="*/ 17031894 w 17031894"/>
                          <a:gd name="connsiteY37" fmla="*/ 1394697 h 9455572"/>
                          <a:gd name="connsiteX38" fmla="*/ 17031894 w 17031894"/>
                          <a:gd name="connsiteY38" fmla="*/ 2080226 h 9455572"/>
                          <a:gd name="connsiteX39" fmla="*/ 17031894 w 17031894"/>
                          <a:gd name="connsiteY39" fmla="*/ 2387532 h 9455572"/>
                          <a:gd name="connsiteX40" fmla="*/ 17031894 w 17031894"/>
                          <a:gd name="connsiteY40" fmla="*/ 3167617 h 9455572"/>
                          <a:gd name="connsiteX41" fmla="*/ 17031894 w 17031894"/>
                          <a:gd name="connsiteY41" fmla="*/ 3664034 h 9455572"/>
                          <a:gd name="connsiteX42" fmla="*/ 17031894 w 17031894"/>
                          <a:gd name="connsiteY42" fmla="*/ 4065896 h 9455572"/>
                          <a:gd name="connsiteX43" fmla="*/ 17031894 w 17031894"/>
                          <a:gd name="connsiteY43" fmla="*/ 4562313 h 9455572"/>
                          <a:gd name="connsiteX44" fmla="*/ 17031894 w 17031894"/>
                          <a:gd name="connsiteY44" fmla="*/ 4964175 h 9455572"/>
                          <a:gd name="connsiteX45" fmla="*/ 17031894 w 17031894"/>
                          <a:gd name="connsiteY45" fmla="*/ 5366037 h 9455572"/>
                          <a:gd name="connsiteX46" fmla="*/ 17031894 w 17031894"/>
                          <a:gd name="connsiteY46" fmla="*/ 5767899 h 9455572"/>
                          <a:gd name="connsiteX47" fmla="*/ 17031894 w 17031894"/>
                          <a:gd name="connsiteY47" fmla="*/ 6075205 h 9455572"/>
                          <a:gd name="connsiteX48" fmla="*/ 17031894 w 17031894"/>
                          <a:gd name="connsiteY48" fmla="*/ 6760734 h 9455572"/>
                          <a:gd name="connsiteX49" fmla="*/ 17031894 w 17031894"/>
                          <a:gd name="connsiteY49" fmla="*/ 7162596 h 9455572"/>
                          <a:gd name="connsiteX50" fmla="*/ 17031894 w 17031894"/>
                          <a:gd name="connsiteY50" fmla="*/ 7942680 h 9455572"/>
                          <a:gd name="connsiteX51" fmla="*/ 17031894 w 17031894"/>
                          <a:gd name="connsiteY51" fmla="*/ 8628209 h 9455572"/>
                          <a:gd name="connsiteX52" fmla="*/ 17031894 w 17031894"/>
                          <a:gd name="connsiteY52" fmla="*/ 9455572 h 9455572"/>
                          <a:gd name="connsiteX53" fmla="*/ 16614906 w 17031894"/>
                          <a:gd name="connsiteY53" fmla="*/ 9455572 h 9455572"/>
                          <a:gd name="connsiteX54" fmla="*/ 16538556 w 17031894"/>
                          <a:gd name="connsiteY54" fmla="*/ 9455572 h 9455572"/>
                          <a:gd name="connsiteX55" fmla="*/ 16121569 w 17031894"/>
                          <a:gd name="connsiteY55" fmla="*/ 9455572 h 9455572"/>
                          <a:gd name="connsiteX56" fmla="*/ 15704581 w 17031894"/>
                          <a:gd name="connsiteY56" fmla="*/ 9455572 h 9455572"/>
                          <a:gd name="connsiteX57" fmla="*/ 15457912 w 17031894"/>
                          <a:gd name="connsiteY57" fmla="*/ 9455572 h 9455572"/>
                          <a:gd name="connsiteX58" fmla="*/ 14700286 w 17031894"/>
                          <a:gd name="connsiteY58" fmla="*/ 9455572 h 9455572"/>
                          <a:gd name="connsiteX59" fmla="*/ 14283299 w 17031894"/>
                          <a:gd name="connsiteY59" fmla="*/ 9455572 h 9455572"/>
                          <a:gd name="connsiteX60" fmla="*/ 14206949 w 17031894"/>
                          <a:gd name="connsiteY60" fmla="*/ 9455572 h 9455572"/>
                          <a:gd name="connsiteX61" fmla="*/ 13619642 w 17031894"/>
                          <a:gd name="connsiteY61" fmla="*/ 9455572 h 9455572"/>
                          <a:gd name="connsiteX62" fmla="*/ 12862017 w 17031894"/>
                          <a:gd name="connsiteY62" fmla="*/ 9455572 h 9455572"/>
                          <a:gd name="connsiteX63" fmla="*/ 12615348 w 17031894"/>
                          <a:gd name="connsiteY63" fmla="*/ 9455572 h 9455572"/>
                          <a:gd name="connsiteX64" fmla="*/ 11857722 w 17031894"/>
                          <a:gd name="connsiteY64" fmla="*/ 9455572 h 9455572"/>
                          <a:gd name="connsiteX65" fmla="*/ 11440734 w 17031894"/>
                          <a:gd name="connsiteY65" fmla="*/ 9455572 h 9455572"/>
                          <a:gd name="connsiteX66" fmla="*/ 11364384 w 17031894"/>
                          <a:gd name="connsiteY66" fmla="*/ 9455572 h 9455572"/>
                          <a:gd name="connsiteX67" fmla="*/ 10777078 w 17031894"/>
                          <a:gd name="connsiteY67" fmla="*/ 9455572 h 9455572"/>
                          <a:gd name="connsiteX68" fmla="*/ 10530409 w 17031894"/>
                          <a:gd name="connsiteY68" fmla="*/ 9455572 h 9455572"/>
                          <a:gd name="connsiteX69" fmla="*/ 10283740 w 17031894"/>
                          <a:gd name="connsiteY69" fmla="*/ 9455572 h 9455572"/>
                          <a:gd name="connsiteX70" fmla="*/ 9355796 w 17031894"/>
                          <a:gd name="connsiteY70" fmla="*/ 9455572 h 9455572"/>
                          <a:gd name="connsiteX71" fmla="*/ 9279446 w 17031894"/>
                          <a:gd name="connsiteY71" fmla="*/ 9455572 h 9455572"/>
                          <a:gd name="connsiteX72" fmla="*/ 9032777 w 17031894"/>
                          <a:gd name="connsiteY72" fmla="*/ 9455572 h 9455572"/>
                          <a:gd name="connsiteX73" fmla="*/ 8615789 w 17031894"/>
                          <a:gd name="connsiteY73" fmla="*/ 9455572 h 9455572"/>
                          <a:gd name="connsiteX74" fmla="*/ 8539439 w 17031894"/>
                          <a:gd name="connsiteY74" fmla="*/ 9455572 h 9455572"/>
                          <a:gd name="connsiteX75" fmla="*/ 7952133 w 17031894"/>
                          <a:gd name="connsiteY75" fmla="*/ 9455572 h 9455572"/>
                          <a:gd name="connsiteX76" fmla="*/ 7875783 w 17031894"/>
                          <a:gd name="connsiteY76" fmla="*/ 9455572 h 9455572"/>
                          <a:gd name="connsiteX77" fmla="*/ 6947838 w 17031894"/>
                          <a:gd name="connsiteY77" fmla="*/ 9455572 h 9455572"/>
                          <a:gd name="connsiteX78" fmla="*/ 6530850 w 17031894"/>
                          <a:gd name="connsiteY78" fmla="*/ 9455572 h 9455572"/>
                          <a:gd name="connsiteX79" fmla="*/ 5773225 w 17031894"/>
                          <a:gd name="connsiteY79" fmla="*/ 9455572 h 9455572"/>
                          <a:gd name="connsiteX80" fmla="*/ 5185918 w 17031894"/>
                          <a:gd name="connsiteY80" fmla="*/ 9455572 h 9455572"/>
                          <a:gd name="connsiteX81" fmla="*/ 5109568 w 17031894"/>
                          <a:gd name="connsiteY81" fmla="*/ 9455572 h 9455572"/>
                          <a:gd name="connsiteX82" fmla="*/ 4692580 w 17031894"/>
                          <a:gd name="connsiteY82" fmla="*/ 9455572 h 9455572"/>
                          <a:gd name="connsiteX83" fmla="*/ 3764636 w 17031894"/>
                          <a:gd name="connsiteY83" fmla="*/ 9455572 h 9455572"/>
                          <a:gd name="connsiteX84" fmla="*/ 3688286 w 17031894"/>
                          <a:gd name="connsiteY84" fmla="*/ 9455572 h 9455572"/>
                          <a:gd name="connsiteX85" fmla="*/ 2930660 w 17031894"/>
                          <a:gd name="connsiteY85" fmla="*/ 9455572 h 9455572"/>
                          <a:gd name="connsiteX86" fmla="*/ 2002716 w 17031894"/>
                          <a:gd name="connsiteY86" fmla="*/ 9455572 h 9455572"/>
                          <a:gd name="connsiteX87" fmla="*/ 1074771 w 17031894"/>
                          <a:gd name="connsiteY87" fmla="*/ 9455572 h 9455572"/>
                          <a:gd name="connsiteX88" fmla="*/ 0 w 17031894"/>
                          <a:gd name="connsiteY88" fmla="*/ 9455572 h 9455572"/>
                          <a:gd name="connsiteX89" fmla="*/ 0 w 17031894"/>
                          <a:gd name="connsiteY89" fmla="*/ 9148266 h 9455572"/>
                          <a:gd name="connsiteX90" fmla="*/ 0 w 17031894"/>
                          <a:gd name="connsiteY90" fmla="*/ 8368181 h 9455572"/>
                          <a:gd name="connsiteX91" fmla="*/ 0 w 17031894"/>
                          <a:gd name="connsiteY91" fmla="*/ 8060875 h 9455572"/>
                          <a:gd name="connsiteX92" fmla="*/ 0 w 17031894"/>
                          <a:gd name="connsiteY92" fmla="*/ 7753569 h 9455572"/>
                          <a:gd name="connsiteX93" fmla="*/ 0 w 17031894"/>
                          <a:gd name="connsiteY93" fmla="*/ 7446263 h 9455572"/>
                          <a:gd name="connsiteX94" fmla="*/ 0 w 17031894"/>
                          <a:gd name="connsiteY94" fmla="*/ 6949845 h 9455572"/>
                          <a:gd name="connsiteX95" fmla="*/ 0 w 17031894"/>
                          <a:gd name="connsiteY95" fmla="*/ 6642539 h 9455572"/>
                          <a:gd name="connsiteX96" fmla="*/ 0 w 17031894"/>
                          <a:gd name="connsiteY96" fmla="*/ 6240678 h 9455572"/>
                          <a:gd name="connsiteX97" fmla="*/ 0 w 17031894"/>
                          <a:gd name="connsiteY97" fmla="*/ 5933371 h 9455572"/>
                          <a:gd name="connsiteX98" fmla="*/ 0 w 17031894"/>
                          <a:gd name="connsiteY98" fmla="*/ 5342398 h 9455572"/>
                          <a:gd name="connsiteX99" fmla="*/ 0 w 17031894"/>
                          <a:gd name="connsiteY99" fmla="*/ 4845981 h 9455572"/>
                          <a:gd name="connsiteX100" fmla="*/ 0 w 17031894"/>
                          <a:gd name="connsiteY100" fmla="*/ 4538675 h 9455572"/>
                          <a:gd name="connsiteX101" fmla="*/ 0 w 17031894"/>
                          <a:gd name="connsiteY101" fmla="*/ 3947701 h 9455572"/>
                          <a:gd name="connsiteX102" fmla="*/ 0 w 17031894"/>
                          <a:gd name="connsiteY102" fmla="*/ 3640395 h 9455572"/>
                          <a:gd name="connsiteX103" fmla="*/ 0 w 17031894"/>
                          <a:gd name="connsiteY103" fmla="*/ 3333089 h 9455572"/>
                          <a:gd name="connsiteX104" fmla="*/ 0 w 17031894"/>
                          <a:gd name="connsiteY104" fmla="*/ 2836672 h 9455572"/>
                          <a:gd name="connsiteX105" fmla="*/ 0 w 17031894"/>
                          <a:gd name="connsiteY105" fmla="*/ 2151143 h 9455572"/>
                          <a:gd name="connsiteX106" fmla="*/ 0 w 17031894"/>
                          <a:gd name="connsiteY106" fmla="*/ 1465614 h 9455572"/>
                          <a:gd name="connsiteX107" fmla="*/ 0 w 17031894"/>
                          <a:gd name="connsiteY107" fmla="*/ 1063752 h 9455572"/>
                          <a:gd name="connsiteX108" fmla="*/ 0 w 17031894"/>
                          <a:gd name="connsiteY108" fmla="*/ 0 h 945557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  <a:cxn ang="0">
                            <a:pos x="connsiteX53" y="connsiteY53"/>
                          </a:cxn>
                          <a:cxn ang="0">
                            <a:pos x="connsiteX54" y="connsiteY54"/>
                          </a:cxn>
                          <a:cxn ang="0">
                            <a:pos x="connsiteX55" y="connsiteY55"/>
                          </a:cxn>
                          <a:cxn ang="0">
                            <a:pos x="connsiteX56" y="connsiteY56"/>
                          </a:cxn>
                          <a:cxn ang="0">
                            <a:pos x="connsiteX57" y="connsiteY57"/>
                          </a:cxn>
                          <a:cxn ang="0">
                            <a:pos x="connsiteX58" y="connsiteY58"/>
                          </a:cxn>
                          <a:cxn ang="0">
                            <a:pos x="connsiteX59" y="connsiteY59"/>
                          </a:cxn>
                          <a:cxn ang="0">
                            <a:pos x="connsiteX60" y="connsiteY60"/>
                          </a:cxn>
                          <a:cxn ang="0">
                            <a:pos x="connsiteX61" y="connsiteY61"/>
                          </a:cxn>
                          <a:cxn ang="0">
                            <a:pos x="connsiteX62" y="connsiteY62"/>
                          </a:cxn>
                          <a:cxn ang="0">
                            <a:pos x="connsiteX63" y="connsiteY63"/>
                          </a:cxn>
                          <a:cxn ang="0">
                            <a:pos x="connsiteX64" y="connsiteY64"/>
                          </a:cxn>
                          <a:cxn ang="0">
                            <a:pos x="connsiteX65" y="connsiteY65"/>
                          </a:cxn>
                          <a:cxn ang="0">
                            <a:pos x="connsiteX66" y="connsiteY66"/>
                          </a:cxn>
                          <a:cxn ang="0">
                            <a:pos x="connsiteX67" y="connsiteY67"/>
                          </a:cxn>
                          <a:cxn ang="0">
                            <a:pos x="connsiteX68" y="connsiteY68"/>
                          </a:cxn>
                          <a:cxn ang="0">
                            <a:pos x="connsiteX69" y="connsiteY69"/>
                          </a:cxn>
                          <a:cxn ang="0">
                            <a:pos x="connsiteX70" y="connsiteY70"/>
                          </a:cxn>
                          <a:cxn ang="0">
                            <a:pos x="connsiteX71" y="connsiteY71"/>
                          </a:cxn>
                          <a:cxn ang="0">
                            <a:pos x="connsiteX72" y="connsiteY72"/>
                          </a:cxn>
                          <a:cxn ang="0">
                            <a:pos x="connsiteX73" y="connsiteY73"/>
                          </a:cxn>
                          <a:cxn ang="0">
                            <a:pos x="connsiteX74" y="connsiteY74"/>
                          </a:cxn>
                          <a:cxn ang="0">
                            <a:pos x="connsiteX75" y="connsiteY75"/>
                          </a:cxn>
                          <a:cxn ang="0">
                            <a:pos x="connsiteX76" y="connsiteY76"/>
                          </a:cxn>
                          <a:cxn ang="0">
                            <a:pos x="connsiteX77" y="connsiteY77"/>
                          </a:cxn>
                          <a:cxn ang="0">
                            <a:pos x="connsiteX78" y="connsiteY78"/>
                          </a:cxn>
                          <a:cxn ang="0">
                            <a:pos x="connsiteX79" y="connsiteY79"/>
                          </a:cxn>
                          <a:cxn ang="0">
                            <a:pos x="connsiteX80" y="connsiteY80"/>
                          </a:cxn>
                          <a:cxn ang="0">
                            <a:pos x="connsiteX81" y="connsiteY81"/>
                          </a:cxn>
                          <a:cxn ang="0">
                            <a:pos x="connsiteX82" y="connsiteY82"/>
                          </a:cxn>
                          <a:cxn ang="0">
                            <a:pos x="connsiteX83" y="connsiteY83"/>
                          </a:cxn>
                          <a:cxn ang="0">
                            <a:pos x="connsiteX84" y="connsiteY84"/>
                          </a:cxn>
                          <a:cxn ang="0">
                            <a:pos x="connsiteX85" y="connsiteY85"/>
                          </a:cxn>
                          <a:cxn ang="0">
                            <a:pos x="connsiteX86" y="connsiteY86"/>
                          </a:cxn>
                          <a:cxn ang="0">
                            <a:pos x="connsiteX87" y="connsiteY87"/>
                          </a:cxn>
                          <a:cxn ang="0">
                            <a:pos x="connsiteX88" y="connsiteY88"/>
                          </a:cxn>
                          <a:cxn ang="0">
                            <a:pos x="connsiteX89" y="connsiteY89"/>
                          </a:cxn>
                          <a:cxn ang="0">
                            <a:pos x="connsiteX90" y="connsiteY90"/>
                          </a:cxn>
                          <a:cxn ang="0">
                            <a:pos x="connsiteX91" y="connsiteY91"/>
                          </a:cxn>
                          <a:cxn ang="0">
                            <a:pos x="connsiteX92" y="connsiteY92"/>
                          </a:cxn>
                          <a:cxn ang="0">
                            <a:pos x="connsiteX93" y="connsiteY93"/>
                          </a:cxn>
                          <a:cxn ang="0">
                            <a:pos x="connsiteX94" y="connsiteY94"/>
                          </a:cxn>
                          <a:cxn ang="0">
                            <a:pos x="connsiteX95" y="connsiteY95"/>
                          </a:cxn>
                          <a:cxn ang="0">
                            <a:pos x="connsiteX96" y="connsiteY96"/>
                          </a:cxn>
                          <a:cxn ang="0">
                            <a:pos x="connsiteX97" y="connsiteY97"/>
                          </a:cxn>
                          <a:cxn ang="0">
                            <a:pos x="connsiteX98" y="connsiteY98"/>
                          </a:cxn>
                          <a:cxn ang="0">
                            <a:pos x="connsiteX99" y="connsiteY99"/>
                          </a:cxn>
                          <a:cxn ang="0">
                            <a:pos x="connsiteX100" y="connsiteY100"/>
                          </a:cxn>
                          <a:cxn ang="0">
                            <a:pos x="connsiteX101" y="connsiteY101"/>
                          </a:cxn>
                          <a:cxn ang="0">
                            <a:pos x="connsiteX102" y="connsiteY102"/>
                          </a:cxn>
                          <a:cxn ang="0">
                            <a:pos x="connsiteX103" y="connsiteY103"/>
                          </a:cxn>
                          <a:cxn ang="0">
                            <a:pos x="connsiteX104" y="connsiteY104"/>
                          </a:cxn>
                          <a:cxn ang="0">
                            <a:pos x="connsiteX105" y="connsiteY105"/>
                          </a:cxn>
                          <a:cxn ang="0">
                            <a:pos x="connsiteX106" y="connsiteY106"/>
                          </a:cxn>
                          <a:cxn ang="0">
                            <a:pos x="connsiteX107" y="connsiteY107"/>
                          </a:cxn>
                          <a:cxn ang="0">
                            <a:pos x="connsiteX108" y="connsiteY108"/>
                          </a:cxn>
                        </a:cxnLst>
                        <a:rect l="l" t="t" r="r" b="b"/>
                        <a:pathLst>
                          <a:path w="17031894" h="9455572" extrusionOk="0">
                            <a:moveTo>
                              <a:pt x="0" y="0"/>
                            </a:moveTo>
                            <a:cubicBezTo>
                              <a:pt x="53068" y="-27231"/>
                              <a:pt x="194298" y="15281"/>
                              <a:pt x="246669" y="0"/>
                            </a:cubicBezTo>
                            <a:cubicBezTo>
                              <a:pt x="299040" y="-15281"/>
                              <a:pt x="633932" y="67728"/>
                              <a:pt x="1004294" y="0"/>
                            </a:cubicBezTo>
                            <a:cubicBezTo>
                              <a:pt x="1374656" y="-67728"/>
                              <a:pt x="1272854" y="6858"/>
                              <a:pt x="1421282" y="0"/>
                            </a:cubicBezTo>
                            <a:cubicBezTo>
                              <a:pt x="1569710" y="-6858"/>
                              <a:pt x="1926431" y="61868"/>
                              <a:pt x="2178908" y="0"/>
                            </a:cubicBezTo>
                            <a:cubicBezTo>
                              <a:pt x="2431385" y="-61868"/>
                              <a:pt x="2234136" y="5039"/>
                              <a:pt x="2255258" y="0"/>
                            </a:cubicBezTo>
                            <a:cubicBezTo>
                              <a:pt x="2276380" y="-5039"/>
                              <a:pt x="2762170" y="52224"/>
                              <a:pt x="3183202" y="0"/>
                            </a:cubicBezTo>
                            <a:cubicBezTo>
                              <a:pt x="3604234" y="-52224"/>
                              <a:pt x="3226675" y="6348"/>
                              <a:pt x="3259552" y="0"/>
                            </a:cubicBezTo>
                            <a:cubicBezTo>
                              <a:pt x="3292429" y="-6348"/>
                              <a:pt x="3412640" y="19418"/>
                              <a:pt x="3506221" y="0"/>
                            </a:cubicBezTo>
                            <a:cubicBezTo>
                              <a:pt x="3599802" y="-19418"/>
                              <a:pt x="3696828" y="10693"/>
                              <a:pt x="3752890" y="0"/>
                            </a:cubicBezTo>
                            <a:cubicBezTo>
                              <a:pt x="3808952" y="-10693"/>
                              <a:pt x="3798664" y="459"/>
                              <a:pt x="3829240" y="0"/>
                            </a:cubicBezTo>
                            <a:cubicBezTo>
                              <a:pt x="3859816" y="-459"/>
                              <a:pt x="4121404" y="29222"/>
                              <a:pt x="4246227" y="0"/>
                            </a:cubicBezTo>
                            <a:cubicBezTo>
                              <a:pt x="4371050" y="-29222"/>
                              <a:pt x="4495950" y="37918"/>
                              <a:pt x="4663215" y="0"/>
                            </a:cubicBezTo>
                            <a:cubicBezTo>
                              <a:pt x="4830480" y="-37918"/>
                              <a:pt x="5171951" y="84815"/>
                              <a:pt x="5591160" y="0"/>
                            </a:cubicBezTo>
                            <a:cubicBezTo>
                              <a:pt x="6010369" y="-84815"/>
                              <a:pt x="5802958" y="13698"/>
                              <a:pt x="6008147" y="0"/>
                            </a:cubicBezTo>
                            <a:cubicBezTo>
                              <a:pt x="6213336" y="-13698"/>
                              <a:pt x="6140457" y="21537"/>
                              <a:pt x="6254816" y="0"/>
                            </a:cubicBezTo>
                            <a:cubicBezTo>
                              <a:pt x="6369175" y="-21537"/>
                              <a:pt x="6480827" y="7771"/>
                              <a:pt x="6671804" y="0"/>
                            </a:cubicBezTo>
                            <a:cubicBezTo>
                              <a:pt x="6862781" y="-7771"/>
                              <a:pt x="7109430" y="62520"/>
                              <a:pt x="7429430" y="0"/>
                            </a:cubicBezTo>
                            <a:cubicBezTo>
                              <a:pt x="7749430" y="-62520"/>
                              <a:pt x="7644789" y="44134"/>
                              <a:pt x="7846417" y="0"/>
                            </a:cubicBezTo>
                            <a:cubicBezTo>
                              <a:pt x="8048045" y="-44134"/>
                              <a:pt x="8481892" y="48218"/>
                              <a:pt x="8774362" y="0"/>
                            </a:cubicBezTo>
                            <a:cubicBezTo>
                              <a:pt x="9066832" y="-48218"/>
                              <a:pt x="9167257" y="11995"/>
                              <a:pt x="9361669" y="0"/>
                            </a:cubicBezTo>
                            <a:cubicBezTo>
                              <a:pt x="9556081" y="-11995"/>
                              <a:pt x="9539448" y="4165"/>
                              <a:pt x="9608337" y="0"/>
                            </a:cubicBezTo>
                            <a:cubicBezTo>
                              <a:pt x="9677226" y="-4165"/>
                              <a:pt x="10018027" y="42257"/>
                              <a:pt x="10365963" y="0"/>
                            </a:cubicBezTo>
                            <a:cubicBezTo>
                              <a:pt x="10713899" y="-42257"/>
                              <a:pt x="10957226" y="37290"/>
                              <a:pt x="11293908" y="0"/>
                            </a:cubicBezTo>
                            <a:cubicBezTo>
                              <a:pt x="11630590" y="-37290"/>
                              <a:pt x="11422090" y="9631"/>
                              <a:pt x="11540576" y="0"/>
                            </a:cubicBezTo>
                            <a:cubicBezTo>
                              <a:pt x="11659062" y="-9631"/>
                              <a:pt x="11824145" y="29401"/>
                              <a:pt x="11957564" y="0"/>
                            </a:cubicBezTo>
                            <a:cubicBezTo>
                              <a:pt x="12090983" y="-29401"/>
                              <a:pt x="12261845" y="48786"/>
                              <a:pt x="12544871" y="0"/>
                            </a:cubicBezTo>
                            <a:cubicBezTo>
                              <a:pt x="12827897" y="-48786"/>
                              <a:pt x="12712181" y="13417"/>
                              <a:pt x="12791540" y="0"/>
                            </a:cubicBezTo>
                            <a:cubicBezTo>
                              <a:pt x="12870899" y="-13417"/>
                              <a:pt x="12834111" y="5998"/>
                              <a:pt x="12867890" y="0"/>
                            </a:cubicBezTo>
                            <a:cubicBezTo>
                              <a:pt x="12901669" y="-5998"/>
                              <a:pt x="13055895" y="23510"/>
                              <a:pt x="13114558" y="0"/>
                            </a:cubicBezTo>
                            <a:cubicBezTo>
                              <a:pt x="13173221" y="-23510"/>
                              <a:pt x="13845008" y="79800"/>
                              <a:pt x="14042503" y="0"/>
                            </a:cubicBezTo>
                            <a:cubicBezTo>
                              <a:pt x="14239998" y="-79800"/>
                              <a:pt x="14614043" y="83249"/>
                              <a:pt x="14800129" y="0"/>
                            </a:cubicBezTo>
                            <a:cubicBezTo>
                              <a:pt x="14986215" y="-83249"/>
                              <a:pt x="15385914" y="9036"/>
                              <a:pt x="15557754" y="0"/>
                            </a:cubicBezTo>
                            <a:cubicBezTo>
                              <a:pt x="15729594" y="-9036"/>
                              <a:pt x="15747225" y="6908"/>
                              <a:pt x="15804423" y="0"/>
                            </a:cubicBezTo>
                            <a:cubicBezTo>
                              <a:pt x="15861621" y="-6908"/>
                              <a:pt x="16752092" y="102940"/>
                              <a:pt x="17031894" y="0"/>
                            </a:cubicBezTo>
                            <a:cubicBezTo>
                              <a:pt x="17075426" y="156094"/>
                              <a:pt x="17016027" y="350761"/>
                              <a:pt x="17031894" y="496418"/>
                            </a:cubicBezTo>
                            <a:cubicBezTo>
                              <a:pt x="17047761" y="642075"/>
                              <a:pt x="17016514" y="794537"/>
                              <a:pt x="17031894" y="898279"/>
                            </a:cubicBezTo>
                            <a:cubicBezTo>
                              <a:pt x="17047274" y="1002021"/>
                              <a:pt x="16996241" y="1193324"/>
                              <a:pt x="17031894" y="1394697"/>
                            </a:cubicBezTo>
                            <a:cubicBezTo>
                              <a:pt x="17067547" y="1596070"/>
                              <a:pt x="17011393" y="1849141"/>
                              <a:pt x="17031894" y="2080226"/>
                            </a:cubicBezTo>
                            <a:cubicBezTo>
                              <a:pt x="17052395" y="2311311"/>
                              <a:pt x="17013621" y="2242521"/>
                              <a:pt x="17031894" y="2387532"/>
                            </a:cubicBezTo>
                            <a:cubicBezTo>
                              <a:pt x="17050167" y="2532543"/>
                              <a:pt x="16985958" y="2828482"/>
                              <a:pt x="17031894" y="3167617"/>
                            </a:cubicBezTo>
                            <a:cubicBezTo>
                              <a:pt x="17077830" y="3506752"/>
                              <a:pt x="16985870" y="3527546"/>
                              <a:pt x="17031894" y="3664034"/>
                            </a:cubicBezTo>
                            <a:cubicBezTo>
                              <a:pt x="17077918" y="3800522"/>
                              <a:pt x="17030405" y="3907866"/>
                              <a:pt x="17031894" y="4065896"/>
                            </a:cubicBezTo>
                            <a:cubicBezTo>
                              <a:pt x="17033383" y="4223926"/>
                              <a:pt x="17014484" y="4383134"/>
                              <a:pt x="17031894" y="4562313"/>
                            </a:cubicBezTo>
                            <a:cubicBezTo>
                              <a:pt x="17049304" y="4741492"/>
                              <a:pt x="17029353" y="4865292"/>
                              <a:pt x="17031894" y="4964175"/>
                            </a:cubicBezTo>
                            <a:cubicBezTo>
                              <a:pt x="17034435" y="5063058"/>
                              <a:pt x="17029649" y="5274346"/>
                              <a:pt x="17031894" y="5366037"/>
                            </a:cubicBezTo>
                            <a:cubicBezTo>
                              <a:pt x="17034139" y="5457728"/>
                              <a:pt x="17014660" y="5681227"/>
                              <a:pt x="17031894" y="5767899"/>
                            </a:cubicBezTo>
                            <a:cubicBezTo>
                              <a:pt x="17049128" y="5854571"/>
                              <a:pt x="17024797" y="5961848"/>
                              <a:pt x="17031894" y="6075205"/>
                            </a:cubicBezTo>
                            <a:cubicBezTo>
                              <a:pt x="17038991" y="6188562"/>
                              <a:pt x="17022289" y="6618243"/>
                              <a:pt x="17031894" y="6760734"/>
                            </a:cubicBezTo>
                            <a:cubicBezTo>
                              <a:pt x="17041499" y="6903225"/>
                              <a:pt x="17026659" y="7048632"/>
                              <a:pt x="17031894" y="7162596"/>
                            </a:cubicBezTo>
                            <a:cubicBezTo>
                              <a:pt x="17037129" y="7276560"/>
                              <a:pt x="16949892" y="7683372"/>
                              <a:pt x="17031894" y="7942680"/>
                            </a:cubicBezTo>
                            <a:cubicBezTo>
                              <a:pt x="17113896" y="8201988"/>
                              <a:pt x="16979930" y="8442884"/>
                              <a:pt x="17031894" y="8628209"/>
                            </a:cubicBezTo>
                            <a:cubicBezTo>
                              <a:pt x="17083858" y="8813534"/>
                              <a:pt x="17027680" y="9049733"/>
                              <a:pt x="17031894" y="9455572"/>
                            </a:cubicBezTo>
                            <a:cubicBezTo>
                              <a:pt x="16837427" y="9484039"/>
                              <a:pt x="16726804" y="9455319"/>
                              <a:pt x="16614906" y="9455572"/>
                            </a:cubicBezTo>
                            <a:cubicBezTo>
                              <a:pt x="16503008" y="9455825"/>
                              <a:pt x="16575271" y="9450724"/>
                              <a:pt x="16538556" y="9455572"/>
                            </a:cubicBezTo>
                            <a:cubicBezTo>
                              <a:pt x="16501841" y="9460420"/>
                              <a:pt x="16281521" y="9420038"/>
                              <a:pt x="16121569" y="9455572"/>
                            </a:cubicBezTo>
                            <a:cubicBezTo>
                              <a:pt x="15961617" y="9491106"/>
                              <a:pt x="15910961" y="9436699"/>
                              <a:pt x="15704581" y="9455572"/>
                            </a:cubicBezTo>
                            <a:cubicBezTo>
                              <a:pt x="15498201" y="9474445"/>
                              <a:pt x="15569115" y="9426913"/>
                              <a:pt x="15457912" y="9455572"/>
                            </a:cubicBezTo>
                            <a:cubicBezTo>
                              <a:pt x="15346709" y="9484231"/>
                              <a:pt x="14880169" y="9430634"/>
                              <a:pt x="14700286" y="9455572"/>
                            </a:cubicBezTo>
                            <a:cubicBezTo>
                              <a:pt x="14520403" y="9480510"/>
                              <a:pt x="14475093" y="9435502"/>
                              <a:pt x="14283299" y="9455572"/>
                            </a:cubicBezTo>
                            <a:cubicBezTo>
                              <a:pt x="14091505" y="9475642"/>
                              <a:pt x="14240181" y="9453051"/>
                              <a:pt x="14206949" y="9455572"/>
                            </a:cubicBezTo>
                            <a:cubicBezTo>
                              <a:pt x="14173717" y="9458093"/>
                              <a:pt x="13900238" y="9446845"/>
                              <a:pt x="13619642" y="9455572"/>
                            </a:cubicBezTo>
                            <a:cubicBezTo>
                              <a:pt x="13339046" y="9464299"/>
                              <a:pt x="13234393" y="9405455"/>
                              <a:pt x="12862017" y="9455572"/>
                            </a:cubicBezTo>
                            <a:cubicBezTo>
                              <a:pt x="12489641" y="9505689"/>
                              <a:pt x="12732085" y="9451141"/>
                              <a:pt x="12615348" y="9455572"/>
                            </a:cubicBezTo>
                            <a:cubicBezTo>
                              <a:pt x="12498611" y="9460003"/>
                              <a:pt x="12204889" y="9368668"/>
                              <a:pt x="11857722" y="9455572"/>
                            </a:cubicBezTo>
                            <a:cubicBezTo>
                              <a:pt x="11510555" y="9542476"/>
                              <a:pt x="11525358" y="9419160"/>
                              <a:pt x="11440734" y="9455572"/>
                            </a:cubicBezTo>
                            <a:cubicBezTo>
                              <a:pt x="11356110" y="9491984"/>
                              <a:pt x="11382313" y="9448939"/>
                              <a:pt x="11364384" y="9455572"/>
                            </a:cubicBezTo>
                            <a:cubicBezTo>
                              <a:pt x="11346455" y="9462205"/>
                              <a:pt x="10991050" y="9442135"/>
                              <a:pt x="10777078" y="9455572"/>
                            </a:cubicBezTo>
                            <a:cubicBezTo>
                              <a:pt x="10563106" y="9469009"/>
                              <a:pt x="10649247" y="9434173"/>
                              <a:pt x="10530409" y="9455572"/>
                            </a:cubicBezTo>
                            <a:cubicBezTo>
                              <a:pt x="10411571" y="9476971"/>
                              <a:pt x="10389291" y="9443637"/>
                              <a:pt x="10283740" y="9455572"/>
                            </a:cubicBezTo>
                            <a:cubicBezTo>
                              <a:pt x="10178189" y="9467507"/>
                              <a:pt x="9746825" y="9415488"/>
                              <a:pt x="9355796" y="9455572"/>
                            </a:cubicBezTo>
                            <a:cubicBezTo>
                              <a:pt x="8964767" y="9495656"/>
                              <a:pt x="9310270" y="9446437"/>
                              <a:pt x="9279446" y="9455572"/>
                            </a:cubicBezTo>
                            <a:cubicBezTo>
                              <a:pt x="9248622" y="9464707"/>
                              <a:pt x="9126573" y="9438284"/>
                              <a:pt x="9032777" y="9455572"/>
                            </a:cubicBezTo>
                            <a:cubicBezTo>
                              <a:pt x="8938981" y="9472860"/>
                              <a:pt x="8745893" y="9405827"/>
                              <a:pt x="8615789" y="9455572"/>
                            </a:cubicBezTo>
                            <a:cubicBezTo>
                              <a:pt x="8485685" y="9505317"/>
                              <a:pt x="8556646" y="9453790"/>
                              <a:pt x="8539439" y="9455572"/>
                            </a:cubicBezTo>
                            <a:cubicBezTo>
                              <a:pt x="8522232" y="9457354"/>
                              <a:pt x="8206677" y="9404401"/>
                              <a:pt x="7952133" y="9455572"/>
                            </a:cubicBezTo>
                            <a:cubicBezTo>
                              <a:pt x="7697589" y="9506743"/>
                              <a:pt x="7905151" y="9449575"/>
                              <a:pt x="7875783" y="9455572"/>
                            </a:cubicBezTo>
                            <a:cubicBezTo>
                              <a:pt x="7846415" y="9461569"/>
                              <a:pt x="7386118" y="9346250"/>
                              <a:pt x="6947838" y="9455572"/>
                            </a:cubicBezTo>
                            <a:cubicBezTo>
                              <a:pt x="6509558" y="9564894"/>
                              <a:pt x="6715079" y="9406994"/>
                              <a:pt x="6530850" y="9455572"/>
                            </a:cubicBezTo>
                            <a:cubicBezTo>
                              <a:pt x="6346621" y="9504150"/>
                              <a:pt x="6102543" y="9433237"/>
                              <a:pt x="5773225" y="9455572"/>
                            </a:cubicBezTo>
                            <a:cubicBezTo>
                              <a:pt x="5443908" y="9477907"/>
                              <a:pt x="5372012" y="9428708"/>
                              <a:pt x="5185918" y="9455572"/>
                            </a:cubicBezTo>
                            <a:cubicBezTo>
                              <a:pt x="4999824" y="9482436"/>
                              <a:pt x="5133244" y="9447723"/>
                              <a:pt x="5109568" y="9455572"/>
                            </a:cubicBezTo>
                            <a:cubicBezTo>
                              <a:pt x="5085892" y="9463421"/>
                              <a:pt x="4887218" y="9429985"/>
                              <a:pt x="4692580" y="9455572"/>
                            </a:cubicBezTo>
                            <a:cubicBezTo>
                              <a:pt x="4497942" y="9481159"/>
                              <a:pt x="4155902" y="9370354"/>
                              <a:pt x="3764636" y="9455572"/>
                            </a:cubicBezTo>
                            <a:cubicBezTo>
                              <a:pt x="3373370" y="9540790"/>
                              <a:pt x="3703887" y="9447626"/>
                              <a:pt x="3688286" y="9455572"/>
                            </a:cubicBezTo>
                            <a:cubicBezTo>
                              <a:pt x="3672685" y="9463518"/>
                              <a:pt x="3221852" y="9445700"/>
                              <a:pt x="2930660" y="9455572"/>
                            </a:cubicBezTo>
                            <a:cubicBezTo>
                              <a:pt x="2639468" y="9465444"/>
                              <a:pt x="2226940" y="9439938"/>
                              <a:pt x="2002716" y="9455572"/>
                            </a:cubicBezTo>
                            <a:cubicBezTo>
                              <a:pt x="1778492" y="9471206"/>
                              <a:pt x="1532330" y="9385735"/>
                              <a:pt x="1074771" y="9455572"/>
                            </a:cubicBezTo>
                            <a:cubicBezTo>
                              <a:pt x="617212" y="9525409"/>
                              <a:pt x="508408" y="9442129"/>
                              <a:pt x="0" y="9455572"/>
                            </a:cubicBezTo>
                            <a:cubicBezTo>
                              <a:pt x="-8780" y="9344578"/>
                              <a:pt x="2474" y="9230668"/>
                              <a:pt x="0" y="9148266"/>
                            </a:cubicBezTo>
                            <a:cubicBezTo>
                              <a:pt x="-2474" y="9065864"/>
                              <a:pt x="68815" y="8700959"/>
                              <a:pt x="0" y="8368181"/>
                            </a:cubicBezTo>
                            <a:cubicBezTo>
                              <a:pt x="-68815" y="8035403"/>
                              <a:pt x="2567" y="8143282"/>
                              <a:pt x="0" y="8060875"/>
                            </a:cubicBezTo>
                            <a:cubicBezTo>
                              <a:pt x="-2567" y="7978468"/>
                              <a:pt x="5983" y="7893158"/>
                              <a:pt x="0" y="7753569"/>
                            </a:cubicBezTo>
                            <a:cubicBezTo>
                              <a:pt x="-5983" y="7613980"/>
                              <a:pt x="8544" y="7587229"/>
                              <a:pt x="0" y="7446263"/>
                            </a:cubicBezTo>
                            <a:cubicBezTo>
                              <a:pt x="-8544" y="7305297"/>
                              <a:pt x="55184" y="7114719"/>
                              <a:pt x="0" y="6949845"/>
                            </a:cubicBezTo>
                            <a:cubicBezTo>
                              <a:pt x="-55184" y="6784971"/>
                              <a:pt x="26429" y="6727532"/>
                              <a:pt x="0" y="6642539"/>
                            </a:cubicBezTo>
                            <a:cubicBezTo>
                              <a:pt x="-26429" y="6557546"/>
                              <a:pt x="46951" y="6389924"/>
                              <a:pt x="0" y="6240678"/>
                            </a:cubicBezTo>
                            <a:cubicBezTo>
                              <a:pt x="-46951" y="6091432"/>
                              <a:pt x="11270" y="5998926"/>
                              <a:pt x="0" y="5933371"/>
                            </a:cubicBezTo>
                            <a:cubicBezTo>
                              <a:pt x="-11270" y="5867816"/>
                              <a:pt x="12805" y="5568466"/>
                              <a:pt x="0" y="5342398"/>
                            </a:cubicBezTo>
                            <a:cubicBezTo>
                              <a:pt x="-12805" y="5116330"/>
                              <a:pt x="51527" y="5069213"/>
                              <a:pt x="0" y="4845981"/>
                            </a:cubicBezTo>
                            <a:cubicBezTo>
                              <a:pt x="-51527" y="4622749"/>
                              <a:pt x="12467" y="4642689"/>
                              <a:pt x="0" y="4538675"/>
                            </a:cubicBezTo>
                            <a:cubicBezTo>
                              <a:pt x="-12467" y="4434661"/>
                              <a:pt x="64779" y="4089922"/>
                              <a:pt x="0" y="3947701"/>
                            </a:cubicBezTo>
                            <a:cubicBezTo>
                              <a:pt x="-64779" y="3805480"/>
                              <a:pt x="20107" y="3712467"/>
                              <a:pt x="0" y="3640395"/>
                            </a:cubicBezTo>
                            <a:cubicBezTo>
                              <a:pt x="-20107" y="3568323"/>
                              <a:pt x="22011" y="3448674"/>
                              <a:pt x="0" y="3333089"/>
                            </a:cubicBezTo>
                            <a:cubicBezTo>
                              <a:pt x="-22011" y="3217504"/>
                              <a:pt x="8125" y="2985861"/>
                              <a:pt x="0" y="2836672"/>
                            </a:cubicBezTo>
                            <a:cubicBezTo>
                              <a:pt x="-8125" y="2687483"/>
                              <a:pt x="50417" y="2291362"/>
                              <a:pt x="0" y="2151143"/>
                            </a:cubicBezTo>
                            <a:cubicBezTo>
                              <a:pt x="-50417" y="2010924"/>
                              <a:pt x="55586" y="1702224"/>
                              <a:pt x="0" y="1465614"/>
                            </a:cubicBezTo>
                            <a:cubicBezTo>
                              <a:pt x="-55586" y="1229004"/>
                              <a:pt x="34837" y="1233466"/>
                              <a:pt x="0" y="1063752"/>
                            </a:cubicBezTo>
                            <a:cubicBezTo>
                              <a:pt x="-34837" y="894038"/>
                              <a:pt x="106140" y="385482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120" dirty="0"/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FE226429-FB0B-C55A-8A53-394BB58593B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49014"/>
                <a:ext cx="1289076" cy="13440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48051E4-0A36-D1A9-8ADE-5179CC31DE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80804" y="83808"/>
              <a:ext cx="1289076" cy="1344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BFCA9DF-7DED-33ED-96E1-43B0B5411D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490396"/>
              <a:ext cx="1289076" cy="1344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C6594FC-DDBC-9173-465A-56868B6FE3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19183" y="8490396"/>
              <a:ext cx="1289076" cy="1344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055531D-EBE0-A718-2EE6-2D14A0D30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538" y="3959902"/>
            <a:ext cx="16141148" cy="1037541"/>
          </a:xfrm>
          <a:noFill/>
        </p:spPr>
        <p:txBody>
          <a:bodyPr>
            <a:noAutofit/>
          </a:bodyPr>
          <a:lstStyle/>
          <a:p>
            <a:r>
              <a:rPr lang="en-US" sz="29000" b="1" dirty="0">
                <a:solidFill>
                  <a:srgbClr val="FF6699"/>
                </a:solidFill>
                <a:latin typeface="Century Gothic" panose="020B0502020202020204" pitchFamily="34" charset="0"/>
              </a:rPr>
              <a:t>Closure:</a:t>
            </a:r>
          </a:p>
        </p:txBody>
      </p:sp>
    </p:spTree>
    <p:extLst>
      <p:ext uri="{BB962C8B-B14F-4D97-AF65-F5344CB8AC3E}">
        <p14:creationId xmlns:p14="http://schemas.microsoft.com/office/powerpoint/2010/main" val="2094759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4645" y="1579312"/>
            <a:ext cx="16590972" cy="6986271"/>
          </a:xfrm>
          <a:prstGeom prst="rect">
            <a:avLst/>
          </a:prstGeom>
          <a:ln w="381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l"/>
            <a:endParaRPr lang="en-US" sz="1422" dirty="0">
              <a:ln w="0"/>
              <a:latin typeface="Comic Sans MS" panose="030F0702030302020204" pitchFamily="66" charset="0"/>
            </a:endParaRPr>
          </a:p>
          <a:p>
            <a:pPr algn="l"/>
            <a:endParaRPr lang="en-US" sz="6400" b="1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algn="l"/>
            <a:r>
              <a:rPr lang="en-US" sz="64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-  Ali   plays  football.</a:t>
            </a:r>
          </a:p>
          <a:p>
            <a:pPr algn="l"/>
            <a:endParaRPr lang="en-US" sz="7111" b="1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algn="l"/>
            <a:endParaRPr lang="en-US" sz="7111" b="1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algn="l"/>
            <a:r>
              <a:rPr lang="en-US" sz="7111" dirty="0">
                <a:ln w="0"/>
                <a:latin typeface="Comic Sans MS" panose="030F0702030302020204" pitchFamily="66" charset="0"/>
              </a:rPr>
              <a:t>  ………………………………………………………………..</a:t>
            </a:r>
          </a:p>
          <a:p>
            <a:pPr algn="l"/>
            <a:endParaRPr lang="en-US" sz="7111" dirty="0">
              <a:ln w="0"/>
              <a:latin typeface="Comic Sans MS" panose="030F0702030302020204" pitchFamily="66" charset="0"/>
            </a:endParaRPr>
          </a:p>
          <a:p>
            <a:pPr algn="l"/>
            <a:endParaRPr lang="en-US" sz="2133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5613" y="467250"/>
            <a:ext cx="5781965" cy="140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4267" b="1" u="sng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Change into passive:</a:t>
            </a:r>
          </a:p>
          <a:p>
            <a:pPr algn="l"/>
            <a:endParaRPr lang="en-US" sz="4267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16E754B-31DF-3B37-ED83-DE3727965416}"/>
              </a:ext>
            </a:extLst>
          </p:cNvPr>
          <p:cNvSpPr/>
          <p:nvPr/>
        </p:nvSpPr>
        <p:spPr>
          <a:xfrm>
            <a:off x="158826" y="146266"/>
            <a:ext cx="17031894" cy="9454934"/>
          </a:xfrm>
          <a:custGeom>
            <a:avLst/>
            <a:gdLst>
              <a:gd name="connsiteX0" fmla="*/ 0 w 17031894"/>
              <a:gd name="connsiteY0" fmla="*/ 0 h 9604586"/>
              <a:gd name="connsiteX1" fmla="*/ 246669 w 17031894"/>
              <a:gd name="connsiteY1" fmla="*/ 0 h 9604586"/>
              <a:gd name="connsiteX2" fmla="*/ 1004294 w 17031894"/>
              <a:gd name="connsiteY2" fmla="*/ 0 h 9604586"/>
              <a:gd name="connsiteX3" fmla="*/ 1421282 w 17031894"/>
              <a:gd name="connsiteY3" fmla="*/ 0 h 9604586"/>
              <a:gd name="connsiteX4" fmla="*/ 2178908 w 17031894"/>
              <a:gd name="connsiteY4" fmla="*/ 0 h 9604586"/>
              <a:gd name="connsiteX5" fmla="*/ 2255258 w 17031894"/>
              <a:gd name="connsiteY5" fmla="*/ 0 h 9604586"/>
              <a:gd name="connsiteX6" fmla="*/ 3183202 w 17031894"/>
              <a:gd name="connsiteY6" fmla="*/ 0 h 9604586"/>
              <a:gd name="connsiteX7" fmla="*/ 3259552 w 17031894"/>
              <a:gd name="connsiteY7" fmla="*/ 0 h 9604586"/>
              <a:gd name="connsiteX8" fmla="*/ 3506221 w 17031894"/>
              <a:gd name="connsiteY8" fmla="*/ 0 h 9604586"/>
              <a:gd name="connsiteX9" fmla="*/ 3752890 w 17031894"/>
              <a:gd name="connsiteY9" fmla="*/ 0 h 9604586"/>
              <a:gd name="connsiteX10" fmla="*/ 3829240 w 17031894"/>
              <a:gd name="connsiteY10" fmla="*/ 0 h 9604586"/>
              <a:gd name="connsiteX11" fmla="*/ 4246227 w 17031894"/>
              <a:gd name="connsiteY11" fmla="*/ 0 h 9604586"/>
              <a:gd name="connsiteX12" fmla="*/ 4663215 w 17031894"/>
              <a:gd name="connsiteY12" fmla="*/ 0 h 9604586"/>
              <a:gd name="connsiteX13" fmla="*/ 5591160 w 17031894"/>
              <a:gd name="connsiteY13" fmla="*/ 0 h 9604586"/>
              <a:gd name="connsiteX14" fmla="*/ 6008147 w 17031894"/>
              <a:gd name="connsiteY14" fmla="*/ 0 h 9604586"/>
              <a:gd name="connsiteX15" fmla="*/ 6254816 w 17031894"/>
              <a:gd name="connsiteY15" fmla="*/ 0 h 9604586"/>
              <a:gd name="connsiteX16" fmla="*/ 6671804 w 17031894"/>
              <a:gd name="connsiteY16" fmla="*/ 0 h 9604586"/>
              <a:gd name="connsiteX17" fmla="*/ 7429430 w 17031894"/>
              <a:gd name="connsiteY17" fmla="*/ 0 h 9604586"/>
              <a:gd name="connsiteX18" fmla="*/ 7846417 w 17031894"/>
              <a:gd name="connsiteY18" fmla="*/ 0 h 9604586"/>
              <a:gd name="connsiteX19" fmla="*/ 8774362 w 17031894"/>
              <a:gd name="connsiteY19" fmla="*/ 0 h 9604586"/>
              <a:gd name="connsiteX20" fmla="*/ 9361669 w 17031894"/>
              <a:gd name="connsiteY20" fmla="*/ 0 h 9604586"/>
              <a:gd name="connsiteX21" fmla="*/ 9608337 w 17031894"/>
              <a:gd name="connsiteY21" fmla="*/ 0 h 9604586"/>
              <a:gd name="connsiteX22" fmla="*/ 10365963 w 17031894"/>
              <a:gd name="connsiteY22" fmla="*/ 0 h 9604586"/>
              <a:gd name="connsiteX23" fmla="*/ 11293908 w 17031894"/>
              <a:gd name="connsiteY23" fmla="*/ 0 h 9604586"/>
              <a:gd name="connsiteX24" fmla="*/ 11540576 w 17031894"/>
              <a:gd name="connsiteY24" fmla="*/ 0 h 9604586"/>
              <a:gd name="connsiteX25" fmla="*/ 11957564 w 17031894"/>
              <a:gd name="connsiteY25" fmla="*/ 0 h 9604586"/>
              <a:gd name="connsiteX26" fmla="*/ 12544871 w 17031894"/>
              <a:gd name="connsiteY26" fmla="*/ 0 h 9604586"/>
              <a:gd name="connsiteX27" fmla="*/ 12791540 w 17031894"/>
              <a:gd name="connsiteY27" fmla="*/ 0 h 9604586"/>
              <a:gd name="connsiteX28" fmla="*/ 12867890 w 17031894"/>
              <a:gd name="connsiteY28" fmla="*/ 0 h 9604586"/>
              <a:gd name="connsiteX29" fmla="*/ 13114558 w 17031894"/>
              <a:gd name="connsiteY29" fmla="*/ 0 h 9604586"/>
              <a:gd name="connsiteX30" fmla="*/ 14042503 w 17031894"/>
              <a:gd name="connsiteY30" fmla="*/ 0 h 9604586"/>
              <a:gd name="connsiteX31" fmla="*/ 14800129 w 17031894"/>
              <a:gd name="connsiteY31" fmla="*/ 0 h 9604586"/>
              <a:gd name="connsiteX32" fmla="*/ 15557754 w 17031894"/>
              <a:gd name="connsiteY32" fmla="*/ 0 h 9604586"/>
              <a:gd name="connsiteX33" fmla="*/ 15804423 w 17031894"/>
              <a:gd name="connsiteY33" fmla="*/ 0 h 9604586"/>
              <a:gd name="connsiteX34" fmla="*/ 17031894 w 17031894"/>
              <a:gd name="connsiteY34" fmla="*/ 0 h 9604586"/>
              <a:gd name="connsiteX35" fmla="*/ 17031894 w 17031894"/>
              <a:gd name="connsiteY35" fmla="*/ 468930 h 9604586"/>
              <a:gd name="connsiteX36" fmla="*/ 17031894 w 17031894"/>
              <a:gd name="connsiteY36" fmla="*/ 841814 h 9604586"/>
              <a:gd name="connsiteX37" fmla="*/ 17031894 w 17031894"/>
              <a:gd name="connsiteY37" fmla="*/ 1310744 h 9604586"/>
              <a:gd name="connsiteX38" fmla="*/ 17031894 w 17031894"/>
              <a:gd name="connsiteY38" fmla="*/ 1971765 h 9604586"/>
              <a:gd name="connsiteX39" fmla="*/ 17031894 w 17031894"/>
              <a:gd name="connsiteY39" fmla="*/ 2248603 h 9604586"/>
              <a:gd name="connsiteX40" fmla="*/ 17031894 w 17031894"/>
              <a:gd name="connsiteY40" fmla="*/ 3005670 h 9604586"/>
              <a:gd name="connsiteX41" fmla="*/ 17031894 w 17031894"/>
              <a:gd name="connsiteY41" fmla="*/ 3474600 h 9604586"/>
              <a:gd name="connsiteX42" fmla="*/ 17031894 w 17031894"/>
              <a:gd name="connsiteY42" fmla="*/ 3847484 h 9604586"/>
              <a:gd name="connsiteX43" fmla="*/ 17031894 w 17031894"/>
              <a:gd name="connsiteY43" fmla="*/ 4316414 h 9604586"/>
              <a:gd name="connsiteX44" fmla="*/ 17031894 w 17031894"/>
              <a:gd name="connsiteY44" fmla="*/ 4689298 h 9604586"/>
              <a:gd name="connsiteX45" fmla="*/ 17031894 w 17031894"/>
              <a:gd name="connsiteY45" fmla="*/ 5062182 h 9604586"/>
              <a:gd name="connsiteX46" fmla="*/ 17031894 w 17031894"/>
              <a:gd name="connsiteY46" fmla="*/ 5435066 h 9604586"/>
              <a:gd name="connsiteX47" fmla="*/ 17031894 w 17031894"/>
              <a:gd name="connsiteY47" fmla="*/ 5711904 h 9604586"/>
              <a:gd name="connsiteX48" fmla="*/ 17031894 w 17031894"/>
              <a:gd name="connsiteY48" fmla="*/ 6372925 h 9604586"/>
              <a:gd name="connsiteX49" fmla="*/ 17031894 w 17031894"/>
              <a:gd name="connsiteY49" fmla="*/ 6745809 h 9604586"/>
              <a:gd name="connsiteX50" fmla="*/ 17031894 w 17031894"/>
              <a:gd name="connsiteY50" fmla="*/ 7502877 h 9604586"/>
              <a:gd name="connsiteX51" fmla="*/ 17031894 w 17031894"/>
              <a:gd name="connsiteY51" fmla="*/ 8163898 h 9604586"/>
              <a:gd name="connsiteX52" fmla="*/ 17031894 w 17031894"/>
              <a:gd name="connsiteY52" fmla="*/ 8632828 h 9604586"/>
              <a:gd name="connsiteX53" fmla="*/ 17031894 w 17031894"/>
              <a:gd name="connsiteY53" fmla="*/ 9101758 h 9604586"/>
              <a:gd name="connsiteX54" fmla="*/ 17031894 w 17031894"/>
              <a:gd name="connsiteY54" fmla="*/ 9604586 h 9604586"/>
              <a:gd name="connsiteX55" fmla="*/ 16955544 w 17031894"/>
              <a:gd name="connsiteY55" fmla="*/ 9604586 h 9604586"/>
              <a:gd name="connsiteX56" fmla="*/ 16538556 w 17031894"/>
              <a:gd name="connsiteY56" fmla="*/ 9604586 h 9604586"/>
              <a:gd name="connsiteX57" fmla="*/ 16291888 w 17031894"/>
              <a:gd name="connsiteY57" fmla="*/ 9604586 h 9604586"/>
              <a:gd name="connsiteX58" fmla="*/ 15534262 w 17031894"/>
              <a:gd name="connsiteY58" fmla="*/ 9604586 h 9604586"/>
              <a:gd name="connsiteX59" fmla="*/ 15117274 w 17031894"/>
              <a:gd name="connsiteY59" fmla="*/ 9604586 h 9604586"/>
              <a:gd name="connsiteX60" fmla="*/ 15040924 w 17031894"/>
              <a:gd name="connsiteY60" fmla="*/ 9604586 h 9604586"/>
              <a:gd name="connsiteX61" fmla="*/ 14453618 w 17031894"/>
              <a:gd name="connsiteY61" fmla="*/ 9604586 h 9604586"/>
              <a:gd name="connsiteX62" fmla="*/ 13695992 w 17031894"/>
              <a:gd name="connsiteY62" fmla="*/ 9604586 h 9604586"/>
              <a:gd name="connsiteX63" fmla="*/ 13449323 w 17031894"/>
              <a:gd name="connsiteY63" fmla="*/ 9604586 h 9604586"/>
              <a:gd name="connsiteX64" fmla="*/ 12691698 w 17031894"/>
              <a:gd name="connsiteY64" fmla="*/ 9604586 h 9604586"/>
              <a:gd name="connsiteX65" fmla="*/ 12274710 w 17031894"/>
              <a:gd name="connsiteY65" fmla="*/ 9604586 h 9604586"/>
              <a:gd name="connsiteX66" fmla="*/ 12198360 w 17031894"/>
              <a:gd name="connsiteY66" fmla="*/ 9604586 h 9604586"/>
              <a:gd name="connsiteX67" fmla="*/ 11611053 w 17031894"/>
              <a:gd name="connsiteY67" fmla="*/ 9604586 h 9604586"/>
              <a:gd name="connsiteX68" fmla="*/ 11364384 w 17031894"/>
              <a:gd name="connsiteY68" fmla="*/ 9604586 h 9604586"/>
              <a:gd name="connsiteX69" fmla="*/ 11117716 w 17031894"/>
              <a:gd name="connsiteY69" fmla="*/ 9604586 h 9604586"/>
              <a:gd name="connsiteX70" fmla="*/ 10189771 w 17031894"/>
              <a:gd name="connsiteY70" fmla="*/ 9604586 h 9604586"/>
              <a:gd name="connsiteX71" fmla="*/ 10113421 w 17031894"/>
              <a:gd name="connsiteY71" fmla="*/ 9604586 h 9604586"/>
              <a:gd name="connsiteX72" fmla="*/ 9866752 w 17031894"/>
              <a:gd name="connsiteY72" fmla="*/ 9604586 h 9604586"/>
              <a:gd name="connsiteX73" fmla="*/ 9449765 w 17031894"/>
              <a:gd name="connsiteY73" fmla="*/ 9604586 h 9604586"/>
              <a:gd name="connsiteX74" fmla="*/ 9373415 w 17031894"/>
              <a:gd name="connsiteY74" fmla="*/ 9604586 h 9604586"/>
              <a:gd name="connsiteX75" fmla="*/ 8786108 w 17031894"/>
              <a:gd name="connsiteY75" fmla="*/ 9604586 h 9604586"/>
              <a:gd name="connsiteX76" fmla="*/ 8709758 w 17031894"/>
              <a:gd name="connsiteY76" fmla="*/ 9604586 h 9604586"/>
              <a:gd name="connsiteX77" fmla="*/ 7781814 w 17031894"/>
              <a:gd name="connsiteY77" fmla="*/ 9604586 h 9604586"/>
              <a:gd name="connsiteX78" fmla="*/ 7364826 w 17031894"/>
              <a:gd name="connsiteY78" fmla="*/ 9604586 h 9604586"/>
              <a:gd name="connsiteX79" fmla="*/ 6607200 w 17031894"/>
              <a:gd name="connsiteY79" fmla="*/ 9604586 h 9604586"/>
              <a:gd name="connsiteX80" fmla="*/ 6019894 w 17031894"/>
              <a:gd name="connsiteY80" fmla="*/ 9604586 h 9604586"/>
              <a:gd name="connsiteX81" fmla="*/ 5943544 w 17031894"/>
              <a:gd name="connsiteY81" fmla="*/ 9604586 h 9604586"/>
              <a:gd name="connsiteX82" fmla="*/ 5526556 w 17031894"/>
              <a:gd name="connsiteY82" fmla="*/ 9604586 h 9604586"/>
              <a:gd name="connsiteX83" fmla="*/ 4598611 w 17031894"/>
              <a:gd name="connsiteY83" fmla="*/ 9604586 h 9604586"/>
              <a:gd name="connsiteX84" fmla="*/ 4522262 w 17031894"/>
              <a:gd name="connsiteY84" fmla="*/ 9604586 h 9604586"/>
              <a:gd name="connsiteX85" fmla="*/ 3764636 w 17031894"/>
              <a:gd name="connsiteY85" fmla="*/ 9604586 h 9604586"/>
              <a:gd name="connsiteX86" fmla="*/ 2836691 w 17031894"/>
              <a:gd name="connsiteY86" fmla="*/ 9604586 h 9604586"/>
              <a:gd name="connsiteX87" fmla="*/ 1908747 w 17031894"/>
              <a:gd name="connsiteY87" fmla="*/ 9604586 h 9604586"/>
              <a:gd name="connsiteX88" fmla="*/ 1321440 w 17031894"/>
              <a:gd name="connsiteY88" fmla="*/ 9604586 h 9604586"/>
              <a:gd name="connsiteX89" fmla="*/ 1245090 w 17031894"/>
              <a:gd name="connsiteY89" fmla="*/ 9604586 h 9604586"/>
              <a:gd name="connsiteX90" fmla="*/ 657783 w 17031894"/>
              <a:gd name="connsiteY90" fmla="*/ 9604586 h 9604586"/>
              <a:gd name="connsiteX91" fmla="*/ 0 w 17031894"/>
              <a:gd name="connsiteY91" fmla="*/ 9604586 h 9604586"/>
              <a:gd name="connsiteX92" fmla="*/ 0 w 17031894"/>
              <a:gd name="connsiteY92" fmla="*/ 9039610 h 9604586"/>
              <a:gd name="connsiteX93" fmla="*/ 0 w 17031894"/>
              <a:gd name="connsiteY93" fmla="*/ 8762772 h 9604586"/>
              <a:gd name="connsiteX94" fmla="*/ 0 w 17031894"/>
              <a:gd name="connsiteY94" fmla="*/ 8293842 h 9604586"/>
              <a:gd name="connsiteX95" fmla="*/ 0 w 17031894"/>
              <a:gd name="connsiteY95" fmla="*/ 8017004 h 9604586"/>
              <a:gd name="connsiteX96" fmla="*/ 0 w 17031894"/>
              <a:gd name="connsiteY96" fmla="*/ 7644121 h 9604586"/>
              <a:gd name="connsiteX97" fmla="*/ 0 w 17031894"/>
              <a:gd name="connsiteY97" fmla="*/ 7367282 h 9604586"/>
              <a:gd name="connsiteX98" fmla="*/ 0 w 17031894"/>
              <a:gd name="connsiteY98" fmla="*/ 6802307 h 9604586"/>
              <a:gd name="connsiteX99" fmla="*/ 0 w 17031894"/>
              <a:gd name="connsiteY99" fmla="*/ 6333377 h 9604586"/>
              <a:gd name="connsiteX100" fmla="*/ 0 w 17031894"/>
              <a:gd name="connsiteY100" fmla="*/ 6056539 h 9604586"/>
              <a:gd name="connsiteX101" fmla="*/ 0 w 17031894"/>
              <a:gd name="connsiteY101" fmla="*/ 5491563 h 9604586"/>
              <a:gd name="connsiteX102" fmla="*/ 0 w 17031894"/>
              <a:gd name="connsiteY102" fmla="*/ 5214725 h 9604586"/>
              <a:gd name="connsiteX103" fmla="*/ 0 w 17031894"/>
              <a:gd name="connsiteY103" fmla="*/ 4937887 h 9604586"/>
              <a:gd name="connsiteX104" fmla="*/ 0 w 17031894"/>
              <a:gd name="connsiteY104" fmla="*/ 4468957 h 9604586"/>
              <a:gd name="connsiteX105" fmla="*/ 0 w 17031894"/>
              <a:gd name="connsiteY105" fmla="*/ 3807936 h 9604586"/>
              <a:gd name="connsiteX106" fmla="*/ 0 w 17031894"/>
              <a:gd name="connsiteY106" fmla="*/ 3146914 h 9604586"/>
              <a:gd name="connsiteX107" fmla="*/ 0 w 17031894"/>
              <a:gd name="connsiteY107" fmla="*/ 2774030 h 9604586"/>
              <a:gd name="connsiteX108" fmla="*/ 0 w 17031894"/>
              <a:gd name="connsiteY108" fmla="*/ 2016963 h 9604586"/>
              <a:gd name="connsiteX109" fmla="*/ 0 w 17031894"/>
              <a:gd name="connsiteY109" fmla="*/ 1740125 h 9604586"/>
              <a:gd name="connsiteX110" fmla="*/ 0 w 17031894"/>
              <a:gd name="connsiteY110" fmla="*/ 983058 h 9604586"/>
              <a:gd name="connsiteX111" fmla="*/ 0 w 17031894"/>
              <a:gd name="connsiteY111" fmla="*/ 0 h 9604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17031894" h="9604586" extrusionOk="0">
                <a:moveTo>
                  <a:pt x="0" y="0"/>
                </a:moveTo>
                <a:cubicBezTo>
                  <a:pt x="53068" y="-27231"/>
                  <a:pt x="194298" y="15281"/>
                  <a:pt x="246669" y="0"/>
                </a:cubicBezTo>
                <a:cubicBezTo>
                  <a:pt x="299040" y="-15281"/>
                  <a:pt x="633932" y="67728"/>
                  <a:pt x="1004294" y="0"/>
                </a:cubicBezTo>
                <a:cubicBezTo>
                  <a:pt x="1374656" y="-67728"/>
                  <a:pt x="1272854" y="6858"/>
                  <a:pt x="1421282" y="0"/>
                </a:cubicBezTo>
                <a:cubicBezTo>
                  <a:pt x="1569710" y="-6858"/>
                  <a:pt x="1926431" y="61868"/>
                  <a:pt x="2178908" y="0"/>
                </a:cubicBezTo>
                <a:cubicBezTo>
                  <a:pt x="2431385" y="-61868"/>
                  <a:pt x="2234136" y="5039"/>
                  <a:pt x="2255258" y="0"/>
                </a:cubicBezTo>
                <a:cubicBezTo>
                  <a:pt x="2276380" y="-5039"/>
                  <a:pt x="2762170" y="52224"/>
                  <a:pt x="3183202" y="0"/>
                </a:cubicBezTo>
                <a:cubicBezTo>
                  <a:pt x="3604234" y="-52224"/>
                  <a:pt x="3226675" y="6348"/>
                  <a:pt x="3259552" y="0"/>
                </a:cubicBezTo>
                <a:cubicBezTo>
                  <a:pt x="3292429" y="-6348"/>
                  <a:pt x="3412640" y="19418"/>
                  <a:pt x="3506221" y="0"/>
                </a:cubicBezTo>
                <a:cubicBezTo>
                  <a:pt x="3599802" y="-19418"/>
                  <a:pt x="3696828" y="10693"/>
                  <a:pt x="3752890" y="0"/>
                </a:cubicBezTo>
                <a:cubicBezTo>
                  <a:pt x="3808952" y="-10693"/>
                  <a:pt x="3798664" y="459"/>
                  <a:pt x="3829240" y="0"/>
                </a:cubicBezTo>
                <a:cubicBezTo>
                  <a:pt x="3859816" y="-459"/>
                  <a:pt x="4121404" y="29222"/>
                  <a:pt x="4246227" y="0"/>
                </a:cubicBezTo>
                <a:cubicBezTo>
                  <a:pt x="4371050" y="-29222"/>
                  <a:pt x="4495950" y="37918"/>
                  <a:pt x="4663215" y="0"/>
                </a:cubicBezTo>
                <a:cubicBezTo>
                  <a:pt x="4830480" y="-37918"/>
                  <a:pt x="5171951" y="84815"/>
                  <a:pt x="5591160" y="0"/>
                </a:cubicBezTo>
                <a:cubicBezTo>
                  <a:pt x="6010369" y="-84815"/>
                  <a:pt x="5802958" y="13698"/>
                  <a:pt x="6008147" y="0"/>
                </a:cubicBezTo>
                <a:cubicBezTo>
                  <a:pt x="6213336" y="-13698"/>
                  <a:pt x="6140457" y="21537"/>
                  <a:pt x="6254816" y="0"/>
                </a:cubicBezTo>
                <a:cubicBezTo>
                  <a:pt x="6369175" y="-21537"/>
                  <a:pt x="6480827" y="7771"/>
                  <a:pt x="6671804" y="0"/>
                </a:cubicBezTo>
                <a:cubicBezTo>
                  <a:pt x="6862781" y="-7771"/>
                  <a:pt x="7109430" y="62520"/>
                  <a:pt x="7429430" y="0"/>
                </a:cubicBezTo>
                <a:cubicBezTo>
                  <a:pt x="7749430" y="-62520"/>
                  <a:pt x="7644789" y="44134"/>
                  <a:pt x="7846417" y="0"/>
                </a:cubicBezTo>
                <a:cubicBezTo>
                  <a:pt x="8048045" y="-44134"/>
                  <a:pt x="8481892" y="48218"/>
                  <a:pt x="8774362" y="0"/>
                </a:cubicBezTo>
                <a:cubicBezTo>
                  <a:pt x="9066832" y="-48218"/>
                  <a:pt x="9167257" y="11995"/>
                  <a:pt x="9361669" y="0"/>
                </a:cubicBezTo>
                <a:cubicBezTo>
                  <a:pt x="9556081" y="-11995"/>
                  <a:pt x="9539448" y="4165"/>
                  <a:pt x="9608337" y="0"/>
                </a:cubicBezTo>
                <a:cubicBezTo>
                  <a:pt x="9677226" y="-4165"/>
                  <a:pt x="10018027" y="42257"/>
                  <a:pt x="10365963" y="0"/>
                </a:cubicBezTo>
                <a:cubicBezTo>
                  <a:pt x="10713899" y="-42257"/>
                  <a:pt x="10957226" y="37290"/>
                  <a:pt x="11293908" y="0"/>
                </a:cubicBezTo>
                <a:cubicBezTo>
                  <a:pt x="11630590" y="-37290"/>
                  <a:pt x="11422090" y="9631"/>
                  <a:pt x="11540576" y="0"/>
                </a:cubicBezTo>
                <a:cubicBezTo>
                  <a:pt x="11659062" y="-9631"/>
                  <a:pt x="11824145" y="29401"/>
                  <a:pt x="11957564" y="0"/>
                </a:cubicBezTo>
                <a:cubicBezTo>
                  <a:pt x="12090983" y="-29401"/>
                  <a:pt x="12261845" y="48786"/>
                  <a:pt x="12544871" y="0"/>
                </a:cubicBezTo>
                <a:cubicBezTo>
                  <a:pt x="12827897" y="-48786"/>
                  <a:pt x="12712181" y="13417"/>
                  <a:pt x="12791540" y="0"/>
                </a:cubicBezTo>
                <a:cubicBezTo>
                  <a:pt x="12870899" y="-13417"/>
                  <a:pt x="12834111" y="5998"/>
                  <a:pt x="12867890" y="0"/>
                </a:cubicBezTo>
                <a:cubicBezTo>
                  <a:pt x="12901669" y="-5998"/>
                  <a:pt x="13055895" y="23510"/>
                  <a:pt x="13114558" y="0"/>
                </a:cubicBezTo>
                <a:cubicBezTo>
                  <a:pt x="13173221" y="-23510"/>
                  <a:pt x="13845008" y="79800"/>
                  <a:pt x="14042503" y="0"/>
                </a:cubicBezTo>
                <a:cubicBezTo>
                  <a:pt x="14239998" y="-79800"/>
                  <a:pt x="14614043" y="83249"/>
                  <a:pt x="14800129" y="0"/>
                </a:cubicBezTo>
                <a:cubicBezTo>
                  <a:pt x="14986215" y="-83249"/>
                  <a:pt x="15385914" y="9036"/>
                  <a:pt x="15557754" y="0"/>
                </a:cubicBezTo>
                <a:cubicBezTo>
                  <a:pt x="15729594" y="-9036"/>
                  <a:pt x="15747225" y="6908"/>
                  <a:pt x="15804423" y="0"/>
                </a:cubicBezTo>
                <a:cubicBezTo>
                  <a:pt x="15861621" y="-6908"/>
                  <a:pt x="16752092" y="102940"/>
                  <a:pt x="17031894" y="0"/>
                </a:cubicBezTo>
                <a:cubicBezTo>
                  <a:pt x="17056192" y="160289"/>
                  <a:pt x="17005789" y="235814"/>
                  <a:pt x="17031894" y="468930"/>
                </a:cubicBezTo>
                <a:cubicBezTo>
                  <a:pt x="17057999" y="702046"/>
                  <a:pt x="17028853" y="722125"/>
                  <a:pt x="17031894" y="841814"/>
                </a:cubicBezTo>
                <a:cubicBezTo>
                  <a:pt x="17034935" y="961503"/>
                  <a:pt x="16992272" y="1081814"/>
                  <a:pt x="17031894" y="1310744"/>
                </a:cubicBezTo>
                <a:cubicBezTo>
                  <a:pt x="17071516" y="1539674"/>
                  <a:pt x="17008427" y="1813828"/>
                  <a:pt x="17031894" y="1971765"/>
                </a:cubicBezTo>
                <a:cubicBezTo>
                  <a:pt x="17055361" y="2129702"/>
                  <a:pt x="17017490" y="2135441"/>
                  <a:pt x="17031894" y="2248603"/>
                </a:cubicBezTo>
                <a:cubicBezTo>
                  <a:pt x="17046298" y="2361765"/>
                  <a:pt x="16977113" y="2760302"/>
                  <a:pt x="17031894" y="3005670"/>
                </a:cubicBezTo>
                <a:cubicBezTo>
                  <a:pt x="17086675" y="3251038"/>
                  <a:pt x="17016744" y="3294163"/>
                  <a:pt x="17031894" y="3474600"/>
                </a:cubicBezTo>
                <a:cubicBezTo>
                  <a:pt x="17047044" y="3655037"/>
                  <a:pt x="17014365" y="3683671"/>
                  <a:pt x="17031894" y="3847484"/>
                </a:cubicBezTo>
                <a:cubicBezTo>
                  <a:pt x="17049423" y="4011297"/>
                  <a:pt x="17019515" y="4155090"/>
                  <a:pt x="17031894" y="4316414"/>
                </a:cubicBezTo>
                <a:cubicBezTo>
                  <a:pt x="17044273" y="4477738"/>
                  <a:pt x="17028757" y="4545199"/>
                  <a:pt x="17031894" y="4689298"/>
                </a:cubicBezTo>
                <a:cubicBezTo>
                  <a:pt x="17035031" y="4833397"/>
                  <a:pt x="17005030" y="4957713"/>
                  <a:pt x="17031894" y="5062182"/>
                </a:cubicBezTo>
                <a:cubicBezTo>
                  <a:pt x="17058758" y="5166651"/>
                  <a:pt x="17031619" y="5326000"/>
                  <a:pt x="17031894" y="5435066"/>
                </a:cubicBezTo>
                <a:cubicBezTo>
                  <a:pt x="17032169" y="5544132"/>
                  <a:pt x="17005545" y="5585809"/>
                  <a:pt x="17031894" y="5711904"/>
                </a:cubicBezTo>
                <a:cubicBezTo>
                  <a:pt x="17058243" y="5837999"/>
                  <a:pt x="17009103" y="6109770"/>
                  <a:pt x="17031894" y="6372925"/>
                </a:cubicBezTo>
                <a:cubicBezTo>
                  <a:pt x="17054685" y="6636080"/>
                  <a:pt x="17007534" y="6633500"/>
                  <a:pt x="17031894" y="6745809"/>
                </a:cubicBezTo>
                <a:cubicBezTo>
                  <a:pt x="17056254" y="6858118"/>
                  <a:pt x="16942224" y="7258558"/>
                  <a:pt x="17031894" y="7502877"/>
                </a:cubicBezTo>
                <a:cubicBezTo>
                  <a:pt x="17121564" y="7747196"/>
                  <a:pt x="17015231" y="7948033"/>
                  <a:pt x="17031894" y="8163898"/>
                </a:cubicBezTo>
                <a:cubicBezTo>
                  <a:pt x="17048557" y="8379763"/>
                  <a:pt x="17001192" y="8406107"/>
                  <a:pt x="17031894" y="8632828"/>
                </a:cubicBezTo>
                <a:cubicBezTo>
                  <a:pt x="17062596" y="8859549"/>
                  <a:pt x="17021806" y="8957225"/>
                  <a:pt x="17031894" y="9101758"/>
                </a:cubicBezTo>
                <a:cubicBezTo>
                  <a:pt x="17041982" y="9246291"/>
                  <a:pt x="16994043" y="9496974"/>
                  <a:pt x="17031894" y="9604586"/>
                </a:cubicBezTo>
                <a:cubicBezTo>
                  <a:pt x="17002862" y="9606114"/>
                  <a:pt x="16977422" y="9601407"/>
                  <a:pt x="16955544" y="9604586"/>
                </a:cubicBezTo>
                <a:cubicBezTo>
                  <a:pt x="16933666" y="9607765"/>
                  <a:pt x="16744936" y="9585713"/>
                  <a:pt x="16538556" y="9604586"/>
                </a:cubicBezTo>
                <a:cubicBezTo>
                  <a:pt x="16332176" y="9623459"/>
                  <a:pt x="16397348" y="9575852"/>
                  <a:pt x="16291888" y="9604586"/>
                </a:cubicBezTo>
                <a:cubicBezTo>
                  <a:pt x="16186428" y="9633320"/>
                  <a:pt x="15714145" y="9579648"/>
                  <a:pt x="15534262" y="9604586"/>
                </a:cubicBezTo>
                <a:cubicBezTo>
                  <a:pt x="15354379" y="9629524"/>
                  <a:pt x="15309967" y="9594428"/>
                  <a:pt x="15117274" y="9604586"/>
                </a:cubicBezTo>
                <a:cubicBezTo>
                  <a:pt x="14924581" y="9614744"/>
                  <a:pt x="15074156" y="9602065"/>
                  <a:pt x="15040924" y="9604586"/>
                </a:cubicBezTo>
                <a:cubicBezTo>
                  <a:pt x="15007692" y="9607107"/>
                  <a:pt x="14732580" y="9590263"/>
                  <a:pt x="14453618" y="9604586"/>
                </a:cubicBezTo>
                <a:cubicBezTo>
                  <a:pt x="14174656" y="9618909"/>
                  <a:pt x="14069562" y="9560040"/>
                  <a:pt x="13695992" y="9604586"/>
                </a:cubicBezTo>
                <a:cubicBezTo>
                  <a:pt x="13322422" y="9649132"/>
                  <a:pt x="13566060" y="9600155"/>
                  <a:pt x="13449323" y="9604586"/>
                </a:cubicBezTo>
                <a:cubicBezTo>
                  <a:pt x="13332586" y="9609017"/>
                  <a:pt x="13034871" y="9515022"/>
                  <a:pt x="12691698" y="9604586"/>
                </a:cubicBezTo>
                <a:cubicBezTo>
                  <a:pt x="12348526" y="9694150"/>
                  <a:pt x="12359334" y="9568174"/>
                  <a:pt x="12274710" y="9604586"/>
                </a:cubicBezTo>
                <a:cubicBezTo>
                  <a:pt x="12190086" y="9640998"/>
                  <a:pt x="12216289" y="9597953"/>
                  <a:pt x="12198360" y="9604586"/>
                </a:cubicBezTo>
                <a:cubicBezTo>
                  <a:pt x="12180431" y="9611219"/>
                  <a:pt x="11828636" y="9597139"/>
                  <a:pt x="11611053" y="9604586"/>
                </a:cubicBezTo>
                <a:cubicBezTo>
                  <a:pt x="11393470" y="9612033"/>
                  <a:pt x="11483222" y="9583187"/>
                  <a:pt x="11364384" y="9604586"/>
                </a:cubicBezTo>
                <a:cubicBezTo>
                  <a:pt x="11245546" y="9625985"/>
                  <a:pt x="11221086" y="9587245"/>
                  <a:pt x="11117716" y="9604586"/>
                </a:cubicBezTo>
                <a:cubicBezTo>
                  <a:pt x="11014346" y="9621927"/>
                  <a:pt x="10583532" y="9568402"/>
                  <a:pt x="10189771" y="9604586"/>
                </a:cubicBezTo>
                <a:cubicBezTo>
                  <a:pt x="9796011" y="9640770"/>
                  <a:pt x="10144245" y="9595451"/>
                  <a:pt x="10113421" y="9604586"/>
                </a:cubicBezTo>
                <a:cubicBezTo>
                  <a:pt x="10082597" y="9613721"/>
                  <a:pt x="9960548" y="9587298"/>
                  <a:pt x="9866752" y="9604586"/>
                </a:cubicBezTo>
                <a:cubicBezTo>
                  <a:pt x="9772956" y="9621874"/>
                  <a:pt x="9571447" y="9601595"/>
                  <a:pt x="9449765" y="9604586"/>
                </a:cubicBezTo>
                <a:cubicBezTo>
                  <a:pt x="9328083" y="9607577"/>
                  <a:pt x="9390622" y="9602804"/>
                  <a:pt x="9373415" y="9604586"/>
                </a:cubicBezTo>
                <a:cubicBezTo>
                  <a:pt x="9356208" y="9606368"/>
                  <a:pt x="9043597" y="9559248"/>
                  <a:pt x="8786108" y="9604586"/>
                </a:cubicBezTo>
                <a:cubicBezTo>
                  <a:pt x="8528619" y="9649924"/>
                  <a:pt x="8739126" y="9598589"/>
                  <a:pt x="8709758" y="9604586"/>
                </a:cubicBezTo>
                <a:cubicBezTo>
                  <a:pt x="8680390" y="9610583"/>
                  <a:pt x="8219973" y="9493985"/>
                  <a:pt x="7781814" y="9604586"/>
                </a:cubicBezTo>
                <a:cubicBezTo>
                  <a:pt x="7343655" y="9715187"/>
                  <a:pt x="7549055" y="9556008"/>
                  <a:pt x="7364826" y="9604586"/>
                </a:cubicBezTo>
                <a:cubicBezTo>
                  <a:pt x="7180597" y="9653164"/>
                  <a:pt x="6940885" y="9583644"/>
                  <a:pt x="6607200" y="9604586"/>
                </a:cubicBezTo>
                <a:cubicBezTo>
                  <a:pt x="6273515" y="9625528"/>
                  <a:pt x="6198702" y="9575544"/>
                  <a:pt x="6019894" y="9604586"/>
                </a:cubicBezTo>
                <a:cubicBezTo>
                  <a:pt x="5841086" y="9633628"/>
                  <a:pt x="5967220" y="9596737"/>
                  <a:pt x="5943544" y="9604586"/>
                </a:cubicBezTo>
                <a:cubicBezTo>
                  <a:pt x="5919868" y="9612435"/>
                  <a:pt x="5721194" y="9578999"/>
                  <a:pt x="5526556" y="9604586"/>
                </a:cubicBezTo>
                <a:cubicBezTo>
                  <a:pt x="5331918" y="9630173"/>
                  <a:pt x="4994303" y="9520040"/>
                  <a:pt x="4598611" y="9604586"/>
                </a:cubicBezTo>
                <a:cubicBezTo>
                  <a:pt x="4202919" y="9689132"/>
                  <a:pt x="4550499" y="9598889"/>
                  <a:pt x="4522262" y="9604586"/>
                </a:cubicBezTo>
                <a:cubicBezTo>
                  <a:pt x="4494025" y="9610283"/>
                  <a:pt x="4055828" y="9594714"/>
                  <a:pt x="3764636" y="9604586"/>
                </a:cubicBezTo>
                <a:cubicBezTo>
                  <a:pt x="3473444" y="9614458"/>
                  <a:pt x="3061058" y="9590498"/>
                  <a:pt x="2836691" y="9604586"/>
                </a:cubicBezTo>
                <a:cubicBezTo>
                  <a:pt x="2612325" y="9618674"/>
                  <a:pt x="2362550" y="9531916"/>
                  <a:pt x="1908747" y="9604586"/>
                </a:cubicBezTo>
                <a:cubicBezTo>
                  <a:pt x="1454944" y="9677256"/>
                  <a:pt x="1564741" y="9554926"/>
                  <a:pt x="1321440" y="9604586"/>
                </a:cubicBezTo>
                <a:cubicBezTo>
                  <a:pt x="1078139" y="9654246"/>
                  <a:pt x="1268331" y="9601143"/>
                  <a:pt x="1245090" y="9604586"/>
                </a:cubicBezTo>
                <a:cubicBezTo>
                  <a:pt x="1221849" y="9608029"/>
                  <a:pt x="939018" y="9601220"/>
                  <a:pt x="657783" y="9604586"/>
                </a:cubicBezTo>
                <a:cubicBezTo>
                  <a:pt x="376548" y="9607952"/>
                  <a:pt x="313555" y="9587233"/>
                  <a:pt x="0" y="9604586"/>
                </a:cubicBezTo>
                <a:cubicBezTo>
                  <a:pt x="-3394" y="9328916"/>
                  <a:pt x="52549" y="9259547"/>
                  <a:pt x="0" y="9039610"/>
                </a:cubicBezTo>
                <a:cubicBezTo>
                  <a:pt x="-52549" y="8819673"/>
                  <a:pt x="31006" y="8899415"/>
                  <a:pt x="0" y="8762772"/>
                </a:cubicBezTo>
                <a:cubicBezTo>
                  <a:pt x="-31006" y="8626129"/>
                  <a:pt x="3849" y="8406460"/>
                  <a:pt x="0" y="8293842"/>
                </a:cubicBezTo>
                <a:cubicBezTo>
                  <a:pt x="-3849" y="8181224"/>
                  <a:pt x="20884" y="8116936"/>
                  <a:pt x="0" y="8017004"/>
                </a:cubicBezTo>
                <a:cubicBezTo>
                  <a:pt x="-20884" y="7917072"/>
                  <a:pt x="1085" y="7758062"/>
                  <a:pt x="0" y="7644121"/>
                </a:cubicBezTo>
                <a:cubicBezTo>
                  <a:pt x="-1085" y="7530180"/>
                  <a:pt x="27" y="7446868"/>
                  <a:pt x="0" y="7367282"/>
                </a:cubicBezTo>
                <a:cubicBezTo>
                  <a:pt x="-27" y="7287696"/>
                  <a:pt x="21012" y="6971289"/>
                  <a:pt x="0" y="6802307"/>
                </a:cubicBezTo>
                <a:cubicBezTo>
                  <a:pt x="-21012" y="6633325"/>
                  <a:pt x="30469" y="6484039"/>
                  <a:pt x="0" y="6333377"/>
                </a:cubicBezTo>
                <a:cubicBezTo>
                  <a:pt x="-30469" y="6182715"/>
                  <a:pt x="32512" y="6173916"/>
                  <a:pt x="0" y="6056539"/>
                </a:cubicBezTo>
                <a:cubicBezTo>
                  <a:pt x="-32512" y="5939162"/>
                  <a:pt x="6061" y="5752509"/>
                  <a:pt x="0" y="5491563"/>
                </a:cubicBezTo>
                <a:cubicBezTo>
                  <a:pt x="-6061" y="5230617"/>
                  <a:pt x="21264" y="5346560"/>
                  <a:pt x="0" y="5214725"/>
                </a:cubicBezTo>
                <a:cubicBezTo>
                  <a:pt x="-21264" y="5082890"/>
                  <a:pt x="23343" y="5073642"/>
                  <a:pt x="0" y="4937887"/>
                </a:cubicBezTo>
                <a:cubicBezTo>
                  <a:pt x="-23343" y="4802132"/>
                  <a:pt x="22127" y="4685608"/>
                  <a:pt x="0" y="4468957"/>
                </a:cubicBezTo>
                <a:cubicBezTo>
                  <a:pt x="-22127" y="4252306"/>
                  <a:pt x="40290" y="4125465"/>
                  <a:pt x="0" y="3807936"/>
                </a:cubicBezTo>
                <a:cubicBezTo>
                  <a:pt x="-40290" y="3490407"/>
                  <a:pt x="16810" y="3292538"/>
                  <a:pt x="0" y="3146914"/>
                </a:cubicBezTo>
                <a:cubicBezTo>
                  <a:pt x="-16810" y="3001290"/>
                  <a:pt x="20604" y="2867096"/>
                  <a:pt x="0" y="2774030"/>
                </a:cubicBezTo>
                <a:cubicBezTo>
                  <a:pt x="-20604" y="2680964"/>
                  <a:pt x="18385" y="2302735"/>
                  <a:pt x="0" y="2016963"/>
                </a:cubicBezTo>
                <a:cubicBezTo>
                  <a:pt x="-18385" y="1731191"/>
                  <a:pt x="1777" y="1844852"/>
                  <a:pt x="0" y="1740125"/>
                </a:cubicBezTo>
                <a:cubicBezTo>
                  <a:pt x="-1777" y="1635398"/>
                  <a:pt x="20319" y="1174603"/>
                  <a:pt x="0" y="983058"/>
                </a:cubicBezTo>
                <a:cubicBezTo>
                  <a:pt x="-20319" y="791513"/>
                  <a:pt x="109374" y="311252"/>
                  <a:pt x="0" y="0"/>
                </a:cubicBezTo>
                <a:close/>
              </a:path>
            </a:pathLst>
          </a:custGeom>
          <a:noFill/>
          <a:ln w="193675" cmpd="thickThin">
            <a:solidFill>
              <a:schemeClr val="accent2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13447877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2AD3EA-2BBD-C2BB-3268-D54212CD0A02}"/>
              </a:ext>
            </a:extLst>
          </p:cNvPr>
          <p:cNvSpPr txBox="1"/>
          <p:nvPr/>
        </p:nvSpPr>
        <p:spPr>
          <a:xfrm>
            <a:off x="1967385" y="5953910"/>
            <a:ext cx="13684986" cy="60843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ts val="3000"/>
              </a:lnSpc>
              <a:spcAft>
                <a:spcPts val="600"/>
              </a:spcAft>
            </a:pPr>
            <a:r>
              <a:rPr lang="en-US" sz="80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Football  is  played.</a:t>
            </a:r>
          </a:p>
        </p:txBody>
      </p:sp>
    </p:spTree>
    <p:extLst>
      <p:ext uri="{BB962C8B-B14F-4D97-AF65-F5344CB8AC3E}">
        <p14:creationId xmlns:p14="http://schemas.microsoft.com/office/powerpoint/2010/main" val="3838169386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35671FC7-BA4F-8C83-2F94-4FC55E052BF8}"/>
              </a:ext>
            </a:extLst>
          </p:cNvPr>
          <p:cNvSpPr/>
          <p:nvPr/>
        </p:nvSpPr>
        <p:spPr>
          <a:xfrm>
            <a:off x="158826" y="146266"/>
            <a:ext cx="17031894" cy="9454934"/>
          </a:xfrm>
          <a:custGeom>
            <a:avLst/>
            <a:gdLst>
              <a:gd name="connsiteX0" fmla="*/ 0 w 17031894"/>
              <a:gd name="connsiteY0" fmla="*/ 0 h 9604586"/>
              <a:gd name="connsiteX1" fmla="*/ 246669 w 17031894"/>
              <a:gd name="connsiteY1" fmla="*/ 0 h 9604586"/>
              <a:gd name="connsiteX2" fmla="*/ 1004294 w 17031894"/>
              <a:gd name="connsiteY2" fmla="*/ 0 h 9604586"/>
              <a:gd name="connsiteX3" fmla="*/ 1421282 w 17031894"/>
              <a:gd name="connsiteY3" fmla="*/ 0 h 9604586"/>
              <a:gd name="connsiteX4" fmla="*/ 2178908 w 17031894"/>
              <a:gd name="connsiteY4" fmla="*/ 0 h 9604586"/>
              <a:gd name="connsiteX5" fmla="*/ 2255258 w 17031894"/>
              <a:gd name="connsiteY5" fmla="*/ 0 h 9604586"/>
              <a:gd name="connsiteX6" fmla="*/ 3183202 w 17031894"/>
              <a:gd name="connsiteY6" fmla="*/ 0 h 9604586"/>
              <a:gd name="connsiteX7" fmla="*/ 3259552 w 17031894"/>
              <a:gd name="connsiteY7" fmla="*/ 0 h 9604586"/>
              <a:gd name="connsiteX8" fmla="*/ 3506221 w 17031894"/>
              <a:gd name="connsiteY8" fmla="*/ 0 h 9604586"/>
              <a:gd name="connsiteX9" fmla="*/ 3752890 w 17031894"/>
              <a:gd name="connsiteY9" fmla="*/ 0 h 9604586"/>
              <a:gd name="connsiteX10" fmla="*/ 3829240 w 17031894"/>
              <a:gd name="connsiteY10" fmla="*/ 0 h 9604586"/>
              <a:gd name="connsiteX11" fmla="*/ 4246227 w 17031894"/>
              <a:gd name="connsiteY11" fmla="*/ 0 h 9604586"/>
              <a:gd name="connsiteX12" fmla="*/ 4663215 w 17031894"/>
              <a:gd name="connsiteY12" fmla="*/ 0 h 9604586"/>
              <a:gd name="connsiteX13" fmla="*/ 5591160 w 17031894"/>
              <a:gd name="connsiteY13" fmla="*/ 0 h 9604586"/>
              <a:gd name="connsiteX14" fmla="*/ 6008147 w 17031894"/>
              <a:gd name="connsiteY14" fmla="*/ 0 h 9604586"/>
              <a:gd name="connsiteX15" fmla="*/ 6254816 w 17031894"/>
              <a:gd name="connsiteY15" fmla="*/ 0 h 9604586"/>
              <a:gd name="connsiteX16" fmla="*/ 6671804 w 17031894"/>
              <a:gd name="connsiteY16" fmla="*/ 0 h 9604586"/>
              <a:gd name="connsiteX17" fmla="*/ 7429430 w 17031894"/>
              <a:gd name="connsiteY17" fmla="*/ 0 h 9604586"/>
              <a:gd name="connsiteX18" fmla="*/ 7846417 w 17031894"/>
              <a:gd name="connsiteY18" fmla="*/ 0 h 9604586"/>
              <a:gd name="connsiteX19" fmla="*/ 8774362 w 17031894"/>
              <a:gd name="connsiteY19" fmla="*/ 0 h 9604586"/>
              <a:gd name="connsiteX20" fmla="*/ 9361669 w 17031894"/>
              <a:gd name="connsiteY20" fmla="*/ 0 h 9604586"/>
              <a:gd name="connsiteX21" fmla="*/ 9608337 w 17031894"/>
              <a:gd name="connsiteY21" fmla="*/ 0 h 9604586"/>
              <a:gd name="connsiteX22" fmla="*/ 10365963 w 17031894"/>
              <a:gd name="connsiteY22" fmla="*/ 0 h 9604586"/>
              <a:gd name="connsiteX23" fmla="*/ 11293908 w 17031894"/>
              <a:gd name="connsiteY23" fmla="*/ 0 h 9604586"/>
              <a:gd name="connsiteX24" fmla="*/ 11540576 w 17031894"/>
              <a:gd name="connsiteY24" fmla="*/ 0 h 9604586"/>
              <a:gd name="connsiteX25" fmla="*/ 11957564 w 17031894"/>
              <a:gd name="connsiteY25" fmla="*/ 0 h 9604586"/>
              <a:gd name="connsiteX26" fmla="*/ 12544871 w 17031894"/>
              <a:gd name="connsiteY26" fmla="*/ 0 h 9604586"/>
              <a:gd name="connsiteX27" fmla="*/ 12791540 w 17031894"/>
              <a:gd name="connsiteY27" fmla="*/ 0 h 9604586"/>
              <a:gd name="connsiteX28" fmla="*/ 12867890 w 17031894"/>
              <a:gd name="connsiteY28" fmla="*/ 0 h 9604586"/>
              <a:gd name="connsiteX29" fmla="*/ 13114558 w 17031894"/>
              <a:gd name="connsiteY29" fmla="*/ 0 h 9604586"/>
              <a:gd name="connsiteX30" fmla="*/ 14042503 w 17031894"/>
              <a:gd name="connsiteY30" fmla="*/ 0 h 9604586"/>
              <a:gd name="connsiteX31" fmla="*/ 14800129 w 17031894"/>
              <a:gd name="connsiteY31" fmla="*/ 0 h 9604586"/>
              <a:gd name="connsiteX32" fmla="*/ 15557754 w 17031894"/>
              <a:gd name="connsiteY32" fmla="*/ 0 h 9604586"/>
              <a:gd name="connsiteX33" fmla="*/ 15804423 w 17031894"/>
              <a:gd name="connsiteY33" fmla="*/ 0 h 9604586"/>
              <a:gd name="connsiteX34" fmla="*/ 17031894 w 17031894"/>
              <a:gd name="connsiteY34" fmla="*/ 0 h 9604586"/>
              <a:gd name="connsiteX35" fmla="*/ 17031894 w 17031894"/>
              <a:gd name="connsiteY35" fmla="*/ 468930 h 9604586"/>
              <a:gd name="connsiteX36" fmla="*/ 17031894 w 17031894"/>
              <a:gd name="connsiteY36" fmla="*/ 841814 h 9604586"/>
              <a:gd name="connsiteX37" fmla="*/ 17031894 w 17031894"/>
              <a:gd name="connsiteY37" fmla="*/ 1310744 h 9604586"/>
              <a:gd name="connsiteX38" fmla="*/ 17031894 w 17031894"/>
              <a:gd name="connsiteY38" fmla="*/ 1971765 h 9604586"/>
              <a:gd name="connsiteX39" fmla="*/ 17031894 w 17031894"/>
              <a:gd name="connsiteY39" fmla="*/ 2248603 h 9604586"/>
              <a:gd name="connsiteX40" fmla="*/ 17031894 w 17031894"/>
              <a:gd name="connsiteY40" fmla="*/ 3005670 h 9604586"/>
              <a:gd name="connsiteX41" fmla="*/ 17031894 w 17031894"/>
              <a:gd name="connsiteY41" fmla="*/ 3474600 h 9604586"/>
              <a:gd name="connsiteX42" fmla="*/ 17031894 w 17031894"/>
              <a:gd name="connsiteY42" fmla="*/ 3847484 h 9604586"/>
              <a:gd name="connsiteX43" fmla="*/ 17031894 w 17031894"/>
              <a:gd name="connsiteY43" fmla="*/ 4316414 h 9604586"/>
              <a:gd name="connsiteX44" fmla="*/ 17031894 w 17031894"/>
              <a:gd name="connsiteY44" fmla="*/ 4689298 h 9604586"/>
              <a:gd name="connsiteX45" fmla="*/ 17031894 w 17031894"/>
              <a:gd name="connsiteY45" fmla="*/ 5062182 h 9604586"/>
              <a:gd name="connsiteX46" fmla="*/ 17031894 w 17031894"/>
              <a:gd name="connsiteY46" fmla="*/ 5435066 h 9604586"/>
              <a:gd name="connsiteX47" fmla="*/ 17031894 w 17031894"/>
              <a:gd name="connsiteY47" fmla="*/ 5711904 h 9604586"/>
              <a:gd name="connsiteX48" fmla="*/ 17031894 w 17031894"/>
              <a:gd name="connsiteY48" fmla="*/ 6372925 h 9604586"/>
              <a:gd name="connsiteX49" fmla="*/ 17031894 w 17031894"/>
              <a:gd name="connsiteY49" fmla="*/ 6745809 h 9604586"/>
              <a:gd name="connsiteX50" fmla="*/ 17031894 w 17031894"/>
              <a:gd name="connsiteY50" fmla="*/ 7502877 h 9604586"/>
              <a:gd name="connsiteX51" fmla="*/ 17031894 w 17031894"/>
              <a:gd name="connsiteY51" fmla="*/ 8163898 h 9604586"/>
              <a:gd name="connsiteX52" fmla="*/ 17031894 w 17031894"/>
              <a:gd name="connsiteY52" fmla="*/ 8632828 h 9604586"/>
              <a:gd name="connsiteX53" fmla="*/ 17031894 w 17031894"/>
              <a:gd name="connsiteY53" fmla="*/ 9101758 h 9604586"/>
              <a:gd name="connsiteX54" fmla="*/ 17031894 w 17031894"/>
              <a:gd name="connsiteY54" fmla="*/ 9604586 h 9604586"/>
              <a:gd name="connsiteX55" fmla="*/ 16955544 w 17031894"/>
              <a:gd name="connsiteY55" fmla="*/ 9604586 h 9604586"/>
              <a:gd name="connsiteX56" fmla="*/ 16538556 w 17031894"/>
              <a:gd name="connsiteY56" fmla="*/ 9604586 h 9604586"/>
              <a:gd name="connsiteX57" fmla="*/ 16291888 w 17031894"/>
              <a:gd name="connsiteY57" fmla="*/ 9604586 h 9604586"/>
              <a:gd name="connsiteX58" fmla="*/ 15534262 w 17031894"/>
              <a:gd name="connsiteY58" fmla="*/ 9604586 h 9604586"/>
              <a:gd name="connsiteX59" fmla="*/ 15117274 w 17031894"/>
              <a:gd name="connsiteY59" fmla="*/ 9604586 h 9604586"/>
              <a:gd name="connsiteX60" fmla="*/ 15040924 w 17031894"/>
              <a:gd name="connsiteY60" fmla="*/ 9604586 h 9604586"/>
              <a:gd name="connsiteX61" fmla="*/ 14453618 w 17031894"/>
              <a:gd name="connsiteY61" fmla="*/ 9604586 h 9604586"/>
              <a:gd name="connsiteX62" fmla="*/ 13695992 w 17031894"/>
              <a:gd name="connsiteY62" fmla="*/ 9604586 h 9604586"/>
              <a:gd name="connsiteX63" fmla="*/ 13449323 w 17031894"/>
              <a:gd name="connsiteY63" fmla="*/ 9604586 h 9604586"/>
              <a:gd name="connsiteX64" fmla="*/ 12691698 w 17031894"/>
              <a:gd name="connsiteY64" fmla="*/ 9604586 h 9604586"/>
              <a:gd name="connsiteX65" fmla="*/ 12274710 w 17031894"/>
              <a:gd name="connsiteY65" fmla="*/ 9604586 h 9604586"/>
              <a:gd name="connsiteX66" fmla="*/ 12198360 w 17031894"/>
              <a:gd name="connsiteY66" fmla="*/ 9604586 h 9604586"/>
              <a:gd name="connsiteX67" fmla="*/ 11611053 w 17031894"/>
              <a:gd name="connsiteY67" fmla="*/ 9604586 h 9604586"/>
              <a:gd name="connsiteX68" fmla="*/ 11364384 w 17031894"/>
              <a:gd name="connsiteY68" fmla="*/ 9604586 h 9604586"/>
              <a:gd name="connsiteX69" fmla="*/ 11117716 w 17031894"/>
              <a:gd name="connsiteY69" fmla="*/ 9604586 h 9604586"/>
              <a:gd name="connsiteX70" fmla="*/ 10189771 w 17031894"/>
              <a:gd name="connsiteY70" fmla="*/ 9604586 h 9604586"/>
              <a:gd name="connsiteX71" fmla="*/ 10113421 w 17031894"/>
              <a:gd name="connsiteY71" fmla="*/ 9604586 h 9604586"/>
              <a:gd name="connsiteX72" fmla="*/ 9866752 w 17031894"/>
              <a:gd name="connsiteY72" fmla="*/ 9604586 h 9604586"/>
              <a:gd name="connsiteX73" fmla="*/ 9449765 w 17031894"/>
              <a:gd name="connsiteY73" fmla="*/ 9604586 h 9604586"/>
              <a:gd name="connsiteX74" fmla="*/ 9373415 w 17031894"/>
              <a:gd name="connsiteY74" fmla="*/ 9604586 h 9604586"/>
              <a:gd name="connsiteX75" fmla="*/ 8786108 w 17031894"/>
              <a:gd name="connsiteY75" fmla="*/ 9604586 h 9604586"/>
              <a:gd name="connsiteX76" fmla="*/ 8709758 w 17031894"/>
              <a:gd name="connsiteY76" fmla="*/ 9604586 h 9604586"/>
              <a:gd name="connsiteX77" fmla="*/ 7781814 w 17031894"/>
              <a:gd name="connsiteY77" fmla="*/ 9604586 h 9604586"/>
              <a:gd name="connsiteX78" fmla="*/ 7364826 w 17031894"/>
              <a:gd name="connsiteY78" fmla="*/ 9604586 h 9604586"/>
              <a:gd name="connsiteX79" fmla="*/ 6607200 w 17031894"/>
              <a:gd name="connsiteY79" fmla="*/ 9604586 h 9604586"/>
              <a:gd name="connsiteX80" fmla="*/ 6019894 w 17031894"/>
              <a:gd name="connsiteY80" fmla="*/ 9604586 h 9604586"/>
              <a:gd name="connsiteX81" fmla="*/ 5943544 w 17031894"/>
              <a:gd name="connsiteY81" fmla="*/ 9604586 h 9604586"/>
              <a:gd name="connsiteX82" fmla="*/ 5526556 w 17031894"/>
              <a:gd name="connsiteY82" fmla="*/ 9604586 h 9604586"/>
              <a:gd name="connsiteX83" fmla="*/ 4598611 w 17031894"/>
              <a:gd name="connsiteY83" fmla="*/ 9604586 h 9604586"/>
              <a:gd name="connsiteX84" fmla="*/ 4522262 w 17031894"/>
              <a:gd name="connsiteY84" fmla="*/ 9604586 h 9604586"/>
              <a:gd name="connsiteX85" fmla="*/ 3764636 w 17031894"/>
              <a:gd name="connsiteY85" fmla="*/ 9604586 h 9604586"/>
              <a:gd name="connsiteX86" fmla="*/ 2836691 w 17031894"/>
              <a:gd name="connsiteY86" fmla="*/ 9604586 h 9604586"/>
              <a:gd name="connsiteX87" fmla="*/ 1908747 w 17031894"/>
              <a:gd name="connsiteY87" fmla="*/ 9604586 h 9604586"/>
              <a:gd name="connsiteX88" fmla="*/ 1321440 w 17031894"/>
              <a:gd name="connsiteY88" fmla="*/ 9604586 h 9604586"/>
              <a:gd name="connsiteX89" fmla="*/ 1245090 w 17031894"/>
              <a:gd name="connsiteY89" fmla="*/ 9604586 h 9604586"/>
              <a:gd name="connsiteX90" fmla="*/ 657783 w 17031894"/>
              <a:gd name="connsiteY90" fmla="*/ 9604586 h 9604586"/>
              <a:gd name="connsiteX91" fmla="*/ 0 w 17031894"/>
              <a:gd name="connsiteY91" fmla="*/ 9604586 h 9604586"/>
              <a:gd name="connsiteX92" fmla="*/ 0 w 17031894"/>
              <a:gd name="connsiteY92" fmla="*/ 9039610 h 9604586"/>
              <a:gd name="connsiteX93" fmla="*/ 0 w 17031894"/>
              <a:gd name="connsiteY93" fmla="*/ 8762772 h 9604586"/>
              <a:gd name="connsiteX94" fmla="*/ 0 w 17031894"/>
              <a:gd name="connsiteY94" fmla="*/ 8293842 h 9604586"/>
              <a:gd name="connsiteX95" fmla="*/ 0 w 17031894"/>
              <a:gd name="connsiteY95" fmla="*/ 8017004 h 9604586"/>
              <a:gd name="connsiteX96" fmla="*/ 0 w 17031894"/>
              <a:gd name="connsiteY96" fmla="*/ 7644121 h 9604586"/>
              <a:gd name="connsiteX97" fmla="*/ 0 w 17031894"/>
              <a:gd name="connsiteY97" fmla="*/ 7367282 h 9604586"/>
              <a:gd name="connsiteX98" fmla="*/ 0 w 17031894"/>
              <a:gd name="connsiteY98" fmla="*/ 6802307 h 9604586"/>
              <a:gd name="connsiteX99" fmla="*/ 0 w 17031894"/>
              <a:gd name="connsiteY99" fmla="*/ 6333377 h 9604586"/>
              <a:gd name="connsiteX100" fmla="*/ 0 w 17031894"/>
              <a:gd name="connsiteY100" fmla="*/ 6056539 h 9604586"/>
              <a:gd name="connsiteX101" fmla="*/ 0 w 17031894"/>
              <a:gd name="connsiteY101" fmla="*/ 5491563 h 9604586"/>
              <a:gd name="connsiteX102" fmla="*/ 0 w 17031894"/>
              <a:gd name="connsiteY102" fmla="*/ 5214725 h 9604586"/>
              <a:gd name="connsiteX103" fmla="*/ 0 w 17031894"/>
              <a:gd name="connsiteY103" fmla="*/ 4937887 h 9604586"/>
              <a:gd name="connsiteX104" fmla="*/ 0 w 17031894"/>
              <a:gd name="connsiteY104" fmla="*/ 4468957 h 9604586"/>
              <a:gd name="connsiteX105" fmla="*/ 0 w 17031894"/>
              <a:gd name="connsiteY105" fmla="*/ 3807936 h 9604586"/>
              <a:gd name="connsiteX106" fmla="*/ 0 w 17031894"/>
              <a:gd name="connsiteY106" fmla="*/ 3146914 h 9604586"/>
              <a:gd name="connsiteX107" fmla="*/ 0 w 17031894"/>
              <a:gd name="connsiteY107" fmla="*/ 2774030 h 9604586"/>
              <a:gd name="connsiteX108" fmla="*/ 0 w 17031894"/>
              <a:gd name="connsiteY108" fmla="*/ 2016963 h 9604586"/>
              <a:gd name="connsiteX109" fmla="*/ 0 w 17031894"/>
              <a:gd name="connsiteY109" fmla="*/ 1740125 h 9604586"/>
              <a:gd name="connsiteX110" fmla="*/ 0 w 17031894"/>
              <a:gd name="connsiteY110" fmla="*/ 983058 h 9604586"/>
              <a:gd name="connsiteX111" fmla="*/ 0 w 17031894"/>
              <a:gd name="connsiteY111" fmla="*/ 0 h 9604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17031894" h="9604586" extrusionOk="0">
                <a:moveTo>
                  <a:pt x="0" y="0"/>
                </a:moveTo>
                <a:cubicBezTo>
                  <a:pt x="53068" y="-27231"/>
                  <a:pt x="194298" y="15281"/>
                  <a:pt x="246669" y="0"/>
                </a:cubicBezTo>
                <a:cubicBezTo>
                  <a:pt x="299040" y="-15281"/>
                  <a:pt x="633932" y="67728"/>
                  <a:pt x="1004294" y="0"/>
                </a:cubicBezTo>
                <a:cubicBezTo>
                  <a:pt x="1374656" y="-67728"/>
                  <a:pt x="1272854" y="6858"/>
                  <a:pt x="1421282" y="0"/>
                </a:cubicBezTo>
                <a:cubicBezTo>
                  <a:pt x="1569710" y="-6858"/>
                  <a:pt x="1926431" y="61868"/>
                  <a:pt x="2178908" y="0"/>
                </a:cubicBezTo>
                <a:cubicBezTo>
                  <a:pt x="2431385" y="-61868"/>
                  <a:pt x="2234136" y="5039"/>
                  <a:pt x="2255258" y="0"/>
                </a:cubicBezTo>
                <a:cubicBezTo>
                  <a:pt x="2276380" y="-5039"/>
                  <a:pt x="2762170" y="52224"/>
                  <a:pt x="3183202" y="0"/>
                </a:cubicBezTo>
                <a:cubicBezTo>
                  <a:pt x="3604234" y="-52224"/>
                  <a:pt x="3226675" y="6348"/>
                  <a:pt x="3259552" y="0"/>
                </a:cubicBezTo>
                <a:cubicBezTo>
                  <a:pt x="3292429" y="-6348"/>
                  <a:pt x="3412640" y="19418"/>
                  <a:pt x="3506221" y="0"/>
                </a:cubicBezTo>
                <a:cubicBezTo>
                  <a:pt x="3599802" y="-19418"/>
                  <a:pt x="3696828" y="10693"/>
                  <a:pt x="3752890" y="0"/>
                </a:cubicBezTo>
                <a:cubicBezTo>
                  <a:pt x="3808952" y="-10693"/>
                  <a:pt x="3798664" y="459"/>
                  <a:pt x="3829240" y="0"/>
                </a:cubicBezTo>
                <a:cubicBezTo>
                  <a:pt x="3859816" y="-459"/>
                  <a:pt x="4121404" y="29222"/>
                  <a:pt x="4246227" y="0"/>
                </a:cubicBezTo>
                <a:cubicBezTo>
                  <a:pt x="4371050" y="-29222"/>
                  <a:pt x="4495950" y="37918"/>
                  <a:pt x="4663215" y="0"/>
                </a:cubicBezTo>
                <a:cubicBezTo>
                  <a:pt x="4830480" y="-37918"/>
                  <a:pt x="5171951" y="84815"/>
                  <a:pt x="5591160" y="0"/>
                </a:cubicBezTo>
                <a:cubicBezTo>
                  <a:pt x="6010369" y="-84815"/>
                  <a:pt x="5802958" y="13698"/>
                  <a:pt x="6008147" y="0"/>
                </a:cubicBezTo>
                <a:cubicBezTo>
                  <a:pt x="6213336" y="-13698"/>
                  <a:pt x="6140457" y="21537"/>
                  <a:pt x="6254816" y="0"/>
                </a:cubicBezTo>
                <a:cubicBezTo>
                  <a:pt x="6369175" y="-21537"/>
                  <a:pt x="6480827" y="7771"/>
                  <a:pt x="6671804" y="0"/>
                </a:cubicBezTo>
                <a:cubicBezTo>
                  <a:pt x="6862781" y="-7771"/>
                  <a:pt x="7109430" y="62520"/>
                  <a:pt x="7429430" y="0"/>
                </a:cubicBezTo>
                <a:cubicBezTo>
                  <a:pt x="7749430" y="-62520"/>
                  <a:pt x="7644789" y="44134"/>
                  <a:pt x="7846417" y="0"/>
                </a:cubicBezTo>
                <a:cubicBezTo>
                  <a:pt x="8048045" y="-44134"/>
                  <a:pt x="8481892" y="48218"/>
                  <a:pt x="8774362" y="0"/>
                </a:cubicBezTo>
                <a:cubicBezTo>
                  <a:pt x="9066832" y="-48218"/>
                  <a:pt x="9167257" y="11995"/>
                  <a:pt x="9361669" y="0"/>
                </a:cubicBezTo>
                <a:cubicBezTo>
                  <a:pt x="9556081" y="-11995"/>
                  <a:pt x="9539448" y="4165"/>
                  <a:pt x="9608337" y="0"/>
                </a:cubicBezTo>
                <a:cubicBezTo>
                  <a:pt x="9677226" y="-4165"/>
                  <a:pt x="10018027" y="42257"/>
                  <a:pt x="10365963" y="0"/>
                </a:cubicBezTo>
                <a:cubicBezTo>
                  <a:pt x="10713899" y="-42257"/>
                  <a:pt x="10957226" y="37290"/>
                  <a:pt x="11293908" y="0"/>
                </a:cubicBezTo>
                <a:cubicBezTo>
                  <a:pt x="11630590" y="-37290"/>
                  <a:pt x="11422090" y="9631"/>
                  <a:pt x="11540576" y="0"/>
                </a:cubicBezTo>
                <a:cubicBezTo>
                  <a:pt x="11659062" y="-9631"/>
                  <a:pt x="11824145" y="29401"/>
                  <a:pt x="11957564" y="0"/>
                </a:cubicBezTo>
                <a:cubicBezTo>
                  <a:pt x="12090983" y="-29401"/>
                  <a:pt x="12261845" y="48786"/>
                  <a:pt x="12544871" y="0"/>
                </a:cubicBezTo>
                <a:cubicBezTo>
                  <a:pt x="12827897" y="-48786"/>
                  <a:pt x="12712181" y="13417"/>
                  <a:pt x="12791540" y="0"/>
                </a:cubicBezTo>
                <a:cubicBezTo>
                  <a:pt x="12870899" y="-13417"/>
                  <a:pt x="12834111" y="5998"/>
                  <a:pt x="12867890" y="0"/>
                </a:cubicBezTo>
                <a:cubicBezTo>
                  <a:pt x="12901669" y="-5998"/>
                  <a:pt x="13055895" y="23510"/>
                  <a:pt x="13114558" y="0"/>
                </a:cubicBezTo>
                <a:cubicBezTo>
                  <a:pt x="13173221" y="-23510"/>
                  <a:pt x="13845008" y="79800"/>
                  <a:pt x="14042503" y="0"/>
                </a:cubicBezTo>
                <a:cubicBezTo>
                  <a:pt x="14239998" y="-79800"/>
                  <a:pt x="14614043" y="83249"/>
                  <a:pt x="14800129" y="0"/>
                </a:cubicBezTo>
                <a:cubicBezTo>
                  <a:pt x="14986215" y="-83249"/>
                  <a:pt x="15385914" y="9036"/>
                  <a:pt x="15557754" y="0"/>
                </a:cubicBezTo>
                <a:cubicBezTo>
                  <a:pt x="15729594" y="-9036"/>
                  <a:pt x="15747225" y="6908"/>
                  <a:pt x="15804423" y="0"/>
                </a:cubicBezTo>
                <a:cubicBezTo>
                  <a:pt x="15861621" y="-6908"/>
                  <a:pt x="16752092" y="102940"/>
                  <a:pt x="17031894" y="0"/>
                </a:cubicBezTo>
                <a:cubicBezTo>
                  <a:pt x="17056192" y="160289"/>
                  <a:pt x="17005789" y="235814"/>
                  <a:pt x="17031894" y="468930"/>
                </a:cubicBezTo>
                <a:cubicBezTo>
                  <a:pt x="17057999" y="702046"/>
                  <a:pt x="17028853" y="722125"/>
                  <a:pt x="17031894" y="841814"/>
                </a:cubicBezTo>
                <a:cubicBezTo>
                  <a:pt x="17034935" y="961503"/>
                  <a:pt x="16992272" y="1081814"/>
                  <a:pt x="17031894" y="1310744"/>
                </a:cubicBezTo>
                <a:cubicBezTo>
                  <a:pt x="17071516" y="1539674"/>
                  <a:pt x="17008427" y="1813828"/>
                  <a:pt x="17031894" y="1971765"/>
                </a:cubicBezTo>
                <a:cubicBezTo>
                  <a:pt x="17055361" y="2129702"/>
                  <a:pt x="17017490" y="2135441"/>
                  <a:pt x="17031894" y="2248603"/>
                </a:cubicBezTo>
                <a:cubicBezTo>
                  <a:pt x="17046298" y="2361765"/>
                  <a:pt x="16977113" y="2760302"/>
                  <a:pt x="17031894" y="3005670"/>
                </a:cubicBezTo>
                <a:cubicBezTo>
                  <a:pt x="17086675" y="3251038"/>
                  <a:pt x="17016744" y="3294163"/>
                  <a:pt x="17031894" y="3474600"/>
                </a:cubicBezTo>
                <a:cubicBezTo>
                  <a:pt x="17047044" y="3655037"/>
                  <a:pt x="17014365" y="3683671"/>
                  <a:pt x="17031894" y="3847484"/>
                </a:cubicBezTo>
                <a:cubicBezTo>
                  <a:pt x="17049423" y="4011297"/>
                  <a:pt x="17019515" y="4155090"/>
                  <a:pt x="17031894" y="4316414"/>
                </a:cubicBezTo>
                <a:cubicBezTo>
                  <a:pt x="17044273" y="4477738"/>
                  <a:pt x="17028757" y="4545199"/>
                  <a:pt x="17031894" y="4689298"/>
                </a:cubicBezTo>
                <a:cubicBezTo>
                  <a:pt x="17035031" y="4833397"/>
                  <a:pt x="17005030" y="4957713"/>
                  <a:pt x="17031894" y="5062182"/>
                </a:cubicBezTo>
                <a:cubicBezTo>
                  <a:pt x="17058758" y="5166651"/>
                  <a:pt x="17031619" y="5326000"/>
                  <a:pt x="17031894" y="5435066"/>
                </a:cubicBezTo>
                <a:cubicBezTo>
                  <a:pt x="17032169" y="5544132"/>
                  <a:pt x="17005545" y="5585809"/>
                  <a:pt x="17031894" y="5711904"/>
                </a:cubicBezTo>
                <a:cubicBezTo>
                  <a:pt x="17058243" y="5837999"/>
                  <a:pt x="17009103" y="6109770"/>
                  <a:pt x="17031894" y="6372925"/>
                </a:cubicBezTo>
                <a:cubicBezTo>
                  <a:pt x="17054685" y="6636080"/>
                  <a:pt x="17007534" y="6633500"/>
                  <a:pt x="17031894" y="6745809"/>
                </a:cubicBezTo>
                <a:cubicBezTo>
                  <a:pt x="17056254" y="6858118"/>
                  <a:pt x="16942224" y="7258558"/>
                  <a:pt x="17031894" y="7502877"/>
                </a:cubicBezTo>
                <a:cubicBezTo>
                  <a:pt x="17121564" y="7747196"/>
                  <a:pt x="17015231" y="7948033"/>
                  <a:pt x="17031894" y="8163898"/>
                </a:cubicBezTo>
                <a:cubicBezTo>
                  <a:pt x="17048557" y="8379763"/>
                  <a:pt x="17001192" y="8406107"/>
                  <a:pt x="17031894" y="8632828"/>
                </a:cubicBezTo>
                <a:cubicBezTo>
                  <a:pt x="17062596" y="8859549"/>
                  <a:pt x="17021806" y="8957225"/>
                  <a:pt x="17031894" y="9101758"/>
                </a:cubicBezTo>
                <a:cubicBezTo>
                  <a:pt x="17041982" y="9246291"/>
                  <a:pt x="16994043" y="9496974"/>
                  <a:pt x="17031894" y="9604586"/>
                </a:cubicBezTo>
                <a:cubicBezTo>
                  <a:pt x="17002862" y="9606114"/>
                  <a:pt x="16977422" y="9601407"/>
                  <a:pt x="16955544" y="9604586"/>
                </a:cubicBezTo>
                <a:cubicBezTo>
                  <a:pt x="16933666" y="9607765"/>
                  <a:pt x="16744936" y="9585713"/>
                  <a:pt x="16538556" y="9604586"/>
                </a:cubicBezTo>
                <a:cubicBezTo>
                  <a:pt x="16332176" y="9623459"/>
                  <a:pt x="16397348" y="9575852"/>
                  <a:pt x="16291888" y="9604586"/>
                </a:cubicBezTo>
                <a:cubicBezTo>
                  <a:pt x="16186428" y="9633320"/>
                  <a:pt x="15714145" y="9579648"/>
                  <a:pt x="15534262" y="9604586"/>
                </a:cubicBezTo>
                <a:cubicBezTo>
                  <a:pt x="15354379" y="9629524"/>
                  <a:pt x="15309967" y="9594428"/>
                  <a:pt x="15117274" y="9604586"/>
                </a:cubicBezTo>
                <a:cubicBezTo>
                  <a:pt x="14924581" y="9614744"/>
                  <a:pt x="15074156" y="9602065"/>
                  <a:pt x="15040924" y="9604586"/>
                </a:cubicBezTo>
                <a:cubicBezTo>
                  <a:pt x="15007692" y="9607107"/>
                  <a:pt x="14732580" y="9590263"/>
                  <a:pt x="14453618" y="9604586"/>
                </a:cubicBezTo>
                <a:cubicBezTo>
                  <a:pt x="14174656" y="9618909"/>
                  <a:pt x="14069562" y="9560040"/>
                  <a:pt x="13695992" y="9604586"/>
                </a:cubicBezTo>
                <a:cubicBezTo>
                  <a:pt x="13322422" y="9649132"/>
                  <a:pt x="13566060" y="9600155"/>
                  <a:pt x="13449323" y="9604586"/>
                </a:cubicBezTo>
                <a:cubicBezTo>
                  <a:pt x="13332586" y="9609017"/>
                  <a:pt x="13034871" y="9515022"/>
                  <a:pt x="12691698" y="9604586"/>
                </a:cubicBezTo>
                <a:cubicBezTo>
                  <a:pt x="12348526" y="9694150"/>
                  <a:pt x="12359334" y="9568174"/>
                  <a:pt x="12274710" y="9604586"/>
                </a:cubicBezTo>
                <a:cubicBezTo>
                  <a:pt x="12190086" y="9640998"/>
                  <a:pt x="12216289" y="9597953"/>
                  <a:pt x="12198360" y="9604586"/>
                </a:cubicBezTo>
                <a:cubicBezTo>
                  <a:pt x="12180431" y="9611219"/>
                  <a:pt x="11828636" y="9597139"/>
                  <a:pt x="11611053" y="9604586"/>
                </a:cubicBezTo>
                <a:cubicBezTo>
                  <a:pt x="11393470" y="9612033"/>
                  <a:pt x="11483222" y="9583187"/>
                  <a:pt x="11364384" y="9604586"/>
                </a:cubicBezTo>
                <a:cubicBezTo>
                  <a:pt x="11245546" y="9625985"/>
                  <a:pt x="11221086" y="9587245"/>
                  <a:pt x="11117716" y="9604586"/>
                </a:cubicBezTo>
                <a:cubicBezTo>
                  <a:pt x="11014346" y="9621927"/>
                  <a:pt x="10583532" y="9568402"/>
                  <a:pt x="10189771" y="9604586"/>
                </a:cubicBezTo>
                <a:cubicBezTo>
                  <a:pt x="9796011" y="9640770"/>
                  <a:pt x="10144245" y="9595451"/>
                  <a:pt x="10113421" y="9604586"/>
                </a:cubicBezTo>
                <a:cubicBezTo>
                  <a:pt x="10082597" y="9613721"/>
                  <a:pt x="9960548" y="9587298"/>
                  <a:pt x="9866752" y="9604586"/>
                </a:cubicBezTo>
                <a:cubicBezTo>
                  <a:pt x="9772956" y="9621874"/>
                  <a:pt x="9571447" y="9601595"/>
                  <a:pt x="9449765" y="9604586"/>
                </a:cubicBezTo>
                <a:cubicBezTo>
                  <a:pt x="9328083" y="9607577"/>
                  <a:pt x="9390622" y="9602804"/>
                  <a:pt x="9373415" y="9604586"/>
                </a:cubicBezTo>
                <a:cubicBezTo>
                  <a:pt x="9356208" y="9606368"/>
                  <a:pt x="9043597" y="9559248"/>
                  <a:pt x="8786108" y="9604586"/>
                </a:cubicBezTo>
                <a:cubicBezTo>
                  <a:pt x="8528619" y="9649924"/>
                  <a:pt x="8739126" y="9598589"/>
                  <a:pt x="8709758" y="9604586"/>
                </a:cubicBezTo>
                <a:cubicBezTo>
                  <a:pt x="8680390" y="9610583"/>
                  <a:pt x="8219973" y="9493985"/>
                  <a:pt x="7781814" y="9604586"/>
                </a:cubicBezTo>
                <a:cubicBezTo>
                  <a:pt x="7343655" y="9715187"/>
                  <a:pt x="7549055" y="9556008"/>
                  <a:pt x="7364826" y="9604586"/>
                </a:cubicBezTo>
                <a:cubicBezTo>
                  <a:pt x="7180597" y="9653164"/>
                  <a:pt x="6940885" y="9583644"/>
                  <a:pt x="6607200" y="9604586"/>
                </a:cubicBezTo>
                <a:cubicBezTo>
                  <a:pt x="6273515" y="9625528"/>
                  <a:pt x="6198702" y="9575544"/>
                  <a:pt x="6019894" y="9604586"/>
                </a:cubicBezTo>
                <a:cubicBezTo>
                  <a:pt x="5841086" y="9633628"/>
                  <a:pt x="5967220" y="9596737"/>
                  <a:pt x="5943544" y="9604586"/>
                </a:cubicBezTo>
                <a:cubicBezTo>
                  <a:pt x="5919868" y="9612435"/>
                  <a:pt x="5721194" y="9578999"/>
                  <a:pt x="5526556" y="9604586"/>
                </a:cubicBezTo>
                <a:cubicBezTo>
                  <a:pt x="5331918" y="9630173"/>
                  <a:pt x="4994303" y="9520040"/>
                  <a:pt x="4598611" y="9604586"/>
                </a:cubicBezTo>
                <a:cubicBezTo>
                  <a:pt x="4202919" y="9689132"/>
                  <a:pt x="4550499" y="9598889"/>
                  <a:pt x="4522262" y="9604586"/>
                </a:cubicBezTo>
                <a:cubicBezTo>
                  <a:pt x="4494025" y="9610283"/>
                  <a:pt x="4055828" y="9594714"/>
                  <a:pt x="3764636" y="9604586"/>
                </a:cubicBezTo>
                <a:cubicBezTo>
                  <a:pt x="3473444" y="9614458"/>
                  <a:pt x="3061058" y="9590498"/>
                  <a:pt x="2836691" y="9604586"/>
                </a:cubicBezTo>
                <a:cubicBezTo>
                  <a:pt x="2612325" y="9618674"/>
                  <a:pt x="2362550" y="9531916"/>
                  <a:pt x="1908747" y="9604586"/>
                </a:cubicBezTo>
                <a:cubicBezTo>
                  <a:pt x="1454944" y="9677256"/>
                  <a:pt x="1564741" y="9554926"/>
                  <a:pt x="1321440" y="9604586"/>
                </a:cubicBezTo>
                <a:cubicBezTo>
                  <a:pt x="1078139" y="9654246"/>
                  <a:pt x="1268331" y="9601143"/>
                  <a:pt x="1245090" y="9604586"/>
                </a:cubicBezTo>
                <a:cubicBezTo>
                  <a:pt x="1221849" y="9608029"/>
                  <a:pt x="939018" y="9601220"/>
                  <a:pt x="657783" y="9604586"/>
                </a:cubicBezTo>
                <a:cubicBezTo>
                  <a:pt x="376548" y="9607952"/>
                  <a:pt x="313555" y="9587233"/>
                  <a:pt x="0" y="9604586"/>
                </a:cubicBezTo>
                <a:cubicBezTo>
                  <a:pt x="-3394" y="9328916"/>
                  <a:pt x="52549" y="9259547"/>
                  <a:pt x="0" y="9039610"/>
                </a:cubicBezTo>
                <a:cubicBezTo>
                  <a:pt x="-52549" y="8819673"/>
                  <a:pt x="31006" y="8899415"/>
                  <a:pt x="0" y="8762772"/>
                </a:cubicBezTo>
                <a:cubicBezTo>
                  <a:pt x="-31006" y="8626129"/>
                  <a:pt x="3849" y="8406460"/>
                  <a:pt x="0" y="8293842"/>
                </a:cubicBezTo>
                <a:cubicBezTo>
                  <a:pt x="-3849" y="8181224"/>
                  <a:pt x="20884" y="8116936"/>
                  <a:pt x="0" y="8017004"/>
                </a:cubicBezTo>
                <a:cubicBezTo>
                  <a:pt x="-20884" y="7917072"/>
                  <a:pt x="1085" y="7758062"/>
                  <a:pt x="0" y="7644121"/>
                </a:cubicBezTo>
                <a:cubicBezTo>
                  <a:pt x="-1085" y="7530180"/>
                  <a:pt x="27" y="7446868"/>
                  <a:pt x="0" y="7367282"/>
                </a:cubicBezTo>
                <a:cubicBezTo>
                  <a:pt x="-27" y="7287696"/>
                  <a:pt x="21012" y="6971289"/>
                  <a:pt x="0" y="6802307"/>
                </a:cubicBezTo>
                <a:cubicBezTo>
                  <a:pt x="-21012" y="6633325"/>
                  <a:pt x="30469" y="6484039"/>
                  <a:pt x="0" y="6333377"/>
                </a:cubicBezTo>
                <a:cubicBezTo>
                  <a:pt x="-30469" y="6182715"/>
                  <a:pt x="32512" y="6173916"/>
                  <a:pt x="0" y="6056539"/>
                </a:cubicBezTo>
                <a:cubicBezTo>
                  <a:pt x="-32512" y="5939162"/>
                  <a:pt x="6061" y="5752509"/>
                  <a:pt x="0" y="5491563"/>
                </a:cubicBezTo>
                <a:cubicBezTo>
                  <a:pt x="-6061" y="5230617"/>
                  <a:pt x="21264" y="5346560"/>
                  <a:pt x="0" y="5214725"/>
                </a:cubicBezTo>
                <a:cubicBezTo>
                  <a:pt x="-21264" y="5082890"/>
                  <a:pt x="23343" y="5073642"/>
                  <a:pt x="0" y="4937887"/>
                </a:cubicBezTo>
                <a:cubicBezTo>
                  <a:pt x="-23343" y="4802132"/>
                  <a:pt x="22127" y="4685608"/>
                  <a:pt x="0" y="4468957"/>
                </a:cubicBezTo>
                <a:cubicBezTo>
                  <a:pt x="-22127" y="4252306"/>
                  <a:pt x="40290" y="4125465"/>
                  <a:pt x="0" y="3807936"/>
                </a:cubicBezTo>
                <a:cubicBezTo>
                  <a:pt x="-40290" y="3490407"/>
                  <a:pt x="16810" y="3292538"/>
                  <a:pt x="0" y="3146914"/>
                </a:cubicBezTo>
                <a:cubicBezTo>
                  <a:pt x="-16810" y="3001290"/>
                  <a:pt x="20604" y="2867096"/>
                  <a:pt x="0" y="2774030"/>
                </a:cubicBezTo>
                <a:cubicBezTo>
                  <a:pt x="-20604" y="2680964"/>
                  <a:pt x="18385" y="2302735"/>
                  <a:pt x="0" y="2016963"/>
                </a:cubicBezTo>
                <a:cubicBezTo>
                  <a:pt x="-18385" y="1731191"/>
                  <a:pt x="1777" y="1844852"/>
                  <a:pt x="0" y="1740125"/>
                </a:cubicBezTo>
                <a:cubicBezTo>
                  <a:pt x="-1777" y="1635398"/>
                  <a:pt x="20319" y="1174603"/>
                  <a:pt x="0" y="983058"/>
                </a:cubicBezTo>
                <a:cubicBezTo>
                  <a:pt x="-20319" y="791513"/>
                  <a:pt x="109374" y="311252"/>
                  <a:pt x="0" y="0"/>
                </a:cubicBezTo>
                <a:close/>
              </a:path>
            </a:pathLst>
          </a:custGeom>
          <a:noFill/>
          <a:ln w="193675" cmpd="thickThin">
            <a:solidFill>
              <a:schemeClr val="accent2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13447877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E40EB1A-EB83-31C4-8131-AAEE43C5EA1C}"/>
              </a:ext>
            </a:extLst>
          </p:cNvPr>
          <p:cNvGrpSpPr/>
          <p:nvPr/>
        </p:nvGrpSpPr>
        <p:grpSpPr>
          <a:xfrm>
            <a:off x="0" y="83808"/>
            <a:ext cx="17408259" cy="9750621"/>
            <a:chOff x="0" y="83808"/>
            <a:chExt cx="17408259" cy="975062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E226429-FB0B-C55A-8A53-394BB58593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9014"/>
              <a:ext cx="1289076" cy="1344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48051E4-0A36-D1A9-8ADE-5179CC31DE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80804" y="83808"/>
              <a:ext cx="1289076" cy="1344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BFCA9DF-7DED-33ED-96E1-43B0B5411D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490396"/>
              <a:ext cx="1289076" cy="1344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C6594FC-DDBC-9173-465A-56868B6FE3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19183" y="8490396"/>
              <a:ext cx="1289076" cy="1344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055531D-EBE0-A718-2EE6-2D14A0D30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0642" y="4052915"/>
            <a:ext cx="11382749" cy="1037541"/>
          </a:xfrm>
          <a:noFill/>
        </p:spPr>
        <p:txBody>
          <a:bodyPr>
            <a:noAutofit/>
          </a:bodyPr>
          <a:lstStyle/>
          <a:p>
            <a:r>
              <a:rPr lang="en-US" sz="29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Thank You !</a:t>
            </a:r>
          </a:p>
        </p:txBody>
      </p:sp>
    </p:spTree>
    <p:extLst>
      <p:ext uri="{BB962C8B-B14F-4D97-AF65-F5344CB8AC3E}">
        <p14:creationId xmlns:p14="http://schemas.microsoft.com/office/powerpoint/2010/main" val="3545176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3AF9D63-383A-B07E-B1B7-281D6459D51A}"/>
              </a:ext>
            </a:extLst>
          </p:cNvPr>
          <p:cNvSpPr/>
          <p:nvPr/>
        </p:nvSpPr>
        <p:spPr>
          <a:xfrm>
            <a:off x="3832909" y="3605553"/>
            <a:ext cx="9674443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0" b="1" dirty="0">
                <a:ln w="0"/>
                <a:solidFill>
                  <a:srgbClr val="0070C0"/>
                </a:solidFill>
                <a:latin typeface="Century Gothic" panose="020B0502020202020204" pitchFamily="34" charset="0"/>
              </a:rPr>
              <a:t>Opener</a:t>
            </a:r>
            <a:endParaRPr lang="en-US" sz="20000" b="1" cap="none" spc="0" dirty="0">
              <a:ln w="0"/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A84B0B2-E028-0F5C-A8BB-0B1A715EB469}"/>
              </a:ext>
            </a:extLst>
          </p:cNvPr>
          <p:cNvGrpSpPr/>
          <p:nvPr/>
        </p:nvGrpSpPr>
        <p:grpSpPr>
          <a:xfrm>
            <a:off x="-63632" y="0"/>
            <a:ext cx="17476810" cy="9764811"/>
            <a:chOff x="-63632" y="0"/>
            <a:chExt cx="17476810" cy="9764811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FAB6F73-69BB-8B39-A765-EB3A267629EF}"/>
                </a:ext>
              </a:extLst>
            </p:cNvPr>
            <p:cNvGrpSpPr/>
            <p:nvPr/>
          </p:nvGrpSpPr>
          <p:grpSpPr>
            <a:xfrm>
              <a:off x="0" y="146266"/>
              <a:ext cx="17190720" cy="9454934"/>
              <a:chOff x="0" y="149014"/>
              <a:chExt cx="17190720" cy="9604586"/>
            </a:xfrm>
          </p:grpSpPr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66677E2-E2D4-1302-7C2D-9274CC4672D7}"/>
                  </a:ext>
                </a:extLst>
              </p:cNvPr>
              <p:cNvSpPr/>
              <p:nvPr/>
            </p:nvSpPr>
            <p:spPr>
              <a:xfrm>
                <a:off x="158826" y="149014"/>
                <a:ext cx="17031894" cy="9604586"/>
              </a:xfrm>
              <a:custGeom>
                <a:avLst/>
                <a:gdLst>
                  <a:gd name="connsiteX0" fmla="*/ 0 w 17031894"/>
                  <a:gd name="connsiteY0" fmla="*/ 0 h 9604586"/>
                  <a:gd name="connsiteX1" fmla="*/ 246669 w 17031894"/>
                  <a:gd name="connsiteY1" fmla="*/ 0 h 9604586"/>
                  <a:gd name="connsiteX2" fmla="*/ 1004294 w 17031894"/>
                  <a:gd name="connsiteY2" fmla="*/ 0 h 9604586"/>
                  <a:gd name="connsiteX3" fmla="*/ 1421282 w 17031894"/>
                  <a:gd name="connsiteY3" fmla="*/ 0 h 9604586"/>
                  <a:gd name="connsiteX4" fmla="*/ 2178908 w 17031894"/>
                  <a:gd name="connsiteY4" fmla="*/ 0 h 9604586"/>
                  <a:gd name="connsiteX5" fmla="*/ 2255258 w 17031894"/>
                  <a:gd name="connsiteY5" fmla="*/ 0 h 9604586"/>
                  <a:gd name="connsiteX6" fmla="*/ 3183202 w 17031894"/>
                  <a:gd name="connsiteY6" fmla="*/ 0 h 9604586"/>
                  <a:gd name="connsiteX7" fmla="*/ 3259552 w 17031894"/>
                  <a:gd name="connsiteY7" fmla="*/ 0 h 9604586"/>
                  <a:gd name="connsiteX8" fmla="*/ 3506221 w 17031894"/>
                  <a:gd name="connsiteY8" fmla="*/ 0 h 9604586"/>
                  <a:gd name="connsiteX9" fmla="*/ 3752890 w 17031894"/>
                  <a:gd name="connsiteY9" fmla="*/ 0 h 9604586"/>
                  <a:gd name="connsiteX10" fmla="*/ 3829240 w 17031894"/>
                  <a:gd name="connsiteY10" fmla="*/ 0 h 9604586"/>
                  <a:gd name="connsiteX11" fmla="*/ 4246227 w 17031894"/>
                  <a:gd name="connsiteY11" fmla="*/ 0 h 9604586"/>
                  <a:gd name="connsiteX12" fmla="*/ 4663215 w 17031894"/>
                  <a:gd name="connsiteY12" fmla="*/ 0 h 9604586"/>
                  <a:gd name="connsiteX13" fmla="*/ 5591160 w 17031894"/>
                  <a:gd name="connsiteY13" fmla="*/ 0 h 9604586"/>
                  <a:gd name="connsiteX14" fmla="*/ 6008147 w 17031894"/>
                  <a:gd name="connsiteY14" fmla="*/ 0 h 9604586"/>
                  <a:gd name="connsiteX15" fmla="*/ 6254816 w 17031894"/>
                  <a:gd name="connsiteY15" fmla="*/ 0 h 9604586"/>
                  <a:gd name="connsiteX16" fmla="*/ 6671804 w 17031894"/>
                  <a:gd name="connsiteY16" fmla="*/ 0 h 9604586"/>
                  <a:gd name="connsiteX17" fmla="*/ 7429430 w 17031894"/>
                  <a:gd name="connsiteY17" fmla="*/ 0 h 9604586"/>
                  <a:gd name="connsiteX18" fmla="*/ 7846417 w 17031894"/>
                  <a:gd name="connsiteY18" fmla="*/ 0 h 9604586"/>
                  <a:gd name="connsiteX19" fmla="*/ 8774362 w 17031894"/>
                  <a:gd name="connsiteY19" fmla="*/ 0 h 9604586"/>
                  <a:gd name="connsiteX20" fmla="*/ 9361669 w 17031894"/>
                  <a:gd name="connsiteY20" fmla="*/ 0 h 9604586"/>
                  <a:gd name="connsiteX21" fmla="*/ 9608337 w 17031894"/>
                  <a:gd name="connsiteY21" fmla="*/ 0 h 9604586"/>
                  <a:gd name="connsiteX22" fmla="*/ 10365963 w 17031894"/>
                  <a:gd name="connsiteY22" fmla="*/ 0 h 9604586"/>
                  <a:gd name="connsiteX23" fmla="*/ 11293908 w 17031894"/>
                  <a:gd name="connsiteY23" fmla="*/ 0 h 9604586"/>
                  <a:gd name="connsiteX24" fmla="*/ 11540576 w 17031894"/>
                  <a:gd name="connsiteY24" fmla="*/ 0 h 9604586"/>
                  <a:gd name="connsiteX25" fmla="*/ 11957564 w 17031894"/>
                  <a:gd name="connsiteY25" fmla="*/ 0 h 9604586"/>
                  <a:gd name="connsiteX26" fmla="*/ 12544871 w 17031894"/>
                  <a:gd name="connsiteY26" fmla="*/ 0 h 9604586"/>
                  <a:gd name="connsiteX27" fmla="*/ 12791540 w 17031894"/>
                  <a:gd name="connsiteY27" fmla="*/ 0 h 9604586"/>
                  <a:gd name="connsiteX28" fmla="*/ 12867890 w 17031894"/>
                  <a:gd name="connsiteY28" fmla="*/ 0 h 9604586"/>
                  <a:gd name="connsiteX29" fmla="*/ 13114558 w 17031894"/>
                  <a:gd name="connsiteY29" fmla="*/ 0 h 9604586"/>
                  <a:gd name="connsiteX30" fmla="*/ 14042503 w 17031894"/>
                  <a:gd name="connsiteY30" fmla="*/ 0 h 9604586"/>
                  <a:gd name="connsiteX31" fmla="*/ 14800129 w 17031894"/>
                  <a:gd name="connsiteY31" fmla="*/ 0 h 9604586"/>
                  <a:gd name="connsiteX32" fmla="*/ 15557754 w 17031894"/>
                  <a:gd name="connsiteY32" fmla="*/ 0 h 9604586"/>
                  <a:gd name="connsiteX33" fmla="*/ 15804423 w 17031894"/>
                  <a:gd name="connsiteY33" fmla="*/ 0 h 9604586"/>
                  <a:gd name="connsiteX34" fmla="*/ 17031894 w 17031894"/>
                  <a:gd name="connsiteY34" fmla="*/ 0 h 9604586"/>
                  <a:gd name="connsiteX35" fmla="*/ 17031894 w 17031894"/>
                  <a:gd name="connsiteY35" fmla="*/ 468930 h 9604586"/>
                  <a:gd name="connsiteX36" fmla="*/ 17031894 w 17031894"/>
                  <a:gd name="connsiteY36" fmla="*/ 841814 h 9604586"/>
                  <a:gd name="connsiteX37" fmla="*/ 17031894 w 17031894"/>
                  <a:gd name="connsiteY37" fmla="*/ 1310744 h 9604586"/>
                  <a:gd name="connsiteX38" fmla="*/ 17031894 w 17031894"/>
                  <a:gd name="connsiteY38" fmla="*/ 1971765 h 9604586"/>
                  <a:gd name="connsiteX39" fmla="*/ 17031894 w 17031894"/>
                  <a:gd name="connsiteY39" fmla="*/ 2248603 h 9604586"/>
                  <a:gd name="connsiteX40" fmla="*/ 17031894 w 17031894"/>
                  <a:gd name="connsiteY40" fmla="*/ 3005670 h 9604586"/>
                  <a:gd name="connsiteX41" fmla="*/ 17031894 w 17031894"/>
                  <a:gd name="connsiteY41" fmla="*/ 3474600 h 9604586"/>
                  <a:gd name="connsiteX42" fmla="*/ 17031894 w 17031894"/>
                  <a:gd name="connsiteY42" fmla="*/ 3847484 h 9604586"/>
                  <a:gd name="connsiteX43" fmla="*/ 17031894 w 17031894"/>
                  <a:gd name="connsiteY43" fmla="*/ 4316414 h 9604586"/>
                  <a:gd name="connsiteX44" fmla="*/ 17031894 w 17031894"/>
                  <a:gd name="connsiteY44" fmla="*/ 4689298 h 9604586"/>
                  <a:gd name="connsiteX45" fmla="*/ 17031894 w 17031894"/>
                  <a:gd name="connsiteY45" fmla="*/ 5062182 h 9604586"/>
                  <a:gd name="connsiteX46" fmla="*/ 17031894 w 17031894"/>
                  <a:gd name="connsiteY46" fmla="*/ 5435066 h 9604586"/>
                  <a:gd name="connsiteX47" fmla="*/ 17031894 w 17031894"/>
                  <a:gd name="connsiteY47" fmla="*/ 5711904 h 9604586"/>
                  <a:gd name="connsiteX48" fmla="*/ 17031894 w 17031894"/>
                  <a:gd name="connsiteY48" fmla="*/ 6372925 h 9604586"/>
                  <a:gd name="connsiteX49" fmla="*/ 17031894 w 17031894"/>
                  <a:gd name="connsiteY49" fmla="*/ 6745809 h 9604586"/>
                  <a:gd name="connsiteX50" fmla="*/ 17031894 w 17031894"/>
                  <a:gd name="connsiteY50" fmla="*/ 7502877 h 9604586"/>
                  <a:gd name="connsiteX51" fmla="*/ 17031894 w 17031894"/>
                  <a:gd name="connsiteY51" fmla="*/ 8163898 h 9604586"/>
                  <a:gd name="connsiteX52" fmla="*/ 17031894 w 17031894"/>
                  <a:gd name="connsiteY52" fmla="*/ 8632828 h 9604586"/>
                  <a:gd name="connsiteX53" fmla="*/ 17031894 w 17031894"/>
                  <a:gd name="connsiteY53" fmla="*/ 9101758 h 9604586"/>
                  <a:gd name="connsiteX54" fmla="*/ 17031894 w 17031894"/>
                  <a:gd name="connsiteY54" fmla="*/ 9604586 h 9604586"/>
                  <a:gd name="connsiteX55" fmla="*/ 16955544 w 17031894"/>
                  <a:gd name="connsiteY55" fmla="*/ 9604586 h 9604586"/>
                  <a:gd name="connsiteX56" fmla="*/ 16538556 w 17031894"/>
                  <a:gd name="connsiteY56" fmla="*/ 9604586 h 9604586"/>
                  <a:gd name="connsiteX57" fmla="*/ 16291888 w 17031894"/>
                  <a:gd name="connsiteY57" fmla="*/ 9604586 h 9604586"/>
                  <a:gd name="connsiteX58" fmla="*/ 15534262 w 17031894"/>
                  <a:gd name="connsiteY58" fmla="*/ 9604586 h 9604586"/>
                  <a:gd name="connsiteX59" fmla="*/ 15117274 w 17031894"/>
                  <a:gd name="connsiteY59" fmla="*/ 9604586 h 9604586"/>
                  <a:gd name="connsiteX60" fmla="*/ 15040924 w 17031894"/>
                  <a:gd name="connsiteY60" fmla="*/ 9604586 h 9604586"/>
                  <a:gd name="connsiteX61" fmla="*/ 14453618 w 17031894"/>
                  <a:gd name="connsiteY61" fmla="*/ 9604586 h 9604586"/>
                  <a:gd name="connsiteX62" fmla="*/ 13695992 w 17031894"/>
                  <a:gd name="connsiteY62" fmla="*/ 9604586 h 9604586"/>
                  <a:gd name="connsiteX63" fmla="*/ 13449323 w 17031894"/>
                  <a:gd name="connsiteY63" fmla="*/ 9604586 h 9604586"/>
                  <a:gd name="connsiteX64" fmla="*/ 12691698 w 17031894"/>
                  <a:gd name="connsiteY64" fmla="*/ 9604586 h 9604586"/>
                  <a:gd name="connsiteX65" fmla="*/ 12274710 w 17031894"/>
                  <a:gd name="connsiteY65" fmla="*/ 9604586 h 9604586"/>
                  <a:gd name="connsiteX66" fmla="*/ 12198360 w 17031894"/>
                  <a:gd name="connsiteY66" fmla="*/ 9604586 h 9604586"/>
                  <a:gd name="connsiteX67" fmla="*/ 11611053 w 17031894"/>
                  <a:gd name="connsiteY67" fmla="*/ 9604586 h 9604586"/>
                  <a:gd name="connsiteX68" fmla="*/ 11364384 w 17031894"/>
                  <a:gd name="connsiteY68" fmla="*/ 9604586 h 9604586"/>
                  <a:gd name="connsiteX69" fmla="*/ 11117716 w 17031894"/>
                  <a:gd name="connsiteY69" fmla="*/ 9604586 h 9604586"/>
                  <a:gd name="connsiteX70" fmla="*/ 10189771 w 17031894"/>
                  <a:gd name="connsiteY70" fmla="*/ 9604586 h 9604586"/>
                  <a:gd name="connsiteX71" fmla="*/ 10113421 w 17031894"/>
                  <a:gd name="connsiteY71" fmla="*/ 9604586 h 9604586"/>
                  <a:gd name="connsiteX72" fmla="*/ 9866752 w 17031894"/>
                  <a:gd name="connsiteY72" fmla="*/ 9604586 h 9604586"/>
                  <a:gd name="connsiteX73" fmla="*/ 9449765 w 17031894"/>
                  <a:gd name="connsiteY73" fmla="*/ 9604586 h 9604586"/>
                  <a:gd name="connsiteX74" fmla="*/ 9373415 w 17031894"/>
                  <a:gd name="connsiteY74" fmla="*/ 9604586 h 9604586"/>
                  <a:gd name="connsiteX75" fmla="*/ 8786108 w 17031894"/>
                  <a:gd name="connsiteY75" fmla="*/ 9604586 h 9604586"/>
                  <a:gd name="connsiteX76" fmla="*/ 8709758 w 17031894"/>
                  <a:gd name="connsiteY76" fmla="*/ 9604586 h 9604586"/>
                  <a:gd name="connsiteX77" fmla="*/ 7781814 w 17031894"/>
                  <a:gd name="connsiteY77" fmla="*/ 9604586 h 9604586"/>
                  <a:gd name="connsiteX78" fmla="*/ 7364826 w 17031894"/>
                  <a:gd name="connsiteY78" fmla="*/ 9604586 h 9604586"/>
                  <a:gd name="connsiteX79" fmla="*/ 6607200 w 17031894"/>
                  <a:gd name="connsiteY79" fmla="*/ 9604586 h 9604586"/>
                  <a:gd name="connsiteX80" fmla="*/ 6019894 w 17031894"/>
                  <a:gd name="connsiteY80" fmla="*/ 9604586 h 9604586"/>
                  <a:gd name="connsiteX81" fmla="*/ 5943544 w 17031894"/>
                  <a:gd name="connsiteY81" fmla="*/ 9604586 h 9604586"/>
                  <a:gd name="connsiteX82" fmla="*/ 5526556 w 17031894"/>
                  <a:gd name="connsiteY82" fmla="*/ 9604586 h 9604586"/>
                  <a:gd name="connsiteX83" fmla="*/ 4598611 w 17031894"/>
                  <a:gd name="connsiteY83" fmla="*/ 9604586 h 9604586"/>
                  <a:gd name="connsiteX84" fmla="*/ 4522262 w 17031894"/>
                  <a:gd name="connsiteY84" fmla="*/ 9604586 h 9604586"/>
                  <a:gd name="connsiteX85" fmla="*/ 3764636 w 17031894"/>
                  <a:gd name="connsiteY85" fmla="*/ 9604586 h 9604586"/>
                  <a:gd name="connsiteX86" fmla="*/ 2836691 w 17031894"/>
                  <a:gd name="connsiteY86" fmla="*/ 9604586 h 9604586"/>
                  <a:gd name="connsiteX87" fmla="*/ 1908747 w 17031894"/>
                  <a:gd name="connsiteY87" fmla="*/ 9604586 h 9604586"/>
                  <a:gd name="connsiteX88" fmla="*/ 1321440 w 17031894"/>
                  <a:gd name="connsiteY88" fmla="*/ 9604586 h 9604586"/>
                  <a:gd name="connsiteX89" fmla="*/ 1245090 w 17031894"/>
                  <a:gd name="connsiteY89" fmla="*/ 9604586 h 9604586"/>
                  <a:gd name="connsiteX90" fmla="*/ 657783 w 17031894"/>
                  <a:gd name="connsiteY90" fmla="*/ 9604586 h 9604586"/>
                  <a:gd name="connsiteX91" fmla="*/ 0 w 17031894"/>
                  <a:gd name="connsiteY91" fmla="*/ 9604586 h 9604586"/>
                  <a:gd name="connsiteX92" fmla="*/ 0 w 17031894"/>
                  <a:gd name="connsiteY92" fmla="*/ 9039610 h 9604586"/>
                  <a:gd name="connsiteX93" fmla="*/ 0 w 17031894"/>
                  <a:gd name="connsiteY93" fmla="*/ 8762772 h 9604586"/>
                  <a:gd name="connsiteX94" fmla="*/ 0 w 17031894"/>
                  <a:gd name="connsiteY94" fmla="*/ 8293842 h 9604586"/>
                  <a:gd name="connsiteX95" fmla="*/ 0 w 17031894"/>
                  <a:gd name="connsiteY95" fmla="*/ 8017004 h 9604586"/>
                  <a:gd name="connsiteX96" fmla="*/ 0 w 17031894"/>
                  <a:gd name="connsiteY96" fmla="*/ 7644121 h 9604586"/>
                  <a:gd name="connsiteX97" fmla="*/ 0 w 17031894"/>
                  <a:gd name="connsiteY97" fmla="*/ 7367282 h 9604586"/>
                  <a:gd name="connsiteX98" fmla="*/ 0 w 17031894"/>
                  <a:gd name="connsiteY98" fmla="*/ 6802307 h 9604586"/>
                  <a:gd name="connsiteX99" fmla="*/ 0 w 17031894"/>
                  <a:gd name="connsiteY99" fmla="*/ 6333377 h 9604586"/>
                  <a:gd name="connsiteX100" fmla="*/ 0 w 17031894"/>
                  <a:gd name="connsiteY100" fmla="*/ 6056539 h 9604586"/>
                  <a:gd name="connsiteX101" fmla="*/ 0 w 17031894"/>
                  <a:gd name="connsiteY101" fmla="*/ 5491563 h 9604586"/>
                  <a:gd name="connsiteX102" fmla="*/ 0 w 17031894"/>
                  <a:gd name="connsiteY102" fmla="*/ 5214725 h 9604586"/>
                  <a:gd name="connsiteX103" fmla="*/ 0 w 17031894"/>
                  <a:gd name="connsiteY103" fmla="*/ 4937887 h 9604586"/>
                  <a:gd name="connsiteX104" fmla="*/ 0 w 17031894"/>
                  <a:gd name="connsiteY104" fmla="*/ 4468957 h 9604586"/>
                  <a:gd name="connsiteX105" fmla="*/ 0 w 17031894"/>
                  <a:gd name="connsiteY105" fmla="*/ 3807936 h 9604586"/>
                  <a:gd name="connsiteX106" fmla="*/ 0 w 17031894"/>
                  <a:gd name="connsiteY106" fmla="*/ 3146914 h 9604586"/>
                  <a:gd name="connsiteX107" fmla="*/ 0 w 17031894"/>
                  <a:gd name="connsiteY107" fmla="*/ 2774030 h 9604586"/>
                  <a:gd name="connsiteX108" fmla="*/ 0 w 17031894"/>
                  <a:gd name="connsiteY108" fmla="*/ 2016963 h 9604586"/>
                  <a:gd name="connsiteX109" fmla="*/ 0 w 17031894"/>
                  <a:gd name="connsiteY109" fmla="*/ 1740125 h 9604586"/>
                  <a:gd name="connsiteX110" fmla="*/ 0 w 17031894"/>
                  <a:gd name="connsiteY110" fmla="*/ 983058 h 9604586"/>
                  <a:gd name="connsiteX111" fmla="*/ 0 w 17031894"/>
                  <a:gd name="connsiteY111" fmla="*/ 0 h 9604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</a:cxnLst>
                <a:rect l="l" t="t" r="r" b="b"/>
                <a:pathLst>
                  <a:path w="17031894" h="9604586" extrusionOk="0">
                    <a:moveTo>
                      <a:pt x="0" y="0"/>
                    </a:moveTo>
                    <a:cubicBezTo>
                      <a:pt x="53068" y="-27231"/>
                      <a:pt x="194298" y="15281"/>
                      <a:pt x="246669" y="0"/>
                    </a:cubicBezTo>
                    <a:cubicBezTo>
                      <a:pt x="299040" y="-15281"/>
                      <a:pt x="633932" y="67728"/>
                      <a:pt x="1004294" y="0"/>
                    </a:cubicBezTo>
                    <a:cubicBezTo>
                      <a:pt x="1374656" y="-67728"/>
                      <a:pt x="1272854" y="6858"/>
                      <a:pt x="1421282" y="0"/>
                    </a:cubicBezTo>
                    <a:cubicBezTo>
                      <a:pt x="1569710" y="-6858"/>
                      <a:pt x="1926431" y="61868"/>
                      <a:pt x="2178908" y="0"/>
                    </a:cubicBezTo>
                    <a:cubicBezTo>
                      <a:pt x="2431385" y="-61868"/>
                      <a:pt x="2234136" y="5039"/>
                      <a:pt x="2255258" y="0"/>
                    </a:cubicBezTo>
                    <a:cubicBezTo>
                      <a:pt x="2276380" y="-5039"/>
                      <a:pt x="2762170" y="52224"/>
                      <a:pt x="3183202" y="0"/>
                    </a:cubicBezTo>
                    <a:cubicBezTo>
                      <a:pt x="3604234" y="-52224"/>
                      <a:pt x="3226675" y="6348"/>
                      <a:pt x="3259552" y="0"/>
                    </a:cubicBezTo>
                    <a:cubicBezTo>
                      <a:pt x="3292429" y="-6348"/>
                      <a:pt x="3412640" y="19418"/>
                      <a:pt x="3506221" y="0"/>
                    </a:cubicBezTo>
                    <a:cubicBezTo>
                      <a:pt x="3599802" y="-19418"/>
                      <a:pt x="3696828" y="10693"/>
                      <a:pt x="3752890" y="0"/>
                    </a:cubicBezTo>
                    <a:cubicBezTo>
                      <a:pt x="3808952" y="-10693"/>
                      <a:pt x="3798664" y="459"/>
                      <a:pt x="3829240" y="0"/>
                    </a:cubicBezTo>
                    <a:cubicBezTo>
                      <a:pt x="3859816" y="-459"/>
                      <a:pt x="4121404" y="29222"/>
                      <a:pt x="4246227" y="0"/>
                    </a:cubicBezTo>
                    <a:cubicBezTo>
                      <a:pt x="4371050" y="-29222"/>
                      <a:pt x="4495950" y="37918"/>
                      <a:pt x="4663215" y="0"/>
                    </a:cubicBezTo>
                    <a:cubicBezTo>
                      <a:pt x="4830480" y="-37918"/>
                      <a:pt x="5171951" y="84815"/>
                      <a:pt x="5591160" y="0"/>
                    </a:cubicBezTo>
                    <a:cubicBezTo>
                      <a:pt x="6010369" y="-84815"/>
                      <a:pt x="5802958" y="13698"/>
                      <a:pt x="6008147" y="0"/>
                    </a:cubicBezTo>
                    <a:cubicBezTo>
                      <a:pt x="6213336" y="-13698"/>
                      <a:pt x="6140457" y="21537"/>
                      <a:pt x="6254816" y="0"/>
                    </a:cubicBezTo>
                    <a:cubicBezTo>
                      <a:pt x="6369175" y="-21537"/>
                      <a:pt x="6480827" y="7771"/>
                      <a:pt x="6671804" y="0"/>
                    </a:cubicBezTo>
                    <a:cubicBezTo>
                      <a:pt x="6862781" y="-7771"/>
                      <a:pt x="7109430" y="62520"/>
                      <a:pt x="7429430" y="0"/>
                    </a:cubicBezTo>
                    <a:cubicBezTo>
                      <a:pt x="7749430" y="-62520"/>
                      <a:pt x="7644789" y="44134"/>
                      <a:pt x="7846417" y="0"/>
                    </a:cubicBezTo>
                    <a:cubicBezTo>
                      <a:pt x="8048045" y="-44134"/>
                      <a:pt x="8481892" y="48218"/>
                      <a:pt x="8774362" y="0"/>
                    </a:cubicBezTo>
                    <a:cubicBezTo>
                      <a:pt x="9066832" y="-48218"/>
                      <a:pt x="9167257" y="11995"/>
                      <a:pt x="9361669" y="0"/>
                    </a:cubicBezTo>
                    <a:cubicBezTo>
                      <a:pt x="9556081" y="-11995"/>
                      <a:pt x="9539448" y="4165"/>
                      <a:pt x="9608337" y="0"/>
                    </a:cubicBezTo>
                    <a:cubicBezTo>
                      <a:pt x="9677226" y="-4165"/>
                      <a:pt x="10018027" y="42257"/>
                      <a:pt x="10365963" y="0"/>
                    </a:cubicBezTo>
                    <a:cubicBezTo>
                      <a:pt x="10713899" y="-42257"/>
                      <a:pt x="10957226" y="37290"/>
                      <a:pt x="11293908" y="0"/>
                    </a:cubicBezTo>
                    <a:cubicBezTo>
                      <a:pt x="11630590" y="-37290"/>
                      <a:pt x="11422090" y="9631"/>
                      <a:pt x="11540576" y="0"/>
                    </a:cubicBezTo>
                    <a:cubicBezTo>
                      <a:pt x="11659062" y="-9631"/>
                      <a:pt x="11824145" y="29401"/>
                      <a:pt x="11957564" y="0"/>
                    </a:cubicBezTo>
                    <a:cubicBezTo>
                      <a:pt x="12090983" y="-29401"/>
                      <a:pt x="12261845" y="48786"/>
                      <a:pt x="12544871" y="0"/>
                    </a:cubicBezTo>
                    <a:cubicBezTo>
                      <a:pt x="12827897" y="-48786"/>
                      <a:pt x="12712181" y="13417"/>
                      <a:pt x="12791540" y="0"/>
                    </a:cubicBezTo>
                    <a:cubicBezTo>
                      <a:pt x="12870899" y="-13417"/>
                      <a:pt x="12834111" y="5998"/>
                      <a:pt x="12867890" y="0"/>
                    </a:cubicBezTo>
                    <a:cubicBezTo>
                      <a:pt x="12901669" y="-5998"/>
                      <a:pt x="13055895" y="23510"/>
                      <a:pt x="13114558" y="0"/>
                    </a:cubicBezTo>
                    <a:cubicBezTo>
                      <a:pt x="13173221" y="-23510"/>
                      <a:pt x="13845008" y="79800"/>
                      <a:pt x="14042503" y="0"/>
                    </a:cubicBezTo>
                    <a:cubicBezTo>
                      <a:pt x="14239998" y="-79800"/>
                      <a:pt x="14614043" y="83249"/>
                      <a:pt x="14800129" y="0"/>
                    </a:cubicBezTo>
                    <a:cubicBezTo>
                      <a:pt x="14986215" y="-83249"/>
                      <a:pt x="15385914" y="9036"/>
                      <a:pt x="15557754" y="0"/>
                    </a:cubicBezTo>
                    <a:cubicBezTo>
                      <a:pt x="15729594" y="-9036"/>
                      <a:pt x="15747225" y="6908"/>
                      <a:pt x="15804423" y="0"/>
                    </a:cubicBezTo>
                    <a:cubicBezTo>
                      <a:pt x="15861621" y="-6908"/>
                      <a:pt x="16752092" y="102940"/>
                      <a:pt x="17031894" y="0"/>
                    </a:cubicBezTo>
                    <a:cubicBezTo>
                      <a:pt x="17056192" y="160289"/>
                      <a:pt x="17005789" y="235814"/>
                      <a:pt x="17031894" y="468930"/>
                    </a:cubicBezTo>
                    <a:cubicBezTo>
                      <a:pt x="17057999" y="702046"/>
                      <a:pt x="17028853" y="722125"/>
                      <a:pt x="17031894" y="841814"/>
                    </a:cubicBezTo>
                    <a:cubicBezTo>
                      <a:pt x="17034935" y="961503"/>
                      <a:pt x="16992272" y="1081814"/>
                      <a:pt x="17031894" y="1310744"/>
                    </a:cubicBezTo>
                    <a:cubicBezTo>
                      <a:pt x="17071516" y="1539674"/>
                      <a:pt x="17008427" y="1813828"/>
                      <a:pt x="17031894" y="1971765"/>
                    </a:cubicBezTo>
                    <a:cubicBezTo>
                      <a:pt x="17055361" y="2129702"/>
                      <a:pt x="17017490" y="2135441"/>
                      <a:pt x="17031894" y="2248603"/>
                    </a:cubicBezTo>
                    <a:cubicBezTo>
                      <a:pt x="17046298" y="2361765"/>
                      <a:pt x="16977113" y="2760302"/>
                      <a:pt x="17031894" y="3005670"/>
                    </a:cubicBezTo>
                    <a:cubicBezTo>
                      <a:pt x="17086675" y="3251038"/>
                      <a:pt x="17016744" y="3294163"/>
                      <a:pt x="17031894" y="3474600"/>
                    </a:cubicBezTo>
                    <a:cubicBezTo>
                      <a:pt x="17047044" y="3655037"/>
                      <a:pt x="17014365" y="3683671"/>
                      <a:pt x="17031894" y="3847484"/>
                    </a:cubicBezTo>
                    <a:cubicBezTo>
                      <a:pt x="17049423" y="4011297"/>
                      <a:pt x="17019515" y="4155090"/>
                      <a:pt x="17031894" y="4316414"/>
                    </a:cubicBezTo>
                    <a:cubicBezTo>
                      <a:pt x="17044273" y="4477738"/>
                      <a:pt x="17028757" y="4545199"/>
                      <a:pt x="17031894" y="4689298"/>
                    </a:cubicBezTo>
                    <a:cubicBezTo>
                      <a:pt x="17035031" y="4833397"/>
                      <a:pt x="17005030" y="4957713"/>
                      <a:pt x="17031894" y="5062182"/>
                    </a:cubicBezTo>
                    <a:cubicBezTo>
                      <a:pt x="17058758" y="5166651"/>
                      <a:pt x="17031619" y="5326000"/>
                      <a:pt x="17031894" y="5435066"/>
                    </a:cubicBezTo>
                    <a:cubicBezTo>
                      <a:pt x="17032169" y="5544132"/>
                      <a:pt x="17005545" y="5585809"/>
                      <a:pt x="17031894" y="5711904"/>
                    </a:cubicBezTo>
                    <a:cubicBezTo>
                      <a:pt x="17058243" y="5837999"/>
                      <a:pt x="17009103" y="6109770"/>
                      <a:pt x="17031894" y="6372925"/>
                    </a:cubicBezTo>
                    <a:cubicBezTo>
                      <a:pt x="17054685" y="6636080"/>
                      <a:pt x="17007534" y="6633500"/>
                      <a:pt x="17031894" y="6745809"/>
                    </a:cubicBezTo>
                    <a:cubicBezTo>
                      <a:pt x="17056254" y="6858118"/>
                      <a:pt x="16942224" y="7258558"/>
                      <a:pt x="17031894" y="7502877"/>
                    </a:cubicBezTo>
                    <a:cubicBezTo>
                      <a:pt x="17121564" y="7747196"/>
                      <a:pt x="17015231" y="7948033"/>
                      <a:pt x="17031894" y="8163898"/>
                    </a:cubicBezTo>
                    <a:cubicBezTo>
                      <a:pt x="17048557" y="8379763"/>
                      <a:pt x="17001192" y="8406107"/>
                      <a:pt x="17031894" y="8632828"/>
                    </a:cubicBezTo>
                    <a:cubicBezTo>
                      <a:pt x="17062596" y="8859549"/>
                      <a:pt x="17021806" y="8957225"/>
                      <a:pt x="17031894" y="9101758"/>
                    </a:cubicBezTo>
                    <a:cubicBezTo>
                      <a:pt x="17041982" y="9246291"/>
                      <a:pt x="16994043" y="9496974"/>
                      <a:pt x="17031894" y="9604586"/>
                    </a:cubicBezTo>
                    <a:cubicBezTo>
                      <a:pt x="17002862" y="9606114"/>
                      <a:pt x="16977422" y="9601407"/>
                      <a:pt x="16955544" y="9604586"/>
                    </a:cubicBezTo>
                    <a:cubicBezTo>
                      <a:pt x="16933666" y="9607765"/>
                      <a:pt x="16744936" y="9585713"/>
                      <a:pt x="16538556" y="9604586"/>
                    </a:cubicBezTo>
                    <a:cubicBezTo>
                      <a:pt x="16332176" y="9623459"/>
                      <a:pt x="16397348" y="9575852"/>
                      <a:pt x="16291888" y="9604586"/>
                    </a:cubicBezTo>
                    <a:cubicBezTo>
                      <a:pt x="16186428" y="9633320"/>
                      <a:pt x="15714145" y="9579648"/>
                      <a:pt x="15534262" y="9604586"/>
                    </a:cubicBezTo>
                    <a:cubicBezTo>
                      <a:pt x="15354379" y="9629524"/>
                      <a:pt x="15309967" y="9594428"/>
                      <a:pt x="15117274" y="9604586"/>
                    </a:cubicBezTo>
                    <a:cubicBezTo>
                      <a:pt x="14924581" y="9614744"/>
                      <a:pt x="15074156" y="9602065"/>
                      <a:pt x="15040924" y="9604586"/>
                    </a:cubicBezTo>
                    <a:cubicBezTo>
                      <a:pt x="15007692" y="9607107"/>
                      <a:pt x="14732580" y="9590263"/>
                      <a:pt x="14453618" y="9604586"/>
                    </a:cubicBezTo>
                    <a:cubicBezTo>
                      <a:pt x="14174656" y="9618909"/>
                      <a:pt x="14069562" y="9560040"/>
                      <a:pt x="13695992" y="9604586"/>
                    </a:cubicBezTo>
                    <a:cubicBezTo>
                      <a:pt x="13322422" y="9649132"/>
                      <a:pt x="13566060" y="9600155"/>
                      <a:pt x="13449323" y="9604586"/>
                    </a:cubicBezTo>
                    <a:cubicBezTo>
                      <a:pt x="13332586" y="9609017"/>
                      <a:pt x="13034871" y="9515022"/>
                      <a:pt x="12691698" y="9604586"/>
                    </a:cubicBezTo>
                    <a:cubicBezTo>
                      <a:pt x="12348526" y="9694150"/>
                      <a:pt x="12359334" y="9568174"/>
                      <a:pt x="12274710" y="9604586"/>
                    </a:cubicBezTo>
                    <a:cubicBezTo>
                      <a:pt x="12190086" y="9640998"/>
                      <a:pt x="12216289" y="9597953"/>
                      <a:pt x="12198360" y="9604586"/>
                    </a:cubicBezTo>
                    <a:cubicBezTo>
                      <a:pt x="12180431" y="9611219"/>
                      <a:pt x="11828636" y="9597139"/>
                      <a:pt x="11611053" y="9604586"/>
                    </a:cubicBezTo>
                    <a:cubicBezTo>
                      <a:pt x="11393470" y="9612033"/>
                      <a:pt x="11483222" y="9583187"/>
                      <a:pt x="11364384" y="9604586"/>
                    </a:cubicBezTo>
                    <a:cubicBezTo>
                      <a:pt x="11245546" y="9625985"/>
                      <a:pt x="11221086" y="9587245"/>
                      <a:pt x="11117716" y="9604586"/>
                    </a:cubicBezTo>
                    <a:cubicBezTo>
                      <a:pt x="11014346" y="9621927"/>
                      <a:pt x="10583532" y="9568402"/>
                      <a:pt x="10189771" y="9604586"/>
                    </a:cubicBezTo>
                    <a:cubicBezTo>
                      <a:pt x="9796011" y="9640770"/>
                      <a:pt x="10144245" y="9595451"/>
                      <a:pt x="10113421" y="9604586"/>
                    </a:cubicBezTo>
                    <a:cubicBezTo>
                      <a:pt x="10082597" y="9613721"/>
                      <a:pt x="9960548" y="9587298"/>
                      <a:pt x="9866752" y="9604586"/>
                    </a:cubicBezTo>
                    <a:cubicBezTo>
                      <a:pt x="9772956" y="9621874"/>
                      <a:pt x="9571447" y="9601595"/>
                      <a:pt x="9449765" y="9604586"/>
                    </a:cubicBezTo>
                    <a:cubicBezTo>
                      <a:pt x="9328083" y="9607577"/>
                      <a:pt x="9390622" y="9602804"/>
                      <a:pt x="9373415" y="9604586"/>
                    </a:cubicBezTo>
                    <a:cubicBezTo>
                      <a:pt x="9356208" y="9606368"/>
                      <a:pt x="9043597" y="9559248"/>
                      <a:pt x="8786108" y="9604586"/>
                    </a:cubicBezTo>
                    <a:cubicBezTo>
                      <a:pt x="8528619" y="9649924"/>
                      <a:pt x="8739126" y="9598589"/>
                      <a:pt x="8709758" y="9604586"/>
                    </a:cubicBezTo>
                    <a:cubicBezTo>
                      <a:pt x="8680390" y="9610583"/>
                      <a:pt x="8219973" y="9493985"/>
                      <a:pt x="7781814" y="9604586"/>
                    </a:cubicBezTo>
                    <a:cubicBezTo>
                      <a:pt x="7343655" y="9715187"/>
                      <a:pt x="7549055" y="9556008"/>
                      <a:pt x="7364826" y="9604586"/>
                    </a:cubicBezTo>
                    <a:cubicBezTo>
                      <a:pt x="7180597" y="9653164"/>
                      <a:pt x="6940885" y="9583644"/>
                      <a:pt x="6607200" y="9604586"/>
                    </a:cubicBezTo>
                    <a:cubicBezTo>
                      <a:pt x="6273515" y="9625528"/>
                      <a:pt x="6198702" y="9575544"/>
                      <a:pt x="6019894" y="9604586"/>
                    </a:cubicBezTo>
                    <a:cubicBezTo>
                      <a:pt x="5841086" y="9633628"/>
                      <a:pt x="5967220" y="9596737"/>
                      <a:pt x="5943544" y="9604586"/>
                    </a:cubicBezTo>
                    <a:cubicBezTo>
                      <a:pt x="5919868" y="9612435"/>
                      <a:pt x="5721194" y="9578999"/>
                      <a:pt x="5526556" y="9604586"/>
                    </a:cubicBezTo>
                    <a:cubicBezTo>
                      <a:pt x="5331918" y="9630173"/>
                      <a:pt x="4994303" y="9520040"/>
                      <a:pt x="4598611" y="9604586"/>
                    </a:cubicBezTo>
                    <a:cubicBezTo>
                      <a:pt x="4202919" y="9689132"/>
                      <a:pt x="4550499" y="9598889"/>
                      <a:pt x="4522262" y="9604586"/>
                    </a:cubicBezTo>
                    <a:cubicBezTo>
                      <a:pt x="4494025" y="9610283"/>
                      <a:pt x="4055828" y="9594714"/>
                      <a:pt x="3764636" y="9604586"/>
                    </a:cubicBezTo>
                    <a:cubicBezTo>
                      <a:pt x="3473444" y="9614458"/>
                      <a:pt x="3061058" y="9590498"/>
                      <a:pt x="2836691" y="9604586"/>
                    </a:cubicBezTo>
                    <a:cubicBezTo>
                      <a:pt x="2612325" y="9618674"/>
                      <a:pt x="2362550" y="9531916"/>
                      <a:pt x="1908747" y="9604586"/>
                    </a:cubicBezTo>
                    <a:cubicBezTo>
                      <a:pt x="1454944" y="9677256"/>
                      <a:pt x="1564741" y="9554926"/>
                      <a:pt x="1321440" y="9604586"/>
                    </a:cubicBezTo>
                    <a:cubicBezTo>
                      <a:pt x="1078139" y="9654246"/>
                      <a:pt x="1268331" y="9601143"/>
                      <a:pt x="1245090" y="9604586"/>
                    </a:cubicBezTo>
                    <a:cubicBezTo>
                      <a:pt x="1221849" y="9608029"/>
                      <a:pt x="939018" y="9601220"/>
                      <a:pt x="657783" y="9604586"/>
                    </a:cubicBezTo>
                    <a:cubicBezTo>
                      <a:pt x="376548" y="9607952"/>
                      <a:pt x="313555" y="9587233"/>
                      <a:pt x="0" y="9604586"/>
                    </a:cubicBezTo>
                    <a:cubicBezTo>
                      <a:pt x="-3394" y="9328916"/>
                      <a:pt x="52549" y="9259547"/>
                      <a:pt x="0" y="9039610"/>
                    </a:cubicBezTo>
                    <a:cubicBezTo>
                      <a:pt x="-52549" y="8819673"/>
                      <a:pt x="31006" y="8899415"/>
                      <a:pt x="0" y="8762772"/>
                    </a:cubicBezTo>
                    <a:cubicBezTo>
                      <a:pt x="-31006" y="8626129"/>
                      <a:pt x="3849" y="8406460"/>
                      <a:pt x="0" y="8293842"/>
                    </a:cubicBezTo>
                    <a:cubicBezTo>
                      <a:pt x="-3849" y="8181224"/>
                      <a:pt x="20884" y="8116936"/>
                      <a:pt x="0" y="8017004"/>
                    </a:cubicBezTo>
                    <a:cubicBezTo>
                      <a:pt x="-20884" y="7917072"/>
                      <a:pt x="1085" y="7758062"/>
                      <a:pt x="0" y="7644121"/>
                    </a:cubicBezTo>
                    <a:cubicBezTo>
                      <a:pt x="-1085" y="7530180"/>
                      <a:pt x="27" y="7446868"/>
                      <a:pt x="0" y="7367282"/>
                    </a:cubicBezTo>
                    <a:cubicBezTo>
                      <a:pt x="-27" y="7287696"/>
                      <a:pt x="21012" y="6971289"/>
                      <a:pt x="0" y="6802307"/>
                    </a:cubicBezTo>
                    <a:cubicBezTo>
                      <a:pt x="-21012" y="6633325"/>
                      <a:pt x="30469" y="6484039"/>
                      <a:pt x="0" y="6333377"/>
                    </a:cubicBezTo>
                    <a:cubicBezTo>
                      <a:pt x="-30469" y="6182715"/>
                      <a:pt x="32512" y="6173916"/>
                      <a:pt x="0" y="6056539"/>
                    </a:cubicBezTo>
                    <a:cubicBezTo>
                      <a:pt x="-32512" y="5939162"/>
                      <a:pt x="6061" y="5752509"/>
                      <a:pt x="0" y="5491563"/>
                    </a:cubicBezTo>
                    <a:cubicBezTo>
                      <a:pt x="-6061" y="5230617"/>
                      <a:pt x="21264" y="5346560"/>
                      <a:pt x="0" y="5214725"/>
                    </a:cubicBezTo>
                    <a:cubicBezTo>
                      <a:pt x="-21264" y="5082890"/>
                      <a:pt x="23343" y="5073642"/>
                      <a:pt x="0" y="4937887"/>
                    </a:cubicBezTo>
                    <a:cubicBezTo>
                      <a:pt x="-23343" y="4802132"/>
                      <a:pt x="22127" y="4685608"/>
                      <a:pt x="0" y="4468957"/>
                    </a:cubicBezTo>
                    <a:cubicBezTo>
                      <a:pt x="-22127" y="4252306"/>
                      <a:pt x="40290" y="4125465"/>
                      <a:pt x="0" y="3807936"/>
                    </a:cubicBezTo>
                    <a:cubicBezTo>
                      <a:pt x="-40290" y="3490407"/>
                      <a:pt x="16810" y="3292538"/>
                      <a:pt x="0" y="3146914"/>
                    </a:cubicBezTo>
                    <a:cubicBezTo>
                      <a:pt x="-16810" y="3001290"/>
                      <a:pt x="20604" y="2867096"/>
                      <a:pt x="0" y="2774030"/>
                    </a:cubicBezTo>
                    <a:cubicBezTo>
                      <a:pt x="-20604" y="2680964"/>
                      <a:pt x="18385" y="2302735"/>
                      <a:pt x="0" y="2016963"/>
                    </a:cubicBezTo>
                    <a:cubicBezTo>
                      <a:pt x="-18385" y="1731191"/>
                      <a:pt x="1777" y="1844852"/>
                      <a:pt x="0" y="1740125"/>
                    </a:cubicBezTo>
                    <a:cubicBezTo>
                      <a:pt x="-1777" y="1635398"/>
                      <a:pt x="20319" y="1174603"/>
                      <a:pt x="0" y="983058"/>
                    </a:cubicBezTo>
                    <a:cubicBezTo>
                      <a:pt x="-20319" y="791513"/>
                      <a:pt x="109374" y="311252"/>
                      <a:pt x="0" y="0"/>
                    </a:cubicBezTo>
                    <a:close/>
                  </a:path>
                </a:pathLst>
              </a:custGeom>
              <a:noFill/>
              <a:ln w="193675" cmpd="thickThin">
                <a:solidFill>
                  <a:schemeClr val="accent2">
                    <a:lumMod val="60000"/>
                    <a:lumOff val="40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sd="134478779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120" dirty="0"/>
              </a:p>
            </p:txBody>
          </p:sp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8BEAC9E5-8D06-2CB7-2604-7379D91A1E3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49014"/>
                <a:ext cx="1253067" cy="13440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3A53078-0F31-EDB0-8965-A4D592BF50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83059" y="0"/>
              <a:ext cx="1253067" cy="1323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F531B79-F8D5-6800-C319-31A7C9843B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3632" y="8424375"/>
              <a:ext cx="1253067" cy="1323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5EFC24E-0B62-F608-BD0B-5F4E46006F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60111" y="8441720"/>
              <a:ext cx="1253067" cy="1323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3024943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78250E-96FE-66E1-5307-AD4B27DA6D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8973314-C21B-895C-3659-D76A2C7678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308"/>
          <a:stretch/>
        </p:blipFill>
        <p:spPr>
          <a:xfrm rot="808182">
            <a:off x="12291028" y="3398051"/>
            <a:ext cx="4467181" cy="430628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1D839C6-29A3-1F4E-A108-B0F25139548B}"/>
              </a:ext>
            </a:extLst>
          </p:cNvPr>
          <p:cNvGrpSpPr/>
          <p:nvPr/>
        </p:nvGrpSpPr>
        <p:grpSpPr>
          <a:xfrm>
            <a:off x="686477" y="437989"/>
            <a:ext cx="16101177" cy="8393180"/>
            <a:chOff x="331860" y="1298303"/>
            <a:chExt cx="6043004" cy="288181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DC7590-470F-9D88-C398-FF42C0F3B351}"/>
                </a:ext>
              </a:extLst>
            </p:cNvPr>
            <p:cNvSpPr/>
            <p:nvPr/>
          </p:nvSpPr>
          <p:spPr>
            <a:xfrm>
              <a:off x="483136" y="1586522"/>
              <a:ext cx="5891728" cy="2593592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00">
                <a:latin typeface="Century Gothic" panose="020B0502020202020204" pitchFamily="34" charset="0"/>
              </a:endParaRPr>
            </a:p>
          </p:txBody>
        </p:sp>
        <p:sp>
          <p:nvSpPr>
            <p:cNvPr id="6" name="TextBox 5">
              <a:hlinkClick r:id="rId3"/>
              <a:extLst>
                <a:ext uri="{FF2B5EF4-FFF2-40B4-BE49-F238E27FC236}">
                  <a16:creationId xmlns:a16="http://schemas.microsoft.com/office/drawing/2014/main" id="{352CEDA8-9426-92D0-AB0D-AF7D264E3DE8}"/>
                </a:ext>
              </a:extLst>
            </p:cNvPr>
            <p:cNvSpPr txBox="1"/>
            <p:nvPr/>
          </p:nvSpPr>
          <p:spPr>
            <a:xfrm>
              <a:off x="426534" y="1298303"/>
              <a:ext cx="5926157" cy="4544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l"/>
              <a:r>
                <a:rPr lang="en-US" sz="8000" b="1" dirty="0">
                  <a:latin typeface="Cooper Black" panose="0208090404030B0204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Correct Me :      </a:t>
              </a:r>
              <a:r>
                <a:rPr lang="en-US" sz="8000" b="1" dirty="0">
                  <a:solidFill>
                    <a:srgbClr val="FF0066"/>
                  </a:solidFill>
                  <a:latin typeface="Cooper Black" panose="0208090404030B0204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Present simple</a:t>
              </a:r>
              <a:endParaRPr lang="en-US" sz="8000" dirty="0">
                <a:solidFill>
                  <a:srgbClr val="FF0066"/>
                </a:solidFill>
                <a:latin typeface="Cooper Black" panose="0208090404030B0204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2AC1F4D-818A-114F-6FB5-752B8263E0D6}"/>
                </a:ext>
              </a:extLst>
            </p:cNvPr>
            <p:cNvSpPr txBox="1"/>
            <p:nvPr/>
          </p:nvSpPr>
          <p:spPr>
            <a:xfrm>
              <a:off x="331860" y="2204501"/>
              <a:ext cx="4604940" cy="29589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l"/>
              <a:r>
                <a:rPr lang="en-US" sz="5000" dirty="0">
                  <a:latin typeface="Century Gothic" panose="020B0502020202020204" pitchFamily="34" charset="0"/>
                  <a:cs typeface="Arial" panose="020B0604020202020204" pitchFamily="34" charset="0"/>
                </a:rPr>
                <a:t>1-  Sara    </a:t>
              </a:r>
              <a:r>
                <a:rPr lang="en-US" sz="5000" u="sng" dirty="0">
                  <a:solidFill>
                    <a:srgbClr val="FF0066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drink</a:t>
              </a:r>
              <a:r>
                <a:rPr lang="en-US" sz="5000" dirty="0">
                  <a:latin typeface="Century Gothic" panose="020B0502020202020204" pitchFamily="34" charset="0"/>
                  <a:cs typeface="Arial" panose="020B0604020202020204" pitchFamily="34" charset="0"/>
                </a:rPr>
                <a:t>    milk   every  day .</a:t>
              </a:r>
              <a:endParaRPr lang="en-US" sz="500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67D7A969-4C60-C1F8-A909-AC6C89EEF737}"/>
              </a:ext>
            </a:extLst>
          </p:cNvPr>
          <p:cNvSpPr/>
          <p:nvPr/>
        </p:nvSpPr>
        <p:spPr>
          <a:xfrm>
            <a:off x="158826" y="146266"/>
            <a:ext cx="17031894" cy="9454934"/>
          </a:xfrm>
          <a:custGeom>
            <a:avLst/>
            <a:gdLst>
              <a:gd name="connsiteX0" fmla="*/ 0 w 17031894"/>
              <a:gd name="connsiteY0" fmla="*/ 0 h 9604586"/>
              <a:gd name="connsiteX1" fmla="*/ 246669 w 17031894"/>
              <a:gd name="connsiteY1" fmla="*/ 0 h 9604586"/>
              <a:gd name="connsiteX2" fmla="*/ 1004294 w 17031894"/>
              <a:gd name="connsiteY2" fmla="*/ 0 h 9604586"/>
              <a:gd name="connsiteX3" fmla="*/ 1421282 w 17031894"/>
              <a:gd name="connsiteY3" fmla="*/ 0 h 9604586"/>
              <a:gd name="connsiteX4" fmla="*/ 2178908 w 17031894"/>
              <a:gd name="connsiteY4" fmla="*/ 0 h 9604586"/>
              <a:gd name="connsiteX5" fmla="*/ 2255258 w 17031894"/>
              <a:gd name="connsiteY5" fmla="*/ 0 h 9604586"/>
              <a:gd name="connsiteX6" fmla="*/ 3183202 w 17031894"/>
              <a:gd name="connsiteY6" fmla="*/ 0 h 9604586"/>
              <a:gd name="connsiteX7" fmla="*/ 3259552 w 17031894"/>
              <a:gd name="connsiteY7" fmla="*/ 0 h 9604586"/>
              <a:gd name="connsiteX8" fmla="*/ 3506221 w 17031894"/>
              <a:gd name="connsiteY8" fmla="*/ 0 h 9604586"/>
              <a:gd name="connsiteX9" fmla="*/ 3752890 w 17031894"/>
              <a:gd name="connsiteY9" fmla="*/ 0 h 9604586"/>
              <a:gd name="connsiteX10" fmla="*/ 3829240 w 17031894"/>
              <a:gd name="connsiteY10" fmla="*/ 0 h 9604586"/>
              <a:gd name="connsiteX11" fmla="*/ 4246227 w 17031894"/>
              <a:gd name="connsiteY11" fmla="*/ 0 h 9604586"/>
              <a:gd name="connsiteX12" fmla="*/ 4663215 w 17031894"/>
              <a:gd name="connsiteY12" fmla="*/ 0 h 9604586"/>
              <a:gd name="connsiteX13" fmla="*/ 5591160 w 17031894"/>
              <a:gd name="connsiteY13" fmla="*/ 0 h 9604586"/>
              <a:gd name="connsiteX14" fmla="*/ 6008147 w 17031894"/>
              <a:gd name="connsiteY14" fmla="*/ 0 h 9604586"/>
              <a:gd name="connsiteX15" fmla="*/ 6254816 w 17031894"/>
              <a:gd name="connsiteY15" fmla="*/ 0 h 9604586"/>
              <a:gd name="connsiteX16" fmla="*/ 6671804 w 17031894"/>
              <a:gd name="connsiteY16" fmla="*/ 0 h 9604586"/>
              <a:gd name="connsiteX17" fmla="*/ 7429430 w 17031894"/>
              <a:gd name="connsiteY17" fmla="*/ 0 h 9604586"/>
              <a:gd name="connsiteX18" fmla="*/ 7846417 w 17031894"/>
              <a:gd name="connsiteY18" fmla="*/ 0 h 9604586"/>
              <a:gd name="connsiteX19" fmla="*/ 8774362 w 17031894"/>
              <a:gd name="connsiteY19" fmla="*/ 0 h 9604586"/>
              <a:gd name="connsiteX20" fmla="*/ 9361669 w 17031894"/>
              <a:gd name="connsiteY20" fmla="*/ 0 h 9604586"/>
              <a:gd name="connsiteX21" fmla="*/ 9608337 w 17031894"/>
              <a:gd name="connsiteY21" fmla="*/ 0 h 9604586"/>
              <a:gd name="connsiteX22" fmla="*/ 10365963 w 17031894"/>
              <a:gd name="connsiteY22" fmla="*/ 0 h 9604586"/>
              <a:gd name="connsiteX23" fmla="*/ 11293908 w 17031894"/>
              <a:gd name="connsiteY23" fmla="*/ 0 h 9604586"/>
              <a:gd name="connsiteX24" fmla="*/ 11540576 w 17031894"/>
              <a:gd name="connsiteY24" fmla="*/ 0 h 9604586"/>
              <a:gd name="connsiteX25" fmla="*/ 11957564 w 17031894"/>
              <a:gd name="connsiteY25" fmla="*/ 0 h 9604586"/>
              <a:gd name="connsiteX26" fmla="*/ 12544871 w 17031894"/>
              <a:gd name="connsiteY26" fmla="*/ 0 h 9604586"/>
              <a:gd name="connsiteX27" fmla="*/ 12791540 w 17031894"/>
              <a:gd name="connsiteY27" fmla="*/ 0 h 9604586"/>
              <a:gd name="connsiteX28" fmla="*/ 12867890 w 17031894"/>
              <a:gd name="connsiteY28" fmla="*/ 0 h 9604586"/>
              <a:gd name="connsiteX29" fmla="*/ 13114558 w 17031894"/>
              <a:gd name="connsiteY29" fmla="*/ 0 h 9604586"/>
              <a:gd name="connsiteX30" fmla="*/ 14042503 w 17031894"/>
              <a:gd name="connsiteY30" fmla="*/ 0 h 9604586"/>
              <a:gd name="connsiteX31" fmla="*/ 14800129 w 17031894"/>
              <a:gd name="connsiteY31" fmla="*/ 0 h 9604586"/>
              <a:gd name="connsiteX32" fmla="*/ 15557754 w 17031894"/>
              <a:gd name="connsiteY32" fmla="*/ 0 h 9604586"/>
              <a:gd name="connsiteX33" fmla="*/ 15804423 w 17031894"/>
              <a:gd name="connsiteY33" fmla="*/ 0 h 9604586"/>
              <a:gd name="connsiteX34" fmla="*/ 17031894 w 17031894"/>
              <a:gd name="connsiteY34" fmla="*/ 0 h 9604586"/>
              <a:gd name="connsiteX35" fmla="*/ 17031894 w 17031894"/>
              <a:gd name="connsiteY35" fmla="*/ 468930 h 9604586"/>
              <a:gd name="connsiteX36" fmla="*/ 17031894 w 17031894"/>
              <a:gd name="connsiteY36" fmla="*/ 841814 h 9604586"/>
              <a:gd name="connsiteX37" fmla="*/ 17031894 w 17031894"/>
              <a:gd name="connsiteY37" fmla="*/ 1310744 h 9604586"/>
              <a:gd name="connsiteX38" fmla="*/ 17031894 w 17031894"/>
              <a:gd name="connsiteY38" fmla="*/ 1971765 h 9604586"/>
              <a:gd name="connsiteX39" fmla="*/ 17031894 w 17031894"/>
              <a:gd name="connsiteY39" fmla="*/ 2248603 h 9604586"/>
              <a:gd name="connsiteX40" fmla="*/ 17031894 w 17031894"/>
              <a:gd name="connsiteY40" fmla="*/ 3005670 h 9604586"/>
              <a:gd name="connsiteX41" fmla="*/ 17031894 w 17031894"/>
              <a:gd name="connsiteY41" fmla="*/ 3474600 h 9604586"/>
              <a:gd name="connsiteX42" fmla="*/ 17031894 w 17031894"/>
              <a:gd name="connsiteY42" fmla="*/ 3847484 h 9604586"/>
              <a:gd name="connsiteX43" fmla="*/ 17031894 w 17031894"/>
              <a:gd name="connsiteY43" fmla="*/ 4316414 h 9604586"/>
              <a:gd name="connsiteX44" fmla="*/ 17031894 w 17031894"/>
              <a:gd name="connsiteY44" fmla="*/ 4689298 h 9604586"/>
              <a:gd name="connsiteX45" fmla="*/ 17031894 w 17031894"/>
              <a:gd name="connsiteY45" fmla="*/ 5062182 h 9604586"/>
              <a:gd name="connsiteX46" fmla="*/ 17031894 w 17031894"/>
              <a:gd name="connsiteY46" fmla="*/ 5435066 h 9604586"/>
              <a:gd name="connsiteX47" fmla="*/ 17031894 w 17031894"/>
              <a:gd name="connsiteY47" fmla="*/ 5711904 h 9604586"/>
              <a:gd name="connsiteX48" fmla="*/ 17031894 w 17031894"/>
              <a:gd name="connsiteY48" fmla="*/ 6372925 h 9604586"/>
              <a:gd name="connsiteX49" fmla="*/ 17031894 w 17031894"/>
              <a:gd name="connsiteY49" fmla="*/ 6745809 h 9604586"/>
              <a:gd name="connsiteX50" fmla="*/ 17031894 w 17031894"/>
              <a:gd name="connsiteY50" fmla="*/ 7502877 h 9604586"/>
              <a:gd name="connsiteX51" fmla="*/ 17031894 w 17031894"/>
              <a:gd name="connsiteY51" fmla="*/ 8163898 h 9604586"/>
              <a:gd name="connsiteX52" fmla="*/ 17031894 w 17031894"/>
              <a:gd name="connsiteY52" fmla="*/ 8632828 h 9604586"/>
              <a:gd name="connsiteX53" fmla="*/ 17031894 w 17031894"/>
              <a:gd name="connsiteY53" fmla="*/ 9101758 h 9604586"/>
              <a:gd name="connsiteX54" fmla="*/ 17031894 w 17031894"/>
              <a:gd name="connsiteY54" fmla="*/ 9604586 h 9604586"/>
              <a:gd name="connsiteX55" fmla="*/ 16955544 w 17031894"/>
              <a:gd name="connsiteY55" fmla="*/ 9604586 h 9604586"/>
              <a:gd name="connsiteX56" fmla="*/ 16538556 w 17031894"/>
              <a:gd name="connsiteY56" fmla="*/ 9604586 h 9604586"/>
              <a:gd name="connsiteX57" fmla="*/ 16291888 w 17031894"/>
              <a:gd name="connsiteY57" fmla="*/ 9604586 h 9604586"/>
              <a:gd name="connsiteX58" fmla="*/ 15534262 w 17031894"/>
              <a:gd name="connsiteY58" fmla="*/ 9604586 h 9604586"/>
              <a:gd name="connsiteX59" fmla="*/ 15117274 w 17031894"/>
              <a:gd name="connsiteY59" fmla="*/ 9604586 h 9604586"/>
              <a:gd name="connsiteX60" fmla="*/ 15040924 w 17031894"/>
              <a:gd name="connsiteY60" fmla="*/ 9604586 h 9604586"/>
              <a:gd name="connsiteX61" fmla="*/ 14453618 w 17031894"/>
              <a:gd name="connsiteY61" fmla="*/ 9604586 h 9604586"/>
              <a:gd name="connsiteX62" fmla="*/ 13695992 w 17031894"/>
              <a:gd name="connsiteY62" fmla="*/ 9604586 h 9604586"/>
              <a:gd name="connsiteX63" fmla="*/ 13449323 w 17031894"/>
              <a:gd name="connsiteY63" fmla="*/ 9604586 h 9604586"/>
              <a:gd name="connsiteX64" fmla="*/ 12691698 w 17031894"/>
              <a:gd name="connsiteY64" fmla="*/ 9604586 h 9604586"/>
              <a:gd name="connsiteX65" fmla="*/ 12274710 w 17031894"/>
              <a:gd name="connsiteY65" fmla="*/ 9604586 h 9604586"/>
              <a:gd name="connsiteX66" fmla="*/ 12198360 w 17031894"/>
              <a:gd name="connsiteY66" fmla="*/ 9604586 h 9604586"/>
              <a:gd name="connsiteX67" fmla="*/ 11611053 w 17031894"/>
              <a:gd name="connsiteY67" fmla="*/ 9604586 h 9604586"/>
              <a:gd name="connsiteX68" fmla="*/ 11364384 w 17031894"/>
              <a:gd name="connsiteY68" fmla="*/ 9604586 h 9604586"/>
              <a:gd name="connsiteX69" fmla="*/ 11117716 w 17031894"/>
              <a:gd name="connsiteY69" fmla="*/ 9604586 h 9604586"/>
              <a:gd name="connsiteX70" fmla="*/ 10189771 w 17031894"/>
              <a:gd name="connsiteY70" fmla="*/ 9604586 h 9604586"/>
              <a:gd name="connsiteX71" fmla="*/ 10113421 w 17031894"/>
              <a:gd name="connsiteY71" fmla="*/ 9604586 h 9604586"/>
              <a:gd name="connsiteX72" fmla="*/ 9866752 w 17031894"/>
              <a:gd name="connsiteY72" fmla="*/ 9604586 h 9604586"/>
              <a:gd name="connsiteX73" fmla="*/ 9449765 w 17031894"/>
              <a:gd name="connsiteY73" fmla="*/ 9604586 h 9604586"/>
              <a:gd name="connsiteX74" fmla="*/ 9373415 w 17031894"/>
              <a:gd name="connsiteY74" fmla="*/ 9604586 h 9604586"/>
              <a:gd name="connsiteX75" fmla="*/ 8786108 w 17031894"/>
              <a:gd name="connsiteY75" fmla="*/ 9604586 h 9604586"/>
              <a:gd name="connsiteX76" fmla="*/ 8709758 w 17031894"/>
              <a:gd name="connsiteY76" fmla="*/ 9604586 h 9604586"/>
              <a:gd name="connsiteX77" fmla="*/ 7781814 w 17031894"/>
              <a:gd name="connsiteY77" fmla="*/ 9604586 h 9604586"/>
              <a:gd name="connsiteX78" fmla="*/ 7364826 w 17031894"/>
              <a:gd name="connsiteY78" fmla="*/ 9604586 h 9604586"/>
              <a:gd name="connsiteX79" fmla="*/ 6607200 w 17031894"/>
              <a:gd name="connsiteY79" fmla="*/ 9604586 h 9604586"/>
              <a:gd name="connsiteX80" fmla="*/ 6019894 w 17031894"/>
              <a:gd name="connsiteY80" fmla="*/ 9604586 h 9604586"/>
              <a:gd name="connsiteX81" fmla="*/ 5943544 w 17031894"/>
              <a:gd name="connsiteY81" fmla="*/ 9604586 h 9604586"/>
              <a:gd name="connsiteX82" fmla="*/ 5526556 w 17031894"/>
              <a:gd name="connsiteY82" fmla="*/ 9604586 h 9604586"/>
              <a:gd name="connsiteX83" fmla="*/ 4598611 w 17031894"/>
              <a:gd name="connsiteY83" fmla="*/ 9604586 h 9604586"/>
              <a:gd name="connsiteX84" fmla="*/ 4522262 w 17031894"/>
              <a:gd name="connsiteY84" fmla="*/ 9604586 h 9604586"/>
              <a:gd name="connsiteX85" fmla="*/ 3764636 w 17031894"/>
              <a:gd name="connsiteY85" fmla="*/ 9604586 h 9604586"/>
              <a:gd name="connsiteX86" fmla="*/ 2836691 w 17031894"/>
              <a:gd name="connsiteY86" fmla="*/ 9604586 h 9604586"/>
              <a:gd name="connsiteX87" fmla="*/ 1908747 w 17031894"/>
              <a:gd name="connsiteY87" fmla="*/ 9604586 h 9604586"/>
              <a:gd name="connsiteX88" fmla="*/ 1321440 w 17031894"/>
              <a:gd name="connsiteY88" fmla="*/ 9604586 h 9604586"/>
              <a:gd name="connsiteX89" fmla="*/ 1245090 w 17031894"/>
              <a:gd name="connsiteY89" fmla="*/ 9604586 h 9604586"/>
              <a:gd name="connsiteX90" fmla="*/ 657783 w 17031894"/>
              <a:gd name="connsiteY90" fmla="*/ 9604586 h 9604586"/>
              <a:gd name="connsiteX91" fmla="*/ 0 w 17031894"/>
              <a:gd name="connsiteY91" fmla="*/ 9604586 h 9604586"/>
              <a:gd name="connsiteX92" fmla="*/ 0 w 17031894"/>
              <a:gd name="connsiteY92" fmla="*/ 9039610 h 9604586"/>
              <a:gd name="connsiteX93" fmla="*/ 0 w 17031894"/>
              <a:gd name="connsiteY93" fmla="*/ 8762772 h 9604586"/>
              <a:gd name="connsiteX94" fmla="*/ 0 w 17031894"/>
              <a:gd name="connsiteY94" fmla="*/ 8293842 h 9604586"/>
              <a:gd name="connsiteX95" fmla="*/ 0 w 17031894"/>
              <a:gd name="connsiteY95" fmla="*/ 8017004 h 9604586"/>
              <a:gd name="connsiteX96" fmla="*/ 0 w 17031894"/>
              <a:gd name="connsiteY96" fmla="*/ 7644121 h 9604586"/>
              <a:gd name="connsiteX97" fmla="*/ 0 w 17031894"/>
              <a:gd name="connsiteY97" fmla="*/ 7367282 h 9604586"/>
              <a:gd name="connsiteX98" fmla="*/ 0 w 17031894"/>
              <a:gd name="connsiteY98" fmla="*/ 6802307 h 9604586"/>
              <a:gd name="connsiteX99" fmla="*/ 0 w 17031894"/>
              <a:gd name="connsiteY99" fmla="*/ 6333377 h 9604586"/>
              <a:gd name="connsiteX100" fmla="*/ 0 w 17031894"/>
              <a:gd name="connsiteY100" fmla="*/ 6056539 h 9604586"/>
              <a:gd name="connsiteX101" fmla="*/ 0 w 17031894"/>
              <a:gd name="connsiteY101" fmla="*/ 5491563 h 9604586"/>
              <a:gd name="connsiteX102" fmla="*/ 0 w 17031894"/>
              <a:gd name="connsiteY102" fmla="*/ 5214725 h 9604586"/>
              <a:gd name="connsiteX103" fmla="*/ 0 w 17031894"/>
              <a:gd name="connsiteY103" fmla="*/ 4937887 h 9604586"/>
              <a:gd name="connsiteX104" fmla="*/ 0 w 17031894"/>
              <a:gd name="connsiteY104" fmla="*/ 4468957 h 9604586"/>
              <a:gd name="connsiteX105" fmla="*/ 0 w 17031894"/>
              <a:gd name="connsiteY105" fmla="*/ 3807936 h 9604586"/>
              <a:gd name="connsiteX106" fmla="*/ 0 w 17031894"/>
              <a:gd name="connsiteY106" fmla="*/ 3146914 h 9604586"/>
              <a:gd name="connsiteX107" fmla="*/ 0 w 17031894"/>
              <a:gd name="connsiteY107" fmla="*/ 2774030 h 9604586"/>
              <a:gd name="connsiteX108" fmla="*/ 0 w 17031894"/>
              <a:gd name="connsiteY108" fmla="*/ 2016963 h 9604586"/>
              <a:gd name="connsiteX109" fmla="*/ 0 w 17031894"/>
              <a:gd name="connsiteY109" fmla="*/ 1740125 h 9604586"/>
              <a:gd name="connsiteX110" fmla="*/ 0 w 17031894"/>
              <a:gd name="connsiteY110" fmla="*/ 983058 h 9604586"/>
              <a:gd name="connsiteX111" fmla="*/ 0 w 17031894"/>
              <a:gd name="connsiteY111" fmla="*/ 0 h 9604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17031894" h="9604586" extrusionOk="0">
                <a:moveTo>
                  <a:pt x="0" y="0"/>
                </a:moveTo>
                <a:cubicBezTo>
                  <a:pt x="53068" y="-27231"/>
                  <a:pt x="194298" y="15281"/>
                  <a:pt x="246669" y="0"/>
                </a:cubicBezTo>
                <a:cubicBezTo>
                  <a:pt x="299040" y="-15281"/>
                  <a:pt x="633932" y="67728"/>
                  <a:pt x="1004294" y="0"/>
                </a:cubicBezTo>
                <a:cubicBezTo>
                  <a:pt x="1374656" y="-67728"/>
                  <a:pt x="1272854" y="6858"/>
                  <a:pt x="1421282" y="0"/>
                </a:cubicBezTo>
                <a:cubicBezTo>
                  <a:pt x="1569710" y="-6858"/>
                  <a:pt x="1926431" y="61868"/>
                  <a:pt x="2178908" y="0"/>
                </a:cubicBezTo>
                <a:cubicBezTo>
                  <a:pt x="2431385" y="-61868"/>
                  <a:pt x="2234136" y="5039"/>
                  <a:pt x="2255258" y="0"/>
                </a:cubicBezTo>
                <a:cubicBezTo>
                  <a:pt x="2276380" y="-5039"/>
                  <a:pt x="2762170" y="52224"/>
                  <a:pt x="3183202" y="0"/>
                </a:cubicBezTo>
                <a:cubicBezTo>
                  <a:pt x="3604234" y="-52224"/>
                  <a:pt x="3226675" y="6348"/>
                  <a:pt x="3259552" y="0"/>
                </a:cubicBezTo>
                <a:cubicBezTo>
                  <a:pt x="3292429" y="-6348"/>
                  <a:pt x="3412640" y="19418"/>
                  <a:pt x="3506221" y="0"/>
                </a:cubicBezTo>
                <a:cubicBezTo>
                  <a:pt x="3599802" y="-19418"/>
                  <a:pt x="3696828" y="10693"/>
                  <a:pt x="3752890" y="0"/>
                </a:cubicBezTo>
                <a:cubicBezTo>
                  <a:pt x="3808952" y="-10693"/>
                  <a:pt x="3798664" y="459"/>
                  <a:pt x="3829240" y="0"/>
                </a:cubicBezTo>
                <a:cubicBezTo>
                  <a:pt x="3859816" y="-459"/>
                  <a:pt x="4121404" y="29222"/>
                  <a:pt x="4246227" y="0"/>
                </a:cubicBezTo>
                <a:cubicBezTo>
                  <a:pt x="4371050" y="-29222"/>
                  <a:pt x="4495950" y="37918"/>
                  <a:pt x="4663215" y="0"/>
                </a:cubicBezTo>
                <a:cubicBezTo>
                  <a:pt x="4830480" y="-37918"/>
                  <a:pt x="5171951" y="84815"/>
                  <a:pt x="5591160" y="0"/>
                </a:cubicBezTo>
                <a:cubicBezTo>
                  <a:pt x="6010369" y="-84815"/>
                  <a:pt x="5802958" y="13698"/>
                  <a:pt x="6008147" y="0"/>
                </a:cubicBezTo>
                <a:cubicBezTo>
                  <a:pt x="6213336" y="-13698"/>
                  <a:pt x="6140457" y="21537"/>
                  <a:pt x="6254816" y="0"/>
                </a:cubicBezTo>
                <a:cubicBezTo>
                  <a:pt x="6369175" y="-21537"/>
                  <a:pt x="6480827" y="7771"/>
                  <a:pt x="6671804" y="0"/>
                </a:cubicBezTo>
                <a:cubicBezTo>
                  <a:pt x="6862781" y="-7771"/>
                  <a:pt x="7109430" y="62520"/>
                  <a:pt x="7429430" y="0"/>
                </a:cubicBezTo>
                <a:cubicBezTo>
                  <a:pt x="7749430" y="-62520"/>
                  <a:pt x="7644789" y="44134"/>
                  <a:pt x="7846417" y="0"/>
                </a:cubicBezTo>
                <a:cubicBezTo>
                  <a:pt x="8048045" y="-44134"/>
                  <a:pt x="8481892" y="48218"/>
                  <a:pt x="8774362" y="0"/>
                </a:cubicBezTo>
                <a:cubicBezTo>
                  <a:pt x="9066832" y="-48218"/>
                  <a:pt x="9167257" y="11995"/>
                  <a:pt x="9361669" y="0"/>
                </a:cubicBezTo>
                <a:cubicBezTo>
                  <a:pt x="9556081" y="-11995"/>
                  <a:pt x="9539448" y="4165"/>
                  <a:pt x="9608337" y="0"/>
                </a:cubicBezTo>
                <a:cubicBezTo>
                  <a:pt x="9677226" y="-4165"/>
                  <a:pt x="10018027" y="42257"/>
                  <a:pt x="10365963" y="0"/>
                </a:cubicBezTo>
                <a:cubicBezTo>
                  <a:pt x="10713899" y="-42257"/>
                  <a:pt x="10957226" y="37290"/>
                  <a:pt x="11293908" y="0"/>
                </a:cubicBezTo>
                <a:cubicBezTo>
                  <a:pt x="11630590" y="-37290"/>
                  <a:pt x="11422090" y="9631"/>
                  <a:pt x="11540576" y="0"/>
                </a:cubicBezTo>
                <a:cubicBezTo>
                  <a:pt x="11659062" y="-9631"/>
                  <a:pt x="11824145" y="29401"/>
                  <a:pt x="11957564" y="0"/>
                </a:cubicBezTo>
                <a:cubicBezTo>
                  <a:pt x="12090983" y="-29401"/>
                  <a:pt x="12261845" y="48786"/>
                  <a:pt x="12544871" y="0"/>
                </a:cubicBezTo>
                <a:cubicBezTo>
                  <a:pt x="12827897" y="-48786"/>
                  <a:pt x="12712181" y="13417"/>
                  <a:pt x="12791540" y="0"/>
                </a:cubicBezTo>
                <a:cubicBezTo>
                  <a:pt x="12870899" y="-13417"/>
                  <a:pt x="12834111" y="5998"/>
                  <a:pt x="12867890" y="0"/>
                </a:cubicBezTo>
                <a:cubicBezTo>
                  <a:pt x="12901669" y="-5998"/>
                  <a:pt x="13055895" y="23510"/>
                  <a:pt x="13114558" y="0"/>
                </a:cubicBezTo>
                <a:cubicBezTo>
                  <a:pt x="13173221" y="-23510"/>
                  <a:pt x="13845008" y="79800"/>
                  <a:pt x="14042503" y="0"/>
                </a:cubicBezTo>
                <a:cubicBezTo>
                  <a:pt x="14239998" y="-79800"/>
                  <a:pt x="14614043" y="83249"/>
                  <a:pt x="14800129" y="0"/>
                </a:cubicBezTo>
                <a:cubicBezTo>
                  <a:pt x="14986215" y="-83249"/>
                  <a:pt x="15385914" y="9036"/>
                  <a:pt x="15557754" y="0"/>
                </a:cubicBezTo>
                <a:cubicBezTo>
                  <a:pt x="15729594" y="-9036"/>
                  <a:pt x="15747225" y="6908"/>
                  <a:pt x="15804423" y="0"/>
                </a:cubicBezTo>
                <a:cubicBezTo>
                  <a:pt x="15861621" y="-6908"/>
                  <a:pt x="16752092" y="102940"/>
                  <a:pt x="17031894" y="0"/>
                </a:cubicBezTo>
                <a:cubicBezTo>
                  <a:pt x="17056192" y="160289"/>
                  <a:pt x="17005789" y="235814"/>
                  <a:pt x="17031894" y="468930"/>
                </a:cubicBezTo>
                <a:cubicBezTo>
                  <a:pt x="17057999" y="702046"/>
                  <a:pt x="17028853" y="722125"/>
                  <a:pt x="17031894" y="841814"/>
                </a:cubicBezTo>
                <a:cubicBezTo>
                  <a:pt x="17034935" y="961503"/>
                  <a:pt x="16992272" y="1081814"/>
                  <a:pt x="17031894" y="1310744"/>
                </a:cubicBezTo>
                <a:cubicBezTo>
                  <a:pt x="17071516" y="1539674"/>
                  <a:pt x="17008427" y="1813828"/>
                  <a:pt x="17031894" y="1971765"/>
                </a:cubicBezTo>
                <a:cubicBezTo>
                  <a:pt x="17055361" y="2129702"/>
                  <a:pt x="17017490" y="2135441"/>
                  <a:pt x="17031894" y="2248603"/>
                </a:cubicBezTo>
                <a:cubicBezTo>
                  <a:pt x="17046298" y="2361765"/>
                  <a:pt x="16977113" y="2760302"/>
                  <a:pt x="17031894" y="3005670"/>
                </a:cubicBezTo>
                <a:cubicBezTo>
                  <a:pt x="17086675" y="3251038"/>
                  <a:pt x="17016744" y="3294163"/>
                  <a:pt x="17031894" y="3474600"/>
                </a:cubicBezTo>
                <a:cubicBezTo>
                  <a:pt x="17047044" y="3655037"/>
                  <a:pt x="17014365" y="3683671"/>
                  <a:pt x="17031894" y="3847484"/>
                </a:cubicBezTo>
                <a:cubicBezTo>
                  <a:pt x="17049423" y="4011297"/>
                  <a:pt x="17019515" y="4155090"/>
                  <a:pt x="17031894" y="4316414"/>
                </a:cubicBezTo>
                <a:cubicBezTo>
                  <a:pt x="17044273" y="4477738"/>
                  <a:pt x="17028757" y="4545199"/>
                  <a:pt x="17031894" y="4689298"/>
                </a:cubicBezTo>
                <a:cubicBezTo>
                  <a:pt x="17035031" y="4833397"/>
                  <a:pt x="17005030" y="4957713"/>
                  <a:pt x="17031894" y="5062182"/>
                </a:cubicBezTo>
                <a:cubicBezTo>
                  <a:pt x="17058758" y="5166651"/>
                  <a:pt x="17031619" y="5326000"/>
                  <a:pt x="17031894" y="5435066"/>
                </a:cubicBezTo>
                <a:cubicBezTo>
                  <a:pt x="17032169" y="5544132"/>
                  <a:pt x="17005545" y="5585809"/>
                  <a:pt x="17031894" y="5711904"/>
                </a:cubicBezTo>
                <a:cubicBezTo>
                  <a:pt x="17058243" y="5837999"/>
                  <a:pt x="17009103" y="6109770"/>
                  <a:pt x="17031894" y="6372925"/>
                </a:cubicBezTo>
                <a:cubicBezTo>
                  <a:pt x="17054685" y="6636080"/>
                  <a:pt x="17007534" y="6633500"/>
                  <a:pt x="17031894" y="6745809"/>
                </a:cubicBezTo>
                <a:cubicBezTo>
                  <a:pt x="17056254" y="6858118"/>
                  <a:pt x="16942224" y="7258558"/>
                  <a:pt x="17031894" y="7502877"/>
                </a:cubicBezTo>
                <a:cubicBezTo>
                  <a:pt x="17121564" y="7747196"/>
                  <a:pt x="17015231" y="7948033"/>
                  <a:pt x="17031894" y="8163898"/>
                </a:cubicBezTo>
                <a:cubicBezTo>
                  <a:pt x="17048557" y="8379763"/>
                  <a:pt x="17001192" y="8406107"/>
                  <a:pt x="17031894" y="8632828"/>
                </a:cubicBezTo>
                <a:cubicBezTo>
                  <a:pt x="17062596" y="8859549"/>
                  <a:pt x="17021806" y="8957225"/>
                  <a:pt x="17031894" y="9101758"/>
                </a:cubicBezTo>
                <a:cubicBezTo>
                  <a:pt x="17041982" y="9246291"/>
                  <a:pt x="16994043" y="9496974"/>
                  <a:pt x="17031894" y="9604586"/>
                </a:cubicBezTo>
                <a:cubicBezTo>
                  <a:pt x="17002862" y="9606114"/>
                  <a:pt x="16977422" y="9601407"/>
                  <a:pt x="16955544" y="9604586"/>
                </a:cubicBezTo>
                <a:cubicBezTo>
                  <a:pt x="16933666" y="9607765"/>
                  <a:pt x="16744936" y="9585713"/>
                  <a:pt x="16538556" y="9604586"/>
                </a:cubicBezTo>
                <a:cubicBezTo>
                  <a:pt x="16332176" y="9623459"/>
                  <a:pt x="16397348" y="9575852"/>
                  <a:pt x="16291888" y="9604586"/>
                </a:cubicBezTo>
                <a:cubicBezTo>
                  <a:pt x="16186428" y="9633320"/>
                  <a:pt x="15714145" y="9579648"/>
                  <a:pt x="15534262" y="9604586"/>
                </a:cubicBezTo>
                <a:cubicBezTo>
                  <a:pt x="15354379" y="9629524"/>
                  <a:pt x="15309967" y="9594428"/>
                  <a:pt x="15117274" y="9604586"/>
                </a:cubicBezTo>
                <a:cubicBezTo>
                  <a:pt x="14924581" y="9614744"/>
                  <a:pt x="15074156" y="9602065"/>
                  <a:pt x="15040924" y="9604586"/>
                </a:cubicBezTo>
                <a:cubicBezTo>
                  <a:pt x="15007692" y="9607107"/>
                  <a:pt x="14732580" y="9590263"/>
                  <a:pt x="14453618" y="9604586"/>
                </a:cubicBezTo>
                <a:cubicBezTo>
                  <a:pt x="14174656" y="9618909"/>
                  <a:pt x="14069562" y="9560040"/>
                  <a:pt x="13695992" y="9604586"/>
                </a:cubicBezTo>
                <a:cubicBezTo>
                  <a:pt x="13322422" y="9649132"/>
                  <a:pt x="13566060" y="9600155"/>
                  <a:pt x="13449323" y="9604586"/>
                </a:cubicBezTo>
                <a:cubicBezTo>
                  <a:pt x="13332586" y="9609017"/>
                  <a:pt x="13034871" y="9515022"/>
                  <a:pt x="12691698" y="9604586"/>
                </a:cubicBezTo>
                <a:cubicBezTo>
                  <a:pt x="12348526" y="9694150"/>
                  <a:pt x="12359334" y="9568174"/>
                  <a:pt x="12274710" y="9604586"/>
                </a:cubicBezTo>
                <a:cubicBezTo>
                  <a:pt x="12190086" y="9640998"/>
                  <a:pt x="12216289" y="9597953"/>
                  <a:pt x="12198360" y="9604586"/>
                </a:cubicBezTo>
                <a:cubicBezTo>
                  <a:pt x="12180431" y="9611219"/>
                  <a:pt x="11828636" y="9597139"/>
                  <a:pt x="11611053" y="9604586"/>
                </a:cubicBezTo>
                <a:cubicBezTo>
                  <a:pt x="11393470" y="9612033"/>
                  <a:pt x="11483222" y="9583187"/>
                  <a:pt x="11364384" y="9604586"/>
                </a:cubicBezTo>
                <a:cubicBezTo>
                  <a:pt x="11245546" y="9625985"/>
                  <a:pt x="11221086" y="9587245"/>
                  <a:pt x="11117716" y="9604586"/>
                </a:cubicBezTo>
                <a:cubicBezTo>
                  <a:pt x="11014346" y="9621927"/>
                  <a:pt x="10583532" y="9568402"/>
                  <a:pt x="10189771" y="9604586"/>
                </a:cubicBezTo>
                <a:cubicBezTo>
                  <a:pt x="9796011" y="9640770"/>
                  <a:pt x="10144245" y="9595451"/>
                  <a:pt x="10113421" y="9604586"/>
                </a:cubicBezTo>
                <a:cubicBezTo>
                  <a:pt x="10082597" y="9613721"/>
                  <a:pt x="9960548" y="9587298"/>
                  <a:pt x="9866752" y="9604586"/>
                </a:cubicBezTo>
                <a:cubicBezTo>
                  <a:pt x="9772956" y="9621874"/>
                  <a:pt x="9571447" y="9601595"/>
                  <a:pt x="9449765" y="9604586"/>
                </a:cubicBezTo>
                <a:cubicBezTo>
                  <a:pt x="9328083" y="9607577"/>
                  <a:pt x="9390622" y="9602804"/>
                  <a:pt x="9373415" y="9604586"/>
                </a:cubicBezTo>
                <a:cubicBezTo>
                  <a:pt x="9356208" y="9606368"/>
                  <a:pt x="9043597" y="9559248"/>
                  <a:pt x="8786108" y="9604586"/>
                </a:cubicBezTo>
                <a:cubicBezTo>
                  <a:pt x="8528619" y="9649924"/>
                  <a:pt x="8739126" y="9598589"/>
                  <a:pt x="8709758" y="9604586"/>
                </a:cubicBezTo>
                <a:cubicBezTo>
                  <a:pt x="8680390" y="9610583"/>
                  <a:pt x="8219973" y="9493985"/>
                  <a:pt x="7781814" y="9604586"/>
                </a:cubicBezTo>
                <a:cubicBezTo>
                  <a:pt x="7343655" y="9715187"/>
                  <a:pt x="7549055" y="9556008"/>
                  <a:pt x="7364826" y="9604586"/>
                </a:cubicBezTo>
                <a:cubicBezTo>
                  <a:pt x="7180597" y="9653164"/>
                  <a:pt x="6940885" y="9583644"/>
                  <a:pt x="6607200" y="9604586"/>
                </a:cubicBezTo>
                <a:cubicBezTo>
                  <a:pt x="6273515" y="9625528"/>
                  <a:pt x="6198702" y="9575544"/>
                  <a:pt x="6019894" y="9604586"/>
                </a:cubicBezTo>
                <a:cubicBezTo>
                  <a:pt x="5841086" y="9633628"/>
                  <a:pt x="5967220" y="9596737"/>
                  <a:pt x="5943544" y="9604586"/>
                </a:cubicBezTo>
                <a:cubicBezTo>
                  <a:pt x="5919868" y="9612435"/>
                  <a:pt x="5721194" y="9578999"/>
                  <a:pt x="5526556" y="9604586"/>
                </a:cubicBezTo>
                <a:cubicBezTo>
                  <a:pt x="5331918" y="9630173"/>
                  <a:pt x="4994303" y="9520040"/>
                  <a:pt x="4598611" y="9604586"/>
                </a:cubicBezTo>
                <a:cubicBezTo>
                  <a:pt x="4202919" y="9689132"/>
                  <a:pt x="4550499" y="9598889"/>
                  <a:pt x="4522262" y="9604586"/>
                </a:cubicBezTo>
                <a:cubicBezTo>
                  <a:pt x="4494025" y="9610283"/>
                  <a:pt x="4055828" y="9594714"/>
                  <a:pt x="3764636" y="9604586"/>
                </a:cubicBezTo>
                <a:cubicBezTo>
                  <a:pt x="3473444" y="9614458"/>
                  <a:pt x="3061058" y="9590498"/>
                  <a:pt x="2836691" y="9604586"/>
                </a:cubicBezTo>
                <a:cubicBezTo>
                  <a:pt x="2612325" y="9618674"/>
                  <a:pt x="2362550" y="9531916"/>
                  <a:pt x="1908747" y="9604586"/>
                </a:cubicBezTo>
                <a:cubicBezTo>
                  <a:pt x="1454944" y="9677256"/>
                  <a:pt x="1564741" y="9554926"/>
                  <a:pt x="1321440" y="9604586"/>
                </a:cubicBezTo>
                <a:cubicBezTo>
                  <a:pt x="1078139" y="9654246"/>
                  <a:pt x="1268331" y="9601143"/>
                  <a:pt x="1245090" y="9604586"/>
                </a:cubicBezTo>
                <a:cubicBezTo>
                  <a:pt x="1221849" y="9608029"/>
                  <a:pt x="939018" y="9601220"/>
                  <a:pt x="657783" y="9604586"/>
                </a:cubicBezTo>
                <a:cubicBezTo>
                  <a:pt x="376548" y="9607952"/>
                  <a:pt x="313555" y="9587233"/>
                  <a:pt x="0" y="9604586"/>
                </a:cubicBezTo>
                <a:cubicBezTo>
                  <a:pt x="-3394" y="9328916"/>
                  <a:pt x="52549" y="9259547"/>
                  <a:pt x="0" y="9039610"/>
                </a:cubicBezTo>
                <a:cubicBezTo>
                  <a:pt x="-52549" y="8819673"/>
                  <a:pt x="31006" y="8899415"/>
                  <a:pt x="0" y="8762772"/>
                </a:cubicBezTo>
                <a:cubicBezTo>
                  <a:pt x="-31006" y="8626129"/>
                  <a:pt x="3849" y="8406460"/>
                  <a:pt x="0" y="8293842"/>
                </a:cubicBezTo>
                <a:cubicBezTo>
                  <a:pt x="-3849" y="8181224"/>
                  <a:pt x="20884" y="8116936"/>
                  <a:pt x="0" y="8017004"/>
                </a:cubicBezTo>
                <a:cubicBezTo>
                  <a:pt x="-20884" y="7917072"/>
                  <a:pt x="1085" y="7758062"/>
                  <a:pt x="0" y="7644121"/>
                </a:cubicBezTo>
                <a:cubicBezTo>
                  <a:pt x="-1085" y="7530180"/>
                  <a:pt x="27" y="7446868"/>
                  <a:pt x="0" y="7367282"/>
                </a:cubicBezTo>
                <a:cubicBezTo>
                  <a:pt x="-27" y="7287696"/>
                  <a:pt x="21012" y="6971289"/>
                  <a:pt x="0" y="6802307"/>
                </a:cubicBezTo>
                <a:cubicBezTo>
                  <a:pt x="-21012" y="6633325"/>
                  <a:pt x="30469" y="6484039"/>
                  <a:pt x="0" y="6333377"/>
                </a:cubicBezTo>
                <a:cubicBezTo>
                  <a:pt x="-30469" y="6182715"/>
                  <a:pt x="32512" y="6173916"/>
                  <a:pt x="0" y="6056539"/>
                </a:cubicBezTo>
                <a:cubicBezTo>
                  <a:pt x="-32512" y="5939162"/>
                  <a:pt x="6061" y="5752509"/>
                  <a:pt x="0" y="5491563"/>
                </a:cubicBezTo>
                <a:cubicBezTo>
                  <a:pt x="-6061" y="5230617"/>
                  <a:pt x="21264" y="5346560"/>
                  <a:pt x="0" y="5214725"/>
                </a:cubicBezTo>
                <a:cubicBezTo>
                  <a:pt x="-21264" y="5082890"/>
                  <a:pt x="23343" y="5073642"/>
                  <a:pt x="0" y="4937887"/>
                </a:cubicBezTo>
                <a:cubicBezTo>
                  <a:pt x="-23343" y="4802132"/>
                  <a:pt x="22127" y="4685608"/>
                  <a:pt x="0" y="4468957"/>
                </a:cubicBezTo>
                <a:cubicBezTo>
                  <a:pt x="-22127" y="4252306"/>
                  <a:pt x="40290" y="4125465"/>
                  <a:pt x="0" y="3807936"/>
                </a:cubicBezTo>
                <a:cubicBezTo>
                  <a:pt x="-40290" y="3490407"/>
                  <a:pt x="16810" y="3292538"/>
                  <a:pt x="0" y="3146914"/>
                </a:cubicBezTo>
                <a:cubicBezTo>
                  <a:pt x="-16810" y="3001290"/>
                  <a:pt x="20604" y="2867096"/>
                  <a:pt x="0" y="2774030"/>
                </a:cubicBezTo>
                <a:cubicBezTo>
                  <a:pt x="-20604" y="2680964"/>
                  <a:pt x="18385" y="2302735"/>
                  <a:pt x="0" y="2016963"/>
                </a:cubicBezTo>
                <a:cubicBezTo>
                  <a:pt x="-18385" y="1731191"/>
                  <a:pt x="1777" y="1844852"/>
                  <a:pt x="0" y="1740125"/>
                </a:cubicBezTo>
                <a:cubicBezTo>
                  <a:pt x="-1777" y="1635398"/>
                  <a:pt x="20319" y="1174603"/>
                  <a:pt x="0" y="983058"/>
                </a:cubicBezTo>
                <a:cubicBezTo>
                  <a:pt x="-20319" y="791513"/>
                  <a:pt x="109374" y="311252"/>
                  <a:pt x="0" y="0"/>
                </a:cubicBezTo>
                <a:close/>
              </a:path>
            </a:pathLst>
          </a:custGeom>
          <a:noFill/>
          <a:ln w="193675" cmpd="thickThin">
            <a:solidFill>
              <a:schemeClr val="accent2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13447877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0800CFA-67EC-BA30-6377-E55F2999421C}"/>
              </a:ext>
            </a:extLst>
          </p:cNvPr>
          <p:cNvSpPr txBox="1"/>
          <p:nvPr/>
        </p:nvSpPr>
        <p:spPr>
          <a:xfrm>
            <a:off x="3245071" y="3019550"/>
            <a:ext cx="2518007" cy="93871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55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drink</a:t>
            </a:r>
            <a:r>
              <a:rPr lang="en-US" sz="55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144BF24-D16F-53DB-F192-AE2576024C57}"/>
              </a:ext>
            </a:extLst>
          </p:cNvPr>
          <p:cNvCxnSpPr/>
          <p:nvPr/>
        </p:nvCxnSpPr>
        <p:spPr>
          <a:xfrm>
            <a:off x="460874" y="2061659"/>
            <a:ext cx="16267701" cy="0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01EA127-43AC-AFA4-B2DD-B9B866C43AB6}"/>
              </a:ext>
            </a:extLst>
          </p:cNvPr>
          <p:cNvSpPr txBox="1"/>
          <p:nvPr/>
        </p:nvSpPr>
        <p:spPr>
          <a:xfrm>
            <a:off x="686477" y="5270289"/>
            <a:ext cx="16703441" cy="86177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sz="5000" dirty="0">
                <a:latin typeface="Century Gothic" panose="020B0502020202020204" pitchFamily="34" charset="0"/>
                <a:cs typeface="Arial" panose="020B0604020202020204" pitchFamily="34" charset="0"/>
              </a:rPr>
              <a:t>2-  We   usually    </a:t>
            </a:r>
            <a:r>
              <a:rPr lang="en-US" sz="5000" u="sng" dirty="0">
                <a:solidFill>
                  <a:srgbClr val="FF006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ate</a:t>
            </a:r>
            <a:r>
              <a:rPr lang="en-US" sz="5000" dirty="0">
                <a:latin typeface="Century Gothic" panose="020B0502020202020204" pitchFamily="34" charset="0"/>
                <a:cs typeface="Arial" panose="020B0604020202020204" pitchFamily="34" charset="0"/>
              </a:rPr>
              <a:t>     pasta. </a:t>
            </a:r>
            <a:endParaRPr lang="en-US" sz="5000" dirty="0"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D18FA8-ECF7-B6E5-DB46-27F853AFDAD7}"/>
              </a:ext>
            </a:extLst>
          </p:cNvPr>
          <p:cNvSpPr txBox="1"/>
          <p:nvPr/>
        </p:nvSpPr>
        <p:spPr>
          <a:xfrm>
            <a:off x="686477" y="7437056"/>
            <a:ext cx="16703441" cy="86177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sz="5000" dirty="0">
                <a:latin typeface="Century Gothic" panose="020B0502020202020204" pitchFamily="34" charset="0"/>
                <a:cs typeface="Arial" panose="020B0604020202020204" pitchFamily="34" charset="0"/>
              </a:rPr>
              <a:t>3-  They   sometimes    </a:t>
            </a:r>
            <a:r>
              <a:rPr lang="en-US" sz="5000" u="sng" dirty="0">
                <a:solidFill>
                  <a:srgbClr val="FF006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reads</a:t>
            </a:r>
            <a:r>
              <a:rPr lang="en-US" sz="5000" dirty="0">
                <a:latin typeface="Century Gothic" panose="020B0502020202020204" pitchFamily="34" charset="0"/>
                <a:cs typeface="Arial" panose="020B0604020202020204" pitchFamily="34" charset="0"/>
              </a:rPr>
              <a:t>    books. </a:t>
            </a:r>
            <a:endParaRPr lang="en-US" sz="5000" dirty="0">
              <a:latin typeface="Century Gothic" panose="020B0502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E3E727-4BF9-235C-8578-B02E2B7E84BA}"/>
              </a:ext>
            </a:extLst>
          </p:cNvPr>
          <p:cNvSpPr txBox="1"/>
          <p:nvPr/>
        </p:nvSpPr>
        <p:spPr>
          <a:xfrm>
            <a:off x="5312830" y="5205553"/>
            <a:ext cx="2358956" cy="93871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55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eat</a:t>
            </a:r>
            <a:endParaRPr lang="en-US" sz="55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38C29E-31EF-FE65-312C-528F4C53DDCB}"/>
              </a:ext>
            </a:extLst>
          </p:cNvPr>
          <p:cNvSpPr txBox="1"/>
          <p:nvPr/>
        </p:nvSpPr>
        <p:spPr>
          <a:xfrm>
            <a:off x="7125703" y="7398583"/>
            <a:ext cx="2518007" cy="93871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55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read</a:t>
            </a:r>
            <a:endParaRPr lang="en-US" sz="55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216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C62A030-6855-77CE-CC09-929902447B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7173" y="3729320"/>
            <a:ext cx="5238754" cy="5295774"/>
          </a:xfrm>
          <a:prstGeom prst="rect">
            <a:avLst/>
          </a:prstGeom>
        </p:spPr>
      </p:pic>
      <p:sp>
        <p:nvSpPr>
          <p:cNvPr id="10" name="Rectangle 1">
            <a:extLst>
              <a:ext uri="{FF2B5EF4-FFF2-40B4-BE49-F238E27FC236}">
                <a16:creationId xmlns:a16="http://schemas.microsoft.com/office/drawing/2014/main" id="{640E3CB0-4589-6503-2569-DB1AB317BC71}"/>
              </a:ext>
            </a:extLst>
          </p:cNvPr>
          <p:cNvSpPr/>
          <p:nvPr/>
        </p:nvSpPr>
        <p:spPr>
          <a:xfrm>
            <a:off x="158826" y="146266"/>
            <a:ext cx="17031894" cy="9454934"/>
          </a:xfrm>
          <a:custGeom>
            <a:avLst/>
            <a:gdLst>
              <a:gd name="connsiteX0" fmla="*/ 0 w 17031894"/>
              <a:gd name="connsiteY0" fmla="*/ 0 h 9604586"/>
              <a:gd name="connsiteX1" fmla="*/ 246669 w 17031894"/>
              <a:gd name="connsiteY1" fmla="*/ 0 h 9604586"/>
              <a:gd name="connsiteX2" fmla="*/ 1004294 w 17031894"/>
              <a:gd name="connsiteY2" fmla="*/ 0 h 9604586"/>
              <a:gd name="connsiteX3" fmla="*/ 1421282 w 17031894"/>
              <a:gd name="connsiteY3" fmla="*/ 0 h 9604586"/>
              <a:gd name="connsiteX4" fmla="*/ 2178908 w 17031894"/>
              <a:gd name="connsiteY4" fmla="*/ 0 h 9604586"/>
              <a:gd name="connsiteX5" fmla="*/ 2255258 w 17031894"/>
              <a:gd name="connsiteY5" fmla="*/ 0 h 9604586"/>
              <a:gd name="connsiteX6" fmla="*/ 3183202 w 17031894"/>
              <a:gd name="connsiteY6" fmla="*/ 0 h 9604586"/>
              <a:gd name="connsiteX7" fmla="*/ 3259552 w 17031894"/>
              <a:gd name="connsiteY7" fmla="*/ 0 h 9604586"/>
              <a:gd name="connsiteX8" fmla="*/ 3506221 w 17031894"/>
              <a:gd name="connsiteY8" fmla="*/ 0 h 9604586"/>
              <a:gd name="connsiteX9" fmla="*/ 3752890 w 17031894"/>
              <a:gd name="connsiteY9" fmla="*/ 0 h 9604586"/>
              <a:gd name="connsiteX10" fmla="*/ 3829240 w 17031894"/>
              <a:gd name="connsiteY10" fmla="*/ 0 h 9604586"/>
              <a:gd name="connsiteX11" fmla="*/ 4246227 w 17031894"/>
              <a:gd name="connsiteY11" fmla="*/ 0 h 9604586"/>
              <a:gd name="connsiteX12" fmla="*/ 4663215 w 17031894"/>
              <a:gd name="connsiteY12" fmla="*/ 0 h 9604586"/>
              <a:gd name="connsiteX13" fmla="*/ 5591160 w 17031894"/>
              <a:gd name="connsiteY13" fmla="*/ 0 h 9604586"/>
              <a:gd name="connsiteX14" fmla="*/ 6008147 w 17031894"/>
              <a:gd name="connsiteY14" fmla="*/ 0 h 9604586"/>
              <a:gd name="connsiteX15" fmla="*/ 6254816 w 17031894"/>
              <a:gd name="connsiteY15" fmla="*/ 0 h 9604586"/>
              <a:gd name="connsiteX16" fmla="*/ 6671804 w 17031894"/>
              <a:gd name="connsiteY16" fmla="*/ 0 h 9604586"/>
              <a:gd name="connsiteX17" fmla="*/ 7429430 w 17031894"/>
              <a:gd name="connsiteY17" fmla="*/ 0 h 9604586"/>
              <a:gd name="connsiteX18" fmla="*/ 7846417 w 17031894"/>
              <a:gd name="connsiteY18" fmla="*/ 0 h 9604586"/>
              <a:gd name="connsiteX19" fmla="*/ 8774362 w 17031894"/>
              <a:gd name="connsiteY19" fmla="*/ 0 h 9604586"/>
              <a:gd name="connsiteX20" fmla="*/ 9361669 w 17031894"/>
              <a:gd name="connsiteY20" fmla="*/ 0 h 9604586"/>
              <a:gd name="connsiteX21" fmla="*/ 9608337 w 17031894"/>
              <a:gd name="connsiteY21" fmla="*/ 0 h 9604586"/>
              <a:gd name="connsiteX22" fmla="*/ 10365963 w 17031894"/>
              <a:gd name="connsiteY22" fmla="*/ 0 h 9604586"/>
              <a:gd name="connsiteX23" fmla="*/ 11293908 w 17031894"/>
              <a:gd name="connsiteY23" fmla="*/ 0 h 9604586"/>
              <a:gd name="connsiteX24" fmla="*/ 11540576 w 17031894"/>
              <a:gd name="connsiteY24" fmla="*/ 0 h 9604586"/>
              <a:gd name="connsiteX25" fmla="*/ 11957564 w 17031894"/>
              <a:gd name="connsiteY25" fmla="*/ 0 h 9604586"/>
              <a:gd name="connsiteX26" fmla="*/ 12544871 w 17031894"/>
              <a:gd name="connsiteY26" fmla="*/ 0 h 9604586"/>
              <a:gd name="connsiteX27" fmla="*/ 12791540 w 17031894"/>
              <a:gd name="connsiteY27" fmla="*/ 0 h 9604586"/>
              <a:gd name="connsiteX28" fmla="*/ 12867890 w 17031894"/>
              <a:gd name="connsiteY28" fmla="*/ 0 h 9604586"/>
              <a:gd name="connsiteX29" fmla="*/ 13114558 w 17031894"/>
              <a:gd name="connsiteY29" fmla="*/ 0 h 9604586"/>
              <a:gd name="connsiteX30" fmla="*/ 14042503 w 17031894"/>
              <a:gd name="connsiteY30" fmla="*/ 0 h 9604586"/>
              <a:gd name="connsiteX31" fmla="*/ 14800129 w 17031894"/>
              <a:gd name="connsiteY31" fmla="*/ 0 h 9604586"/>
              <a:gd name="connsiteX32" fmla="*/ 15557754 w 17031894"/>
              <a:gd name="connsiteY32" fmla="*/ 0 h 9604586"/>
              <a:gd name="connsiteX33" fmla="*/ 15804423 w 17031894"/>
              <a:gd name="connsiteY33" fmla="*/ 0 h 9604586"/>
              <a:gd name="connsiteX34" fmla="*/ 17031894 w 17031894"/>
              <a:gd name="connsiteY34" fmla="*/ 0 h 9604586"/>
              <a:gd name="connsiteX35" fmla="*/ 17031894 w 17031894"/>
              <a:gd name="connsiteY35" fmla="*/ 468930 h 9604586"/>
              <a:gd name="connsiteX36" fmla="*/ 17031894 w 17031894"/>
              <a:gd name="connsiteY36" fmla="*/ 841814 h 9604586"/>
              <a:gd name="connsiteX37" fmla="*/ 17031894 w 17031894"/>
              <a:gd name="connsiteY37" fmla="*/ 1310744 h 9604586"/>
              <a:gd name="connsiteX38" fmla="*/ 17031894 w 17031894"/>
              <a:gd name="connsiteY38" fmla="*/ 1971765 h 9604586"/>
              <a:gd name="connsiteX39" fmla="*/ 17031894 w 17031894"/>
              <a:gd name="connsiteY39" fmla="*/ 2248603 h 9604586"/>
              <a:gd name="connsiteX40" fmla="*/ 17031894 w 17031894"/>
              <a:gd name="connsiteY40" fmla="*/ 3005670 h 9604586"/>
              <a:gd name="connsiteX41" fmla="*/ 17031894 w 17031894"/>
              <a:gd name="connsiteY41" fmla="*/ 3474600 h 9604586"/>
              <a:gd name="connsiteX42" fmla="*/ 17031894 w 17031894"/>
              <a:gd name="connsiteY42" fmla="*/ 3847484 h 9604586"/>
              <a:gd name="connsiteX43" fmla="*/ 17031894 w 17031894"/>
              <a:gd name="connsiteY43" fmla="*/ 4316414 h 9604586"/>
              <a:gd name="connsiteX44" fmla="*/ 17031894 w 17031894"/>
              <a:gd name="connsiteY44" fmla="*/ 4689298 h 9604586"/>
              <a:gd name="connsiteX45" fmla="*/ 17031894 w 17031894"/>
              <a:gd name="connsiteY45" fmla="*/ 5062182 h 9604586"/>
              <a:gd name="connsiteX46" fmla="*/ 17031894 w 17031894"/>
              <a:gd name="connsiteY46" fmla="*/ 5435066 h 9604586"/>
              <a:gd name="connsiteX47" fmla="*/ 17031894 w 17031894"/>
              <a:gd name="connsiteY47" fmla="*/ 5711904 h 9604586"/>
              <a:gd name="connsiteX48" fmla="*/ 17031894 w 17031894"/>
              <a:gd name="connsiteY48" fmla="*/ 6372925 h 9604586"/>
              <a:gd name="connsiteX49" fmla="*/ 17031894 w 17031894"/>
              <a:gd name="connsiteY49" fmla="*/ 6745809 h 9604586"/>
              <a:gd name="connsiteX50" fmla="*/ 17031894 w 17031894"/>
              <a:gd name="connsiteY50" fmla="*/ 7502877 h 9604586"/>
              <a:gd name="connsiteX51" fmla="*/ 17031894 w 17031894"/>
              <a:gd name="connsiteY51" fmla="*/ 8163898 h 9604586"/>
              <a:gd name="connsiteX52" fmla="*/ 17031894 w 17031894"/>
              <a:gd name="connsiteY52" fmla="*/ 8632828 h 9604586"/>
              <a:gd name="connsiteX53" fmla="*/ 17031894 w 17031894"/>
              <a:gd name="connsiteY53" fmla="*/ 9101758 h 9604586"/>
              <a:gd name="connsiteX54" fmla="*/ 17031894 w 17031894"/>
              <a:gd name="connsiteY54" fmla="*/ 9604586 h 9604586"/>
              <a:gd name="connsiteX55" fmla="*/ 16955544 w 17031894"/>
              <a:gd name="connsiteY55" fmla="*/ 9604586 h 9604586"/>
              <a:gd name="connsiteX56" fmla="*/ 16538556 w 17031894"/>
              <a:gd name="connsiteY56" fmla="*/ 9604586 h 9604586"/>
              <a:gd name="connsiteX57" fmla="*/ 16291888 w 17031894"/>
              <a:gd name="connsiteY57" fmla="*/ 9604586 h 9604586"/>
              <a:gd name="connsiteX58" fmla="*/ 15534262 w 17031894"/>
              <a:gd name="connsiteY58" fmla="*/ 9604586 h 9604586"/>
              <a:gd name="connsiteX59" fmla="*/ 15117274 w 17031894"/>
              <a:gd name="connsiteY59" fmla="*/ 9604586 h 9604586"/>
              <a:gd name="connsiteX60" fmla="*/ 15040924 w 17031894"/>
              <a:gd name="connsiteY60" fmla="*/ 9604586 h 9604586"/>
              <a:gd name="connsiteX61" fmla="*/ 14453618 w 17031894"/>
              <a:gd name="connsiteY61" fmla="*/ 9604586 h 9604586"/>
              <a:gd name="connsiteX62" fmla="*/ 13695992 w 17031894"/>
              <a:gd name="connsiteY62" fmla="*/ 9604586 h 9604586"/>
              <a:gd name="connsiteX63" fmla="*/ 13449323 w 17031894"/>
              <a:gd name="connsiteY63" fmla="*/ 9604586 h 9604586"/>
              <a:gd name="connsiteX64" fmla="*/ 12691698 w 17031894"/>
              <a:gd name="connsiteY64" fmla="*/ 9604586 h 9604586"/>
              <a:gd name="connsiteX65" fmla="*/ 12274710 w 17031894"/>
              <a:gd name="connsiteY65" fmla="*/ 9604586 h 9604586"/>
              <a:gd name="connsiteX66" fmla="*/ 12198360 w 17031894"/>
              <a:gd name="connsiteY66" fmla="*/ 9604586 h 9604586"/>
              <a:gd name="connsiteX67" fmla="*/ 11611053 w 17031894"/>
              <a:gd name="connsiteY67" fmla="*/ 9604586 h 9604586"/>
              <a:gd name="connsiteX68" fmla="*/ 11364384 w 17031894"/>
              <a:gd name="connsiteY68" fmla="*/ 9604586 h 9604586"/>
              <a:gd name="connsiteX69" fmla="*/ 11117716 w 17031894"/>
              <a:gd name="connsiteY69" fmla="*/ 9604586 h 9604586"/>
              <a:gd name="connsiteX70" fmla="*/ 10189771 w 17031894"/>
              <a:gd name="connsiteY70" fmla="*/ 9604586 h 9604586"/>
              <a:gd name="connsiteX71" fmla="*/ 10113421 w 17031894"/>
              <a:gd name="connsiteY71" fmla="*/ 9604586 h 9604586"/>
              <a:gd name="connsiteX72" fmla="*/ 9866752 w 17031894"/>
              <a:gd name="connsiteY72" fmla="*/ 9604586 h 9604586"/>
              <a:gd name="connsiteX73" fmla="*/ 9449765 w 17031894"/>
              <a:gd name="connsiteY73" fmla="*/ 9604586 h 9604586"/>
              <a:gd name="connsiteX74" fmla="*/ 9373415 w 17031894"/>
              <a:gd name="connsiteY74" fmla="*/ 9604586 h 9604586"/>
              <a:gd name="connsiteX75" fmla="*/ 8786108 w 17031894"/>
              <a:gd name="connsiteY75" fmla="*/ 9604586 h 9604586"/>
              <a:gd name="connsiteX76" fmla="*/ 8709758 w 17031894"/>
              <a:gd name="connsiteY76" fmla="*/ 9604586 h 9604586"/>
              <a:gd name="connsiteX77" fmla="*/ 7781814 w 17031894"/>
              <a:gd name="connsiteY77" fmla="*/ 9604586 h 9604586"/>
              <a:gd name="connsiteX78" fmla="*/ 7364826 w 17031894"/>
              <a:gd name="connsiteY78" fmla="*/ 9604586 h 9604586"/>
              <a:gd name="connsiteX79" fmla="*/ 6607200 w 17031894"/>
              <a:gd name="connsiteY79" fmla="*/ 9604586 h 9604586"/>
              <a:gd name="connsiteX80" fmla="*/ 6019894 w 17031894"/>
              <a:gd name="connsiteY80" fmla="*/ 9604586 h 9604586"/>
              <a:gd name="connsiteX81" fmla="*/ 5943544 w 17031894"/>
              <a:gd name="connsiteY81" fmla="*/ 9604586 h 9604586"/>
              <a:gd name="connsiteX82" fmla="*/ 5526556 w 17031894"/>
              <a:gd name="connsiteY82" fmla="*/ 9604586 h 9604586"/>
              <a:gd name="connsiteX83" fmla="*/ 4598611 w 17031894"/>
              <a:gd name="connsiteY83" fmla="*/ 9604586 h 9604586"/>
              <a:gd name="connsiteX84" fmla="*/ 4522262 w 17031894"/>
              <a:gd name="connsiteY84" fmla="*/ 9604586 h 9604586"/>
              <a:gd name="connsiteX85" fmla="*/ 3764636 w 17031894"/>
              <a:gd name="connsiteY85" fmla="*/ 9604586 h 9604586"/>
              <a:gd name="connsiteX86" fmla="*/ 2836691 w 17031894"/>
              <a:gd name="connsiteY86" fmla="*/ 9604586 h 9604586"/>
              <a:gd name="connsiteX87" fmla="*/ 1908747 w 17031894"/>
              <a:gd name="connsiteY87" fmla="*/ 9604586 h 9604586"/>
              <a:gd name="connsiteX88" fmla="*/ 1321440 w 17031894"/>
              <a:gd name="connsiteY88" fmla="*/ 9604586 h 9604586"/>
              <a:gd name="connsiteX89" fmla="*/ 1245090 w 17031894"/>
              <a:gd name="connsiteY89" fmla="*/ 9604586 h 9604586"/>
              <a:gd name="connsiteX90" fmla="*/ 657783 w 17031894"/>
              <a:gd name="connsiteY90" fmla="*/ 9604586 h 9604586"/>
              <a:gd name="connsiteX91" fmla="*/ 0 w 17031894"/>
              <a:gd name="connsiteY91" fmla="*/ 9604586 h 9604586"/>
              <a:gd name="connsiteX92" fmla="*/ 0 w 17031894"/>
              <a:gd name="connsiteY92" fmla="*/ 9039610 h 9604586"/>
              <a:gd name="connsiteX93" fmla="*/ 0 w 17031894"/>
              <a:gd name="connsiteY93" fmla="*/ 8762772 h 9604586"/>
              <a:gd name="connsiteX94" fmla="*/ 0 w 17031894"/>
              <a:gd name="connsiteY94" fmla="*/ 8293842 h 9604586"/>
              <a:gd name="connsiteX95" fmla="*/ 0 w 17031894"/>
              <a:gd name="connsiteY95" fmla="*/ 8017004 h 9604586"/>
              <a:gd name="connsiteX96" fmla="*/ 0 w 17031894"/>
              <a:gd name="connsiteY96" fmla="*/ 7644121 h 9604586"/>
              <a:gd name="connsiteX97" fmla="*/ 0 w 17031894"/>
              <a:gd name="connsiteY97" fmla="*/ 7367282 h 9604586"/>
              <a:gd name="connsiteX98" fmla="*/ 0 w 17031894"/>
              <a:gd name="connsiteY98" fmla="*/ 6802307 h 9604586"/>
              <a:gd name="connsiteX99" fmla="*/ 0 w 17031894"/>
              <a:gd name="connsiteY99" fmla="*/ 6333377 h 9604586"/>
              <a:gd name="connsiteX100" fmla="*/ 0 w 17031894"/>
              <a:gd name="connsiteY100" fmla="*/ 6056539 h 9604586"/>
              <a:gd name="connsiteX101" fmla="*/ 0 w 17031894"/>
              <a:gd name="connsiteY101" fmla="*/ 5491563 h 9604586"/>
              <a:gd name="connsiteX102" fmla="*/ 0 w 17031894"/>
              <a:gd name="connsiteY102" fmla="*/ 5214725 h 9604586"/>
              <a:gd name="connsiteX103" fmla="*/ 0 w 17031894"/>
              <a:gd name="connsiteY103" fmla="*/ 4937887 h 9604586"/>
              <a:gd name="connsiteX104" fmla="*/ 0 w 17031894"/>
              <a:gd name="connsiteY104" fmla="*/ 4468957 h 9604586"/>
              <a:gd name="connsiteX105" fmla="*/ 0 w 17031894"/>
              <a:gd name="connsiteY105" fmla="*/ 3807936 h 9604586"/>
              <a:gd name="connsiteX106" fmla="*/ 0 w 17031894"/>
              <a:gd name="connsiteY106" fmla="*/ 3146914 h 9604586"/>
              <a:gd name="connsiteX107" fmla="*/ 0 w 17031894"/>
              <a:gd name="connsiteY107" fmla="*/ 2774030 h 9604586"/>
              <a:gd name="connsiteX108" fmla="*/ 0 w 17031894"/>
              <a:gd name="connsiteY108" fmla="*/ 2016963 h 9604586"/>
              <a:gd name="connsiteX109" fmla="*/ 0 w 17031894"/>
              <a:gd name="connsiteY109" fmla="*/ 1740125 h 9604586"/>
              <a:gd name="connsiteX110" fmla="*/ 0 w 17031894"/>
              <a:gd name="connsiteY110" fmla="*/ 983058 h 9604586"/>
              <a:gd name="connsiteX111" fmla="*/ 0 w 17031894"/>
              <a:gd name="connsiteY111" fmla="*/ 0 h 9604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17031894" h="9604586" extrusionOk="0">
                <a:moveTo>
                  <a:pt x="0" y="0"/>
                </a:moveTo>
                <a:cubicBezTo>
                  <a:pt x="53068" y="-27231"/>
                  <a:pt x="194298" y="15281"/>
                  <a:pt x="246669" y="0"/>
                </a:cubicBezTo>
                <a:cubicBezTo>
                  <a:pt x="299040" y="-15281"/>
                  <a:pt x="633932" y="67728"/>
                  <a:pt x="1004294" y="0"/>
                </a:cubicBezTo>
                <a:cubicBezTo>
                  <a:pt x="1374656" y="-67728"/>
                  <a:pt x="1272854" y="6858"/>
                  <a:pt x="1421282" y="0"/>
                </a:cubicBezTo>
                <a:cubicBezTo>
                  <a:pt x="1569710" y="-6858"/>
                  <a:pt x="1926431" y="61868"/>
                  <a:pt x="2178908" y="0"/>
                </a:cubicBezTo>
                <a:cubicBezTo>
                  <a:pt x="2431385" y="-61868"/>
                  <a:pt x="2234136" y="5039"/>
                  <a:pt x="2255258" y="0"/>
                </a:cubicBezTo>
                <a:cubicBezTo>
                  <a:pt x="2276380" y="-5039"/>
                  <a:pt x="2762170" y="52224"/>
                  <a:pt x="3183202" y="0"/>
                </a:cubicBezTo>
                <a:cubicBezTo>
                  <a:pt x="3604234" y="-52224"/>
                  <a:pt x="3226675" y="6348"/>
                  <a:pt x="3259552" y="0"/>
                </a:cubicBezTo>
                <a:cubicBezTo>
                  <a:pt x="3292429" y="-6348"/>
                  <a:pt x="3412640" y="19418"/>
                  <a:pt x="3506221" y="0"/>
                </a:cubicBezTo>
                <a:cubicBezTo>
                  <a:pt x="3599802" y="-19418"/>
                  <a:pt x="3696828" y="10693"/>
                  <a:pt x="3752890" y="0"/>
                </a:cubicBezTo>
                <a:cubicBezTo>
                  <a:pt x="3808952" y="-10693"/>
                  <a:pt x="3798664" y="459"/>
                  <a:pt x="3829240" y="0"/>
                </a:cubicBezTo>
                <a:cubicBezTo>
                  <a:pt x="3859816" y="-459"/>
                  <a:pt x="4121404" y="29222"/>
                  <a:pt x="4246227" y="0"/>
                </a:cubicBezTo>
                <a:cubicBezTo>
                  <a:pt x="4371050" y="-29222"/>
                  <a:pt x="4495950" y="37918"/>
                  <a:pt x="4663215" y="0"/>
                </a:cubicBezTo>
                <a:cubicBezTo>
                  <a:pt x="4830480" y="-37918"/>
                  <a:pt x="5171951" y="84815"/>
                  <a:pt x="5591160" y="0"/>
                </a:cubicBezTo>
                <a:cubicBezTo>
                  <a:pt x="6010369" y="-84815"/>
                  <a:pt x="5802958" y="13698"/>
                  <a:pt x="6008147" y="0"/>
                </a:cubicBezTo>
                <a:cubicBezTo>
                  <a:pt x="6213336" y="-13698"/>
                  <a:pt x="6140457" y="21537"/>
                  <a:pt x="6254816" y="0"/>
                </a:cubicBezTo>
                <a:cubicBezTo>
                  <a:pt x="6369175" y="-21537"/>
                  <a:pt x="6480827" y="7771"/>
                  <a:pt x="6671804" y="0"/>
                </a:cubicBezTo>
                <a:cubicBezTo>
                  <a:pt x="6862781" y="-7771"/>
                  <a:pt x="7109430" y="62520"/>
                  <a:pt x="7429430" y="0"/>
                </a:cubicBezTo>
                <a:cubicBezTo>
                  <a:pt x="7749430" y="-62520"/>
                  <a:pt x="7644789" y="44134"/>
                  <a:pt x="7846417" y="0"/>
                </a:cubicBezTo>
                <a:cubicBezTo>
                  <a:pt x="8048045" y="-44134"/>
                  <a:pt x="8481892" y="48218"/>
                  <a:pt x="8774362" y="0"/>
                </a:cubicBezTo>
                <a:cubicBezTo>
                  <a:pt x="9066832" y="-48218"/>
                  <a:pt x="9167257" y="11995"/>
                  <a:pt x="9361669" y="0"/>
                </a:cubicBezTo>
                <a:cubicBezTo>
                  <a:pt x="9556081" y="-11995"/>
                  <a:pt x="9539448" y="4165"/>
                  <a:pt x="9608337" y="0"/>
                </a:cubicBezTo>
                <a:cubicBezTo>
                  <a:pt x="9677226" y="-4165"/>
                  <a:pt x="10018027" y="42257"/>
                  <a:pt x="10365963" y="0"/>
                </a:cubicBezTo>
                <a:cubicBezTo>
                  <a:pt x="10713899" y="-42257"/>
                  <a:pt x="10957226" y="37290"/>
                  <a:pt x="11293908" y="0"/>
                </a:cubicBezTo>
                <a:cubicBezTo>
                  <a:pt x="11630590" y="-37290"/>
                  <a:pt x="11422090" y="9631"/>
                  <a:pt x="11540576" y="0"/>
                </a:cubicBezTo>
                <a:cubicBezTo>
                  <a:pt x="11659062" y="-9631"/>
                  <a:pt x="11824145" y="29401"/>
                  <a:pt x="11957564" y="0"/>
                </a:cubicBezTo>
                <a:cubicBezTo>
                  <a:pt x="12090983" y="-29401"/>
                  <a:pt x="12261845" y="48786"/>
                  <a:pt x="12544871" y="0"/>
                </a:cubicBezTo>
                <a:cubicBezTo>
                  <a:pt x="12827897" y="-48786"/>
                  <a:pt x="12712181" y="13417"/>
                  <a:pt x="12791540" y="0"/>
                </a:cubicBezTo>
                <a:cubicBezTo>
                  <a:pt x="12870899" y="-13417"/>
                  <a:pt x="12834111" y="5998"/>
                  <a:pt x="12867890" y="0"/>
                </a:cubicBezTo>
                <a:cubicBezTo>
                  <a:pt x="12901669" y="-5998"/>
                  <a:pt x="13055895" y="23510"/>
                  <a:pt x="13114558" y="0"/>
                </a:cubicBezTo>
                <a:cubicBezTo>
                  <a:pt x="13173221" y="-23510"/>
                  <a:pt x="13845008" y="79800"/>
                  <a:pt x="14042503" y="0"/>
                </a:cubicBezTo>
                <a:cubicBezTo>
                  <a:pt x="14239998" y="-79800"/>
                  <a:pt x="14614043" y="83249"/>
                  <a:pt x="14800129" y="0"/>
                </a:cubicBezTo>
                <a:cubicBezTo>
                  <a:pt x="14986215" y="-83249"/>
                  <a:pt x="15385914" y="9036"/>
                  <a:pt x="15557754" y="0"/>
                </a:cubicBezTo>
                <a:cubicBezTo>
                  <a:pt x="15729594" y="-9036"/>
                  <a:pt x="15747225" y="6908"/>
                  <a:pt x="15804423" y="0"/>
                </a:cubicBezTo>
                <a:cubicBezTo>
                  <a:pt x="15861621" y="-6908"/>
                  <a:pt x="16752092" y="102940"/>
                  <a:pt x="17031894" y="0"/>
                </a:cubicBezTo>
                <a:cubicBezTo>
                  <a:pt x="17056192" y="160289"/>
                  <a:pt x="17005789" y="235814"/>
                  <a:pt x="17031894" y="468930"/>
                </a:cubicBezTo>
                <a:cubicBezTo>
                  <a:pt x="17057999" y="702046"/>
                  <a:pt x="17028853" y="722125"/>
                  <a:pt x="17031894" y="841814"/>
                </a:cubicBezTo>
                <a:cubicBezTo>
                  <a:pt x="17034935" y="961503"/>
                  <a:pt x="16992272" y="1081814"/>
                  <a:pt x="17031894" y="1310744"/>
                </a:cubicBezTo>
                <a:cubicBezTo>
                  <a:pt x="17071516" y="1539674"/>
                  <a:pt x="17008427" y="1813828"/>
                  <a:pt x="17031894" y="1971765"/>
                </a:cubicBezTo>
                <a:cubicBezTo>
                  <a:pt x="17055361" y="2129702"/>
                  <a:pt x="17017490" y="2135441"/>
                  <a:pt x="17031894" y="2248603"/>
                </a:cubicBezTo>
                <a:cubicBezTo>
                  <a:pt x="17046298" y="2361765"/>
                  <a:pt x="16977113" y="2760302"/>
                  <a:pt x="17031894" y="3005670"/>
                </a:cubicBezTo>
                <a:cubicBezTo>
                  <a:pt x="17086675" y="3251038"/>
                  <a:pt x="17016744" y="3294163"/>
                  <a:pt x="17031894" y="3474600"/>
                </a:cubicBezTo>
                <a:cubicBezTo>
                  <a:pt x="17047044" y="3655037"/>
                  <a:pt x="17014365" y="3683671"/>
                  <a:pt x="17031894" y="3847484"/>
                </a:cubicBezTo>
                <a:cubicBezTo>
                  <a:pt x="17049423" y="4011297"/>
                  <a:pt x="17019515" y="4155090"/>
                  <a:pt x="17031894" y="4316414"/>
                </a:cubicBezTo>
                <a:cubicBezTo>
                  <a:pt x="17044273" y="4477738"/>
                  <a:pt x="17028757" y="4545199"/>
                  <a:pt x="17031894" y="4689298"/>
                </a:cubicBezTo>
                <a:cubicBezTo>
                  <a:pt x="17035031" y="4833397"/>
                  <a:pt x="17005030" y="4957713"/>
                  <a:pt x="17031894" y="5062182"/>
                </a:cubicBezTo>
                <a:cubicBezTo>
                  <a:pt x="17058758" y="5166651"/>
                  <a:pt x="17031619" y="5326000"/>
                  <a:pt x="17031894" y="5435066"/>
                </a:cubicBezTo>
                <a:cubicBezTo>
                  <a:pt x="17032169" y="5544132"/>
                  <a:pt x="17005545" y="5585809"/>
                  <a:pt x="17031894" y="5711904"/>
                </a:cubicBezTo>
                <a:cubicBezTo>
                  <a:pt x="17058243" y="5837999"/>
                  <a:pt x="17009103" y="6109770"/>
                  <a:pt x="17031894" y="6372925"/>
                </a:cubicBezTo>
                <a:cubicBezTo>
                  <a:pt x="17054685" y="6636080"/>
                  <a:pt x="17007534" y="6633500"/>
                  <a:pt x="17031894" y="6745809"/>
                </a:cubicBezTo>
                <a:cubicBezTo>
                  <a:pt x="17056254" y="6858118"/>
                  <a:pt x="16942224" y="7258558"/>
                  <a:pt x="17031894" y="7502877"/>
                </a:cubicBezTo>
                <a:cubicBezTo>
                  <a:pt x="17121564" y="7747196"/>
                  <a:pt x="17015231" y="7948033"/>
                  <a:pt x="17031894" y="8163898"/>
                </a:cubicBezTo>
                <a:cubicBezTo>
                  <a:pt x="17048557" y="8379763"/>
                  <a:pt x="17001192" y="8406107"/>
                  <a:pt x="17031894" y="8632828"/>
                </a:cubicBezTo>
                <a:cubicBezTo>
                  <a:pt x="17062596" y="8859549"/>
                  <a:pt x="17021806" y="8957225"/>
                  <a:pt x="17031894" y="9101758"/>
                </a:cubicBezTo>
                <a:cubicBezTo>
                  <a:pt x="17041982" y="9246291"/>
                  <a:pt x="16994043" y="9496974"/>
                  <a:pt x="17031894" y="9604586"/>
                </a:cubicBezTo>
                <a:cubicBezTo>
                  <a:pt x="17002862" y="9606114"/>
                  <a:pt x="16977422" y="9601407"/>
                  <a:pt x="16955544" y="9604586"/>
                </a:cubicBezTo>
                <a:cubicBezTo>
                  <a:pt x="16933666" y="9607765"/>
                  <a:pt x="16744936" y="9585713"/>
                  <a:pt x="16538556" y="9604586"/>
                </a:cubicBezTo>
                <a:cubicBezTo>
                  <a:pt x="16332176" y="9623459"/>
                  <a:pt x="16397348" y="9575852"/>
                  <a:pt x="16291888" y="9604586"/>
                </a:cubicBezTo>
                <a:cubicBezTo>
                  <a:pt x="16186428" y="9633320"/>
                  <a:pt x="15714145" y="9579648"/>
                  <a:pt x="15534262" y="9604586"/>
                </a:cubicBezTo>
                <a:cubicBezTo>
                  <a:pt x="15354379" y="9629524"/>
                  <a:pt x="15309967" y="9594428"/>
                  <a:pt x="15117274" y="9604586"/>
                </a:cubicBezTo>
                <a:cubicBezTo>
                  <a:pt x="14924581" y="9614744"/>
                  <a:pt x="15074156" y="9602065"/>
                  <a:pt x="15040924" y="9604586"/>
                </a:cubicBezTo>
                <a:cubicBezTo>
                  <a:pt x="15007692" y="9607107"/>
                  <a:pt x="14732580" y="9590263"/>
                  <a:pt x="14453618" y="9604586"/>
                </a:cubicBezTo>
                <a:cubicBezTo>
                  <a:pt x="14174656" y="9618909"/>
                  <a:pt x="14069562" y="9560040"/>
                  <a:pt x="13695992" y="9604586"/>
                </a:cubicBezTo>
                <a:cubicBezTo>
                  <a:pt x="13322422" y="9649132"/>
                  <a:pt x="13566060" y="9600155"/>
                  <a:pt x="13449323" y="9604586"/>
                </a:cubicBezTo>
                <a:cubicBezTo>
                  <a:pt x="13332586" y="9609017"/>
                  <a:pt x="13034871" y="9515022"/>
                  <a:pt x="12691698" y="9604586"/>
                </a:cubicBezTo>
                <a:cubicBezTo>
                  <a:pt x="12348526" y="9694150"/>
                  <a:pt x="12359334" y="9568174"/>
                  <a:pt x="12274710" y="9604586"/>
                </a:cubicBezTo>
                <a:cubicBezTo>
                  <a:pt x="12190086" y="9640998"/>
                  <a:pt x="12216289" y="9597953"/>
                  <a:pt x="12198360" y="9604586"/>
                </a:cubicBezTo>
                <a:cubicBezTo>
                  <a:pt x="12180431" y="9611219"/>
                  <a:pt x="11828636" y="9597139"/>
                  <a:pt x="11611053" y="9604586"/>
                </a:cubicBezTo>
                <a:cubicBezTo>
                  <a:pt x="11393470" y="9612033"/>
                  <a:pt x="11483222" y="9583187"/>
                  <a:pt x="11364384" y="9604586"/>
                </a:cubicBezTo>
                <a:cubicBezTo>
                  <a:pt x="11245546" y="9625985"/>
                  <a:pt x="11221086" y="9587245"/>
                  <a:pt x="11117716" y="9604586"/>
                </a:cubicBezTo>
                <a:cubicBezTo>
                  <a:pt x="11014346" y="9621927"/>
                  <a:pt x="10583532" y="9568402"/>
                  <a:pt x="10189771" y="9604586"/>
                </a:cubicBezTo>
                <a:cubicBezTo>
                  <a:pt x="9796011" y="9640770"/>
                  <a:pt x="10144245" y="9595451"/>
                  <a:pt x="10113421" y="9604586"/>
                </a:cubicBezTo>
                <a:cubicBezTo>
                  <a:pt x="10082597" y="9613721"/>
                  <a:pt x="9960548" y="9587298"/>
                  <a:pt x="9866752" y="9604586"/>
                </a:cubicBezTo>
                <a:cubicBezTo>
                  <a:pt x="9772956" y="9621874"/>
                  <a:pt x="9571447" y="9601595"/>
                  <a:pt x="9449765" y="9604586"/>
                </a:cubicBezTo>
                <a:cubicBezTo>
                  <a:pt x="9328083" y="9607577"/>
                  <a:pt x="9390622" y="9602804"/>
                  <a:pt x="9373415" y="9604586"/>
                </a:cubicBezTo>
                <a:cubicBezTo>
                  <a:pt x="9356208" y="9606368"/>
                  <a:pt x="9043597" y="9559248"/>
                  <a:pt x="8786108" y="9604586"/>
                </a:cubicBezTo>
                <a:cubicBezTo>
                  <a:pt x="8528619" y="9649924"/>
                  <a:pt x="8739126" y="9598589"/>
                  <a:pt x="8709758" y="9604586"/>
                </a:cubicBezTo>
                <a:cubicBezTo>
                  <a:pt x="8680390" y="9610583"/>
                  <a:pt x="8219973" y="9493985"/>
                  <a:pt x="7781814" y="9604586"/>
                </a:cubicBezTo>
                <a:cubicBezTo>
                  <a:pt x="7343655" y="9715187"/>
                  <a:pt x="7549055" y="9556008"/>
                  <a:pt x="7364826" y="9604586"/>
                </a:cubicBezTo>
                <a:cubicBezTo>
                  <a:pt x="7180597" y="9653164"/>
                  <a:pt x="6940885" y="9583644"/>
                  <a:pt x="6607200" y="9604586"/>
                </a:cubicBezTo>
                <a:cubicBezTo>
                  <a:pt x="6273515" y="9625528"/>
                  <a:pt x="6198702" y="9575544"/>
                  <a:pt x="6019894" y="9604586"/>
                </a:cubicBezTo>
                <a:cubicBezTo>
                  <a:pt x="5841086" y="9633628"/>
                  <a:pt x="5967220" y="9596737"/>
                  <a:pt x="5943544" y="9604586"/>
                </a:cubicBezTo>
                <a:cubicBezTo>
                  <a:pt x="5919868" y="9612435"/>
                  <a:pt x="5721194" y="9578999"/>
                  <a:pt x="5526556" y="9604586"/>
                </a:cubicBezTo>
                <a:cubicBezTo>
                  <a:pt x="5331918" y="9630173"/>
                  <a:pt x="4994303" y="9520040"/>
                  <a:pt x="4598611" y="9604586"/>
                </a:cubicBezTo>
                <a:cubicBezTo>
                  <a:pt x="4202919" y="9689132"/>
                  <a:pt x="4550499" y="9598889"/>
                  <a:pt x="4522262" y="9604586"/>
                </a:cubicBezTo>
                <a:cubicBezTo>
                  <a:pt x="4494025" y="9610283"/>
                  <a:pt x="4055828" y="9594714"/>
                  <a:pt x="3764636" y="9604586"/>
                </a:cubicBezTo>
                <a:cubicBezTo>
                  <a:pt x="3473444" y="9614458"/>
                  <a:pt x="3061058" y="9590498"/>
                  <a:pt x="2836691" y="9604586"/>
                </a:cubicBezTo>
                <a:cubicBezTo>
                  <a:pt x="2612325" y="9618674"/>
                  <a:pt x="2362550" y="9531916"/>
                  <a:pt x="1908747" y="9604586"/>
                </a:cubicBezTo>
                <a:cubicBezTo>
                  <a:pt x="1454944" y="9677256"/>
                  <a:pt x="1564741" y="9554926"/>
                  <a:pt x="1321440" y="9604586"/>
                </a:cubicBezTo>
                <a:cubicBezTo>
                  <a:pt x="1078139" y="9654246"/>
                  <a:pt x="1268331" y="9601143"/>
                  <a:pt x="1245090" y="9604586"/>
                </a:cubicBezTo>
                <a:cubicBezTo>
                  <a:pt x="1221849" y="9608029"/>
                  <a:pt x="939018" y="9601220"/>
                  <a:pt x="657783" y="9604586"/>
                </a:cubicBezTo>
                <a:cubicBezTo>
                  <a:pt x="376548" y="9607952"/>
                  <a:pt x="313555" y="9587233"/>
                  <a:pt x="0" y="9604586"/>
                </a:cubicBezTo>
                <a:cubicBezTo>
                  <a:pt x="-3394" y="9328916"/>
                  <a:pt x="52549" y="9259547"/>
                  <a:pt x="0" y="9039610"/>
                </a:cubicBezTo>
                <a:cubicBezTo>
                  <a:pt x="-52549" y="8819673"/>
                  <a:pt x="31006" y="8899415"/>
                  <a:pt x="0" y="8762772"/>
                </a:cubicBezTo>
                <a:cubicBezTo>
                  <a:pt x="-31006" y="8626129"/>
                  <a:pt x="3849" y="8406460"/>
                  <a:pt x="0" y="8293842"/>
                </a:cubicBezTo>
                <a:cubicBezTo>
                  <a:pt x="-3849" y="8181224"/>
                  <a:pt x="20884" y="8116936"/>
                  <a:pt x="0" y="8017004"/>
                </a:cubicBezTo>
                <a:cubicBezTo>
                  <a:pt x="-20884" y="7917072"/>
                  <a:pt x="1085" y="7758062"/>
                  <a:pt x="0" y="7644121"/>
                </a:cubicBezTo>
                <a:cubicBezTo>
                  <a:pt x="-1085" y="7530180"/>
                  <a:pt x="27" y="7446868"/>
                  <a:pt x="0" y="7367282"/>
                </a:cubicBezTo>
                <a:cubicBezTo>
                  <a:pt x="-27" y="7287696"/>
                  <a:pt x="21012" y="6971289"/>
                  <a:pt x="0" y="6802307"/>
                </a:cubicBezTo>
                <a:cubicBezTo>
                  <a:pt x="-21012" y="6633325"/>
                  <a:pt x="30469" y="6484039"/>
                  <a:pt x="0" y="6333377"/>
                </a:cubicBezTo>
                <a:cubicBezTo>
                  <a:pt x="-30469" y="6182715"/>
                  <a:pt x="32512" y="6173916"/>
                  <a:pt x="0" y="6056539"/>
                </a:cubicBezTo>
                <a:cubicBezTo>
                  <a:pt x="-32512" y="5939162"/>
                  <a:pt x="6061" y="5752509"/>
                  <a:pt x="0" y="5491563"/>
                </a:cubicBezTo>
                <a:cubicBezTo>
                  <a:pt x="-6061" y="5230617"/>
                  <a:pt x="21264" y="5346560"/>
                  <a:pt x="0" y="5214725"/>
                </a:cubicBezTo>
                <a:cubicBezTo>
                  <a:pt x="-21264" y="5082890"/>
                  <a:pt x="23343" y="5073642"/>
                  <a:pt x="0" y="4937887"/>
                </a:cubicBezTo>
                <a:cubicBezTo>
                  <a:pt x="-23343" y="4802132"/>
                  <a:pt x="22127" y="4685608"/>
                  <a:pt x="0" y="4468957"/>
                </a:cubicBezTo>
                <a:cubicBezTo>
                  <a:pt x="-22127" y="4252306"/>
                  <a:pt x="40290" y="4125465"/>
                  <a:pt x="0" y="3807936"/>
                </a:cubicBezTo>
                <a:cubicBezTo>
                  <a:pt x="-40290" y="3490407"/>
                  <a:pt x="16810" y="3292538"/>
                  <a:pt x="0" y="3146914"/>
                </a:cubicBezTo>
                <a:cubicBezTo>
                  <a:pt x="-16810" y="3001290"/>
                  <a:pt x="20604" y="2867096"/>
                  <a:pt x="0" y="2774030"/>
                </a:cubicBezTo>
                <a:cubicBezTo>
                  <a:pt x="-20604" y="2680964"/>
                  <a:pt x="18385" y="2302735"/>
                  <a:pt x="0" y="2016963"/>
                </a:cubicBezTo>
                <a:cubicBezTo>
                  <a:pt x="-18385" y="1731191"/>
                  <a:pt x="1777" y="1844852"/>
                  <a:pt x="0" y="1740125"/>
                </a:cubicBezTo>
                <a:cubicBezTo>
                  <a:pt x="-1777" y="1635398"/>
                  <a:pt x="20319" y="1174603"/>
                  <a:pt x="0" y="983058"/>
                </a:cubicBezTo>
                <a:cubicBezTo>
                  <a:pt x="-20319" y="791513"/>
                  <a:pt x="109374" y="311252"/>
                  <a:pt x="0" y="0"/>
                </a:cubicBezTo>
                <a:close/>
              </a:path>
            </a:pathLst>
          </a:custGeom>
          <a:noFill/>
          <a:ln w="193675" cmpd="thickThin">
            <a:solidFill>
              <a:schemeClr val="accent2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13447877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6A091E-9666-F597-EAE8-72E95FCA22BA}"/>
              </a:ext>
            </a:extLst>
          </p:cNvPr>
          <p:cNvSpPr/>
          <p:nvPr/>
        </p:nvSpPr>
        <p:spPr>
          <a:xfrm>
            <a:off x="594081" y="1573081"/>
            <a:ext cx="720581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0"/>
                <a:solidFill>
                  <a:schemeClr val="accent4">
                    <a:lumMod val="75000"/>
                  </a:schemeClr>
                </a:solidFill>
              </a:rPr>
              <a:t>I’m a happy cat.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3523883-987D-B8F0-5F70-5BCD851234B1}"/>
              </a:ext>
            </a:extLst>
          </p:cNvPr>
          <p:cNvSpPr/>
          <p:nvPr/>
        </p:nvSpPr>
        <p:spPr>
          <a:xfrm>
            <a:off x="2407996" y="3158385"/>
            <a:ext cx="969688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0"/>
                <a:solidFill>
                  <a:srgbClr val="0070C0"/>
                </a:solidFill>
              </a:rPr>
              <a:t>I drink milk every day.</a:t>
            </a:r>
          </a:p>
        </p:txBody>
      </p:sp>
      <p:pic>
        <p:nvPicPr>
          <p:cNvPr id="13" name="Picture 2" descr="The Guide to Caring for Your Aunt's Diabetic Cat">
            <a:extLst>
              <a:ext uri="{FF2B5EF4-FFF2-40B4-BE49-F238E27FC236}">
                <a16:creationId xmlns:a16="http://schemas.microsoft.com/office/drawing/2014/main" id="{F1F4804B-9299-F8FC-1D16-31B2D65CF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48" y="5908639"/>
            <a:ext cx="4640348" cy="2835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Cat Meowing- Sound Effects">
            <a:hlinkClick r:id="" action="ppaction://media"/>
            <a:extLst>
              <a:ext uri="{FF2B5EF4-FFF2-40B4-BE49-F238E27FC236}">
                <a16:creationId xmlns:a16="http://schemas.microsoft.com/office/drawing/2014/main" id="{2DCA39A9-A5A0-D9E4-FD72-CC5FD7CC3E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862397" y="728506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2888FA3-6F2E-4E5C-B302-BE926DBE8BE3}"/>
              </a:ext>
            </a:extLst>
          </p:cNvPr>
          <p:cNvSpPr txBox="1"/>
          <p:nvPr/>
        </p:nvSpPr>
        <p:spPr>
          <a:xfrm>
            <a:off x="1918448" y="7100391"/>
            <a:ext cx="2886548" cy="1186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111" b="1" dirty="0">
                <a:solidFill>
                  <a:schemeClr val="tx1"/>
                </a:solidFill>
                <a:latin typeface="Gill Sans Ultra Bold" panose="020B0A02020104020203" pitchFamily="34" charset="0"/>
              </a:rPr>
              <a:t>milk</a:t>
            </a:r>
          </a:p>
        </p:txBody>
      </p:sp>
    </p:spTree>
    <p:extLst>
      <p:ext uri="{BB962C8B-B14F-4D97-AF65-F5344CB8AC3E}">
        <p14:creationId xmlns:p14="http://schemas.microsoft.com/office/powerpoint/2010/main" val="50814478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242345-6C7F-FE62-69E5-6EA0FDDA13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CB4643B-9658-43CC-7912-EE839352A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7173" y="3729320"/>
            <a:ext cx="5238754" cy="5295774"/>
          </a:xfrm>
          <a:prstGeom prst="rect">
            <a:avLst/>
          </a:prstGeom>
        </p:spPr>
      </p:pic>
      <p:sp>
        <p:nvSpPr>
          <p:cNvPr id="10" name="Rectangle 1">
            <a:extLst>
              <a:ext uri="{FF2B5EF4-FFF2-40B4-BE49-F238E27FC236}">
                <a16:creationId xmlns:a16="http://schemas.microsoft.com/office/drawing/2014/main" id="{8B711D9A-C754-8169-8F83-2687B8E88798}"/>
              </a:ext>
            </a:extLst>
          </p:cNvPr>
          <p:cNvSpPr/>
          <p:nvPr/>
        </p:nvSpPr>
        <p:spPr>
          <a:xfrm>
            <a:off x="158826" y="146266"/>
            <a:ext cx="17031894" cy="9454934"/>
          </a:xfrm>
          <a:custGeom>
            <a:avLst/>
            <a:gdLst>
              <a:gd name="connsiteX0" fmla="*/ 0 w 17031894"/>
              <a:gd name="connsiteY0" fmla="*/ 0 h 9604586"/>
              <a:gd name="connsiteX1" fmla="*/ 246669 w 17031894"/>
              <a:gd name="connsiteY1" fmla="*/ 0 h 9604586"/>
              <a:gd name="connsiteX2" fmla="*/ 1004294 w 17031894"/>
              <a:gd name="connsiteY2" fmla="*/ 0 h 9604586"/>
              <a:gd name="connsiteX3" fmla="*/ 1421282 w 17031894"/>
              <a:gd name="connsiteY3" fmla="*/ 0 h 9604586"/>
              <a:gd name="connsiteX4" fmla="*/ 2178908 w 17031894"/>
              <a:gd name="connsiteY4" fmla="*/ 0 h 9604586"/>
              <a:gd name="connsiteX5" fmla="*/ 2255258 w 17031894"/>
              <a:gd name="connsiteY5" fmla="*/ 0 h 9604586"/>
              <a:gd name="connsiteX6" fmla="*/ 3183202 w 17031894"/>
              <a:gd name="connsiteY6" fmla="*/ 0 h 9604586"/>
              <a:gd name="connsiteX7" fmla="*/ 3259552 w 17031894"/>
              <a:gd name="connsiteY7" fmla="*/ 0 h 9604586"/>
              <a:gd name="connsiteX8" fmla="*/ 3506221 w 17031894"/>
              <a:gd name="connsiteY8" fmla="*/ 0 h 9604586"/>
              <a:gd name="connsiteX9" fmla="*/ 3752890 w 17031894"/>
              <a:gd name="connsiteY9" fmla="*/ 0 h 9604586"/>
              <a:gd name="connsiteX10" fmla="*/ 3829240 w 17031894"/>
              <a:gd name="connsiteY10" fmla="*/ 0 h 9604586"/>
              <a:gd name="connsiteX11" fmla="*/ 4246227 w 17031894"/>
              <a:gd name="connsiteY11" fmla="*/ 0 h 9604586"/>
              <a:gd name="connsiteX12" fmla="*/ 4663215 w 17031894"/>
              <a:gd name="connsiteY12" fmla="*/ 0 h 9604586"/>
              <a:gd name="connsiteX13" fmla="*/ 5591160 w 17031894"/>
              <a:gd name="connsiteY13" fmla="*/ 0 h 9604586"/>
              <a:gd name="connsiteX14" fmla="*/ 6008147 w 17031894"/>
              <a:gd name="connsiteY14" fmla="*/ 0 h 9604586"/>
              <a:gd name="connsiteX15" fmla="*/ 6254816 w 17031894"/>
              <a:gd name="connsiteY15" fmla="*/ 0 h 9604586"/>
              <a:gd name="connsiteX16" fmla="*/ 6671804 w 17031894"/>
              <a:gd name="connsiteY16" fmla="*/ 0 h 9604586"/>
              <a:gd name="connsiteX17" fmla="*/ 7429430 w 17031894"/>
              <a:gd name="connsiteY17" fmla="*/ 0 h 9604586"/>
              <a:gd name="connsiteX18" fmla="*/ 7846417 w 17031894"/>
              <a:gd name="connsiteY18" fmla="*/ 0 h 9604586"/>
              <a:gd name="connsiteX19" fmla="*/ 8774362 w 17031894"/>
              <a:gd name="connsiteY19" fmla="*/ 0 h 9604586"/>
              <a:gd name="connsiteX20" fmla="*/ 9361669 w 17031894"/>
              <a:gd name="connsiteY20" fmla="*/ 0 h 9604586"/>
              <a:gd name="connsiteX21" fmla="*/ 9608337 w 17031894"/>
              <a:gd name="connsiteY21" fmla="*/ 0 h 9604586"/>
              <a:gd name="connsiteX22" fmla="*/ 10365963 w 17031894"/>
              <a:gd name="connsiteY22" fmla="*/ 0 h 9604586"/>
              <a:gd name="connsiteX23" fmla="*/ 11293908 w 17031894"/>
              <a:gd name="connsiteY23" fmla="*/ 0 h 9604586"/>
              <a:gd name="connsiteX24" fmla="*/ 11540576 w 17031894"/>
              <a:gd name="connsiteY24" fmla="*/ 0 h 9604586"/>
              <a:gd name="connsiteX25" fmla="*/ 11957564 w 17031894"/>
              <a:gd name="connsiteY25" fmla="*/ 0 h 9604586"/>
              <a:gd name="connsiteX26" fmla="*/ 12544871 w 17031894"/>
              <a:gd name="connsiteY26" fmla="*/ 0 h 9604586"/>
              <a:gd name="connsiteX27" fmla="*/ 12791540 w 17031894"/>
              <a:gd name="connsiteY27" fmla="*/ 0 h 9604586"/>
              <a:gd name="connsiteX28" fmla="*/ 12867890 w 17031894"/>
              <a:gd name="connsiteY28" fmla="*/ 0 h 9604586"/>
              <a:gd name="connsiteX29" fmla="*/ 13114558 w 17031894"/>
              <a:gd name="connsiteY29" fmla="*/ 0 h 9604586"/>
              <a:gd name="connsiteX30" fmla="*/ 14042503 w 17031894"/>
              <a:gd name="connsiteY30" fmla="*/ 0 h 9604586"/>
              <a:gd name="connsiteX31" fmla="*/ 14800129 w 17031894"/>
              <a:gd name="connsiteY31" fmla="*/ 0 h 9604586"/>
              <a:gd name="connsiteX32" fmla="*/ 15557754 w 17031894"/>
              <a:gd name="connsiteY32" fmla="*/ 0 h 9604586"/>
              <a:gd name="connsiteX33" fmla="*/ 15804423 w 17031894"/>
              <a:gd name="connsiteY33" fmla="*/ 0 h 9604586"/>
              <a:gd name="connsiteX34" fmla="*/ 17031894 w 17031894"/>
              <a:gd name="connsiteY34" fmla="*/ 0 h 9604586"/>
              <a:gd name="connsiteX35" fmla="*/ 17031894 w 17031894"/>
              <a:gd name="connsiteY35" fmla="*/ 468930 h 9604586"/>
              <a:gd name="connsiteX36" fmla="*/ 17031894 w 17031894"/>
              <a:gd name="connsiteY36" fmla="*/ 841814 h 9604586"/>
              <a:gd name="connsiteX37" fmla="*/ 17031894 w 17031894"/>
              <a:gd name="connsiteY37" fmla="*/ 1310744 h 9604586"/>
              <a:gd name="connsiteX38" fmla="*/ 17031894 w 17031894"/>
              <a:gd name="connsiteY38" fmla="*/ 1971765 h 9604586"/>
              <a:gd name="connsiteX39" fmla="*/ 17031894 w 17031894"/>
              <a:gd name="connsiteY39" fmla="*/ 2248603 h 9604586"/>
              <a:gd name="connsiteX40" fmla="*/ 17031894 w 17031894"/>
              <a:gd name="connsiteY40" fmla="*/ 3005670 h 9604586"/>
              <a:gd name="connsiteX41" fmla="*/ 17031894 w 17031894"/>
              <a:gd name="connsiteY41" fmla="*/ 3474600 h 9604586"/>
              <a:gd name="connsiteX42" fmla="*/ 17031894 w 17031894"/>
              <a:gd name="connsiteY42" fmla="*/ 3847484 h 9604586"/>
              <a:gd name="connsiteX43" fmla="*/ 17031894 w 17031894"/>
              <a:gd name="connsiteY43" fmla="*/ 4316414 h 9604586"/>
              <a:gd name="connsiteX44" fmla="*/ 17031894 w 17031894"/>
              <a:gd name="connsiteY44" fmla="*/ 4689298 h 9604586"/>
              <a:gd name="connsiteX45" fmla="*/ 17031894 w 17031894"/>
              <a:gd name="connsiteY45" fmla="*/ 5062182 h 9604586"/>
              <a:gd name="connsiteX46" fmla="*/ 17031894 w 17031894"/>
              <a:gd name="connsiteY46" fmla="*/ 5435066 h 9604586"/>
              <a:gd name="connsiteX47" fmla="*/ 17031894 w 17031894"/>
              <a:gd name="connsiteY47" fmla="*/ 5711904 h 9604586"/>
              <a:gd name="connsiteX48" fmla="*/ 17031894 w 17031894"/>
              <a:gd name="connsiteY48" fmla="*/ 6372925 h 9604586"/>
              <a:gd name="connsiteX49" fmla="*/ 17031894 w 17031894"/>
              <a:gd name="connsiteY49" fmla="*/ 6745809 h 9604586"/>
              <a:gd name="connsiteX50" fmla="*/ 17031894 w 17031894"/>
              <a:gd name="connsiteY50" fmla="*/ 7502877 h 9604586"/>
              <a:gd name="connsiteX51" fmla="*/ 17031894 w 17031894"/>
              <a:gd name="connsiteY51" fmla="*/ 8163898 h 9604586"/>
              <a:gd name="connsiteX52" fmla="*/ 17031894 w 17031894"/>
              <a:gd name="connsiteY52" fmla="*/ 8632828 h 9604586"/>
              <a:gd name="connsiteX53" fmla="*/ 17031894 w 17031894"/>
              <a:gd name="connsiteY53" fmla="*/ 9101758 h 9604586"/>
              <a:gd name="connsiteX54" fmla="*/ 17031894 w 17031894"/>
              <a:gd name="connsiteY54" fmla="*/ 9604586 h 9604586"/>
              <a:gd name="connsiteX55" fmla="*/ 16955544 w 17031894"/>
              <a:gd name="connsiteY55" fmla="*/ 9604586 h 9604586"/>
              <a:gd name="connsiteX56" fmla="*/ 16538556 w 17031894"/>
              <a:gd name="connsiteY56" fmla="*/ 9604586 h 9604586"/>
              <a:gd name="connsiteX57" fmla="*/ 16291888 w 17031894"/>
              <a:gd name="connsiteY57" fmla="*/ 9604586 h 9604586"/>
              <a:gd name="connsiteX58" fmla="*/ 15534262 w 17031894"/>
              <a:gd name="connsiteY58" fmla="*/ 9604586 h 9604586"/>
              <a:gd name="connsiteX59" fmla="*/ 15117274 w 17031894"/>
              <a:gd name="connsiteY59" fmla="*/ 9604586 h 9604586"/>
              <a:gd name="connsiteX60" fmla="*/ 15040924 w 17031894"/>
              <a:gd name="connsiteY60" fmla="*/ 9604586 h 9604586"/>
              <a:gd name="connsiteX61" fmla="*/ 14453618 w 17031894"/>
              <a:gd name="connsiteY61" fmla="*/ 9604586 h 9604586"/>
              <a:gd name="connsiteX62" fmla="*/ 13695992 w 17031894"/>
              <a:gd name="connsiteY62" fmla="*/ 9604586 h 9604586"/>
              <a:gd name="connsiteX63" fmla="*/ 13449323 w 17031894"/>
              <a:gd name="connsiteY63" fmla="*/ 9604586 h 9604586"/>
              <a:gd name="connsiteX64" fmla="*/ 12691698 w 17031894"/>
              <a:gd name="connsiteY64" fmla="*/ 9604586 h 9604586"/>
              <a:gd name="connsiteX65" fmla="*/ 12274710 w 17031894"/>
              <a:gd name="connsiteY65" fmla="*/ 9604586 h 9604586"/>
              <a:gd name="connsiteX66" fmla="*/ 12198360 w 17031894"/>
              <a:gd name="connsiteY66" fmla="*/ 9604586 h 9604586"/>
              <a:gd name="connsiteX67" fmla="*/ 11611053 w 17031894"/>
              <a:gd name="connsiteY67" fmla="*/ 9604586 h 9604586"/>
              <a:gd name="connsiteX68" fmla="*/ 11364384 w 17031894"/>
              <a:gd name="connsiteY68" fmla="*/ 9604586 h 9604586"/>
              <a:gd name="connsiteX69" fmla="*/ 11117716 w 17031894"/>
              <a:gd name="connsiteY69" fmla="*/ 9604586 h 9604586"/>
              <a:gd name="connsiteX70" fmla="*/ 10189771 w 17031894"/>
              <a:gd name="connsiteY70" fmla="*/ 9604586 h 9604586"/>
              <a:gd name="connsiteX71" fmla="*/ 10113421 w 17031894"/>
              <a:gd name="connsiteY71" fmla="*/ 9604586 h 9604586"/>
              <a:gd name="connsiteX72" fmla="*/ 9866752 w 17031894"/>
              <a:gd name="connsiteY72" fmla="*/ 9604586 h 9604586"/>
              <a:gd name="connsiteX73" fmla="*/ 9449765 w 17031894"/>
              <a:gd name="connsiteY73" fmla="*/ 9604586 h 9604586"/>
              <a:gd name="connsiteX74" fmla="*/ 9373415 w 17031894"/>
              <a:gd name="connsiteY74" fmla="*/ 9604586 h 9604586"/>
              <a:gd name="connsiteX75" fmla="*/ 8786108 w 17031894"/>
              <a:gd name="connsiteY75" fmla="*/ 9604586 h 9604586"/>
              <a:gd name="connsiteX76" fmla="*/ 8709758 w 17031894"/>
              <a:gd name="connsiteY76" fmla="*/ 9604586 h 9604586"/>
              <a:gd name="connsiteX77" fmla="*/ 7781814 w 17031894"/>
              <a:gd name="connsiteY77" fmla="*/ 9604586 h 9604586"/>
              <a:gd name="connsiteX78" fmla="*/ 7364826 w 17031894"/>
              <a:gd name="connsiteY78" fmla="*/ 9604586 h 9604586"/>
              <a:gd name="connsiteX79" fmla="*/ 6607200 w 17031894"/>
              <a:gd name="connsiteY79" fmla="*/ 9604586 h 9604586"/>
              <a:gd name="connsiteX80" fmla="*/ 6019894 w 17031894"/>
              <a:gd name="connsiteY80" fmla="*/ 9604586 h 9604586"/>
              <a:gd name="connsiteX81" fmla="*/ 5943544 w 17031894"/>
              <a:gd name="connsiteY81" fmla="*/ 9604586 h 9604586"/>
              <a:gd name="connsiteX82" fmla="*/ 5526556 w 17031894"/>
              <a:gd name="connsiteY82" fmla="*/ 9604586 h 9604586"/>
              <a:gd name="connsiteX83" fmla="*/ 4598611 w 17031894"/>
              <a:gd name="connsiteY83" fmla="*/ 9604586 h 9604586"/>
              <a:gd name="connsiteX84" fmla="*/ 4522262 w 17031894"/>
              <a:gd name="connsiteY84" fmla="*/ 9604586 h 9604586"/>
              <a:gd name="connsiteX85" fmla="*/ 3764636 w 17031894"/>
              <a:gd name="connsiteY85" fmla="*/ 9604586 h 9604586"/>
              <a:gd name="connsiteX86" fmla="*/ 2836691 w 17031894"/>
              <a:gd name="connsiteY86" fmla="*/ 9604586 h 9604586"/>
              <a:gd name="connsiteX87" fmla="*/ 1908747 w 17031894"/>
              <a:gd name="connsiteY87" fmla="*/ 9604586 h 9604586"/>
              <a:gd name="connsiteX88" fmla="*/ 1321440 w 17031894"/>
              <a:gd name="connsiteY88" fmla="*/ 9604586 h 9604586"/>
              <a:gd name="connsiteX89" fmla="*/ 1245090 w 17031894"/>
              <a:gd name="connsiteY89" fmla="*/ 9604586 h 9604586"/>
              <a:gd name="connsiteX90" fmla="*/ 657783 w 17031894"/>
              <a:gd name="connsiteY90" fmla="*/ 9604586 h 9604586"/>
              <a:gd name="connsiteX91" fmla="*/ 0 w 17031894"/>
              <a:gd name="connsiteY91" fmla="*/ 9604586 h 9604586"/>
              <a:gd name="connsiteX92" fmla="*/ 0 w 17031894"/>
              <a:gd name="connsiteY92" fmla="*/ 9039610 h 9604586"/>
              <a:gd name="connsiteX93" fmla="*/ 0 w 17031894"/>
              <a:gd name="connsiteY93" fmla="*/ 8762772 h 9604586"/>
              <a:gd name="connsiteX94" fmla="*/ 0 w 17031894"/>
              <a:gd name="connsiteY94" fmla="*/ 8293842 h 9604586"/>
              <a:gd name="connsiteX95" fmla="*/ 0 w 17031894"/>
              <a:gd name="connsiteY95" fmla="*/ 8017004 h 9604586"/>
              <a:gd name="connsiteX96" fmla="*/ 0 w 17031894"/>
              <a:gd name="connsiteY96" fmla="*/ 7644121 h 9604586"/>
              <a:gd name="connsiteX97" fmla="*/ 0 w 17031894"/>
              <a:gd name="connsiteY97" fmla="*/ 7367282 h 9604586"/>
              <a:gd name="connsiteX98" fmla="*/ 0 w 17031894"/>
              <a:gd name="connsiteY98" fmla="*/ 6802307 h 9604586"/>
              <a:gd name="connsiteX99" fmla="*/ 0 w 17031894"/>
              <a:gd name="connsiteY99" fmla="*/ 6333377 h 9604586"/>
              <a:gd name="connsiteX100" fmla="*/ 0 w 17031894"/>
              <a:gd name="connsiteY100" fmla="*/ 6056539 h 9604586"/>
              <a:gd name="connsiteX101" fmla="*/ 0 w 17031894"/>
              <a:gd name="connsiteY101" fmla="*/ 5491563 h 9604586"/>
              <a:gd name="connsiteX102" fmla="*/ 0 w 17031894"/>
              <a:gd name="connsiteY102" fmla="*/ 5214725 h 9604586"/>
              <a:gd name="connsiteX103" fmla="*/ 0 w 17031894"/>
              <a:gd name="connsiteY103" fmla="*/ 4937887 h 9604586"/>
              <a:gd name="connsiteX104" fmla="*/ 0 w 17031894"/>
              <a:gd name="connsiteY104" fmla="*/ 4468957 h 9604586"/>
              <a:gd name="connsiteX105" fmla="*/ 0 w 17031894"/>
              <a:gd name="connsiteY105" fmla="*/ 3807936 h 9604586"/>
              <a:gd name="connsiteX106" fmla="*/ 0 w 17031894"/>
              <a:gd name="connsiteY106" fmla="*/ 3146914 h 9604586"/>
              <a:gd name="connsiteX107" fmla="*/ 0 w 17031894"/>
              <a:gd name="connsiteY107" fmla="*/ 2774030 h 9604586"/>
              <a:gd name="connsiteX108" fmla="*/ 0 w 17031894"/>
              <a:gd name="connsiteY108" fmla="*/ 2016963 h 9604586"/>
              <a:gd name="connsiteX109" fmla="*/ 0 w 17031894"/>
              <a:gd name="connsiteY109" fmla="*/ 1740125 h 9604586"/>
              <a:gd name="connsiteX110" fmla="*/ 0 w 17031894"/>
              <a:gd name="connsiteY110" fmla="*/ 983058 h 9604586"/>
              <a:gd name="connsiteX111" fmla="*/ 0 w 17031894"/>
              <a:gd name="connsiteY111" fmla="*/ 0 h 9604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17031894" h="9604586" extrusionOk="0">
                <a:moveTo>
                  <a:pt x="0" y="0"/>
                </a:moveTo>
                <a:cubicBezTo>
                  <a:pt x="53068" y="-27231"/>
                  <a:pt x="194298" y="15281"/>
                  <a:pt x="246669" y="0"/>
                </a:cubicBezTo>
                <a:cubicBezTo>
                  <a:pt x="299040" y="-15281"/>
                  <a:pt x="633932" y="67728"/>
                  <a:pt x="1004294" y="0"/>
                </a:cubicBezTo>
                <a:cubicBezTo>
                  <a:pt x="1374656" y="-67728"/>
                  <a:pt x="1272854" y="6858"/>
                  <a:pt x="1421282" y="0"/>
                </a:cubicBezTo>
                <a:cubicBezTo>
                  <a:pt x="1569710" y="-6858"/>
                  <a:pt x="1926431" y="61868"/>
                  <a:pt x="2178908" y="0"/>
                </a:cubicBezTo>
                <a:cubicBezTo>
                  <a:pt x="2431385" y="-61868"/>
                  <a:pt x="2234136" y="5039"/>
                  <a:pt x="2255258" y="0"/>
                </a:cubicBezTo>
                <a:cubicBezTo>
                  <a:pt x="2276380" y="-5039"/>
                  <a:pt x="2762170" y="52224"/>
                  <a:pt x="3183202" y="0"/>
                </a:cubicBezTo>
                <a:cubicBezTo>
                  <a:pt x="3604234" y="-52224"/>
                  <a:pt x="3226675" y="6348"/>
                  <a:pt x="3259552" y="0"/>
                </a:cubicBezTo>
                <a:cubicBezTo>
                  <a:pt x="3292429" y="-6348"/>
                  <a:pt x="3412640" y="19418"/>
                  <a:pt x="3506221" y="0"/>
                </a:cubicBezTo>
                <a:cubicBezTo>
                  <a:pt x="3599802" y="-19418"/>
                  <a:pt x="3696828" y="10693"/>
                  <a:pt x="3752890" y="0"/>
                </a:cubicBezTo>
                <a:cubicBezTo>
                  <a:pt x="3808952" y="-10693"/>
                  <a:pt x="3798664" y="459"/>
                  <a:pt x="3829240" y="0"/>
                </a:cubicBezTo>
                <a:cubicBezTo>
                  <a:pt x="3859816" y="-459"/>
                  <a:pt x="4121404" y="29222"/>
                  <a:pt x="4246227" y="0"/>
                </a:cubicBezTo>
                <a:cubicBezTo>
                  <a:pt x="4371050" y="-29222"/>
                  <a:pt x="4495950" y="37918"/>
                  <a:pt x="4663215" y="0"/>
                </a:cubicBezTo>
                <a:cubicBezTo>
                  <a:pt x="4830480" y="-37918"/>
                  <a:pt x="5171951" y="84815"/>
                  <a:pt x="5591160" y="0"/>
                </a:cubicBezTo>
                <a:cubicBezTo>
                  <a:pt x="6010369" y="-84815"/>
                  <a:pt x="5802958" y="13698"/>
                  <a:pt x="6008147" y="0"/>
                </a:cubicBezTo>
                <a:cubicBezTo>
                  <a:pt x="6213336" y="-13698"/>
                  <a:pt x="6140457" y="21537"/>
                  <a:pt x="6254816" y="0"/>
                </a:cubicBezTo>
                <a:cubicBezTo>
                  <a:pt x="6369175" y="-21537"/>
                  <a:pt x="6480827" y="7771"/>
                  <a:pt x="6671804" y="0"/>
                </a:cubicBezTo>
                <a:cubicBezTo>
                  <a:pt x="6862781" y="-7771"/>
                  <a:pt x="7109430" y="62520"/>
                  <a:pt x="7429430" y="0"/>
                </a:cubicBezTo>
                <a:cubicBezTo>
                  <a:pt x="7749430" y="-62520"/>
                  <a:pt x="7644789" y="44134"/>
                  <a:pt x="7846417" y="0"/>
                </a:cubicBezTo>
                <a:cubicBezTo>
                  <a:pt x="8048045" y="-44134"/>
                  <a:pt x="8481892" y="48218"/>
                  <a:pt x="8774362" y="0"/>
                </a:cubicBezTo>
                <a:cubicBezTo>
                  <a:pt x="9066832" y="-48218"/>
                  <a:pt x="9167257" y="11995"/>
                  <a:pt x="9361669" y="0"/>
                </a:cubicBezTo>
                <a:cubicBezTo>
                  <a:pt x="9556081" y="-11995"/>
                  <a:pt x="9539448" y="4165"/>
                  <a:pt x="9608337" y="0"/>
                </a:cubicBezTo>
                <a:cubicBezTo>
                  <a:pt x="9677226" y="-4165"/>
                  <a:pt x="10018027" y="42257"/>
                  <a:pt x="10365963" y="0"/>
                </a:cubicBezTo>
                <a:cubicBezTo>
                  <a:pt x="10713899" y="-42257"/>
                  <a:pt x="10957226" y="37290"/>
                  <a:pt x="11293908" y="0"/>
                </a:cubicBezTo>
                <a:cubicBezTo>
                  <a:pt x="11630590" y="-37290"/>
                  <a:pt x="11422090" y="9631"/>
                  <a:pt x="11540576" y="0"/>
                </a:cubicBezTo>
                <a:cubicBezTo>
                  <a:pt x="11659062" y="-9631"/>
                  <a:pt x="11824145" y="29401"/>
                  <a:pt x="11957564" y="0"/>
                </a:cubicBezTo>
                <a:cubicBezTo>
                  <a:pt x="12090983" y="-29401"/>
                  <a:pt x="12261845" y="48786"/>
                  <a:pt x="12544871" y="0"/>
                </a:cubicBezTo>
                <a:cubicBezTo>
                  <a:pt x="12827897" y="-48786"/>
                  <a:pt x="12712181" y="13417"/>
                  <a:pt x="12791540" y="0"/>
                </a:cubicBezTo>
                <a:cubicBezTo>
                  <a:pt x="12870899" y="-13417"/>
                  <a:pt x="12834111" y="5998"/>
                  <a:pt x="12867890" y="0"/>
                </a:cubicBezTo>
                <a:cubicBezTo>
                  <a:pt x="12901669" y="-5998"/>
                  <a:pt x="13055895" y="23510"/>
                  <a:pt x="13114558" y="0"/>
                </a:cubicBezTo>
                <a:cubicBezTo>
                  <a:pt x="13173221" y="-23510"/>
                  <a:pt x="13845008" y="79800"/>
                  <a:pt x="14042503" y="0"/>
                </a:cubicBezTo>
                <a:cubicBezTo>
                  <a:pt x="14239998" y="-79800"/>
                  <a:pt x="14614043" y="83249"/>
                  <a:pt x="14800129" y="0"/>
                </a:cubicBezTo>
                <a:cubicBezTo>
                  <a:pt x="14986215" y="-83249"/>
                  <a:pt x="15385914" y="9036"/>
                  <a:pt x="15557754" y="0"/>
                </a:cubicBezTo>
                <a:cubicBezTo>
                  <a:pt x="15729594" y="-9036"/>
                  <a:pt x="15747225" y="6908"/>
                  <a:pt x="15804423" y="0"/>
                </a:cubicBezTo>
                <a:cubicBezTo>
                  <a:pt x="15861621" y="-6908"/>
                  <a:pt x="16752092" y="102940"/>
                  <a:pt x="17031894" y="0"/>
                </a:cubicBezTo>
                <a:cubicBezTo>
                  <a:pt x="17056192" y="160289"/>
                  <a:pt x="17005789" y="235814"/>
                  <a:pt x="17031894" y="468930"/>
                </a:cubicBezTo>
                <a:cubicBezTo>
                  <a:pt x="17057999" y="702046"/>
                  <a:pt x="17028853" y="722125"/>
                  <a:pt x="17031894" y="841814"/>
                </a:cubicBezTo>
                <a:cubicBezTo>
                  <a:pt x="17034935" y="961503"/>
                  <a:pt x="16992272" y="1081814"/>
                  <a:pt x="17031894" y="1310744"/>
                </a:cubicBezTo>
                <a:cubicBezTo>
                  <a:pt x="17071516" y="1539674"/>
                  <a:pt x="17008427" y="1813828"/>
                  <a:pt x="17031894" y="1971765"/>
                </a:cubicBezTo>
                <a:cubicBezTo>
                  <a:pt x="17055361" y="2129702"/>
                  <a:pt x="17017490" y="2135441"/>
                  <a:pt x="17031894" y="2248603"/>
                </a:cubicBezTo>
                <a:cubicBezTo>
                  <a:pt x="17046298" y="2361765"/>
                  <a:pt x="16977113" y="2760302"/>
                  <a:pt x="17031894" y="3005670"/>
                </a:cubicBezTo>
                <a:cubicBezTo>
                  <a:pt x="17086675" y="3251038"/>
                  <a:pt x="17016744" y="3294163"/>
                  <a:pt x="17031894" y="3474600"/>
                </a:cubicBezTo>
                <a:cubicBezTo>
                  <a:pt x="17047044" y="3655037"/>
                  <a:pt x="17014365" y="3683671"/>
                  <a:pt x="17031894" y="3847484"/>
                </a:cubicBezTo>
                <a:cubicBezTo>
                  <a:pt x="17049423" y="4011297"/>
                  <a:pt x="17019515" y="4155090"/>
                  <a:pt x="17031894" y="4316414"/>
                </a:cubicBezTo>
                <a:cubicBezTo>
                  <a:pt x="17044273" y="4477738"/>
                  <a:pt x="17028757" y="4545199"/>
                  <a:pt x="17031894" y="4689298"/>
                </a:cubicBezTo>
                <a:cubicBezTo>
                  <a:pt x="17035031" y="4833397"/>
                  <a:pt x="17005030" y="4957713"/>
                  <a:pt x="17031894" y="5062182"/>
                </a:cubicBezTo>
                <a:cubicBezTo>
                  <a:pt x="17058758" y="5166651"/>
                  <a:pt x="17031619" y="5326000"/>
                  <a:pt x="17031894" y="5435066"/>
                </a:cubicBezTo>
                <a:cubicBezTo>
                  <a:pt x="17032169" y="5544132"/>
                  <a:pt x="17005545" y="5585809"/>
                  <a:pt x="17031894" y="5711904"/>
                </a:cubicBezTo>
                <a:cubicBezTo>
                  <a:pt x="17058243" y="5837999"/>
                  <a:pt x="17009103" y="6109770"/>
                  <a:pt x="17031894" y="6372925"/>
                </a:cubicBezTo>
                <a:cubicBezTo>
                  <a:pt x="17054685" y="6636080"/>
                  <a:pt x="17007534" y="6633500"/>
                  <a:pt x="17031894" y="6745809"/>
                </a:cubicBezTo>
                <a:cubicBezTo>
                  <a:pt x="17056254" y="6858118"/>
                  <a:pt x="16942224" y="7258558"/>
                  <a:pt x="17031894" y="7502877"/>
                </a:cubicBezTo>
                <a:cubicBezTo>
                  <a:pt x="17121564" y="7747196"/>
                  <a:pt x="17015231" y="7948033"/>
                  <a:pt x="17031894" y="8163898"/>
                </a:cubicBezTo>
                <a:cubicBezTo>
                  <a:pt x="17048557" y="8379763"/>
                  <a:pt x="17001192" y="8406107"/>
                  <a:pt x="17031894" y="8632828"/>
                </a:cubicBezTo>
                <a:cubicBezTo>
                  <a:pt x="17062596" y="8859549"/>
                  <a:pt x="17021806" y="8957225"/>
                  <a:pt x="17031894" y="9101758"/>
                </a:cubicBezTo>
                <a:cubicBezTo>
                  <a:pt x="17041982" y="9246291"/>
                  <a:pt x="16994043" y="9496974"/>
                  <a:pt x="17031894" y="9604586"/>
                </a:cubicBezTo>
                <a:cubicBezTo>
                  <a:pt x="17002862" y="9606114"/>
                  <a:pt x="16977422" y="9601407"/>
                  <a:pt x="16955544" y="9604586"/>
                </a:cubicBezTo>
                <a:cubicBezTo>
                  <a:pt x="16933666" y="9607765"/>
                  <a:pt x="16744936" y="9585713"/>
                  <a:pt x="16538556" y="9604586"/>
                </a:cubicBezTo>
                <a:cubicBezTo>
                  <a:pt x="16332176" y="9623459"/>
                  <a:pt x="16397348" y="9575852"/>
                  <a:pt x="16291888" y="9604586"/>
                </a:cubicBezTo>
                <a:cubicBezTo>
                  <a:pt x="16186428" y="9633320"/>
                  <a:pt x="15714145" y="9579648"/>
                  <a:pt x="15534262" y="9604586"/>
                </a:cubicBezTo>
                <a:cubicBezTo>
                  <a:pt x="15354379" y="9629524"/>
                  <a:pt x="15309967" y="9594428"/>
                  <a:pt x="15117274" y="9604586"/>
                </a:cubicBezTo>
                <a:cubicBezTo>
                  <a:pt x="14924581" y="9614744"/>
                  <a:pt x="15074156" y="9602065"/>
                  <a:pt x="15040924" y="9604586"/>
                </a:cubicBezTo>
                <a:cubicBezTo>
                  <a:pt x="15007692" y="9607107"/>
                  <a:pt x="14732580" y="9590263"/>
                  <a:pt x="14453618" y="9604586"/>
                </a:cubicBezTo>
                <a:cubicBezTo>
                  <a:pt x="14174656" y="9618909"/>
                  <a:pt x="14069562" y="9560040"/>
                  <a:pt x="13695992" y="9604586"/>
                </a:cubicBezTo>
                <a:cubicBezTo>
                  <a:pt x="13322422" y="9649132"/>
                  <a:pt x="13566060" y="9600155"/>
                  <a:pt x="13449323" y="9604586"/>
                </a:cubicBezTo>
                <a:cubicBezTo>
                  <a:pt x="13332586" y="9609017"/>
                  <a:pt x="13034871" y="9515022"/>
                  <a:pt x="12691698" y="9604586"/>
                </a:cubicBezTo>
                <a:cubicBezTo>
                  <a:pt x="12348526" y="9694150"/>
                  <a:pt x="12359334" y="9568174"/>
                  <a:pt x="12274710" y="9604586"/>
                </a:cubicBezTo>
                <a:cubicBezTo>
                  <a:pt x="12190086" y="9640998"/>
                  <a:pt x="12216289" y="9597953"/>
                  <a:pt x="12198360" y="9604586"/>
                </a:cubicBezTo>
                <a:cubicBezTo>
                  <a:pt x="12180431" y="9611219"/>
                  <a:pt x="11828636" y="9597139"/>
                  <a:pt x="11611053" y="9604586"/>
                </a:cubicBezTo>
                <a:cubicBezTo>
                  <a:pt x="11393470" y="9612033"/>
                  <a:pt x="11483222" y="9583187"/>
                  <a:pt x="11364384" y="9604586"/>
                </a:cubicBezTo>
                <a:cubicBezTo>
                  <a:pt x="11245546" y="9625985"/>
                  <a:pt x="11221086" y="9587245"/>
                  <a:pt x="11117716" y="9604586"/>
                </a:cubicBezTo>
                <a:cubicBezTo>
                  <a:pt x="11014346" y="9621927"/>
                  <a:pt x="10583532" y="9568402"/>
                  <a:pt x="10189771" y="9604586"/>
                </a:cubicBezTo>
                <a:cubicBezTo>
                  <a:pt x="9796011" y="9640770"/>
                  <a:pt x="10144245" y="9595451"/>
                  <a:pt x="10113421" y="9604586"/>
                </a:cubicBezTo>
                <a:cubicBezTo>
                  <a:pt x="10082597" y="9613721"/>
                  <a:pt x="9960548" y="9587298"/>
                  <a:pt x="9866752" y="9604586"/>
                </a:cubicBezTo>
                <a:cubicBezTo>
                  <a:pt x="9772956" y="9621874"/>
                  <a:pt x="9571447" y="9601595"/>
                  <a:pt x="9449765" y="9604586"/>
                </a:cubicBezTo>
                <a:cubicBezTo>
                  <a:pt x="9328083" y="9607577"/>
                  <a:pt x="9390622" y="9602804"/>
                  <a:pt x="9373415" y="9604586"/>
                </a:cubicBezTo>
                <a:cubicBezTo>
                  <a:pt x="9356208" y="9606368"/>
                  <a:pt x="9043597" y="9559248"/>
                  <a:pt x="8786108" y="9604586"/>
                </a:cubicBezTo>
                <a:cubicBezTo>
                  <a:pt x="8528619" y="9649924"/>
                  <a:pt x="8739126" y="9598589"/>
                  <a:pt x="8709758" y="9604586"/>
                </a:cubicBezTo>
                <a:cubicBezTo>
                  <a:pt x="8680390" y="9610583"/>
                  <a:pt x="8219973" y="9493985"/>
                  <a:pt x="7781814" y="9604586"/>
                </a:cubicBezTo>
                <a:cubicBezTo>
                  <a:pt x="7343655" y="9715187"/>
                  <a:pt x="7549055" y="9556008"/>
                  <a:pt x="7364826" y="9604586"/>
                </a:cubicBezTo>
                <a:cubicBezTo>
                  <a:pt x="7180597" y="9653164"/>
                  <a:pt x="6940885" y="9583644"/>
                  <a:pt x="6607200" y="9604586"/>
                </a:cubicBezTo>
                <a:cubicBezTo>
                  <a:pt x="6273515" y="9625528"/>
                  <a:pt x="6198702" y="9575544"/>
                  <a:pt x="6019894" y="9604586"/>
                </a:cubicBezTo>
                <a:cubicBezTo>
                  <a:pt x="5841086" y="9633628"/>
                  <a:pt x="5967220" y="9596737"/>
                  <a:pt x="5943544" y="9604586"/>
                </a:cubicBezTo>
                <a:cubicBezTo>
                  <a:pt x="5919868" y="9612435"/>
                  <a:pt x="5721194" y="9578999"/>
                  <a:pt x="5526556" y="9604586"/>
                </a:cubicBezTo>
                <a:cubicBezTo>
                  <a:pt x="5331918" y="9630173"/>
                  <a:pt x="4994303" y="9520040"/>
                  <a:pt x="4598611" y="9604586"/>
                </a:cubicBezTo>
                <a:cubicBezTo>
                  <a:pt x="4202919" y="9689132"/>
                  <a:pt x="4550499" y="9598889"/>
                  <a:pt x="4522262" y="9604586"/>
                </a:cubicBezTo>
                <a:cubicBezTo>
                  <a:pt x="4494025" y="9610283"/>
                  <a:pt x="4055828" y="9594714"/>
                  <a:pt x="3764636" y="9604586"/>
                </a:cubicBezTo>
                <a:cubicBezTo>
                  <a:pt x="3473444" y="9614458"/>
                  <a:pt x="3061058" y="9590498"/>
                  <a:pt x="2836691" y="9604586"/>
                </a:cubicBezTo>
                <a:cubicBezTo>
                  <a:pt x="2612325" y="9618674"/>
                  <a:pt x="2362550" y="9531916"/>
                  <a:pt x="1908747" y="9604586"/>
                </a:cubicBezTo>
                <a:cubicBezTo>
                  <a:pt x="1454944" y="9677256"/>
                  <a:pt x="1564741" y="9554926"/>
                  <a:pt x="1321440" y="9604586"/>
                </a:cubicBezTo>
                <a:cubicBezTo>
                  <a:pt x="1078139" y="9654246"/>
                  <a:pt x="1268331" y="9601143"/>
                  <a:pt x="1245090" y="9604586"/>
                </a:cubicBezTo>
                <a:cubicBezTo>
                  <a:pt x="1221849" y="9608029"/>
                  <a:pt x="939018" y="9601220"/>
                  <a:pt x="657783" y="9604586"/>
                </a:cubicBezTo>
                <a:cubicBezTo>
                  <a:pt x="376548" y="9607952"/>
                  <a:pt x="313555" y="9587233"/>
                  <a:pt x="0" y="9604586"/>
                </a:cubicBezTo>
                <a:cubicBezTo>
                  <a:pt x="-3394" y="9328916"/>
                  <a:pt x="52549" y="9259547"/>
                  <a:pt x="0" y="9039610"/>
                </a:cubicBezTo>
                <a:cubicBezTo>
                  <a:pt x="-52549" y="8819673"/>
                  <a:pt x="31006" y="8899415"/>
                  <a:pt x="0" y="8762772"/>
                </a:cubicBezTo>
                <a:cubicBezTo>
                  <a:pt x="-31006" y="8626129"/>
                  <a:pt x="3849" y="8406460"/>
                  <a:pt x="0" y="8293842"/>
                </a:cubicBezTo>
                <a:cubicBezTo>
                  <a:pt x="-3849" y="8181224"/>
                  <a:pt x="20884" y="8116936"/>
                  <a:pt x="0" y="8017004"/>
                </a:cubicBezTo>
                <a:cubicBezTo>
                  <a:pt x="-20884" y="7917072"/>
                  <a:pt x="1085" y="7758062"/>
                  <a:pt x="0" y="7644121"/>
                </a:cubicBezTo>
                <a:cubicBezTo>
                  <a:pt x="-1085" y="7530180"/>
                  <a:pt x="27" y="7446868"/>
                  <a:pt x="0" y="7367282"/>
                </a:cubicBezTo>
                <a:cubicBezTo>
                  <a:pt x="-27" y="7287696"/>
                  <a:pt x="21012" y="6971289"/>
                  <a:pt x="0" y="6802307"/>
                </a:cubicBezTo>
                <a:cubicBezTo>
                  <a:pt x="-21012" y="6633325"/>
                  <a:pt x="30469" y="6484039"/>
                  <a:pt x="0" y="6333377"/>
                </a:cubicBezTo>
                <a:cubicBezTo>
                  <a:pt x="-30469" y="6182715"/>
                  <a:pt x="32512" y="6173916"/>
                  <a:pt x="0" y="6056539"/>
                </a:cubicBezTo>
                <a:cubicBezTo>
                  <a:pt x="-32512" y="5939162"/>
                  <a:pt x="6061" y="5752509"/>
                  <a:pt x="0" y="5491563"/>
                </a:cubicBezTo>
                <a:cubicBezTo>
                  <a:pt x="-6061" y="5230617"/>
                  <a:pt x="21264" y="5346560"/>
                  <a:pt x="0" y="5214725"/>
                </a:cubicBezTo>
                <a:cubicBezTo>
                  <a:pt x="-21264" y="5082890"/>
                  <a:pt x="23343" y="5073642"/>
                  <a:pt x="0" y="4937887"/>
                </a:cubicBezTo>
                <a:cubicBezTo>
                  <a:pt x="-23343" y="4802132"/>
                  <a:pt x="22127" y="4685608"/>
                  <a:pt x="0" y="4468957"/>
                </a:cubicBezTo>
                <a:cubicBezTo>
                  <a:pt x="-22127" y="4252306"/>
                  <a:pt x="40290" y="4125465"/>
                  <a:pt x="0" y="3807936"/>
                </a:cubicBezTo>
                <a:cubicBezTo>
                  <a:pt x="-40290" y="3490407"/>
                  <a:pt x="16810" y="3292538"/>
                  <a:pt x="0" y="3146914"/>
                </a:cubicBezTo>
                <a:cubicBezTo>
                  <a:pt x="-16810" y="3001290"/>
                  <a:pt x="20604" y="2867096"/>
                  <a:pt x="0" y="2774030"/>
                </a:cubicBezTo>
                <a:cubicBezTo>
                  <a:pt x="-20604" y="2680964"/>
                  <a:pt x="18385" y="2302735"/>
                  <a:pt x="0" y="2016963"/>
                </a:cubicBezTo>
                <a:cubicBezTo>
                  <a:pt x="-18385" y="1731191"/>
                  <a:pt x="1777" y="1844852"/>
                  <a:pt x="0" y="1740125"/>
                </a:cubicBezTo>
                <a:cubicBezTo>
                  <a:pt x="-1777" y="1635398"/>
                  <a:pt x="20319" y="1174603"/>
                  <a:pt x="0" y="983058"/>
                </a:cubicBezTo>
                <a:cubicBezTo>
                  <a:pt x="-20319" y="791513"/>
                  <a:pt x="109374" y="311252"/>
                  <a:pt x="0" y="0"/>
                </a:cubicBezTo>
                <a:close/>
              </a:path>
            </a:pathLst>
          </a:custGeom>
          <a:noFill/>
          <a:ln w="193675" cmpd="thickThin">
            <a:solidFill>
              <a:schemeClr val="accent2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13447877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7B070B-81D2-56F1-2405-404304C995BD}"/>
              </a:ext>
            </a:extLst>
          </p:cNvPr>
          <p:cNvSpPr/>
          <p:nvPr/>
        </p:nvSpPr>
        <p:spPr>
          <a:xfrm>
            <a:off x="632514" y="1549089"/>
            <a:ext cx="1607523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0"/>
                <a:solidFill>
                  <a:srgbClr val="0070C0"/>
                </a:solidFill>
              </a:rPr>
              <a:t>The milk </a:t>
            </a:r>
            <a:r>
              <a:rPr lang="en-US" sz="8000" b="1" u="sng" cap="none" spc="0" dirty="0">
                <a:ln w="0"/>
                <a:solidFill>
                  <a:srgbClr val="FF0000"/>
                </a:solidFill>
              </a:rPr>
              <a:t>is put </a:t>
            </a:r>
            <a:r>
              <a:rPr lang="en-US" sz="8000" b="1" cap="none" spc="0" dirty="0">
                <a:ln w="0"/>
                <a:solidFill>
                  <a:srgbClr val="0070C0"/>
                </a:solidFill>
              </a:rPr>
              <a:t>in the dish every day.</a:t>
            </a:r>
          </a:p>
        </p:txBody>
      </p:sp>
      <p:pic>
        <p:nvPicPr>
          <p:cNvPr id="13" name="Picture 2" descr="The Guide to Caring for Your Aunt's Diabetic Cat">
            <a:extLst>
              <a:ext uri="{FF2B5EF4-FFF2-40B4-BE49-F238E27FC236}">
                <a16:creationId xmlns:a16="http://schemas.microsoft.com/office/drawing/2014/main" id="{16462A8B-67EA-C33D-FDEC-A503D71D9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652" y="5908639"/>
            <a:ext cx="4640348" cy="2835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2A22FE8-04A2-86B0-7F36-781F8BA518D6}"/>
              </a:ext>
            </a:extLst>
          </p:cNvPr>
          <p:cNvSpPr txBox="1"/>
          <p:nvPr/>
        </p:nvSpPr>
        <p:spPr>
          <a:xfrm>
            <a:off x="1918448" y="7100391"/>
            <a:ext cx="2886548" cy="1186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111" b="1" dirty="0">
                <a:solidFill>
                  <a:schemeClr val="tx1"/>
                </a:solidFill>
                <a:latin typeface="Gill Sans Ultra Bold" panose="020B0A02020104020203" pitchFamily="34" charset="0"/>
              </a:rPr>
              <a:t>milk</a:t>
            </a:r>
          </a:p>
        </p:txBody>
      </p:sp>
    </p:spTree>
    <p:extLst>
      <p:ext uri="{BB962C8B-B14F-4D97-AF65-F5344CB8AC3E}">
        <p14:creationId xmlns:p14="http://schemas.microsoft.com/office/powerpoint/2010/main" val="1141122566"/>
      </p:ext>
    </p:extLst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28899" y="479595"/>
            <a:ext cx="17339733" cy="162561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9387" b="1" dirty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latin typeface="Comic Sans MS" pitchFamily="66" charset="0"/>
              </a:rPr>
              <a:t>The milk </a:t>
            </a:r>
            <a:r>
              <a:rPr lang="en-US" sz="8533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is put </a:t>
            </a:r>
            <a:r>
              <a:rPr lang="en-US" sz="8533" b="1" dirty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latin typeface="Comic Sans MS" pitchFamily="66" charset="0"/>
              </a:rPr>
              <a:t>in the dish.</a:t>
            </a:r>
            <a:endParaRPr lang="ar-KW" sz="8533" b="1" dirty="0">
              <a:ln>
                <a:solidFill>
                  <a:schemeClr val="tx1"/>
                </a:solidFill>
              </a:ln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5" t="5901" r="25587" b="80450"/>
          <a:stretch/>
        </p:blipFill>
        <p:spPr>
          <a:xfrm>
            <a:off x="8704185" y="6872458"/>
            <a:ext cx="6247094" cy="1331348"/>
          </a:xfrm>
          <a:prstGeom prst="rect">
            <a:avLst/>
          </a:prstGeom>
          <a:ln w="57150">
            <a:solidFill>
              <a:srgbClr val="0000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urved Left Arrow 3"/>
          <p:cNvSpPr/>
          <p:nvPr/>
        </p:nvSpPr>
        <p:spPr>
          <a:xfrm rot="18647477">
            <a:off x="11374532" y="812739"/>
            <a:ext cx="2532685" cy="617064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sz="5120">
              <a:ln>
                <a:solidFill>
                  <a:schemeClr val="tx1"/>
                </a:solidFill>
              </a:ln>
              <a:solidFill>
                <a:srgbClr val="0000FF"/>
              </a:solidFill>
            </a:endParaRPr>
          </a:p>
        </p:txBody>
      </p:sp>
      <p:pic>
        <p:nvPicPr>
          <p:cNvPr id="10" name="Picture 2" descr="The Guide to Caring for Your Aunt's Diabetic C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083" y="2105206"/>
            <a:ext cx="5615710" cy="3446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AB88A11-4543-443A-E701-445E0F35C667}"/>
              </a:ext>
            </a:extLst>
          </p:cNvPr>
          <p:cNvSpPr/>
          <p:nvPr/>
        </p:nvSpPr>
        <p:spPr>
          <a:xfrm>
            <a:off x="158826" y="146266"/>
            <a:ext cx="17031894" cy="9454934"/>
          </a:xfrm>
          <a:custGeom>
            <a:avLst/>
            <a:gdLst>
              <a:gd name="connsiteX0" fmla="*/ 0 w 17031894"/>
              <a:gd name="connsiteY0" fmla="*/ 0 h 9604586"/>
              <a:gd name="connsiteX1" fmla="*/ 246669 w 17031894"/>
              <a:gd name="connsiteY1" fmla="*/ 0 h 9604586"/>
              <a:gd name="connsiteX2" fmla="*/ 1004294 w 17031894"/>
              <a:gd name="connsiteY2" fmla="*/ 0 h 9604586"/>
              <a:gd name="connsiteX3" fmla="*/ 1421282 w 17031894"/>
              <a:gd name="connsiteY3" fmla="*/ 0 h 9604586"/>
              <a:gd name="connsiteX4" fmla="*/ 2178908 w 17031894"/>
              <a:gd name="connsiteY4" fmla="*/ 0 h 9604586"/>
              <a:gd name="connsiteX5" fmla="*/ 2255258 w 17031894"/>
              <a:gd name="connsiteY5" fmla="*/ 0 h 9604586"/>
              <a:gd name="connsiteX6" fmla="*/ 3183202 w 17031894"/>
              <a:gd name="connsiteY6" fmla="*/ 0 h 9604586"/>
              <a:gd name="connsiteX7" fmla="*/ 3259552 w 17031894"/>
              <a:gd name="connsiteY7" fmla="*/ 0 h 9604586"/>
              <a:gd name="connsiteX8" fmla="*/ 3506221 w 17031894"/>
              <a:gd name="connsiteY8" fmla="*/ 0 h 9604586"/>
              <a:gd name="connsiteX9" fmla="*/ 3752890 w 17031894"/>
              <a:gd name="connsiteY9" fmla="*/ 0 h 9604586"/>
              <a:gd name="connsiteX10" fmla="*/ 3829240 w 17031894"/>
              <a:gd name="connsiteY10" fmla="*/ 0 h 9604586"/>
              <a:gd name="connsiteX11" fmla="*/ 4246227 w 17031894"/>
              <a:gd name="connsiteY11" fmla="*/ 0 h 9604586"/>
              <a:gd name="connsiteX12" fmla="*/ 4663215 w 17031894"/>
              <a:gd name="connsiteY12" fmla="*/ 0 h 9604586"/>
              <a:gd name="connsiteX13" fmla="*/ 5591160 w 17031894"/>
              <a:gd name="connsiteY13" fmla="*/ 0 h 9604586"/>
              <a:gd name="connsiteX14" fmla="*/ 6008147 w 17031894"/>
              <a:gd name="connsiteY14" fmla="*/ 0 h 9604586"/>
              <a:gd name="connsiteX15" fmla="*/ 6254816 w 17031894"/>
              <a:gd name="connsiteY15" fmla="*/ 0 h 9604586"/>
              <a:gd name="connsiteX16" fmla="*/ 6671804 w 17031894"/>
              <a:gd name="connsiteY16" fmla="*/ 0 h 9604586"/>
              <a:gd name="connsiteX17" fmla="*/ 7429430 w 17031894"/>
              <a:gd name="connsiteY17" fmla="*/ 0 h 9604586"/>
              <a:gd name="connsiteX18" fmla="*/ 7846417 w 17031894"/>
              <a:gd name="connsiteY18" fmla="*/ 0 h 9604586"/>
              <a:gd name="connsiteX19" fmla="*/ 8774362 w 17031894"/>
              <a:gd name="connsiteY19" fmla="*/ 0 h 9604586"/>
              <a:gd name="connsiteX20" fmla="*/ 9361669 w 17031894"/>
              <a:gd name="connsiteY20" fmla="*/ 0 h 9604586"/>
              <a:gd name="connsiteX21" fmla="*/ 9608337 w 17031894"/>
              <a:gd name="connsiteY21" fmla="*/ 0 h 9604586"/>
              <a:gd name="connsiteX22" fmla="*/ 10365963 w 17031894"/>
              <a:gd name="connsiteY22" fmla="*/ 0 h 9604586"/>
              <a:gd name="connsiteX23" fmla="*/ 11293908 w 17031894"/>
              <a:gd name="connsiteY23" fmla="*/ 0 h 9604586"/>
              <a:gd name="connsiteX24" fmla="*/ 11540576 w 17031894"/>
              <a:gd name="connsiteY24" fmla="*/ 0 h 9604586"/>
              <a:gd name="connsiteX25" fmla="*/ 11957564 w 17031894"/>
              <a:gd name="connsiteY25" fmla="*/ 0 h 9604586"/>
              <a:gd name="connsiteX26" fmla="*/ 12544871 w 17031894"/>
              <a:gd name="connsiteY26" fmla="*/ 0 h 9604586"/>
              <a:gd name="connsiteX27" fmla="*/ 12791540 w 17031894"/>
              <a:gd name="connsiteY27" fmla="*/ 0 h 9604586"/>
              <a:gd name="connsiteX28" fmla="*/ 12867890 w 17031894"/>
              <a:gd name="connsiteY28" fmla="*/ 0 h 9604586"/>
              <a:gd name="connsiteX29" fmla="*/ 13114558 w 17031894"/>
              <a:gd name="connsiteY29" fmla="*/ 0 h 9604586"/>
              <a:gd name="connsiteX30" fmla="*/ 14042503 w 17031894"/>
              <a:gd name="connsiteY30" fmla="*/ 0 h 9604586"/>
              <a:gd name="connsiteX31" fmla="*/ 14800129 w 17031894"/>
              <a:gd name="connsiteY31" fmla="*/ 0 h 9604586"/>
              <a:gd name="connsiteX32" fmla="*/ 15557754 w 17031894"/>
              <a:gd name="connsiteY32" fmla="*/ 0 h 9604586"/>
              <a:gd name="connsiteX33" fmla="*/ 15804423 w 17031894"/>
              <a:gd name="connsiteY33" fmla="*/ 0 h 9604586"/>
              <a:gd name="connsiteX34" fmla="*/ 17031894 w 17031894"/>
              <a:gd name="connsiteY34" fmla="*/ 0 h 9604586"/>
              <a:gd name="connsiteX35" fmla="*/ 17031894 w 17031894"/>
              <a:gd name="connsiteY35" fmla="*/ 468930 h 9604586"/>
              <a:gd name="connsiteX36" fmla="*/ 17031894 w 17031894"/>
              <a:gd name="connsiteY36" fmla="*/ 841814 h 9604586"/>
              <a:gd name="connsiteX37" fmla="*/ 17031894 w 17031894"/>
              <a:gd name="connsiteY37" fmla="*/ 1310744 h 9604586"/>
              <a:gd name="connsiteX38" fmla="*/ 17031894 w 17031894"/>
              <a:gd name="connsiteY38" fmla="*/ 1971765 h 9604586"/>
              <a:gd name="connsiteX39" fmla="*/ 17031894 w 17031894"/>
              <a:gd name="connsiteY39" fmla="*/ 2248603 h 9604586"/>
              <a:gd name="connsiteX40" fmla="*/ 17031894 w 17031894"/>
              <a:gd name="connsiteY40" fmla="*/ 3005670 h 9604586"/>
              <a:gd name="connsiteX41" fmla="*/ 17031894 w 17031894"/>
              <a:gd name="connsiteY41" fmla="*/ 3474600 h 9604586"/>
              <a:gd name="connsiteX42" fmla="*/ 17031894 w 17031894"/>
              <a:gd name="connsiteY42" fmla="*/ 3847484 h 9604586"/>
              <a:gd name="connsiteX43" fmla="*/ 17031894 w 17031894"/>
              <a:gd name="connsiteY43" fmla="*/ 4316414 h 9604586"/>
              <a:gd name="connsiteX44" fmla="*/ 17031894 w 17031894"/>
              <a:gd name="connsiteY44" fmla="*/ 4689298 h 9604586"/>
              <a:gd name="connsiteX45" fmla="*/ 17031894 w 17031894"/>
              <a:gd name="connsiteY45" fmla="*/ 5062182 h 9604586"/>
              <a:gd name="connsiteX46" fmla="*/ 17031894 w 17031894"/>
              <a:gd name="connsiteY46" fmla="*/ 5435066 h 9604586"/>
              <a:gd name="connsiteX47" fmla="*/ 17031894 w 17031894"/>
              <a:gd name="connsiteY47" fmla="*/ 5711904 h 9604586"/>
              <a:gd name="connsiteX48" fmla="*/ 17031894 w 17031894"/>
              <a:gd name="connsiteY48" fmla="*/ 6372925 h 9604586"/>
              <a:gd name="connsiteX49" fmla="*/ 17031894 w 17031894"/>
              <a:gd name="connsiteY49" fmla="*/ 6745809 h 9604586"/>
              <a:gd name="connsiteX50" fmla="*/ 17031894 w 17031894"/>
              <a:gd name="connsiteY50" fmla="*/ 7502877 h 9604586"/>
              <a:gd name="connsiteX51" fmla="*/ 17031894 w 17031894"/>
              <a:gd name="connsiteY51" fmla="*/ 8163898 h 9604586"/>
              <a:gd name="connsiteX52" fmla="*/ 17031894 w 17031894"/>
              <a:gd name="connsiteY52" fmla="*/ 8632828 h 9604586"/>
              <a:gd name="connsiteX53" fmla="*/ 17031894 w 17031894"/>
              <a:gd name="connsiteY53" fmla="*/ 9101758 h 9604586"/>
              <a:gd name="connsiteX54" fmla="*/ 17031894 w 17031894"/>
              <a:gd name="connsiteY54" fmla="*/ 9604586 h 9604586"/>
              <a:gd name="connsiteX55" fmla="*/ 16955544 w 17031894"/>
              <a:gd name="connsiteY55" fmla="*/ 9604586 h 9604586"/>
              <a:gd name="connsiteX56" fmla="*/ 16538556 w 17031894"/>
              <a:gd name="connsiteY56" fmla="*/ 9604586 h 9604586"/>
              <a:gd name="connsiteX57" fmla="*/ 16291888 w 17031894"/>
              <a:gd name="connsiteY57" fmla="*/ 9604586 h 9604586"/>
              <a:gd name="connsiteX58" fmla="*/ 15534262 w 17031894"/>
              <a:gd name="connsiteY58" fmla="*/ 9604586 h 9604586"/>
              <a:gd name="connsiteX59" fmla="*/ 15117274 w 17031894"/>
              <a:gd name="connsiteY59" fmla="*/ 9604586 h 9604586"/>
              <a:gd name="connsiteX60" fmla="*/ 15040924 w 17031894"/>
              <a:gd name="connsiteY60" fmla="*/ 9604586 h 9604586"/>
              <a:gd name="connsiteX61" fmla="*/ 14453618 w 17031894"/>
              <a:gd name="connsiteY61" fmla="*/ 9604586 h 9604586"/>
              <a:gd name="connsiteX62" fmla="*/ 13695992 w 17031894"/>
              <a:gd name="connsiteY62" fmla="*/ 9604586 h 9604586"/>
              <a:gd name="connsiteX63" fmla="*/ 13449323 w 17031894"/>
              <a:gd name="connsiteY63" fmla="*/ 9604586 h 9604586"/>
              <a:gd name="connsiteX64" fmla="*/ 12691698 w 17031894"/>
              <a:gd name="connsiteY64" fmla="*/ 9604586 h 9604586"/>
              <a:gd name="connsiteX65" fmla="*/ 12274710 w 17031894"/>
              <a:gd name="connsiteY65" fmla="*/ 9604586 h 9604586"/>
              <a:gd name="connsiteX66" fmla="*/ 12198360 w 17031894"/>
              <a:gd name="connsiteY66" fmla="*/ 9604586 h 9604586"/>
              <a:gd name="connsiteX67" fmla="*/ 11611053 w 17031894"/>
              <a:gd name="connsiteY67" fmla="*/ 9604586 h 9604586"/>
              <a:gd name="connsiteX68" fmla="*/ 11364384 w 17031894"/>
              <a:gd name="connsiteY68" fmla="*/ 9604586 h 9604586"/>
              <a:gd name="connsiteX69" fmla="*/ 11117716 w 17031894"/>
              <a:gd name="connsiteY69" fmla="*/ 9604586 h 9604586"/>
              <a:gd name="connsiteX70" fmla="*/ 10189771 w 17031894"/>
              <a:gd name="connsiteY70" fmla="*/ 9604586 h 9604586"/>
              <a:gd name="connsiteX71" fmla="*/ 10113421 w 17031894"/>
              <a:gd name="connsiteY71" fmla="*/ 9604586 h 9604586"/>
              <a:gd name="connsiteX72" fmla="*/ 9866752 w 17031894"/>
              <a:gd name="connsiteY72" fmla="*/ 9604586 h 9604586"/>
              <a:gd name="connsiteX73" fmla="*/ 9449765 w 17031894"/>
              <a:gd name="connsiteY73" fmla="*/ 9604586 h 9604586"/>
              <a:gd name="connsiteX74" fmla="*/ 9373415 w 17031894"/>
              <a:gd name="connsiteY74" fmla="*/ 9604586 h 9604586"/>
              <a:gd name="connsiteX75" fmla="*/ 8786108 w 17031894"/>
              <a:gd name="connsiteY75" fmla="*/ 9604586 h 9604586"/>
              <a:gd name="connsiteX76" fmla="*/ 8709758 w 17031894"/>
              <a:gd name="connsiteY76" fmla="*/ 9604586 h 9604586"/>
              <a:gd name="connsiteX77" fmla="*/ 7781814 w 17031894"/>
              <a:gd name="connsiteY77" fmla="*/ 9604586 h 9604586"/>
              <a:gd name="connsiteX78" fmla="*/ 7364826 w 17031894"/>
              <a:gd name="connsiteY78" fmla="*/ 9604586 h 9604586"/>
              <a:gd name="connsiteX79" fmla="*/ 6607200 w 17031894"/>
              <a:gd name="connsiteY79" fmla="*/ 9604586 h 9604586"/>
              <a:gd name="connsiteX80" fmla="*/ 6019894 w 17031894"/>
              <a:gd name="connsiteY80" fmla="*/ 9604586 h 9604586"/>
              <a:gd name="connsiteX81" fmla="*/ 5943544 w 17031894"/>
              <a:gd name="connsiteY81" fmla="*/ 9604586 h 9604586"/>
              <a:gd name="connsiteX82" fmla="*/ 5526556 w 17031894"/>
              <a:gd name="connsiteY82" fmla="*/ 9604586 h 9604586"/>
              <a:gd name="connsiteX83" fmla="*/ 4598611 w 17031894"/>
              <a:gd name="connsiteY83" fmla="*/ 9604586 h 9604586"/>
              <a:gd name="connsiteX84" fmla="*/ 4522262 w 17031894"/>
              <a:gd name="connsiteY84" fmla="*/ 9604586 h 9604586"/>
              <a:gd name="connsiteX85" fmla="*/ 3764636 w 17031894"/>
              <a:gd name="connsiteY85" fmla="*/ 9604586 h 9604586"/>
              <a:gd name="connsiteX86" fmla="*/ 2836691 w 17031894"/>
              <a:gd name="connsiteY86" fmla="*/ 9604586 h 9604586"/>
              <a:gd name="connsiteX87" fmla="*/ 1908747 w 17031894"/>
              <a:gd name="connsiteY87" fmla="*/ 9604586 h 9604586"/>
              <a:gd name="connsiteX88" fmla="*/ 1321440 w 17031894"/>
              <a:gd name="connsiteY88" fmla="*/ 9604586 h 9604586"/>
              <a:gd name="connsiteX89" fmla="*/ 1245090 w 17031894"/>
              <a:gd name="connsiteY89" fmla="*/ 9604586 h 9604586"/>
              <a:gd name="connsiteX90" fmla="*/ 657783 w 17031894"/>
              <a:gd name="connsiteY90" fmla="*/ 9604586 h 9604586"/>
              <a:gd name="connsiteX91" fmla="*/ 0 w 17031894"/>
              <a:gd name="connsiteY91" fmla="*/ 9604586 h 9604586"/>
              <a:gd name="connsiteX92" fmla="*/ 0 w 17031894"/>
              <a:gd name="connsiteY92" fmla="*/ 9039610 h 9604586"/>
              <a:gd name="connsiteX93" fmla="*/ 0 w 17031894"/>
              <a:gd name="connsiteY93" fmla="*/ 8762772 h 9604586"/>
              <a:gd name="connsiteX94" fmla="*/ 0 w 17031894"/>
              <a:gd name="connsiteY94" fmla="*/ 8293842 h 9604586"/>
              <a:gd name="connsiteX95" fmla="*/ 0 w 17031894"/>
              <a:gd name="connsiteY95" fmla="*/ 8017004 h 9604586"/>
              <a:gd name="connsiteX96" fmla="*/ 0 w 17031894"/>
              <a:gd name="connsiteY96" fmla="*/ 7644121 h 9604586"/>
              <a:gd name="connsiteX97" fmla="*/ 0 w 17031894"/>
              <a:gd name="connsiteY97" fmla="*/ 7367282 h 9604586"/>
              <a:gd name="connsiteX98" fmla="*/ 0 w 17031894"/>
              <a:gd name="connsiteY98" fmla="*/ 6802307 h 9604586"/>
              <a:gd name="connsiteX99" fmla="*/ 0 w 17031894"/>
              <a:gd name="connsiteY99" fmla="*/ 6333377 h 9604586"/>
              <a:gd name="connsiteX100" fmla="*/ 0 w 17031894"/>
              <a:gd name="connsiteY100" fmla="*/ 6056539 h 9604586"/>
              <a:gd name="connsiteX101" fmla="*/ 0 w 17031894"/>
              <a:gd name="connsiteY101" fmla="*/ 5491563 h 9604586"/>
              <a:gd name="connsiteX102" fmla="*/ 0 w 17031894"/>
              <a:gd name="connsiteY102" fmla="*/ 5214725 h 9604586"/>
              <a:gd name="connsiteX103" fmla="*/ 0 w 17031894"/>
              <a:gd name="connsiteY103" fmla="*/ 4937887 h 9604586"/>
              <a:gd name="connsiteX104" fmla="*/ 0 w 17031894"/>
              <a:gd name="connsiteY104" fmla="*/ 4468957 h 9604586"/>
              <a:gd name="connsiteX105" fmla="*/ 0 w 17031894"/>
              <a:gd name="connsiteY105" fmla="*/ 3807936 h 9604586"/>
              <a:gd name="connsiteX106" fmla="*/ 0 w 17031894"/>
              <a:gd name="connsiteY106" fmla="*/ 3146914 h 9604586"/>
              <a:gd name="connsiteX107" fmla="*/ 0 w 17031894"/>
              <a:gd name="connsiteY107" fmla="*/ 2774030 h 9604586"/>
              <a:gd name="connsiteX108" fmla="*/ 0 w 17031894"/>
              <a:gd name="connsiteY108" fmla="*/ 2016963 h 9604586"/>
              <a:gd name="connsiteX109" fmla="*/ 0 w 17031894"/>
              <a:gd name="connsiteY109" fmla="*/ 1740125 h 9604586"/>
              <a:gd name="connsiteX110" fmla="*/ 0 w 17031894"/>
              <a:gd name="connsiteY110" fmla="*/ 983058 h 9604586"/>
              <a:gd name="connsiteX111" fmla="*/ 0 w 17031894"/>
              <a:gd name="connsiteY111" fmla="*/ 0 h 9604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17031894" h="9604586" extrusionOk="0">
                <a:moveTo>
                  <a:pt x="0" y="0"/>
                </a:moveTo>
                <a:cubicBezTo>
                  <a:pt x="53068" y="-27231"/>
                  <a:pt x="194298" y="15281"/>
                  <a:pt x="246669" y="0"/>
                </a:cubicBezTo>
                <a:cubicBezTo>
                  <a:pt x="299040" y="-15281"/>
                  <a:pt x="633932" y="67728"/>
                  <a:pt x="1004294" y="0"/>
                </a:cubicBezTo>
                <a:cubicBezTo>
                  <a:pt x="1374656" y="-67728"/>
                  <a:pt x="1272854" y="6858"/>
                  <a:pt x="1421282" y="0"/>
                </a:cubicBezTo>
                <a:cubicBezTo>
                  <a:pt x="1569710" y="-6858"/>
                  <a:pt x="1926431" y="61868"/>
                  <a:pt x="2178908" y="0"/>
                </a:cubicBezTo>
                <a:cubicBezTo>
                  <a:pt x="2431385" y="-61868"/>
                  <a:pt x="2234136" y="5039"/>
                  <a:pt x="2255258" y="0"/>
                </a:cubicBezTo>
                <a:cubicBezTo>
                  <a:pt x="2276380" y="-5039"/>
                  <a:pt x="2762170" y="52224"/>
                  <a:pt x="3183202" y="0"/>
                </a:cubicBezTo>
                <a:cubicBezTo>
                  <a:pt x="3604234" y="-52224"/>
                  <a:pt x="3226675" y="6348"/>
                  <a:pt x="3259552" y="0"/>
                </a:cubicBezTo>
                <a:cubicBezTo>
                  <a:pt x="3292429" y="-6348"/>
                  <a:pt x="3412640" y="19418"/>
                  <a:pt x="3506221" y="0"/>
                </a:cubicBezTo>
                <a:cubicBezTo>
                  <a:pt x="3599802" y="-19418"/>
                  <a:pt x="3696828" y="10693"/>
                  <a:pt x="3752890" y="0"/>
                </a:cubicBezTo>
                <a:cubicBezTo>
                  <a:pt x="3808952" y="-10693"/>
                  <a:pt x="3798664" y="459"/>
                  <a:pt x="3829240" y="0"/>
                </a:cubicBezTo>
                <a:cubicBezTo>
                  <a:pt x="3859816" y="-459"/>
                  <a:pt x="4121404" y="29222"/>
                  <a:pt x="4246227" y="0"/>
                </a:cubicBezTo>
                <a:cubicBezTo>
                  <a:pt x="4371050" y="-29222"/>
                  <a:pt x="4495950" y="37918"/>
                  <a:pt x="4663215" y="0"/>
                </a:cubicBezTo>
                <a:cubicBezTo>
                  <a:pt x="4830480" y="-37918"/>
                  <a:pt x="5171951" y="84815"/>
                  <a:pt x="5591160" y="0"/>
                </a:cubicBezTo>
                <a:cubicBezTo>
                  <a:pt x="6010369" y="-84815"/>
                  <a:pt x="5802958" y="13698"/>
                  <a:pt x="6008147" y="0"/>
                </a:cubicBezTo>
                <a:cubicBezTo>
                  <a:pt x="6213336" y="-13698"/>
                  <a:pt x="6140457" y="21537"/>
                  <a:pt x="6254816" y="0"/>
                </a:cubicBezTo>
                <a:cubicBezTo>
                  <a:pt x="6369175" y="-21537"/>
                  <a:pt x="6480827" y="7771"/>
                  <a:pt x="6671804" y="0"/>
                </a:cubicBezTo>
                <a:cubicBezTo>
                  <a:pt x="6862781" y="-7771"/>
                  <a:pt x="7109430" y="62520"/>
                  <a:pt x="7429430" y="0"/>
                </a:cubicBezTo>
                <a:cubicBezTo>
                  <a:pt x="7749430" y="-62520"/>
                  <a:pt x="7644789" y="44134"/>
                  <a:pt x="7846417" y="0"/>
                </a:cubicBezTo>
                <a:cubicBezTo>
                  <a:pt x="8048045" y="-44134"/>
                  <a:pt x="8481892" y="48218"/>
                  <a:pt x="8774362" y="0"/>
                </a:cubicBezTo>
                <a:cubicBezTo>
                  <a:pt x="9066832" y="-48218"/>
                  <a:pt x="9167257" y="11995"/>
                  <a:pt x="9361669" y="0"/>
                </a:cubicBezTo>
                <a:cubicBezTo>
                  <a:pt x="9556081" y="-11995"/>
                  <a:pt x="9539448" y="4165"/>
                  <a:pt x="9608337" y="0"/>
                </a:cubicBezTo>
                <a:cubicBezTo>
                  <a:pt x="9677226" y="-4165"/>
                  <a:pt x="10018027" y="42257"/>
                  <a:pt x="10365963" y="0"/>
                </a:cubicBezTo>
                <a:cubicBezTo>
                  <a:pt x="10713899" y="-42257"/>
                  <a:pt x="10957226" y="37290"/>
                  <a:pt x="11293908" y="0"/>
                </a:cubicBezTo>
                <a:cubicBezTo>
                  <a:pt x="11630590" y="-37290"/>
                  <a:pt x="11422090" y="9631"/>
                  <a:pt x="11540576" y="0"/>
                </a:cubicBezTo>
                <a:cubicBezTo>
                  <a:pt x="11659062" y="-9631"/>
                  <a:pt x="11824145" y="29401"/>
                  <a:pt x="11957564" y="0"/>
                </a:cubicBezTo>
                <a:cubicBezTo>
                  <a:pt x="12090983" y="-29401"/>
                  <a:pt x="12261845" y="48786"/>
                  <a:pt x="12544871" y="0"/>
                </a:cubicBezTo>
                <a:cubicBezTo>
                  <a:pt x="12827897" y="-48786"/>
                  <a:pt x="12712181" y="13417"/>
                  <a:pt x="12791540" y="0"/>
                </a:cubicBezTo>
                <a:cubicBezTo>
                  <a:pt x="12870899" y="-13417"/>
                  <a:pt x="12834111" y="5998"/>
                  <a:pt x="12867890" y="0"/>
                </a:cubicBezTo>
                <a:cubicBezTo>
                  <a:pt x="12901669" y="-5998"/>
                  <a:pt x="13055895" y="23510"/>
                  <a:pt x="13114558" y="0"/>
                </a:cubicBezTo>
                <a:cubicBezTo>
                  <a:pt x="13173221" y="-23510"/>
                  <a:pt x="13845008" y="79800"/>
                  <a:pt x="14042503" y="0"/>
                </a:cubicBezTo>
                <a:cubicBezTo>
                  <a:pt x="14239998" y="-79800"/>
                  <a:pt x="14614043" y="83249"/>
                  <a:pt x="14800129" y="0"/>
                </a:cubicBezTo>
                <a:cubicBezTo>
                  <a:pt x="14986215" y="-83249"/>
                  <a:pt x="15385914" y="9036"/>
                  <a:pt x="15557754" y="0"/>
                </a:cubicBezTo>
                <a:cubicBezTo>
                  <a:pt x="15729594" y="-9036"/>
                  <a:pt x="15747225" y="6908"/>
                  <a:pt x="15804423" y="0"/>
                </a:cubicBezTo>
                <a:cubicBezTo>
                  <a:pt x="15861621" y="-6908"/>
                  <a:pt x="16752092" y="102940"/>
                  <a:pt x="17031894" y="0"/>
                </a:cubicBezTo>
                <a:cubicBezTo>
                  <a:pt x="17056192" y="160289"/>
                  <a:pt x="17005789" y="235814"/>
                  <a:pt x="17031894" y="468930"/>
                </a:cubicBezTo>
                <a:cubicBezTo>
                  <a:pt x="17057999" y="702046"/>
                  <a:pt x="17028853" y="722125"/>
                  <a:pt x="17031894" y="841814"/>
                </a:cubicBezTo>
                <a:cubicBezTo>
                  <a:pt x="17034935" y="961503"/>
                  <a:pt x="16992272" y="1081814"/>
                  <a:pt x="17031894" y="1310744"/>
                </a:cubicBezTo>
                <a:cubicBezTo>
                  <a:pt x="17071516" y="1539674"/>
                  <a:pt x="17008427" y="1813828"/>
                  <a:pt x="17031894" y="1971765"/>
                </a:cubicBezTo>
                <a:cubicBezTo>
                  <a:pt x="17055361" y="2129702"/>
                  <a:pt x="17017490" y="2135441"/>
                  <a:pt x="17031894" y="2248603"/>
                </a:cubicBezTo>
                <a:cubicBezTo>
                  <a:pt x="17046298" y="2361765"/>
                  <a:pt x="16977113" y="2760302"/>
                  <a:pt x="17031894" y="3005670"/>
                </a:cubicBezTo>
                <a:cubicBezTo>
                  <a:pt x="17086675" y="3251038"/>
                  <a:pt x="17016744" y="3294163"/>
                  <a:pt x="17031894" y="3474600"/>
                </a:cubicBezTo>
                <a:cubicBezTo>
                  <a:pt x="17047044" y="3655037"/>
                  <a:pt x="17014365" y="3683671"/>
                  <a:pt x="17031894" y="3847484"/>
                </a:cubicBezTo>
                <a:cubicBezTo>
                  <a:pt x="17049423" y="4011297"/>
                  <a:pt x="17019515" y="4155090"/>
                  <a:pt x="17031894" y="4316414"/>
                </a:cubicBezTo>
                <a:cubicBezTo>
                  <a:pt x="17044273" y="4477738"/>
                  <a:pt x="17028757" y="4545199"/>
                  <a:pt x="17031894" y="4689298"/>
                </a:cubicBezTo>
                <a:cubicBezTo>
                  <a:pt x="17035031" y="4833397"/>
                  <a:pt x="17005030" y="4957713"/>
                  <a:pt x="17031894" y="5062182"/>
                </a:cubicBezTo>
                <a:cubicBezTo>
                  <a:pt x="17058758" y="5166651"/>
                  <a:pt x="17031619" y="5326000"/>
                  <a:pt x="17031894" y="5435066"/>
                </a:cubicBezTo>
                <a:cubicBezTo>
                  <a:pt x="17032169" y="5544132"/>
                  <a:pt x="17005545" y="5585809"/>
                  <a:pt x="17031894" y="5711904"/>
                </a:cubicBezTo>
                <a:cubicBezTo>
                  <a:pt x="17058243" y="5837999"/>
                  <a:pt x="17009103" y="6109770"/>
                  <a:pt x="17031894" y="6372925"/>
                </a:cubicBezTo>
                <a:cubicBezTo>
                  <a:pt x="17054685" y="6636080"/>
                  <a:pt x="17007534" y="6633500"/>
                  <a:pt x="17031894" y="6745809"/>
                </a:cubicBezTo>
                <a:cubicBezTo>
                  <a:pt x="17056254" y="6858118"/>
                  <a:pt x="16942224" y="7258558"/>
                  <a:pt x="17031894" y="7502877"/>
                </a:cubicBezTo>
                <a:cubicBezTo>
                  <a:pt x="17121564" y="7747196"/>
                  <a:pt x="17015231" y="7948033"/>
                  <a:pt x="17031894" y="8163898"/>
                </a:cubicBezTo>
                <a:cubicBezTo>
                  <a:pt x="17048557" y="8379763"/>
                  <a:pt x="17001192" y="8406107"/>
                  <a:pt x="17031894" y="8632828"/>
                </a:cubicBezTo>
                <a:cubicBezTo>
                  <a:pt x="17062596" y="8859549"/>
                  <a:pt x="17021806" y="8957225"/>
                  <a:pt x="17031894" y="9101758"/>
                </a:cubicBezTo>
                <a:cubicBezTo>
                  <a:pt x="17041982" y="9246291"/>
                  <a:pt x="16994043" y="9496974"/>
                  <a:pt x="17031894" y="9604586"/>
                </a:cubicBezTo>
                <a:cubicBezTo>
                  <a:pt x="17002862" y="9606114"/>
                  <a:pt x="16977422" y="9601407"/>
                  <a:pt x="16955544" y="9604586"/>
                </a:cubicBezTo>
                <a:cubicBezTo>
                  <a:pt x="16933666" y="9607765"/>
                  <a:pt x="16744936" y="9585713"/>
                  <a:pt x="16538556" y="9604586"/>
                </a:cubicBezTo>
                <a:cubicBezTo>
                  <a:pt x="16332176" y="9623459"/>
                  <a:pt x="16397348" y="9575852"/>
                  <a:pt x="16291888" y="9604586"/>
                </a:cubicBezTo>
                <a:cubicBezTo>
                  <a:pt x="16186428" y="9633320"/>
                  <a:pt x="15714145" y="9579648"/>
                  <a:pt x="15534262" y="9604586"/>
                </a:cubicBezTo>
                <a:cubicBezTo>
                  <a:pt x="15354379" y="9629524"/>
                  <a:pt x="15309967" y="9594428"/>
                  <a:pt x="15117274" y="9604586"/>
                </a:cubicBezTo>
                <a:cubicBezTo>
                  <a:pt x="14924581" y="9614744"/>
                  <a:pt x="15074156" y="9602065"/>
                  <a:pt x="15040924" y="9604586"/>
                </a:cubicBezTo>
                <a:cubicBezTo>
                  <a:pt x="15007692" y="9607107"/>
                  <a:pt x="14732580" y="9590263"/>
                  <a:pt x="14453618" y="9604586"/>
                </a:cubicBezTo>
                <a:cubicBezTo>
                  <a:pt x="14174656" y="9618909"/>
                  <a:pt x="14069562" y="9560040"/>
                  <a:pt x="13695992" y="9604586"/>
                </a:cubicBezTo>
                <a:cubicBezTo>
                  <a:pt x="13322422" y="9649132"/>
                  <a:pt x="13566060" y="9600155"/>
                  <a:pt x="13449323" y="9604586"/>
                </a:cubicBezTo>
                <a:cubicBezTo>
                  <a:pt x="13332586" y="9609017"/>
                  <a:pt x="13034871" y="9515022"/>
                  <a:pt x="12691698" y="9604586"/>
                </a:cubicBezTo>
                <a:cubicBezTo>
                  <a:pt x="12348526" y="9694150"/>
                  <a:pt x="12359334" y="9568174"/>
                  <a:pt x="12274710" y="9604586"/>
                </a:cubicBezTo>
                <a:cubicBezTo>
                  <a:pt x="12190086" y="9640998"/>
                  <a:pt x="12216289" y="9597953"/>
                  <a:pt x="12198360" y="9604586"/>
                </a:cubicBezTo>
                <a:cubicBezTo>
                  <a:pt x="12180431" y="9611219"/>
                  <a:pt x="11828636" y="9597139"/>
                  <a:pt x="11611053" y="9604586"/>
                </a:cubicBezTo>
                <a:cubicBezTo>
                  <a:pt x="11393470" y="9612033"/>
                  <a:pt x="11483222" y="9583187"/>
                  <a:pt x="11364384" y="9604586"/>
                </a:cubicBezTo>
                <a:cubicBezTo>
                  <a:pt x="11245546" y="9625985"/>
                  <a:pt x="11221086" y="9587245"/>
                  <a:pt x="11117716" y="9604586"/>
                </a:cubicBezTo>
                <a:cubicBezTo>
                  <a:pt x="11014346" y="9621927"/>
                  <a:pt x="10583532" y="9568402"/>
                  <a:pt x="10189771" y="9604586"/>
                </a:cubicBezTo>
                <a:cubicBezTo>
                  <a:pt x="9796011" y="9640770"/>
                  <a:pt x="10144245" y="9595451"/>
                  <a:pt x="10113421" y="9604586"/>
                </a:cubicBezTo>
                <a:cubicBezTo>
                  <a:pt x="10082597" y="9613721"/>
                  <a:pt x="9960548" y="9587298"/>
                  <a:pt x="9866752" y="9604586"/>
                </a:cubicBezTo>
                <a:cubicBezTo>
                  <a:pt x="9772956" y="9621874"/>
                  <a:pt x="9571447" y="9601595"/>
                  <a:pt x="9449765" y="9604586"/>
                </a:cubicBezTo>
                <a:cubicBezTo>
                  <a:pt x="9328083" y="9607577"/>
                  <a:pt x="9390622" y="9602804"/>
                  <a:pt x="9373415" y="9604586"/>
                </a:cubicBezTo>
                <a:cubicBezTo>
                  <a:pt x="9356208" y="9606368"/>
                  <a:pt x="9043597" y="9559248"/>
                  <a:pt x="8786108" y="9604586"/>
                </a:cubicBezTo>
                <a:cubicBezTo>
                  <a:pt x="8528619" y="9649924"/>
                  <a:pt x="8739126" y="9598589"/>
                  <a:pt x="8709758" y="9604586"/>
                </a:cubicBezTo>
                <a:cubicBezTo>
                  <a:pt x="8680390" y="9610583"/>
                  <a:pt x="8219973" y="9493985"/>
                  <a:pt x="7781814" y="9604586"/>
                </a:cubicBezTo>
                <a:cubicBezTo>
                  <a:pt x="7343655" y="9715187"/>
                  <a:pt x="7549055" y="9556008"/>
                  <a:pt x="7364826" y="9604586"/>
                </a:cubicBezTo>
                <a:cubicBezTo>
                  <a:pt x="7180597" y="9653164"/>
                  <a:pt x="6940885" y="9583644"/>
                  <a:pt x="6607200" y="9604586"/>
                </a:cubicBezTo>
                <a:cubicBezTo>
                  <a:pt x="6273515" y="9625528"/>
                  <a:pt x="6198702" y="9575544"/>
                  <a:pt x="6019894" y="9604586"/>
                </a:cubicBezTo>
                <a:cubicBezTo>
                  <a:pt x="5841086" y="9633628"/>
                  <a:pt x="5967220" y="9596737"/>
                  <a:pt x="5943544" y="9604586"/>
                </a:cubicBezTo>
                <a:cubicBezTo>
                  <a:pt x="5919868" y="9612435"/>
                  <a:pt x="5721194" y="9578999"/>
                  <a:pt x="5526556" y="9604586"/>
                </a:cubicBezTo>
                <a:cubicBezTo>
                  <a:pt x="5331918" y="9630173"/>
                  <a:pt x="4994303" y="9520040"/>
                  <a:pt x="4598611" y="9604586"/>
                </a:cubicBezTo>
                <a:cubicBezTo>
                  <a:pt x="4202919" y="9689132"/>
                  <a:pt x="4550499" y="9598889"/>
                  <a:pt x="4522262" y="9604586"/>
                </a:cubicBezTo>
                <a:cubicBezTo>
                  <a:pt x="4494025" y="9610283"/>
                  <a:pt x="4055828" y="9594714"/>
                  <a:pt x="3764636" y="9604586"/>
                </a:cubicBezTo>
                <a:cubicBezTo>
                  <a:pt x="3473444" y="9614458"/>
                  <a:pt x="3061058" y="9590498"/>
                  <a:pt x="2836691" y="9604586"/>
                </a:cubicBezTo>
                <a:cubicBezTo>
                  <a:pt x="2612325" y="9618674"/>
                  <a:pt x="2362550" y="9531916"/>
                  <a:pt x="1908747" y="9604586"/>
                </a:cubicBezTo>
                <a:cubicBezTo>
                  <a:pt x="1454944" y="9677256"/>
                  <a:pt x="1564741" y="9554926"/>
                  <a:pt x="1321440" y="9604586"/>
                </a:cubicBezTo>
                <a:cubicBezTo>
                  <a:pt x="1078139" y="9654246"/>
                  <a:pt x="1268331" y="9601143"/>
                  <a:pt x="1245090" y="9604586"/>
                </a:cubicBezTo>
                <a:cubicBezTo>
                  <a:pt x="1221849" y="9608029"/>
                  <a:pt x="939018" y="9601220"/>
                  <a:pt x="657783" y="9604586"/>
                </a:cubicBezTo>
                <a:cubicBezTo>
                  <a:pt x="376548" y="9607952"/>
                  <a:pt x="313555" y="9587233"/>
                  <a:pt x="0" y="9604586"/>
                </a:cubicBezTo>
                <a:cubicBezTo>
                  <a:pt x="-3394" y="9328916"/>
                  <a:pt x="52549" y="9259547"/>
                  <a:pt x="0" y="9039610"/>
                </a:cubicBezTo>
                <a:cubicBezTo>
                  <a:pt x="-52549" y="8819673"/>
                  <a:pt x="31006" y="8899415"/>
                  <a:pt x="0" y="8762772"/>
                </a:cubicBezTo>
                <a:cubicBezTo>
                  <a:pt x="-31006" y="8626129"/>
                  <a:pt x="3849" y="8406460"/>
                  <a:pt x="0" y="8293842"/>
                </a:cubicBezTo>
                <a:cubicBezTo>
                  <a:pt x="-3849" y="8181224"/>
                  <a:pt x="20884" y="8116936"/>
                  <a:pt x="0" y="8017004"/>
                </a:cubicBezTo>
                <a:cubicBezTo>
                  <a:pt x="-20884" y="7917072"/>
                  <a:pt x="1085" y="7758062"/>
                  <a:pt x="0" y="7644121"/>
                </a:cubicBezTo>
                <a:cubicBezTo>
                  <a:pt x="-1085" y="7530180"/>
                  <a:pt x="27" y="7446868"/>
                  <a:pt x="0" y="7367282"/>
                </a:cubicBezTo>
                <a:cubicBezTo>
                  <a:pt x="-27" y="7287696"/>
                  <a:pt x="21012" y="6971289"/>
                  <a:pt x="0" y="6802307"/>
                </a:cubicBezTo>
                <a:cubicBezTo>
                  <a:pt x="-21012" y="6633325"/>
                  <a:pt x="30469" y="6484039"/>
                  <a:pt x="0" y="6333377"/>
                </a:cubicBezTo>
                <a:cubicBezTo>
                  <a:pt x="-30469" y="6182715"/>
                  <a:pt x="32512" y="6173916"/>
                  <a:pt x="0" y="6056539"/>
                </a:cubicBezTo>
                <a:cubicBezTo>
                  <a:pt x="-32512" y="5939162"/>
                  <a:pt x="6061" y="5752509"/>
                  <a:pt x="0" y="5491563"/>
                </a:cubicBezTo>
                <a:cubicBezTo>
                  <a:pt x="-6061" y="5230617"/>
                  <a:pt x="21264" y="5346560"/>
                  <a:pt x="0" y="5214725"/>
                </a:cubicBezTo>
                <a:cubicBezTo>
                  <a:pt x="-21264" y="5082890"/>
                  <a:pt x="23343" y="5073642"/>
                  <a:pt x="0" y="4937887"/>
                </a:cubicBezTo>
                <a:cubicBezTo>
                  <a:pt x="-23343" y="4802132"/>
                  <a:pt x="22127" y="4685608"/>
                  <a:pt x="0" y="4468957"/>
                </a:cubicBezTo>
                <a:cubicBezTo>
                  <a:pt x="-22127" y="4252306"/>
                  <a:pt x="40290" y="4125465"/>
                  <a:pt x="0" y="3807936"/>
                </a:cubicBezTo>
                <a:cubicBezTo>
                  <a:pt x="-40290" y="3490407"/>
                  <a:pt x="16810" y="3292538"/>
                  <a:pt x="0" y="3146914"/>
                </a:cubicBezTo>
                <a:cubicBezTo>
                  <a:pt x="-16810" y="3001290"/>
                  <a:pt x="20604" y="2867096"/>
                  <a:pt x="0" y="2774030"/>
                </a:cubicBezTo>
                <a:cubicBezTo>
                  <a:pt x="-20604" y="2680964"/>
                  <a:pt x="18385" y="2302735"/>
                  <a:pt x="0" y="2016963"/>
                </a:cubicBezTo>
                <a:cubicBezTo>
                  <a:pt x="-18385" y="1731191"/>
                  <a:pt x="1777" y="1844852"/>
                  <a:pt x="0" y="1740125"/>
                </a:cubicBezTo>
                <a:cubicBezTo>
                  <a:pt x="-1777" y="1635398"/>
                  <a:pt x="20319" y="1174603"/>
                  <a:pt x="0" y="983058"/>
                </a:cubicBezTo>
                <a:cubicBezTo>
                  <a:pt x="-20319" y="791513"/>
                  <a:pt x="109374" y="311252"/>
                  <a:pt x="0" y="0"/>
                </a:cubicBezTo>
                <a:close/>
              </a:path>
            </a:pathLst>
          </a:custGeom>
          <a:noFill/>
          <a:ln w="193675" cmpd="thickThin">
            <a:solidFill>
              <a:schemeClr val="accent2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13447877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A02C71-315F-D20B-CA32-BD8FB27DEAA9}"/>
              </a:ext>
            </a:extLst>
          </p:cNvPr>
          <p:cNvSpPr txBox="1"/>
          <p:nvPr/>
        </p:nvSpPr>
        <p:spPr>
          <a:xfrm>
            <a:off x="2877664" y="3730817"/>
            <a:ext cx="2886548" cy="1186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111" b="1" dirty="0">
                <a:solidFill>
                  <a:schemeClr val="tx1"/>
                </a:solidFill>
                <a:latin typeface="Gill Sans Ultra Bold" panose="020B0A02020104020203" pitchFamily="34" charset="0"/>
              </a:rPr>
              <a:t>milk</a:t>
            </a:r>
          </a:p>
        </p:txBody>
      </p:sp>
    </p:spTree>
    <p:extLst>
      <p:ext uri="{BB962C8B-B14F-4D97-AF65-F5344CB8AC3E}">
        <p14:creationId xmlns:p14="http://schemas.microsoft.com/office/powerpoint/2010/main" val="17652400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B13FAB-9EDE-14D9-2613-0BDC51EFF7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85F4406-EE7D-DEF6-97CE-169BF7DAD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7173" y="3729320"/>
            <a:ext cx="5238754" cy="5295774"/>
          </a:xfrm>
          <a:prstGeom prst="rect">
            <a:avLst/>
          </a:prstGeom>
        </p:spPr>
      </p:pic>
      <p:sp>
        <p:nvSpPr>
          <p:cNvPr id="10" name="Rectangle 1">
            <a:extLst>
              <a:ext uri="{FF2B5EF4-FFF2-40B4-BE49-F238E27FC236}">
                <a16:creationId xmlns:a16="http://schemas.microsoft.com/office/drawing/2014/main" id="{58B33586-02DE-D1B7-3814-E2F0735D8E6D}"/>
              </a:ext>
            </a:extLst>
          </p:cNvPr>
          <p:cNvSpPr/>
          <p:nvPr/>
        </p:nvSpPr>
        <p:spPr>
          <a:xfrm>
            <a:off x="158826" y="146266"/>
            <a:ext cx="17031894" cy="9454934"/>
          </a:xfrm>
          <a:custGeom>
            <a:avLst/>
            <a:gdLst>
              <a:gd name="connsiteX0" fmla="*/ 0 w 17031894"/>
              <a:gd name="connsiteY0" fmla="*/ 0 h 9604586"/>
              <a:gd name="connsiteX1" fmla="*/ 246669 w 17031894"/>
              <a:gd name="connsiteY1" fmla="*/ 0 h 9604586"/>
              <a:gd name="connsiteX2" fmla="*/ 1004294 w 17031894"/>
              <a:gd name="connsiteY2" fmla="*/ 0 h 9604586"/>
              <a:gd name="connsiteX3" fmla="*/ 1421282 w 17031894"/>
              <a:gd name="connsiteY3" fmla="*/ 0 h 9604586"/>
              <a:gd name="connsiteX4" fmla="*/ 2178908 w 17031894"/>
              <a:gd name="connsiteY4" fmla="*/ 0 h 9604586"/>
              <a:gd name="connsiteX5" fmla="*/ 2255258 w 17031894"/>
              <a:gd name="connsiteY5" fmla="*/ 0 h 9604586"/>
              <a:gd name="connsiteX6" fmla="*/ 3183202 w 17031894"/>
              <a:gd name="connsiteY6" fmla="*/ 0 h 9604586"/>
              <a:gd name="connsiteX7" fmla="*/ 3259552 w 17031894"/>
              <a:gd name="connsiteY7" fmla="*/ 0 h 9604586"/>
              <a:gd name="connsiteX8" fmla="*/ 3506221 w 17031894"/>
              <a:gd name="connsiteY8" fmla="*/ 0 h 9604586"/>
              <a:gd name="connsiteX9" fmla="*/ 3752890 w 17031894"/>
              <a:gd name="connsiteY9" fmla="*/ 0 h 9604586"/>
              <a:gd name="connsiteX10" fmla="*/ 3829240 w 17031894"/>
              <a:gd name="connsiteY10" fmla="*/ 0 h 9604586"/>
              <a:gd name="connsiteX11" fmla="*/ 4246227 w 17031894"/>
              <a:gd name="connsiteY11" fmla="*/ 0 h 9604586"/>
              <a:gd name="connsiteX12" fmla="*/ 4663215 w 17031894"/>
              <a:gd name="connsiteY12" fmla="*/ 0 h 9604586"/>
              <a:gd name="connsiteX13" fmla="*/ 5591160 w 17031894"/>
              <a:gd name="connsiteY13" fmla="*/ 0 h 9604586"/>
              <a:gd name="connsiteX14" fmla="*/ 6008147 w 17031894"/>
              <a:gd name="connsiteY14" fmla="*/ 0 h 9604586"/>
              <a:gd name="connsiteX15" fmla="*/ 6254816 w 17031894"/>
              <a:gd name="connsiteY15" fmla="*/ 0 h 9604586"/>
              <a:gd name="connsiteX16" fmla="*/ 6671804 w 17031894"/>
              <a:gd name="connsiteY16" fmla="*/ 0 h 9604586"/>
              <a:gd name="connsiteX17" fmla="*/ 7429430 w 17031894"/>
              <a:gd name="connsiteY17" fmla="*/ 0 h 9604586"/>
              <a:gd name="connsiteX18" fmla="*/ 7846417 w 17031894"/>
              <a:gd name="connsiteY18" fmla="*/ 0 h 9604586"/>
              <a:gd name="connsiteX19" fmla="*/ 8774362 w 17031894"/>
              <a:gd name="connsiteY19" fmla="*/ 0 h 9604586"/>
              <a:gd name="connsiteX20" fmla="*/ 9361669 w 17031894"/>
              <a:gd name="connsiteY20" fmla="*/ 0 h 9604586"/>
              <a:gd name="connsiteX21" fmla="*/ 9608337 w 17031894"/>
              <a:gd name="connsiteY21" fmla="*/ 0 h 9604586"/>
              <a:gd name="connsiteX22" fmla="*/ 10365963 w 17031894"/>
              <a:gd name="connsiteY22" fmla="*/ 0 h 9604586"/>
              <a:gd name="connsiteX23" fmla="*/ 11293908 w 17031894"/>
              <a:gd name="connsiteY23" fmla="*/ 0 h 9604586"/>
              <a:gd name="connsiteX24" fmla="*/ 11540576 w 17031894"/>
              <a:gd name="connsiteY24" fmla="*/ 0 h 9604586"/>
              <a:gd name="connsiteX25" fmla="*/ 11957564 w 17031894"/>
              <a:gd name="connsiteY25" fmla="*/ 0 h 9604586"/>
              <a:gd name="connsiteX26" fmla="*/ 12544871 w 17031894"/>
              <a:gd name="connsiteY26" fmla="*/ 0 h 9604586"/>
              <a:gd name="connsiteX27" fmla="*/ 12791540 w 17031894"/>
              <a:gd name="connsiteY27" fmla="*/ 0 h 9604586"/>
              <a:gd name="connsiteX28" fmla="*/ 12867890 w 17031894"/>
              <a:gd name="connsiteY28" fmla="*/ 0 h 9604586"/>
              <a:gd name="connsiteX29" fmla="*/ 13114558 w 17031894"/>
              <a:gd name="connsiteY29" fmla="*/ 0 h 9604586"/>
              <a:gd name="connsiteX30" fmla="*/ 14042503 w 17031894"/>
              <a:gd name="connsiteY30" fmla="*/ 0 h 9604586"/>
              <a:gd name="connsiteX31" fmla="*/ 14800129 w 17031894"/>
              <a:gd name="connsiteY31" fmla="*/ 0 h 9604586"/>
              <a:gd name="connsiteX32" fmla="*/ 15557754 w 17031894"/>
              <a:gd name="connsiteY32" fmla="*/ 0 h 9604586"/>
              <a:gd name="connsiteX33" fmla="*/ 15804423 w 17031894"/>
              <a:gd name="connsiteY33" fmla="*/ 0 h 9604586"/>
              <a:gd name="connsiteX34" fmla="*/ 17031894 w 17031894"/>
              <a:gd name="connsiteY34" fmla="*/ 0 h 9604586"/>
              <a:gd name="connsiteX35" fmla="*/ 17031894 w 17031894"/>
              <a:gd name="connsiteY35" fmla="*/ 468930 h 9604586"/>
              <a:gd name="connsiteX36" fmla="*/ 17031894 w 17031894"/>
              <a:gd name="connsiteY36" fmla="*/ 841814 h 9604586"/>
              <a:gd name="connsiteX37" fmla="*/ 17031894 w 17031894"/>
              <a:gd name="connsiteY37" fmla="*/ 1310744 h 9604586"/>
              <a:gd name="connsiteX38" fmla="*/ 17031894 w 17031894"/>
              <a:gd name="connsiteY38" fmla="*/ 1971765 h 9604586"/>
              <a:gd name="connsiteX39" fmla="*/ 17031894 w 17031894"/>
              <a:gd name="connsiteY39" fmla="*/ 2248603 h 9604586"/>
              <a:gd name="connsiteX40" fmla="*/ 17031894 w 17031894"/>
              <a:gd name="connsiteY40" fmla="*/ 3005670 h 9604586"/>
              <a:gd name="connsiteX41" fmla="*/ 17031894 w 17031894"/>
              <a:gd name="connsiteY41" fmla="*/ 3474600 h 9604586"/>
              <a:gd name="connsiteX42" fmla="*/ 17031894 w 17031894"/>
              <a:gd name="connsiteY42" fmla="*/ 3847484 h 9604586"/>
              <a:gd name="connsiteX43" fmla="*/ 17031894 w 17031894"/>
              <a:gd name="connsiteY43" fmla="*/ 4316414 h 9604586"/>
              <a:gd name="connsiteX44" fmla="*/ 17031894 w 17031894"/>
              <a:gd name="connsiteY44" fmla="*/ 4689298 h 9604586"/>
              <a:gd name="connsiteX45" fmla="*/ 17031894 w 17031894"/>
              <a:gd name="connsiteY45" fmla="*/ 5062182 h 9604586"/>
              <a:gd name="connsiteX46" fmla="*/ 17031894 w 17031894"/>
              <a:gd name="connsiteY46" fmla="*/ 5435066 h 9604586"/>
              <a:gd name="connsiteX47" fmla="*/ 17031894 w 17031894"/>
              <a:gd name="connsiteY47" fmla="*/ 5711904 h 9604586"/>
              <a:gd name="connsiteX48" fmla="*/ 17031894 w 17031894"/>
              <a:gd name="connsiteY48" fmla="*/ 6372925 h 9604586"/>
              <a:gd name="connsiteX49" fmla="*/ 17031894 w 17031894"/>
              <a:gd name="connsiteY49" fmla="*/ 6745809 h 9604586"/>
              <a:gd name="connsiteX50" fmla="*/ 17031894 w 17031894"/>
              <a:gd name="connsiteY50" fmla="*/ 7502877 h 9604586"/>
              <a:gd name="connsiteX51" fmla="*/ 17031894 w 17031894"/>
              <a:gd name="connsiteY51" fmla="*/ 8163898 h 9604586"/>
              <a:gd name="connsiteX52" fmla="*/ 17031894 w 17031894"/>
              <a:gd name="connsiteY52" fmla="*/ 8632828 h 9604586"/>
              <a:gd name="connsiteX53" fmla="*/ 17031894 w 17031894"/>
              <a:gd name="connsiteY53" fmla="*/ 9101758 h 9604586"/>
              <a:gd name="connsiteX54" fmla="*/ 17031894 w 17031894"/>
              <a:gd name="connsiteY54" fmla="*/ 9604586 h 9604586"/>
              <a:gd name="connsiteX55" fmla="*/ 16955544 w 17031894"/>
              <a:gd name="connsiteY55" fmla="*/ 9604586 h 9604586"/>
              <a:gd name="connsiteX56" fmla="*/ 16538556 w 17031894"/>
              <a:gd name="connsiteY56" fmla="*/ 9604586 h 9604586"/>
              <a:gd name="connsiteX57" fmla="*/ 16291888 w 17031894"/>
              <a:gd name="connsiteY57" fmla="*/ 9604586 h 9604586"/>
              <a:gd name="connsiteX58" fmla="*/ 15534262 w 17031894"/>
              <a:gd name="connsiteY58" fmla="*/ 9604586 h 9604586"/>
              <a:gd name="connsiteX59" fmla="*/ 15117274 w 17031894"/>
              <a:gd name="connsiteY59" fmla="*/ 9604586 h 9604586"/>
              <a:gd name="connsiteX60" fmla="*/ 15040924 w 17031894"/>
              <a:gd name="connsiteY60" fmla="*/ 9604586 h 9604586"/>
              <a:gd name="connsiteX61" fmla="*/ 14453618 w 17031894"/>
              <a:gd name="connsiteY61" fmla="*/ 9604586 h 9604586"/>
              <a:gd name="connsiteX62" fmla="*/ 13695992 w 17031894"/>
              <a:gd name="connsiteY62" fmla="*/ 9604586 h 9604586"/>
              <a:gd name="connsiteX63" fmla="*/ 13449323 w 17031894"/>
              <a:gd name="connsiteY63" fmla="*/ 9604586 h 9604586"/>
              <a:gd name="connsiteX64" fmla="*/ 12691698 w 17031894"/>
              <a:gd name="connsiteY64" fmla="*/ 9604586 h 9604586"/>
              <a:gd name="connsiteX65" fmla="*/ 12274710 w 17031894"/>
              <a:gd name="connsiteY65" fmla="*/ 9604586 h 9604586"/>
              <a:gd name="connsiteX66" fmla="*/ 12198360 w 17031894"/>
              <a:gd name="connsiteY66" fmla="*/ 9604586 h 9604586"/>
              <a:gd name="connsiteX67" fmla="*/ 11611053 w 17031894"/>
              <a:gd name="connsiteY67" fmla="*/ 9604586 h 9604586"/>
              <a:gd name="connsiteX68" fmla="*/ 11364384 w 17031894"/>
              <a:gd name="connsiteY68" fmla="*/ 9604586 h 9604586"/>
              <a:gd name="connsiteX69" fmla="*/ 11117716 w 17031894"/>
              <a:gd name="connsiteY69" fmla="*/ 9604586 h 9604586"/>
              <a:gd name="connsiteX70" fmla="*/ 10189771 w 17031894"/>
              <a:gd name="connsiteY70" fmla="*/ 9604586 h 9604586"/>
              <a:gd name="connsiteX71" fmla="*/ 10113421 w 17031894"/>
              <a:gd name="connsiteY71" fmla="*/ 9604586 h 9604586"/>
              <a:gd name="connsiteX72" fmla="*/ 9866752 w 17031894"/>
              <a:gd name="connsiteY72" fmla="*/ 9604586 h 9604586"/>
              <a:gd name="connsiteX73" fmla="*/ 9449765 w 17031894"/>
              <a:gd name="connsiteY73" fmla="*/ 9604586 h 9604586"/>
              <a:gd name="connsiteX74" fmla="*/ 9373415 w 17031894"/>
              <a:gd name="connsiteY74" fmla="*/ 9604586 h 9604586"/>
              <a:gd name="connsiteX75" fmla="*/ 8786108 w 17031894"/>
              <a:gd name="connsiteY75" fmla="*/ 9604586 h 9604586"/>
              <a:gd name="connsiteX76" fmla="*/ 8709758 w 17031894"/>
              <a:gd name="connsiteY76" fmla="*/ 9604586 h 9604586"/>
              <a:gd name="connsiteX77" fmla="*/ 7781814 w 17031894"/>
              <a:gd name="connsiteY77" fmla="*/ 9604586 h 9604586"/>
              <a:gd name="connsiteX78" fmla="*/ 7364826 w 17031894"/>
              <a:gd name="connsiteY78" fmla="*/ 9604586 h 9604586"/>
              <a:gd name="connsiteX79" fmla="*/ 6607200 w 17031894"/>
              <a:gd name="connsiteY79" fmla="*/ 9604586 h 9604586"/>
              <a:gd name="connsiteX80" fmla="*/ 6019894 w 17031894"/>
              <a:gd name="connsiteY80" fmla="*/ 9604586 h 9604586"/>
              <a:gd name="connsiteX81" fmla="*/ 5943544 w 17031894"/>
              <a:gd name="connsiteY81" fmla="*/ 9604586 h 9604586"/>
              <a:gd name="connsiteX82" fmla="*/ 5526556 w 17031894"/>
              <a:gd name="connsiteY82" fmla="*/ 9604586 h 9604586"/>
              <a:gd name="connsiteX83" fmla="*/ 4598611 w 17031894"/>
              <a:gd name="connsiteY83" fmla="*/ 9604586 h 9604586"/>
              <a:gd name="connsiteX84" fmla="*/ 4522262 w 17031894"/>
              <a:gd name="connsiteY84" fmla="*/ 9604586 h 9604586"/>
              <a:gd name="connsiteX85" fmla="*/ 3764636 w 17031894"/>
              <a:gd name="connsiteY85" fmla="*/ 9604586 h 9604586"/>
              <a:gd name="connsiteX86" fmla="*/ 2836691 w 17031894"/>
              <a:gd name="connsiteY86" fmla="*/ 9604586 h 9604586"/>
              <a:gd name="connsiteX87" fmla="*/ 1908747 w 17031894"/>
              <a:gd name="connsiteY87" fmla="*/ 9604586 h 9604586"/>
              <a:gd name="connsiteX88" fmla="*/ 1321440 w 17031894"/>
              <a:gd name="connsiteY88" fmla="*/ 9604586 h 9604586"/>
              <a:gd name="connsiteX89" fmla="*/ 1245090 w 17031894"/>
              <a:gd name="connsiteY89" fmla="*/ 9604586 h 9604586"/>
              <a:gd name="connsiteX90" fmla="*/ 657783 w 17031894"/>
              <a:gd name="connsiteY90" fmla="*/ 9604586 h 9604586"/>
              <a:gd name="connsiteX91" fmla="*/ 0 w 17031894"/>
              <a:gd name="connsiteY91" fmla="*/ 9604586 h 9604586"/>
              <a:gd name="connsiteX92" fmla="*/ 0 w 17031894"/>
              <a:gd name="connsiteY92" fmla="*/ 9039610 h 9604586"/>
              <a:gd name="connsiteX93" fmla="*/ 0 w 17031894"/>
              <a:gd name="connsiteY93" fmla="*/ 8762772 h 9604586"/>
              <a:gd name="connsiteX94" fmla="*/ 0 w 17031894"/>
              <a:gd name="connsiteY94" fmla="*/ 8293842 h 9604586"/>
              <a:gd name="connsiteX95" fmla="*/ 0 w 17031894"/>
              <a:gd name="connsiteY95" fmla="*/ 8017004 h 9604586"/>
              <a:gd name="connsiteX96" fmla="*/ 0 w 17031894"/>
              <a:gd name="connsiteY96" fmla="*/ 7644121 h 9604586"/>
              <a:gd name="connsiteX97" fmla="*/ 0 w 17031894"/>
              <a:gd name="connsiteY97" fmla="*/ 7367282 h 9604586"/>
              <a:gd name="connsiteX98" fmla="*/ 0 w 17031894"/>
              <a:gd name="connsiteY98" fmla="*/ 6802307 h 9604586"/>
              <a:gd name="connsiteX99" fmla="*/ 0 w 17031894"/>
              <a:gd name="connsiteY99" fmla="*/ 6333377 h 9604586"/>
              <a:gd name="connsiteX100" fmla="*/ 0 w 17031894"/>
              <a:gd name="connsiteY100" fmla="*/ 6056539 h 9604586"/>
              <a:gd name="connsiteX101" fmla="*/ 0 w 17031894"/>
              <a:gd name="connsiteY101" fmla="*/ 5491563 h 9604586"/>
              <a:gd name="connsiteX102" fmla="*/ 0 w 17031894"/>
              <a:gd name="connsiteY102" fmla="*/ 5214725 h 9604586"/>
              <a:gd name="connsiteX103" fmla="*/ 0 w 17031894"/>
              <a:gd name="connsiteY103" fmla="*/ 4937887 h 9604586"/>
              <a:gd name="connsiteX104" fmla="*/ 0 w 17031894"/>
              <a:gd name="connsiteY104" fmla="*/ 4468957 h 9604586"/>
              <a:gd name="connsiteX105" fmla="*/ 0 w 17031894"/>
              <a:gd name="connsiteY105" fmla="*/ 3807936 h 9604586"/>
              <a:gd name="connsiteX106" fmla="*/ 0 w 17031894"/>
              <a:gd name="connsiteY106" fmla="*/ 3146914 h 9604586"/>
              <a:gd name="connsiteX107" fmla="*/ 0 w 17031894"/>
              <a:gd name="connsiteY107" fmla="*/ 2774030 h 9604586"/>
              <a:gd name="connsiteX108" fmla="*/ 0 w 17031894"/>
              <a:gd name="connsiteY108" fmla="*/ 2016963 h 9604586"/>
              <a:gd name="connsiteX109" fmla="*/ 0 w 17031894"/>
              <a:gd name="connsiteY109" fmla="*/ 1740125 h 9604586"/>
              <a:gd name="connsiteX110" fmla="*/ 0 w 17031894"/>
              <a:gd name="connsiteY110" fmla="*/ 983058 h 9604586"/>
              <a:gd name="connsiteX111" fmla="*/ 0 w 17031894"/>
              <a:gd name="connsiteY111" fmla="*/ 0 h 9604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17031894" h="9604586" extrusionOk="0">
                <a:moveTo>
                  <a:pt x="0" y="0"/>
                </a:moveTo>
                <a:cubicBezTo>
                  <a:pt x="53068" y="-27231"/>
                  <a:pt x="194298" y="15281"/>
                  <a:pt x="246669" y="0"/>
                </a:cubicBezTo>
                <a:cubicBezTo>
                  <a:pt x="299040" y="-15281"/>
                  <a:pt x="633932" y="67728"/>
                  <a:pt x="1004294" y="0"/>
                </a:cubicBezTo>
                <a:cubicBezTo>
                  <a:pt x="1374656" y="-67728"/>
                  <a:pt x="1272854" y="6858"/>
                  <a:pt x="1421282" y="0"/>
                </a:cubicBezTo>
                <a:cubicBezTo>
                  <a:pt x="1569710" y="-6858"/>
                  <a:pt x="1926431" y="61868"/>
                  <a:pt x="2178908" y="0"/>
                </a:cubicBezTo>
                <a:cubicBezTo>
                  <a:pt x="2431385" y="-61868"/>
                  <a:pt x="2234136" y="5039"/>
                  <a:pt x="2255258" y="0"/>
                </a:cubicBezTo>
                <a:cubicBezTo>
                  <a:pt x="2276380" y="-5039"/>
                  <a:pt x="2762170" y="52224"/>
                  <a:pt x="3183202" y="0"/>
                </a:cubicBezTo>
                <a:cubicBezTo>
                  <a:pt x="3604234" y="-52224"/>
                  <a:pt x="3226675" y="6348"/>
                  <a:pt x="3259552" y="0"/>
                </a:cubicBezTo>
                <a:cubicBezTo>
                  <a:pt x="3292429" y="-6348"/>
                  <a:pt x="3412640" y="19418"/>
                  <a:pt x="3506221" y="0"/>
                </a:cubicBezTo>
                <a:cubicBezTo>
                  <a:pt x="3599802" y="-19418"/>
                  <a:pt x="3696828" y="10693"/>
                  <a:pt x="3752890" y="0"/>
                </a:cubicBezTo>
                <a:cubicBezTo>
                  <a:pt x="3808952" y="-10693"/>
                  <a:pt x="3798664" y="459"/>
                  <a:pt x="3829240" y="0"/>
                </a:cubicBezTo>
                <a:cubicBezTo>
                  <a:pt x="3859816" y="-459"/>
                  <a:pt x="4121404" y="29222"/>
                  <a:pt x="4246227" y="0"/>
                </a:cubicBezTo>
                <a:cubicBezTo>
                  <a:pt x="4371050" y="-29222"/>
                  <a:pt x="4495950" y="37918"/>
                  <a:pt x="4663215" y="0"/>
                </a:cubicBezTo>
                <a:cubicBezTo>
                  <a:pt x="4830480" y="-37918"/>
                  <a:pt x="5171951" y="84815"/>
                  <a:pt x="5591160" y="0"/>
                </a:cubicBezTo>
                <a:cubicBezTo>
                  <a:pt x="6010369" y="-84815"/>
                  <a:pt x="5802958" y="13698"/>
                  <a:pt x="6008147" y="0"/>
                </a:cubicBezTo>
                <a:cubicBezTo>
                  <a:pt x="6213336" y="-13698"/>
                  <a:pt x="6140457" y="21537"/>
                  <a:pt x="6254816" y="0"/>
                </a:cubicBezTo>
                <a:cubicBezTo>
                  <a:pt x="6369175" y="-21537"/>
                  <a:pt x="6480827" y="7771"/>
                  <a:pt x="6671804" y="0"/>
                </a:cubicBezTo>
                <a:cubicBezTo>
                  <a:pt x="6862781" y="-7771"/>
                  <a:pt x="7109430" y="62520"/>
                  <a:pt x="7429430" y="0"/>
                </a:cubicBezTo>
                <a:cubicBezTo>
                  <a:pt x="7749430" y="-62520"/>
                  <a:pt x="7644789" y="44134"/>
                  <a:pt x="7846417" y="0"/>
                </a:cubicBezTo>
                <a:cubicBezTo>
                  <a:pt x="8048045" y="-44134"/>
                  <a:pt x="8481892" y="48218"/>
                  <a:pt x="8774362" y="0"/>
                </a:cubicBezTo>
                <a:cubicBezTo>
                  <a:pt x="9066832" y="-48218"/>
                  <a:pt x="9167257" y="11995"/>
                  <a:pt x="9361669" y="0"/>
                </a:cubicBezTo>
                <a:cubicBezTo>
                  <a:pt x="9556081" y="-11995"/>
                  <a:pt x="9539448" y="4165"/>
                  <a:pt x="9608337" y="0"/>
                </a:cubicBezTo>
                <a:cubicBezTo>
                  <a:pt x="9677226" y="-4165"/>
                  <a:pt x="10018027" y="42257"/>
                  <a:pt x="10365963" y="0"/>
                </a:cubicBezTo>
                <a:cubicBezTo>
                  <a:pt x="10713899" y="-42257"/>
                  <a:pt x="10957226" y="37290"/>
                  <a:pt x="11293908" y="0"/>
                </a:cubicBezTo>
                <a:cubicBezTo>
                  <a:pt x="11630590" y="-37290"/>
                  <a:pt x="11422090" y="9631"/>
                  <a:pt x="11540576" y="0"/>
                </a:cubicBezTo>
                <a:cubicBezTo>
                  <a:pt x="11659062" y="-9631"/>
                  <a:pt x="11824145" y="29401"/>
                  <a:pt x="11957564" y="0"/>
                </a:cubicBezTo>
                <a:cubicBezTo>
                  <a:pt x="12090983" y="-29401"/>
                  <a:pt x="12261845" y="48786"/>
                  <a:pt x="12544871" y="0"/>
                </a:cubicBezTo>
                <a:cubicBezTo>
                  <a:pt x="12827897" y="-48786"/>
                  <a:pt x="12712181" y="13417"/>
                  <a:pt x="12791540" y="0"/>
                </a:cubicBezTo>
                <a:cubicBezTo>
                  <a:pt x="12870899" y="-13417"/>
                  <a:pt x="12834111" y="5998"/>
                  <a:pt x="12867890" y="0"/>
                </a:cubicBezTo>
                <a:cubicBezTo>
                  <a:pt x="12901669" y="-5998"/>
                  <a:pt x="13055895" y="23510"/>
                  <a:pt x="13114558" y="0"/>
                </a:cubicBezTo>
                <a:cubicBezTo>
                  <a:pt x="13173221" y="-23510"/>
                  <a:pt x="13845008" y="79800"/>
                  <a:pt x="14042503" y="0"/>
                </a:cubicBezTo>
                <a:cubicBezTo>
                  <a:pt x="14239998" y="-79800"/>
                  <a:pt x="14614043" y="83249"/>
                  <a:pt x="14800129" y="0"/>
                </a:cubicBezTo>
                <a:cubicBezTo>
                  <a:pt x="14986215" y="-83249"/>
                  <a:pt x="15385914" y="9036"/>
                  <a:pt x="15557754" y="0"/>
                </a:cubicBezTo>
                <a:cubicBezTo>
                  <a:pt x="15729594" y="-9036"/>
                  <a:pt x="15747225" y="6908"/>
                  <a:pt x="15804423" y="0"/>
                </a:cubicBezTo>
                <a:cubicBezTo>
                  <a:pt x="15861621" y="-6908"/>
                  <a:pt x="16752092" y="102940"/>
                  <a:pt x="17031894" y="0"/>
                </a:cubicBezTo>
                <a:cubicBezTo>
                  <a:pt x="17056192" y="160289"/>
                  <a:pt x="17005789" y="235814"/>
                  <a:pt x="17031894" y="468930"/>
                </a:cubicBezTo>
                <a:cubicBezTo>
                  <a:pt x="17057999" y="702046"/>
                  <a:pt x="17028853" y="722125"/>
                  <a:pt x="17031894" y="841814"/>
                </a:cubicBezTo>
                <a:cubicBezTo>
                  <a:pt x="17034935" y="961503"/>
                  <a:pt x="16992272" y="1081814"/>
                  <a:pt x="17031894" y="1310744"/>
                </a:cubicBezTo>
                <a:cubicBezTo>
                  <a:pt x="17071516" y="1539674"/>
                  <a:pt x="17008427" y="1813828"/>
                  <a:pt x="17031894" y="1971765"/>
                </a:cubicBezTo>
                <a:cubicBezTo>
                  <a:pt x="17055361" y="2129702"/>
                  <a:pt x="17017490" y="2135441"/>
                  <a:pt x="17031894" y="2248603"/>
                </a:cubicBezTo>
                <a:cubicBezTo>
                  <a:pt x="17046298" y="2361765"/>
                  <a:pt x="16977113" y="2760302"/>
                  <a:pt x="17031894" y="3005670"/>
                </a:cubicBezTo>
                <a:cubicBezTo>
                  <a:pt x="17086675" y="3251038"/>
                  <a:pt x="17016744" y="3294163"/>
                  <a:pt x="17031894" y="3474600"/>
                </a:cubicBezTo>
                <a:cubicBezTo>
                  <a:pt x="17047044" y="3655037"/>
                  <a:pt x="17014365" y="3683671"/>
                  <a:pt x="17031894" y="3847484"/>
                </a:cubicBezTo>
                <a:cubicBezTo>
                  <a:pt x="17049423" y="4011297"/>
                  <a:pt x="17019515" y="4155090"/>
                  <a:pt x="17031894" y="4316414"/>
                </a:cubicBezTo>
                <a:cubicBezTo>
                  <a:pt x="17044273" y="4477738"/>
                  <a:pt x="17028757" y="4545199"/>
                  <a:pt x="17031894" y="4689298"/>
                </a:cubicBezTo>
                <a:cubicBezTo>
                  <a:pt x="17035031" y="4833397"/>
                  <a:pt x="17005030" y="4957713"/>
                  <a:pt x="17031894" y="5062182"/>
                </a:cubicBezTo>
                <a:cubicBezTo>
                  <a:pt x="17058758" y="5166651"/>
                  <a:pt x="17031619" y="5326000"/>
                  <a:pt x="17031894" y="5435066"/>
                </a:cubicBezTo>
                <a:cubicBezTo>
                  <a:pt x="17032169" y="5544132"/>
                  <a:pt x="17005545" y="5585809"/>
                  <a:pt x="17031894" y="5711904"/>
                </a:cubicBezTo>
                <a:cubicBezTo>
                  <a:pt x="17058243" y="5837999"/>
                  <a:pt x="17009103" y="6109770"/>
                  <a:pt x="17031894" y="6372925"/>
                </a:cubicBezTo>
                <a:cubicBezTo>
                  <a:pt x="17054685" y="6636080"/>
                  <a:pt x="17007534" y="6633500"/>
                  <a:pt x="17031894" y="6745809"/>
                </a:cubicBezTo>
                <a:cubicBezTo>
                  <a:pt x="17056254" y="6858118"/>
                  <a:pt x="16942224" y="7258558"/>
                  <a:pt x="17031894" y="7502877"/>
                </a:cubicBezTo>
                <a:cubicBezTo>
                  <a:pt x="17121564" y="7747196"/>
                  <a:pt x="17015231" y="7948033"/>
                  <a:pt x="17031894" y="8163898"/>
                </a:cubicBezTo>
                <a:cubicBezTo>
                  <a:pt x="17048557" y="8379763"/>
                  <a:pt x="17001192" y="8406107"/>
                  <a:pt x="17031894" y="8632828"/>
                </a:cubicBezTo>
                <a:cubicBezTo>
                  <a:pt x="17062596" y="8859549"/>
                  <a:pt x="17021806" y="8957225"/>
                  <a:pt x="17031894" y="9101758"/>
                </a:cubicBezTo>
                <a:cubicBezTo>
                  <a:pt x="17041982" y="9246291"/>
                  <a:pt x="16994043" y="9496974"/>
                  <a:pt x="17031894" y="9604586"/>
                </a:cubicBezTo>
                <a:cubicBezTo>
                  <a:pt x="17002862" y="9606114"/>
                  <a:pt x="16977422" y="9601407"/>
                  <a:pt x="16955544" y="9604586"/>
                </a:cubicBezTo>
                <a:cubicBezTo>
                  <a:pt x="16933666" y="9607765"/>
                  <a:pt x="16744936" y="9585713"/>
                  <a:pt x="16538556" y="9604586"/>
                </a:cubicBezTo>
                <a:cubicBezTo>
                  <a:pt x="16332176" y="9623459"/>
                  <a:pt x="16397348" y="9575852"/>
                  <a:pt x="16291888" y="9604586"/>
                </a:cubicBezTo>
                <a:cubicBezTo>
                  <a:pt x="16186428" y="9633320"/>
                  <a:pt x="15714145" y="9579648"/>
                  <a:pt x="15534262" y="9604586"/>
                </a:cubicBezTo>
                <a:cubicBezTo>
                  <a:pt x="15354379" y="9629524"/>
                  <a:pt x="15309967" y="9594428"/>
                  <a:pt x="15117274" y="9604586"/>
                </a:cubicBezTo>
                <a:cubicBezTo>
                  <a:pt x="14924581" y="9614744"/>
                  <a:pt x="15074156" y="9602065"/>
                  <a:pt x="15040924" y="9604586"/>
                </a:cubicBezTo>
                <a:cubicBezTo>
                  <a:pt x="15007692" y="9607107"/>
                  <a:pt x="14732580" y="9590263"/>
                  <a:pt x="14453618" y="9604586"/>
                </a:cubicBezTo>
                <a:cubicBezTo>
                  <a:pt x="14174656" y="9618909"/>
                  <a:pt x="14069562" y="9560040"/>
                  <a:pt x="13695992" y="9604586"/>
                </a:cubicBezTo>
                <a:cubicBezTo>
                  <a:pt x="13322422" y="9649132"/>
                  <a:pt x="13566060" y="9600155"/>
                  <a:pt x="13449323" y="9604586"/>
                </a:cubicBezTo>
                <a:cubicBezTo>
                  <a:pt x="13332586" y="9609017"/>
                  <a:pt x="13034871" y="9515022"/>
                  <a:pt x="12691698" y="9604586"/>
                </a:cubicBezTo>
                <a:cubicBezTo>
                  <a:pt x="12348526" y="9694150"/>
                  <a:pt x="12359334" y="9568174"/>
                  <a:pt x="12274710" y="9604586"/>
                </a:cubicBezTo>
                <a:cubicBezTo>
                  <a:pt x="12190086" y="9640998"/>
                  <a:pt x="12216289" y="9597953"/>
                  <a:pt x="12198360" y="9604586"/>
                </a:cubicBezTo>
                <a:cubicBezTo>
                  <a:pt x="12180431" y="9611219"/>
                  <a:pt x="11828636" y="9597139"/>
                  <a:pt x="11611053" y="9604586"/>
                </a:cubicBezTo>
                <a:cubicBezTo>
                  <a:pt x="11393470" y="9612033"/>
                  <a:pt x="11483222" y="9583187"/>
                  <a:pt x="11364384" y="9604586"/>
                </a:cubicBezTo>
                <a:cubicBezTo>
                  <a:pt x="11245546" y="9625985"/>
                  <a:pt x="11221086" y="9587245"/>
                  <a:pt x="11117716" y="9604586"/>
                </a:cubicBezTo>
                <a:cubicBezTo>
                  <a:pt x="11014346" y="9621927"/>
                  <a:pt x="10583532" y="9568402"/>
                  <a:pt x="10189771" y="9604586"/>
                </a:cubicBezTo>
                <a:cubicBezTo>
                  <a:pt x="9796011" y="9640770"/>
                  <a:pt x="10144245" y="9595451"/>
                  <a:pt x="10113421" y="9604586"/>
                </a:cubicBezTo>
                <a:cubicBezTo>
                  <a:pt x="10082597" y="9613721"/>
                  <a:pt x="9960548" y="9587298"/>
                  <a:pt x="9866752" y="9604586"/>
                </a:cubicBezTo>
                <a:cubicBezTo>
                  <a:pt x="9772956" y="9621874"/>
                  <a:pt x="9571447" y="9601595"/>
                  <a:pt x="9449765" y="9604586"/>
                </a:cubicBezTo>
                <a:cubicBezTo>
                  <a:pt x="9328083" y="9607577"/>
                  <a:pt x="9390622" y="9602804"/>
                  <a:pt x="9373415" y="9604586"/>
                </a:cubicBezTo>
                <a:cubicBezTo>
                  <a:pt x="9356208" y="9606368"/>
                  <a:pt x="9043597" y="9559248"/>
                  <a:pt x="8786108" y="9604586"/>
                </a:cubicBezTo>
                <a:cubicBezTo>
                  <a:pt x="8528619" y="9649924"/>
                  <a:pt x="8739126" y="9598589"/>
                  <a:pt x="8709758" y="9604586"/>
                </a:cubicBezTo>
                <a:cubicBezTo>
                  <a:pt x="8680390" y="9610583"/>
                  <a:pt x="8219973" y="9493985"/>
                  <a:pt x="7781814" y="9604586"/>
                </a:cubicBezTo>
                <a:cubicBezTo>
                  <a:pt x="7343655" y="9715187"/>
                  <a:pt x="7549055" y="9556008"/>
                  <a:pt x="7364826" y="9604586"/>
                </a:cubicBezTo>
                <a:cubicBezTo>
                  <a:pt x="7180597" y="9653164"/>
                  <a:pt x="6940885" y="9583644"/>
                  <a:pt x="6607200" y="9604586"/>
                </a:cubicBezTo>
                <a:cubicBezTo>
                  <a:pt x="6273515" y="9625528"/>
                  <a:pt x="6198702" y="9575544"/>
                  <a:pt x="6019894" y="9604586"/>
                </a:cubicBezTo>
                <a:cubicBezTo>
                  <a:pt x="5841086" y="9633628"/>
                  <a:pt x="5967220" y="9596737"/>
                  <a:pt x="5943544" y="9604586"/>
                </a:cubicBezTo>
                <a:cubicBezTo>
                  <a:pt x="5919868" y="9612435"/>
                  <a:pt x="5721194" y="9578999"/>
                  <a:pt x="5526556" y="9604586"/>
                </a:cubicBezTo>
                <a:cubicBezTo>
                  <a:pt x="5331918" y="9630173"/>
                  <a:pt x="4994303" y="9520040"/>
                  <a:pt x="4598611" y="9604586"/>
                </a:cubicBezTo>
                <a:cubicBezTo>
                  <a:pt x="4202919" y="9689132"/>
                  <a:pt x="4550499" y="9598889"/>
                  <a:pt x="4522262" y="9604586"/>
                </a:cubicBezTo>
                <a:cubicBezTo>
                  <a:pt x="4494025" y="9610283"/>
                  <a:pt x="4055828" y="9594714"/>
                  <a:pt x="3764636" y="9604586"/>
                </a:cubicBezTo>
                <a:cubicBezTo>
                  <a:pt x="3473444" y="9614458"/>
                  <a:pt x="3061058" y="9590498"/>
                  <a:pt x="2836691" y="9604586"/>
                </a:cubicBezTo>
                <a:cubicBezTo>
                  <a:pt x="2612325" y="9618674"/>
                  <a:pt x="2362550" y="9531916"/>
                  <a:pt x="1908747" y="9604586"/>
                </a:cubicBezTo>
                <a:cubicBezTo>
                  <a:pt x="1454944" y="9677256"/>
                  <a:pt x="1564741" y="9554926"/>
                  <a:pt x="1321440" y="9604586"/>
                </a:cubicBezTo>
                <a:cubicBezTo>
                  <a:pt x="1078139" y="9654246"/>
                  <a:pt x="1268331" y="9601143"/>
                  <a:pt x="1245090" y="9604586"/>
                </a:cubicBezTo>
                <a:cubicBezTo>
                  <a:pt x="1221849" y="9608029"/>
                  <a:pt x="939018" y="9601220"/>
                  <a:pt x="657783" y="9604586"/>
                </a:cubicBezTo>
                <a:cubicBezTo>
                  <a:pt x="376548" y="9607952"/>
                  <a:pt x="313555" y="9587233"/>
                  <a:pt x="0" y="9604586"/>
                </a:cubicBezTo>
                <a:cubicBezTo>
                  <a:pt x="-3394" y="9328916"/>
                  <a:pt x="52549" y="9259547"/>
                  <a:pt x="0" y="9039610"/>
                </a:cubicBezTo>
                <a:cubicBezTo>
                  <a:pt x="-52549" y="8819673"/>
                  <a:pt x="31006" y="8899415"/>
                  <a:pt x="0" y="8762772"/>
                </a:cubicBezTo>
                <a:cubicBezTo>
                  <a:pt x="-31006" y="8626129"/>
                  <a:pt x="3849" y="8406460"/>
                  <a:pt x="0" y="8293842"/>
                </a:cubicBezTo>
                <a:cubicBezTo>
                  <a:pt x="-3849" y="8181224"/>
                  <a:pt x="20884" y="8116936"/>
                  <a:pt x="0" y="8017004"/>
                </a:cubicBezTo>
                <a:cubicBezTo>
                  <a:pt x="-20884" y="7917072"/>
                  <a:pt x="1085" y="7758062"/>
                  <a:pt x="0" y="7644121"/>
                </a:cubicBezTo>
                <a:cubicBezTo>
                  <a:pt x="-1085" y="7530180"/>
                  <a:pt x="27" y="7446868"/>
                  <a:pt x="0" y="7367282"/>
                </a:cubicBezTo>
                <a:cubicBezTo>
                  <a:pt x="-27" y="7287696"/>
                  <a:pt x="21012" y="6971289"/>
                  <a:pt x="0" y="6802307"/>
                </a:cubicBezTo>
                <a:cubicBezTo>
                  <a:pt x="-21012" y="6633325"/>
                  <a:pt x="30469" y="6484039"/>
                  <a:pt x="0" y="6333377"/>
                </a:cubicBezTo>
                <a:cubicBezTo>
                  <a:pt x="-30469" y="6182715"/>
                  <a:pt x="32512" y="6173916"/>
                  <a:pt x="0" y="6056539"/>
                </a:cubicBezTo>
                <a:cubicBezTo>
                  <a:pt x="-32512" y="5939162"/>
                  <a:pt x="6061" y="5752509"/>
                  <a:pt x="0" y="5491563"/>
                </a:cubicBezTo>
                <a:cubicBezTo>
                  <a:pt x="-6061" y="5230617"/>
                  <a:pt x="21264" y="5346560"/>
                  <a:pt x="0" y="5214725"/>
                </a:cubicBezTo>
                <a:cubicBezTo>
                  <a:pt x="-21264" y="5082890"/>
                  <a:pt x="23343" y="5073642"/>
                  <a:pt x="0" y="4937887"/>
                </a:cubicBezTo>
                <a:cubicBezTo>
                  <a:pt x="-23343" y="4802132"/>
                  <a:pt x="22127" y="4685608"/>
                  <a:pt x="0" y="4468957"/>
                </a:cubicBezTo>
                <a:cubicBezTo>
                  <a:pt x="-22127" y="4252306"/>
                  <a:pt x="40290" y="4125465"/>
                  <a:pt x="0" y="3807936"/>
                </a:cubicBezTo>
                <a:cubicBezTo>
                  <a:pt x="-40290" y="3490407"/>
                  <a:pt x="16810" y="3292538"/>
                  <a:pt x="0" y="3146914"/>
                </a:cubicBezTo>
                <a:cubicBezTo>
                  <a:pt x="-16810" y="3001290"/>
                  <a:pt x="20604" y="2867096"/>
                  <a:pt x="0" y="2774030"/>
                </a:cubicBezTo>
                <a:cubicBezTo>
                  <a:pt x="-20604" y="2680964"/>
                  <a:pt x="18385" y="2302735"/>
                  <a:pt x="0" y="2016963"/>
                </a:cubicBezTo>
                <a:cubicBezTo>
                  <a:pt x="-18385" y="1731191"/>
                  <a:pt x="1777" y="1844852"/>
                  <a:pt x="0" y="1740125"/>
                </a:cubicBezTo>
                <a:cubicBezTo>
                  <a:pt x="-1777" y="1635398"/>
                  <a:pt x="20319" y="1174603"/>
                  <a:pt x="0" y="983058"/>
                </a:cubicBezTo>
                <a:cubicBezTo>
                  <a:pt x="-20319" y="791513"/>
                  <a:pt x="109374" y="311252"/>
                  <a:pt x="0" y="0"/>
                </a:cubicBezTo>
                <a:close/>
              </a:path>
            </a:pathLst>
          </a:custGeom>
          <a:noFill/>
          <a:ln w="193675" cmpd="thickThin">
            <a:solidFill>
              <a:schemeClr val="accent2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13447877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3BA2D80-D465-4FB3-57CE-1371DD020D07}"/>
              </a:ext>
            </a:extLst>
          </p:cNvPr>
          <p:cNvSpPr/>
          <p:nvPr/>
        </p:nvSpPr>
        <p:spPr>
          <a:xfrm>
            <a:off x="2030495" y="1762005"/>
            <a:ext cx="1281312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0"/>
                <a:solidFill>
                  <a:srgbClr val="0070C0"/>
                </a:solidFill>
              </a:rPr>
              <a:t>Who put the milk in the dish?</a:t>
            </a:r>
          </a:p>
        </p:txBody>
      </p:sp>
      <p:pic>
        <p:nvPicPr>
          <p:cNvPr id="13" name="Picture 2" descr="The Guide to Caring for Your Aunt's Diabetic Cat">
            <a:extLst>
              <a:ext uri="{FF2B5EF4-FFF2-40B4-BE49-F238E27FC236}">
                <a16:creationId xmlns:a16="http://schemas.microsoft.com/office/drawing/2014/main" id="{C83558DC-3331-928F-A4DF-31491B7F3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652" y="5908639"/>
            <a:ext cx="4640348" cy="2835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E738CE8-F6C5-7230-0557-A768C77198E1}"/>
              </a:ext>
            </a:extLst>
          </p:cNvPr>
          <p:cNvSpPr txBox="1"/>
          <p:nvPr/>
        </p:nvSpPr>
        <p:spPr>
          <a:xfrm>
            <a:off x="2030495" y="7100391"/>
            <a:ext cx="2886548" cy="1186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111" b="1" dirty="0">
                <a:solidFill>
                  <a:schemeClr val="tx1"/>
                </a:solidFill>
                <a:latin typeface="Gill Sans Ultra Bold" panose="020B0A02020104020203" pitchFamily="34" charset="0"/>
              </a:rPr>
              <a:t>milk</a:t>
            </a:r>
          </a:p>
        </p:txBody>
      </p:sp>
    </p:spTree>
    <p:extLst>
      <p:ext uri="{BB962C8B-B14F-4D97-AF65-F5344CB8AC3E}">
        <p14:creationId xmlns:p14="http://schemas.microsoft.com/office/powerpoint/2010/main" val="202414786"/>
      </p:ext>
    </p:extLst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09991" y="0"/>
            <a:ext cx="16772035" cy="2253050"/>
          </a:xfrm>
          <a:prstGeom prst="roundRect">
            <a:avLst/>
          </a:prstGeom>
          <a:solidFill>
            <a:srgbClr val="FFFFFF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6827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Sara </a:t>
            </a:r>
            <a:r>
              <a:rPr lang="en-US" sz="6258" b="1" dirty="0">
                <a:ln>
                  <a:solidFill>
                    <a:schemeClr val="tx1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puts milk in the dish.</a:t>
            </a:r>
            <a:endParaRPr lang="ar-KW" sz="6258" b="1" dirty="0">
              <a:ln>
                <a:solidFill>
                  <a:schemeClr val="tx1"/>
                </a:solidFill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052" name="Picture 4" descr="Chica con trenzas diciendo ok Vector Pre... | Free Vector #Freepik  #freevector #freebebe #freechica #freecaracter #freedi… | Cartoon, Cute  cartoon, Character desig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3" t="7644" r="10713" b="7572"/>
          <a:stretch/>
        </p:blipFill>
        <p:spPr bwMode="auto">
          <a:xfrm>
            <a:off x="1227635" y="2253051"/>
            <a:ext cx="5696311" cy="6535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The Guide to Caring for Your Aunt's Diabetic C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592" y="6377725"/>
            <a:ext cx="4363761" cy="258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2853249" y="2567591"/>
            <a:ext cx="3316335" cy="1186607"/>
          </a:xfrm>
          <a:prstGeom prst="rect">
            <a:avLst/>
          </a:prstGeom>
          <a:noFill/>
          <a:ln w="38100">
            <a:solidFill>
              <a:srgbClr val="99FF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111" b="1" dirty="0">
                <a:solidFill>
                  <a:srgbClr val="FF0000"/>
                </a:solidFill>
                <a:latin typeface="Gill Sans Ultra Bold Condensed" panose="020B0A06020104020203" pitchFamily="34" charset="0"/>
              </a:rPr>
              <a:t>active</a:t>
            </a:r>
            <a:r>
              <a:rPr lang="en-US" sz="4978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D104658-DCBD-28D3-00A4-1D5828BC6552}"/>
              </a:ext>
            </a:extLst>
          </p:cNvPr>
          <p:cNvSpPr/>
          <p:nvPr/>
        </p:nvSpPr>
        <p:spPr>
          <a:xfrm>
            <a:off x="158826" y="146266"/>
            <a:ext cx="17031894" cy="9454934"/>
          </a:xfrm>
          <a:custGeom>
            <a:avLst/>
            <a:gdLst>
              <a:gd name="connsiteX0" fmla="*/ 0 w 17031894"/>
              <a:gd name="connsiteY0" fmla="*/ 0 h 9604586"/>
              <a:gd name="connsiteX1" fmla="*/ 246669 w 17031894"/>
              <a:gd name="connsiteY1" fmla="*/ 0 h 9604586"/>
              <a:gd name="connsiteX2" fmla="*/ 1004294 w 17031894"/>
              <a:gd name="connsiteY2" fmla="*/ 0 h 9604586"/>
              <a:gd name="connsiteX3" fmla="*/ 1421282 w 17031894"/>
              <a:gd name="connsiteY3" fmla="*/ 0 h 9604586"/>
              <a:gd name="connsiteX4" fmla="*/ 2178908 w 17031894"/>
              <a:gd name="connsiteY4" fmla="*/ 0 h 9604586"/>
              <a:gd name="connsiteX5" fmla="*/ 2255258 w 17031894"/>
              <a:gd name="connsiteY5" fmla="*/ 0 h 9604586"/>
              <a:gd name="connsiteX6" fmla="*/ 3183202 w 17031894"/>
              <a:gd name="connsiteY6" fmla="*/ 0 h 9604586"/>
              <a:gd name="connsiteX7" fmla="*/ 3259552 w 17031894"/>
              <a:gd name="connsiteY7" fmla="*/ 0 h 9604586"/>
              <a:gd name="connsiteX8" fmla="*/ 3506221 w 17031894"/>
              <a:gd name="connsiteY8" fmla="*/ 0 h 9604586"/>
              <a:gd name="connsiteX9" fmla="*/ 3752890 w 17031894"/>
              <a:gd name="connsiteY9" fmla="*/ 0 h 9604586"/>
              <a:gd name="connsiteX10" fmla="*/ 3829240 w 17031894"/>
              <a:gd name="connsiteY10" fmla="*/ 0 h 9604586"/>
              <a:gd name="connsiteX11" fmla="*/ 4246227 w 17031894"/>
              <a:gd name="connsiteY11" fmla="*/ 0 h 9604586"/>
              <a:gd name="connsiteX12" fmla="*/ 4663215 w 17031894"/>
              <a:gd name="connsiteY12" fmla="*/ 0 h 9604586"/>
              <a:gd name="connsiteX13" fmla="*/ 5591160 w 17031894"/>
              <a:gd name="connsiteY13" fmla="*/ 0 h 9604586"/>
              <a:gd name="connsiteX14" fmla="*/ 6008147 w 17031894"/>
              <a:gd name="connsiteY14" fmla="*/ 0 h 9604586"/>
              <a:gd name="connsiteX15" fmla="*/ 6254816 w 17031894"/>
              <a:gd name="connsiteY15" fmla="*/ 0 h 9604586"/>
              <a:gd name="connsiteX16" fmla="*/ 6671804 w 17031894"/>
              <a:gd name="connsiteY16" fmla="*/ 0 h 9604586"/>
              <a:gd name="connsiteX17" fmla="*/ 7429430 w 17031894"/>
              <a:gd name="connsiteY17" fmla="*/ 0 h 9604586"/>
              <a:gd name="connsiteX18" fmla="*/ 7846417 w 17031894"/>
              <a:gd name="connsiteY18" fmla="*/ 0 h 9604586"/>
              <a:gd name="connsiteX19" fmla="*/ 8774362 w 17031894"/>
              <a:gd name="connsiteY19" fmla="*/ 0 h 9604586"/>
              <a:gd name="connsiteX20" fmla="*/ 9361669 w 17031894"/>
              <a:gd name="connsiteY20" fmla="*/ 0 h 9604586"/>
              <a:gd name="connsiteX21" fmla="*/ 9608337 w 17031894"/>
              <a:gd name="connsiteY21" fmla="*/ 0 h 9604586"/>
              <a:gd name="connsiteX22" fmla="*/ 10365963 w 17031894"/>
              <a:gd name="connsiteY22" fmla="*/ 0 h 9604586"/>
              <a:gd name="connsiteX23" fmla="*/ 11293908 w 17031894"/>
              <a:gd name="connsiteY23" fmla="*/ 0 h 9604586"/>
              <a:gd name="connsiteX24" fmla="*/ 11540576 w 17031894"/>
              <a:gd name="connsiteY24" fmla="*/ 0 h 9604586"/>
              <a:gd name="connsiteX25" fmla="*/ 11957564 w 17031894"/>
              <a:gd name="connsiteY25" fmla="*/ 0 h 9604586"/>
              <a:gd name="connsiteX26" fmla="*/ 12544871 w 17031894"/>
              <a:gd name="connsiteY26" fmla="*/ 0 h 9604586"/>
              <a:gd name="connsiteX27" fmla="*/ 12791540 w 17031894"/>
              <a:gd name="connsiteY27" fmla="*/ 0 h 9604586"/>
              <a:gd name="connsiteX28" fmla="*/ 12867890 w 17031894"/>
              <a:gd name="connsiteY28" fmla="*/ 0 h 9604586"/>
              <a:gd name="connsiteX29" fmla="*/ 13114558 w 17031894"/>
              <a:gd name="connsiteY29" fmla="*/ 0 h 9604586"/>
              <a:gd name="connsiteX30" fmla="*/ 14042503 w 17031894"/>
              <a:gd name="connsiteY30" fmla="*/ 0 h 9604586"/>
              <a:gd name="connsiteX31" fmla="*/ 14800129 w 17031894"/>
              <a:gd name="connsiteY31" fmla="*/ 0 h 9604586"/>
              <a:gd name="connsiteX32" fmla="*/ 15557754 w 17031894"/>
              <a:gd name="connsiteY32" fmla="*/ 0 h 9604586"/>
              <a:gd name="connsiteX33" fmla="*/ 15804423 w 17031894"/>
              <a:gd name="connsiteY33" fmla="*/ 0 h 9604586"/>
              <a:gd name="connsiteX34" fmla="*/ 17031894 w 17031894"/>
              <a:gd name="connsiteY34" fmla="*/ 0 h 9604586"/>
              <a:gd name="connsiteX35" fmla="*/ 17031894 w 17031894"/>
              <a:gd name="connsiteY35" fmla="*/ 468930 h 9604586"/>
              <a:gd name="connsiteX36" fmla="*/ 17031894 w 17031894"/>
              <a:gd name="connsiteY36" fmla="*/ 841814 h 9604586"/>
              <a:gd name="connsiteX37" fmla="*/ 17031894 w 17031894"/>
              <a:gd name="connsiteY37" fmla="*/ 1310744 h 9604586"/>
              <a:gd name="connsiteX38" fmla="*/ 17031894 w 17031894"/>
              <a:gd name="connsiteY38" fmla="*/ 1971765 h 9604586"/>
              <a:gd name="connsiteX39" fmla="*/ 17031894 w 17031894"/>
              <a:gd name="connsiteY39" fmla="*/ 2248603 h 9604586"/>
              <a:gd name="connsiteX40" fmla="*/ 17031894 w 17031894"/>
              <a:gd name="connsiteY40" fmla="*/ 3005670 h 9604586"/>
              <a:gd name="connsiteX41" fmla="*/ 17031894 w 17031894"/>
              <a:gd name="connsiteY41" fmla="*/ 3474600 h 9604586"/>
              <a:gd name="connsiteX42" fmla="*/ 17031894 w 17031894"/>
              <a:gd name="connsiteY42" fmla="*/ 3847484 h 9604586"/>
              <a:gd name="connsiteX43" fmla="*/ 17031894 w 17031894"/>
              <a:gd name="connsiteY43" fmla="*/ 4316414 h 9604586"/>
              <a:gd name="connsiteX44" fmla="*/ 17031894 w 17031894"/>
              <a:gd name="connsiteY44" fmla="*/ 4689298 h 9604586"/>
              <a:gd name="connsiteX45" fmla="*/ 17031894 w 17031894"/>
              <a:gd name="connsiteY45" fmla="*/ 5062182 h 9604586"/>
              <a:gd name="connsiteX46" fmla="*/ 17031894 w 17031894"/>
              <a:gd name="connsiteY46" fmla="*/ 5435066 h 9604586"/>
              <a:gd name="connsiteX47" fmla="*/ 17031894 w 17031894"/>
              <a:gd name="connsiteY47" fmla="*/ 5711904 h 9604586"/>
              <a:gd name="connsiteX48" fmla="*/ 17031894 w 17031894"/>
              <a:gd name="connsiteY48" fmla="*/ 6372925 h 9604586"/>
              <a:gd name="connsiteX49" fmla="*/ 17031894 w 17031894"/>
              <a:gd name="connsiteY49" fmla="*/ 6745809 h 9604586"/>
              <a:gd name="connsiteX50" fmla="*/ 17031894 w 17031894"/>
              <a:gd name="connsiteY50" fmla="*/ 7502877 h 9604586"/>
              <a:gd name="connsiteX51" fmla="*/ 17031894 w 17031894"/>
              <a:gd name="connsiteY51" fmla="*/ 8163898 h 9604586"/>
              <a:gd name="connsiteX52" fmla="*/ 17031894 w 17031894"/>
              <a:gd name="connsiteY52" fmla="*/ 8632828 h 9604586"/>
              <a:gd name="connsiteX53" fmla="*/ 17031894 w 17031894"/>
              <a:gd name="connsiteY53" fmla="*/ 9101758 h 9604586"/>
              <a:gd name="connsiteX54" fmla="*/ 17031894 w 17031894"/>
              <a:gd name="connsiteY54" fmla="*/ 9604586 h 9604586"/>
              <a:gd name="connsiteX55" fmla="*/ 16955544 w 17031894"/>
              <a:gd name="connsiteY55" fmla="*/ 9604586 h 9604586"/>
              <a:gd name="connsiteX56" fmla="*/ 16538556 w 17031894"/>
              <a:gd name="connsiteY56" fmla="*/ 9604586 h 9604586"/>
              <a:gd name="connsiteX57" fmla="*/ 16291888 w 17031894"/>
              <a:gd name="connsiteY57" fmla="*/ 9604586 h 9604586"/>
              <a:gd name="connsiteX58" fmla="*/ 15534262 w 17031894"/>
              <a:gd name="connsiteY58" fmla="*/ 9604586 h 9604586"/>
              <a:gd name="connsiteX59" fmla="*/ 15117274 w 17031894"/>
              <a:gd name="connsiteY59" fmla="*/ 9604586 h 9604586"/>
              <a:gd name="connsiteX60" fmla="*/ 15040924 w 17031894"/>
              <a:gd name="connsiteY60" fmla="*/ 9604586 h 9604586"/>
              <a:gd name="connsiteX61" fmla="*/ 14453618 w 17031894"/>
              <a:gd name="connsiteY61" fmla="*/ 9604586 h 9604586"/>
              <a:gd name="connsiteX62" fmla="*/ 13695992 w 17031894"/>
              <a:gd name="connsiteY62" fmla="*/ 9604586 h 9604586"/>
              <a:gd name="connsiteX63" fmla="*/ 13449323 w 17031894"/>
              <a:gd name="connsiteY63" fmla="*/ 9604586 h 9604586"/>
              <a:gd name="connsiteX64" fmla="*/ 12691698 w 17031894"/>
              <a:gd name="connsiteY64" fmla="*/ 9604586 h 9604586"/>
              <a:gd name="connsiteX65" fmla="*/ 12274710 w 17031894"/>
              <a:gd name="connsiteY65" fmla="*/ 9604586 h 9604586"/>
              <a:gd name="connsiteX66" fmla="*/ 12198360 w 17031894"/>
              <a:gd name="connsiteY66" fmla="*/ 9604586 h 9604586"/>
              <a:gd name="connsiteX67" fmla="*/ 11611053 w 17031894"/>
              <a:gd name="connsiteY67" fmla="*/ 9604586 h 9604586"/>
              <a:gd name="connsiteX68" fmla="*/ 11364384 w 17031894"/>
              <a:gd name="connsiteY68" fmla="*/ 9604586 h 9604586"/>
              <a:gd name="connsiteX69" fmla="*/ 11117716 w 17031894"/>
              <a:gd name="connsiteY69" fmla="*/ 9604586 h 9604586"/>
              <a:gd name="connsiteX70" fmla="*/ 10189771 w 17031894"/>
              <a:gd name="connsiteY70" fmla="*/ 9604586 h 9604586"/>
              <a:gd name="connsiteX71" fmla="*/ 10113421 w 17031894"/>
              <a:gd name="connsiteY71" fmla="*/ 9604586 h 9604586"/>
              <a:gd name="connsiteX72" fmla="*/ 9866752 w 17031894"/>
              <a:gd name="connsiteY72" fmla="*/ 9604586 h 9604586"/>
              <a:gd name="connsiteX73" fmla="*/ 9449765 w 17031894"/>
              <a:gd name="connsiteY73" fmla="*/ 9604586 h 9604586"/>
              <a:gd name="connsiteX74" fmla="*/ 9373415 w 17031894"/>
              <a:gd name="connsiteY74" fmla="*/ 9604586 h 9604586"/>
              <a:gd name="connsiteX75" fmla="*/ 8786108 w 17031894"/>
              <a:gd name="connsiteY75" fmla="*/ 9604586 h 9604586"/>
              <a:gd name="connsiteX76" fmla="*/ 8709758 w 17031894"/>
              <a:gd name="connsiteY76" fmla="*/ 9604586 h 9604586"/>
              <a:gd name="connsiteX77" fmla="*/ 7781814 w 17031894"/>
              <a:gd name="connsiteY77" fmla="*/ 9604586 h 9604586"/>
              <a:gd name="connsiteX78" fmla="*/ 7364826 w 17031894"/>
              <a:gd name="connsiteY78" fmla="*/ 9604586 h 9604586"/>
              <a:gd name="connsiteX79" fmla="*/ 6607200 w 17031894"/>
              <a:gd name="connsiteY79" fmla="*/ 9604586 h 9604586"/>
              <a:gd name="connsiteX80" fmla="*/ 6019894 w 17031894"/>
              <a:gd name="connsiteY80" fmla="*/ 9604586 h 9604586"/>
              <a:gd name="connsiteX81" fmla="*/ 5943544 w 17031894"/>
              <a:gd name="connsiteY81" fmla="*/ 9604586 h 9604586"/>
              <a:gd name="connsiteX82" fmla="*/ 5526556 w 17031894"/>
              <a:gd name="connsiteY82" fmla="*/ 9604586 h 9604586"/>
              <a:gd name="connsiteX83" fmla="*/ 4598611 w 17031894"/>
              <a:gd name="connsiteY83" fmla="*/ 9604586 h 9604586"/>
              <a:gd name="connsiteX84" fmla="*/ 4522262 w 17031894"/>
              <a:gd name="connsiteY84" fmla="*/ 9604586 h 9604586"/>
              <a:gd name="connsiteX85" fmla="*/ 3764636 w 17031894"/>
              <a:gd name="connsiteY85" fmla="*/ 9604586 h 9604586"/>
              <a:gd name="connsiteX86" fmla="*/ 2836691 w 17031894"/>
              <a:gd name="connsiteY86" fmla="*/ 9604586 h 9604586"/>
              <a:gd name="connsiteX87" fmla="*/ 1908747 w 17031894"/>
              <a:gd name="connsiteY87" fmla="*/ 9604586 h 9604586"/>
              <a:gd name="connsiteX88" fmla="*/ 1321440 w 17031894"/>
              <a:gd name="connsiteY88" fmla="*/ 9604586 h 9604586"/>
              <a:gd name="connsiteX89" fmla="*/ 1245090 w 17031894"/>
              <a:gd name="connsiteY89" fmla="*/ 9604586 h 9604586"/>
              <a:gd name="connsiteX90" fmla="*/ 657783 w 17031894"/>
              <a:gd name="connsiteY90" fmla="*/ 9604586 h 9604586"/>
              <a:gd name="connsiteX91" fmla="*/ 0 w 17031894"/>
              <a:gd name="connsiteY91" fmla="*/ 9604586 h 9604586"/>
              <a:gd name="connsiteX92" fmla="*/ 0 w 17031894"/>
              <a:gd name="connsiteY92" fmla="*/ 9039610 h 9604586"/>
              <a:gd name="connsiteX93" fmla="*/ 0 w 17031894"/>
              <a:gd name="connsiteY93" fmla="*/ 8762772 h 9604586"/>
              <a:gd name="connsiteX94" fmla="*/ 0 w 17031894"/>
              <a:gd name="connsiteY94" fmla="*/ 8293842 h 9604586"/>
              <a:gd name="connsiteX95" fmla="*/ 0 w 17031894"/>
              <a:gd name="connsiteY95" fmla="*/ 8017004 h 9604586"/>
              <a:gd name="connsiteX96" fmla="*/ 0 w 17031894"/>
              <a:gd name="connsiteY96" fmla="*/ 7644121 h 9604586"/>
              <a:gd name="connsiteX97" fmla="*/ 0 w 17031894"/>
              <a:gd name="connsiteY97" fmla="*/ 7367282 h 9604586"/>
              <a:gd name="connsiteX98" fmla="*/ 0 w 17031894"/>
              <a:gd name="connsiteY98" fmla="*/ 6802307 h 9604586"/>
              <a:gd name="connsiteX99" fmla="*/ 0 w 17031894"/>
              <a:gd name="connsiteY99" fmla="*/ 6333377 h 9604586"/>
              <a:gd name="connsiteX100" fmla="*/ 0 w 17031894"/>
              <a:gd name="connsiteY100" fmla="*/ 6056539 h 9604586"/>
              <a:gd name="connsiteX101" fmla="*/ 0 w 17031894"/>
              <a:gd name="connsiteY101" fmla="*/ 5491563 h 9604586"/>
              <a:gd name="connsiteX102" fmla="*/ 0 w 17031894"/>
              <a:gd name="connsiteY102" fmla="*/ 5214725 h 9604586"/>
              <a:gd name="connsiteX103" fmla="*/ 0 w 17031894"/>
              <a:gd name="connsiteY103" fmla="*/ 4937887 h 9604586"/>
              <a:gd name="connsiteX104" fmla="*/ 0 w 17031894"/>
              <a:gd name="connsiteY104" fmla="*/ 4468957 h 9604586"/>
              <a:gd name="connsiteX105" fmla="*/ 0 w 17031894"/>
              <a:gd name="connsiteY105" fmla="*/ 3807936 h 9604586"/>
              <a:gd name="connsiteX106" fmla="*/ 0 w 17031894"/>
              <a:gd name="connsiteY106" fmla="*/ 3146914 h 9604586"/>
              <a:gd name="connsiteX107" fmla="*/ 0 w 17031894"/>
              <a:gd name="connsiteY107" fmla="*/ 2774030 h 9604586"/>
              <a:gd name="connsiteX108" fmla="*/ 0 w 17031894"/>
              <a:gd name="connsiteY108" fmla="*/ 2016963 h 9604586"/>
              <a:gd name="connsiteX109" fmla="*/ 0 w 17031894"/>
              <a:gd name="connsiteY109" fmla="*/ 1740125 h 9604586"/>
              <a:gd name="connsiteX110" fmla="*/ 0 w 17031894"/>
              <a:gd name="connsiteY110" fmla="*/ 983058 h 9604586"/>
              <a:gd name="connsiteX111" fmla="*/ 0 w 17031894"/>
              <a:gd name="connsiteY111" fmla="*/ 0 h 9604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17031894" h="9604586" extrusionOk="0">
                <a:moveTo>
                  <a:pt x="0" y="0"/>
                </a:moveTo>
                <a:cubicBezTo>
                  <a:pt x="53068" y="-27231"/>
                  <a:pt x="194298" y="15281"/>
                  <a:pt x="246669" y="0"/>
                </a:cubicBezTo>
                <a:cubicBezTo>
                  <a:pt x="299040" y="-15281"/>
                  <a:pt x="633932" y="67728"/>
                  <a:pt x="1004294" y="0"/>
                </a:cubicBezTo>
                <a:cubicBezTo>
                  <a:pt x="1374656" y="-67728"/>
                  <a:pt x="1272854" y="6858"/>
                  <a:pt x="1421282" y="0"/>
                </a:cubicBezTo>
                <a:cubicBezTo>
                  <a:pt x="1569710" y="-6858"/>
                  <a:pt x="1926431" y="61868"/>
                  <a:pt x="2178908" y="0"/>
                </a:cubicBezTo>
                <a:cubicBezTo>
                  <a:pt x="2431385" y="-61868"/>
                  <a:pt x="2234136" y="5039"/>
                  <a:pt x="2255258" y="0"/>
                </a:cubicBezTo>
                <a:cubicBezTo>
                  <a:pt x="2276380" y="-5039"/>
                  <a:pt x="2762170" y="52224"/>
                  <a:pt x="3183202" y="0"/>
                </a:cubicBezTo>
                <a:cubicBezTo>
                  <a:pt x="3604234" y="-52224"/>
                  <a:pt x="3226675" y="6348"/>
                  <a:pt x="3259552" y="0"/>
                </a:cubicBezTo>
                <a:cubicBezTo>
                  <a:pt x="3292429" y="-6348"/>
                  <a:pt x="3412640" y="19418"/>
                  <a:pt x="3506221" y="0"/>
                </a:cubicBezTo>
                <a:cubicBezTo>
                  <a:pt x="3599802" y="-19418"/>
                  <a:pt x="3696828" y="10693"/>
                  <a:pt x="3752890" y="0"/>
                </a:cubicBezTo>
                <a:cubicBezTo>
                  <a:pt x="3808952" y="-10693"/>
                  <a:pt x="3798664" y="459"/>
                  <a:pt x="3829240" y="0"/>
                </a:cubicBezTo>
                <a:cubicBezTo>
                  <a:pt x="3859816" y="-459"/>
                  <a:pt x="4121404" y="29222"/>
                  <a:pt x="4246227" y="0"/>
                </a:cubicBezTo>
                <a:cubicBezTo>
                  <a:pt x="4371050" y="-29222"/>
                  <a:pt x="4495950" y="37918"/>
                  <a:pt x="4663215" y="0"/>
                </a:cubicBezTo>
                <a:cubicBezTo>
                  <a:pt x="4830480" y="-37918"/>
                  <a:pt x="5171951" y="84815"/>
                  <a:pt x="5591160" y="0"/>
                </a:cubicBezTo>
                <a:cubicBezTo>
                  <a:pt x="6010369" y="-84815"/>
                  <a:pt x="5802958" y="13698"/>
                  <a:pt x="6008147" y="0"/>
                </a:cubicBezTo>
                <a:cubicBezTo>
                  <a:pt x="6213336" y="-13698"/>
                  <a:pt x="6140457" y="21537"/>
                  <a:pt x="6254816" y="0"/>
                </a:cubicBezTo>
                <a:cubicBezTo>
                  <a:pt x="6369175" y="-21537"/>
                  <a:pt x="6480827" y="7771"/>
                  <a:pt x="6671804" y="0"/>
                </a:cubicBezTo>
                <a:cubicBezTo>
                  <a:pt x="6862781" y="-7771"/>
                  <a:pt x="7109430" y="62520"/>
                  <a:pt x="7429430" y="0"/>
                </a:cubicBezTo>
                <a:cubicBezTo>
                  <a:pt x="7749430" y="-62520"/>
                  <a:pt x="7644789" y="44134"/>
                  <a:pt x="7846417" y="0"/>
                </a:cubicBezTo>
                <a:cubicBezTo>
                  <a:pt x="8048045" y="-44134"/>
                  <a:pt x="8481892" y="48218"/>
                  <a:pt x="8774362" y="0"/>
                </a:cubicBezTo>
                <a:cubicBezTo>
                  <a:pt x="9066832" y="-48218"/>
                  <a:pt x="9167257" y="11995"/>
                  <a:pt x="9361669" y="0"/>
                </a:cubicBezTo>
                <a:cubicBezTo>
                  <a:pt x="9556081" y="-11995"/>
                  <a:pt x="9539448" y="4165"/>
                  <a:pt x="9608337" y="0"/>
                </a:cubicBezTo>
                <a:cubicBezTo>
                  <a:pt x="9677226" y="-4165"/>
                  <a:pt x="10018027" y="42257"/>
                  <a:pt x="10365963" y="0"/>
                </a:cubicBezTo>
                <a:cubicBezTo>
                  <a:pt x="10713899" y="-42257"/>
                  <a:pt x="10957226" y="37290"/>
                  <a:pt x="11293908" y="0"/>
                </a:cubicBezTo>
                <a:cubicBezTo>
                  <a:pt x="11630590" y="-37290"/>
                  <a:pt x="11422090" y="9631"/>
                  <a:pt x="11540576" y="0"/>
                </a:cubicBezTo>
                <a:cubicBezTo>
                  <a:pt x="11659062" y="-9631"/>
                  <a:pt x="11824145" y="29401"/>
                  <a:pt x="11957564" y="0"/>
                </a:cubicBezTo>
                <a:cubicBezTo>
                  <a:pt x="12090983" y="-29401"/>
                  <a:pt x="12261845" y="48786"/>
                  <a:pt x="12544871" y="0"/>
                </a:cubicBezTo>
                <a:cubicBezTo>
                  <a:pt x="12827897" y="-48786"/>
                  <a:pt x="12712181" y="13417"/>
                  <a:pt x="12791540" y="0"/>
                </a:cubicBezTo>
                <a:cubicBezTo>
                  <a:pt x="12870899" y="-13417"/>
                  <a:pt x="12834111" y="5998"/>
                  <a:pt x="12867890" y="0"/>
                </a:cubicBezTo>
                <a:cubicBezTo>
                  <a:pt x="12901669" y="-5998"/>
                  <a:pt x="13055895" y="23510"/>
                  <a:pt x="13114558" y="0"/>
                </a:cubicBezTo>
                <a:cubicBezTo>
                  <a:pt x="13173221" y="-23510"/>
                  <a:pt x="13845008" y="79800"/>
                  <a:pt x="14042503" y="0"/>
                </a:cubicBezTo>
                <a:cubicBezTo>
                  <a:pt x="14239998" y="-79800"/>
                  <a:pt x="14614043" y="83249"/>
                  <a:pt x="14800129" y="0"/>
                </a:cubicBezTo>
                <a:cubicBezTo>
                  <a:pt x="14986215" y="-83249"/>
                  <a:pt x="15385914" y="9036"/>
                  <a:pt x="15557754" y="0"/>
                </a:cubicBezTo>
                <a:cubicBezTo>
                  <a:pt x="15729594" y="-9036"/>
                  <a:pt x="15747225" y="6908"/>
                  <a:pt x="15804423" y="0"/>
                </a:cubicBezTo>
                <a:cubicBezTo>
                  <a:pt x="15861621" y="-6908"/>
                  <a:pt x="16752092" y="102940"/>
                  <a:pt x="17031894" y="0"/>
                </a:cubicBezTo>
                <a:cubicBezTo>
                  <a:pt x="17056192" y="160289"/>
                  <a:pt x="17005789" y="235814"/>
                  <a:pt x="17031894" y="468930"/>
                </a:cubicBezTo>
                <a:cubicBezTo>
                  <a:pt x="17057999" y="702046"/>
                  <a:pt x="17028853" y="722125"/>
                  <a:pt x="17031894" y="841814"/>
                </a:cubicBezTo>
                <a:cubicBezTo>
                  <a:pt x="17034935" y="961503"/>
                  <a:pt x="16992272" y="1081814"/>
                  <a:pt x="17031894" y="1310744"/>
                </a:cubicBezTo>
                <a:cubicBezTo>
                  <a:pt x="17071516" y="1539674"/>
                  <a:pt x="17008427" y="1813828"/>
                  <a:pt x="17031894" y="1971765"/>
                </a:cubicBezTo>
                <a:cubicBezTo>
                  <a:pt x="17055361" y="2129702"/>
                  <a:pt x="17017490" y="2135441"/>
                  <a:pt x="17031894" y="2248603"/>
                </a:cubicBezTo>
                <a:cubicBezTo>
                  <a:pt x="17046298" y="2361765"/>
                  <a:pt x="16977113" y="2760302"/>
                  <a:pt x="17031894" y="3005670"/>
                </a:cubicBezTo>
                <a:cubicBezTo>
                  <a:pt x="17086675" y="3251038"/>
                  <a:pt x="17016744" y="3294163"/>
                  <a:pt x="17031894" y="3474600"/>
                </a:cubicBezTo>
                <a:cubicBezTo>
                  <a:pt x="17047044" y="3655037"/>
                  <a:pt x="17014365" y="3683671"/>
                  <a:pt x="17031894" y="3847484"/>
                </a:cubicBezTo>
                <a:cubicBezTo>
                  <a:pt x="17049423" y="4011297"/>
                  <a:pt x="17019515" y="4155090"/>
                  <a:pt x="17031894" y="4316414"/>
                </a:cubicBezTo>
                <a:cubicBezTo>
                  <a:pt x="17044273" y="4477738"/>
                  <a:pt x="17028757" y="4545199"/>
                  <a:pt x="17031894" y="4689298"/>
                </a:cubicBezTo>
                <a:cubicBezTo>
                  <a:pt x="17035031" y="4833397"/>
                  <a:pt x="17005030" y="4957713"/>
                  <a:pt x="17031894" y="5062182"/>
                </a:cubicBezTo>
                <a:cubicBezTo>
                  <a:pt x="17058758" y="5166651"/>
                  <a:pt x="17031619" y="5326000"/>
                  <a:pt x="17031894" y="5435066"/>
                </a:cubicBezTo>
                <a:cubicBezTo>
                  <a:pt x="17032169" y="5544132"/>
                  <a:pt x="17005545" y="5585809"/>
                  <a:pt x="17031894" y="5711904"/>
                </a:cubicBezTo>
                <a:cubicBezTo>
                  <a:pt x="17058243" y="5837999"/>
                  <a:pt x="17009103" y="6109770"/>
                  <a:pt x="17031894" y="6372925"/>
                </a:cubicBezTo>
                <a:cubicBezTo>
                  <a:pt x="17054685" y="6636080"/>
                  <a:pt x="17007534" y="6633500"/>
                  <a:pt x="17031894" y="6745809"/>
                </a:cubicBezTo>
                <a:cubicBezTo>
                  <a:pt x="17056254" y="6858118"/>
                  <a:pt x="16942224" y="7258558"/>
                  <a:pt x="17031894" y="7502877"/>
                </a:cubicBezTo>
                <a:cubicBezTo>
                  <a:pt x="17121564" y="7747196"/>
                  <a:pt x="17015231" y="7948033"/>
                  <a:pt x="17031894" y="8163898"/>
                </a:cubicBezTo>
                <a:cubicBezTo>
                  <a:pt x="17048557" y="8379763"/>
                  <a:pt x="17001192" y="8406107"/>
                  <a:pt x="17031894" y="8632828"/>
                </a:cubicBezTo>
                <a:cubicBezTo>
                  <a:pt x="17062596" y="8859549"/>
                  <a:pt x="17021806" y="8957225"/>
                  <a:pt x="17031894" y="9101758"/>
                </a:cubicBezTo>
                <a:cubicBezTo>
                  <a:pt x="17041982" y="9246291"/>
                  <a:pt x="16994043" y="9496974"/>
                  <a:pt x="17031894" y="9604586"/>
                </a:cubicBezTo>
                <a:cubicBezTo>
                  <a:pt x="17002862" y="9606114"/>
                  <a:pt x="16977422" y="9601407"/>
                  <a:pt x="16955544" y="9604586"/>
                </a:cubicBezTo>
                <a:cubicBezTo>
                  <a:pt x="16933666" y="9607765"/>
                  <a:pt x="16744936" y="9585713"/>
                  <a:pt x="16538556" y="9604586"/>
                </a:cubicBezTo>
                <a:cubicBezTo>
                  <a:pt x="16332176" y="9623459"/>
                  <a:pt x="16397348" y="9575852"/>
                  <a:pt x="16291888" y="9604586"/>
                </a:cubicBezTo>
                <a:cubicBezTo>
                  <a:pt x="16186428" y="9633320"/>
                  <a:pt x="15714145" y="9579648"/>
                  <a:pt x="15534262" y="9604586"/>
                </a:cubicBezTo>
                <a:cubicBezTo>
                  <a:pt x="15354379" y="9629524"/>
                  <a:pt x="15309967" y="9594428"/>
                  <a:pt x="15117274" y="9604586"/>
                </a:cubicBezTo>
                <a:cubicBezTo>
                  <a:pt x="14924581" y="9614744"/>
                  <a:pt x="15074156" y="9602065"/>
                  <a:pt x="15040924" y="9604586"/>
                </a:cubicBezTo>
                <a:cubicBezTo>
                  <a:pt x="15007692" y="9607107"/>
                  <a:pt x="14732580" y="9590263"/>
                  <a:pt x="14453618" y="9604586"/>
                </a:cubicBezTo>
                <a:cubicBezTo>
                  <a:pt x="14174656" y="9618909"/>
                  <a:pt x="14069562" y="9560040"/>
                  <a:pt x="13695992" y="9604586"/>
                </a:cubicBezTo>
                <a:cubicBezTo>
                  <a:pt x="13322422" y="9649132"/>
                  <a:pt x="13566060" y="9600155"/>
                  <a:pt x="13449323" y="9604586"/>
                </a:cubicBezTo>
                <a:cubicBezTo>
                  <a:pt x="13332586" y="9609017"/>
                  <a:pt x="13034871" y="9515022"/>
                  <a:pt x="12691698" y="9604586"/>
                </a:cubicBezTo>
                <a:cubicBezTo>
                  <a:pt x="12348526" y="9694150"/>
                  <a:pt x="12359334" y="9568174"/>
                  <a:pt x="12274710" y="9604586"/>
                </a:cubicBezTo>
                <a:cubicBezTo>
                  <a:pt x="12190086" y="9640998"/>
                  <a:pt x="12216289" y="9597953"/>
                  <a:pt x="12198360" y="9604586"/>
                </a:cubicBezTo>
                <a:cubicBezTo>
                  <a:pt x="12180431" y="9611219"/>
                  <a:pt x="11828636" y="9597139"/>
                  <a:pt x="11611053" y="9604586"/>
                </a:cubicBezTo>
                <a:cubicBezTo>
                  <a:pt x="11393470" y="9612033"/>
                  <a:pt x="11483222" y="9583187"/>
                  <a:pt x="11364384" y="9604586"/>
                </a:cubicBezTo>
                <a:cubicBezTo>
                  <a:pt x="11245546" y="9625985"/>
                  <a:pt x="11221086" y="9587245"/>
                  <a:pt x="11117716" y="9604586"/>
                </a:cubicBezTo>
                <a:cubicBezTo>
                  <a:pt x="11014346" y="9621927"/>
                  <a:pt x="10583532" y="9568402"/>
                  <a:pt x="10189771" y="9604586"/>
                </a:cubicBezTo>
                <a:cubicBezTo>
                  <a:pt x="9796011" y="9640770"/>
                  <a:pt x="10144245" y="9595451"/>
                  <a:pt x="10113421" y="9604586"/>
                </a:cubicBezTo>
                <a:cubicBezTo>
                  <a:pt x="10082597" y="9613721"/>
                  <a:pt x="9960548" y="9587298"/>
                  <a:pt x="9866752" y="9604586"/>
                </a:cubicBezTo>
                <a:cubicBezTo>
                  <a:pt x="9772956" y="9621874"/>
                  <a:pt x="9571447" y="9601595"/>
                  <a:pt x="9449765" y="9604586"/>
                </a:cubicBezTo>
                <a:cubicBezTo>
                  <a:pt x="9328083" y="9607577"/>
                  <a:pt x="9390622" y="9602804"/>
                  <a:pt x="9373415" y="9604586"/>
                </a:cubicBezTo>
                <a:cubicBezTo>
                  <a:pt x="9356208" y="9606368"/>
                  <a:pt x="9043597" y="9559248"/>
                  <a:pt x="8786108" y="9604586"/>
                </a:cubicBezTo>
                <a:cubicBezTo>
                  <a:pt x="8528619" y="9649924"/>
                  <a:pt x="8739126" y="9598589"/>
                  <a:pt x="8709758" y="9604586"/>
                </a:cubicBezTo>
                <a:cubicBezTo>
                  <a:pt x="8680390" y="9610583"/>
                  <a:pt x="8219973" y="9493985"/>
                  <a:pt x="7781814" y="9604586"/>
                </a:cubicBezTo>
                <a:cubicBezTo>
                  <a:pt x="7343655" y="9715187"/>
                  <a:pt x="7549055" y="9556008"/>
                  <a:pt x="7364826" y="9604586"/>
                </a:cubicBezTo>
                <a:cubicBezTo>
                  <a:pt x="7180597" y="9653164"/>
                  <a:pt x="6940885" y="9583644"/>
                  <a:pt x="6607200" y="9604586"/>
                </a:cubicBezTo>
                <a:cubicBezTo>
                  <a:pt x="6273515" y="9625528"/>
                  <a:pt x="6198702" y="9575544"/>
                  <a:pt x="6019894" y="9604586"/>
                </a:cubicBezTo>
                <a:cubicBezTo>
                  <a:pt x="5841086" y="9633628"/>
                  <a:pt x="5967220" y="9596737"/>
                  <a:pt x="5943544" y="9604586"/>
                </a:cubicBezTo>
                <a:cubicBezTo>
                  <a:pt x="5919868" y="9612435"/>
                  <a:pt x="5721194" y="9578999"/>
                  <a:pt x="5526556" y="9604586"/>
                </a:cubicBezTo>
                <a:cubicBezTo>
                  <a:pt x="5331918" y="9630173"/>
                  <a:pt x="4994303" y="9520040"/>
                  <a:pt x="4598611" y="9604586"/>
                </a:cubicBezTo>
                <a:cubicBezTo>
                  <a:pt x="4202919" y="9689132"/>
                  <a:pt x="4550499" y="9598889"/>
                  <a:pt x="4522262" y="9604586"/>
                </a:cubicBezTo>
                <a:cubicBezTo>
                  <a:pt x="4494025" y="9610283"/>
                  <a:pt x="4055828" y="9594714"/>
                  <a:pt x="3764636" y="9604586"/>
                </a:cubicBezTo>
                <a:cubicBezTo>
                  <a:pt x="3473444" y="9614458"/>
                  <a:pt x="3061058" y="9590498"/>
                  <a:pt x="2836691" y="9604586"/>
                </a:cubicBezTo>
                <a:cubicBezTo>
                  <a:pt x="2612325" y="9618674"/>
                  <a:pt x="2362550" y="9531916"/>
                  <a:pt x="1908747" y="9604586"/>
                </a:cubicBezTo>
                <a:cubicBezTo>
                  <a:pt x="1454944" y="9677256"/>
                  <a:pt x="1564741" y="9554926"/>
                  <a:pt x="1321440" y="9604586"/>
                </a:cubicBezTo>
                <a:cubicBezTo>
                  <a:pt x="1078139" y="9654246"/>
                  <a:pt x="1268331" y="9601143"/>
                  <a:pt x="1245090" y="9604586"/>
                </a:cubicBezTo>
                <a:cubicBezTo>
                  <a:pt x="1221849" y="9608029"/>
                  <a:pt x="939018" y="9601220"/>
                  <a:pt x="657783" y="9604586"/>
                </a:cubicBezTo>
                <a:cubicBezTo>
                  <a:pt x="376548" y="9607952"/>
                  <a:pt x="313555" y="9587233"/>
                  <a:pt x="0" y="9604586"/>
                </a:cubicBezTo>
                <a:cubicBezTo>
                  <a:pt x="-3394" y="9328916"/>
                  <a:pt x="52549" y="9259547"/>
                  <a:pt x="0" y="9039610"/>
                </a:cubicBezTo>
                <a:cubicBezTo>
                  <a:pt x="-52549" y="8819673"/>
                  <a:pt x="31006" y="8899415"/>
                  <a:pt x="0" y="8762772"/>
                </a:cubicBezTo>
                <a:cubicBezTo>
                  <a:pt x="-31006" y="8626129"/>
                  <a:pt x="3849" y="8406460"/>
                  <a:pt x="0" y="8293842"/>
                </a:cubicBezTo>
                <a:cubicBezTo>
                  <a:pt x="-3849" y="8181224"/>
                  <a:pt x="20884" y="8116936"/>
                  <a:pt x="0" y="8017004"/>
                </a:cubicBezTo>
                <a:cubicBezTo>
                  <a:pt x="-20884" y="7917072"/>
                  <a:pt x="1085" y="7758062"/>
                  <a:pt x="0" y="7644121"/>
                </a:cubicBezTo>
                <a:cubicBezTo>
                  <a:pt x="-1085" y="7530180"/>
                  <a:pt x="27" y="7446868"/>
                  <a:pt x="0" y="7367282"/>
                </a:cubicBezTo>
                <a:cubicBezTo>
                  <a:pt x="-27" y="7287696"/>
                  <a:pt x="21012" y="6971289"/>
                  <a:pt x="0" y="6802307"/>
                </a:cubicBezTo>
                <a:cubicBezTo>
                  <a:pt x="-21012" y="6633325"/>
                  <a:pt x="30469" y="6484039"/>
                  <a:pt x="0" y="6333377"/>
                </a:cubicBezTo>
                <a:cubicBezTo>
                  <a:pt x="-30469" y="6182715"/>
                  <a:pt x="32512" y="6173916"/>
                  <a:pt x="0" y="6056539"/>
                </a:cubicBezTo>
                <a:cubicBezTo>
                  <a:pt x="-32512" y="5939162"/>
                  <a:pt x="6061" y="5752509"/>
                  <a:pt x="0" y="5491563"/>
                </a:cubicBezTo>
                <a:cubicBezTo>
                  <a:pt x="-6061" y="5230617"/>
                  <a:pt x="21264" y="5346560"/>
                  <a:pt x="0" y="5214725"/>
                </a:cubicBezTo>
                <a:cubicBezTo>
                  <a:pt x="-21264" y="5082890"/>
                  <a:pt x="23343" y="5073642"/>
                  <a:pt x="0" y="4937887"/>
                </a:cubicBezTo>
                <a:cubicBezTo>
                  <a:pt x="-23343" y="4802132"/>
                  <a:pt x="22127" y="4685608"/>
                  <a:pt x="0" y="4468957"/>
                </a:cubicBezTo>
                <a:cubicBezTo>
                  <a:pt x="-22127" y="4252306"/>
                  <a:pt x="40290" y="4125465"/>
                  <a:pt x="0" y="3807936"/>
                </a:cubicBezTo>
                <a:cubicBezTo>
                  <a:pt x="-40290" y="3490407"/>
                  <a:pt x="16810" y="3292538"/>
                  <a:pt x="0" y="3146914"/>
                </a:cubicBezTo>
                <a:cubicBezTo>
                  <a:pt x="-16810" y="3001290"/>
                  <a:pt x="20604" y="2867096"/>
                  <a:pt x="0" y="2774030"/>
                </a:cubicBezTo>
                <a:cubicBezTo>
                  <a:pt x="-20604" y="2680964"/>
                  <a:pt x="18385" y="2302735"/>
                  <a:pt x="0" y="2016963"/>
                </a:cubicBezTo>
                <a:cubicBezTo>
                  <a:pt x="-18385" y="1731191"/>
                  <a:pt x="1777" y="1844852"/>
                  <a:pt x="0" y="1740125"/>
                </a:cubicBezTo>
                <a:cubicBezTo>
                  <a:pt x="-1777" y="1635398"/>
                  <a:pt x="20319" y="1174603"/>
                  <a:pt x="0" y="983058"/>
                </a:cubicBezTo>
                <a:cubicBezTo>
                  <a:pt x="-20319" y="791513"/>
                  <a:pt x="109374" y="311252"/>
                  <a:pt x="0" y="0"/>
                </a:cubicBezTo>
                <a:close/>
              </a:path>
            </a:pathLst>
          </a:custGeom>
          <a:noFill/>
          <a:ln w="193675" cmpd="thickThin">
            <a:solidFill>
              <a:schemeClr val="accent2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13447877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7EAD8E-74E3-BE2C-930B-FCA3799E9584}"/>
              </a:ext>
            </a:extLst>
          </p:cNvPr>
          <p:cNvSpPr txBox="1"/>
          <p:nvPr/>
        </p:nvSpPr>
        <p:spPr>
          <a:xfrm>
            <a:off x="6816813" y="7327159"/>
            <a:ext cx="2886548" cy="1186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111" b="1" dirty="0">
                <a:solidFill>
                  <a:schemeClr val="tx1"/>
                </a:solidFill>
                <a:latin typeface="Gill Sans Ultra Bold" panose="020B0A02020104020203" pitchFamily="34" charset="0"/>
              </a:rPr>
              <a:t>milk</a:t>
            </a:r>
          </a:p>
        </p:txBody>
      </p:sp>
    </p:spTree>
    <p:extLst>
      <p:ext uri="{BB962C8B-B14F-4D97-AF65-F5344CB8AC3E}">
        <p14:creationId xmlns:p14="http://schemas.microsoft.com/office/powerpoint/2010/main" val="32983607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674357" y="477926"/>
            <a:ext cx="4138030" cy="1313374"/>
          </a:xfrm>
          <a:prstGeom prst="rect">
            <a:avLst/>
          </a:prstGeom>
          <a:ln w="28575">
            <a:solidFill>
              <a:srgbClr val="990099"/>
            </a:solidFill>
          </a:ln>
        </p:spPr>
        <p:txBody>
          <a:bodyPr vert="horz" lIns="130048" tIns="65024" rIns="130048" bIns="65024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111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Subject</a:t>
            </a:r>
            <a:endParaRPr lang="ar-KW" sz="7111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455466" y="477926"/>
            <a:ext cx="2479970" cy="1313374"/>
          </a:xfrm>
          <a:prstGeom prst="rect">
            <a:avLst/>
          </a:prstGeom>
          <a:ln w="28575">
            <a:solidFill>
              <a:srgbClr val="990099"/>
            </a:solidFill>
          </a:ln>
        </p:spPr>
        <p:txBody>
          <a:bodyPr vert="horz" lIns="130048" tIns="65024" rIns="130048" bIns="65024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111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verb</a:t>
            </a:r>
            <a:endParaRPr lang="ar-KW" sz="7111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543785" y="533597"/>
            <a:ext cx="3561654" cy="1313374"/>
          </a:xfrm>
          <a:prstGeom prst="rect">
            <a:avLst/>
          </a:prstGeom>
          <a:ln w="28575">
            <a:solidFill>
              <a:srgbClr val="990099"/>
            </a:solidFill>
          </a:ln>
        </p:spPr>
        <p:txBody>
          <a:bodyPr vert="horz" lIns="130048" tIns="65024" rIns="130048" bIns="65024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111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Object</a:t>
            </a:r>
            <a:endParaRPr lang="ar-KW" sz="7111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83230" y="1740306"/>
            <a:ext cx="13224442" cy="1771055"/>
          </a:xfrm>
          <a:prstGeom prst="roundRect">
            <a:avLst/>
          </a:prstGeom>
          <a:solidFill>
            <a:srgbClr val="FFFFFF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7822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Sara    puts    milk.</a:t>
            </a:r>
            <a:endParaRPr lang="ar-KW" sz="7822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Curved Left Arrow 12"/>
          <p:cNvSpPr/>
          <p:nvPr/>
        </p:nvSpPr>
        <p:spPr>
          <a:xfrm flipH="1">
            <a:off x="493667" y="2375858"/>
            <a:ext cx="1738872" cy="4335462"/>
          </a:xfrm>
          <a:prstGeom prst="curvedLeftArrow">
            <a:avLst>
              <a:gd name="adj1" fmla="val 25000"/>
              <a:gd name="adj2" fmla="val 50000"/>
              <a:gd name="adj3" fmla="val 30490"/>
            </a:avLst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sz="5120">
              <a:ln>
                <a:solidFill>
                  <a:schemeClr val="tx1"/>
                </a:solidFill>
              </a:ln>
              <a:solidFill>
                <a:srgbClr val="0000FF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143958" y="4198590"/>
            <a:ext cx="3198828" cy="5560687"/>
          </a:xfrm>
          <a:prstGeom prst="roundRect">
            <a:avLst/>
          </a:prstGeom>
          <a:solidFill>
            <a:srgbClr val="FFFFFF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ts val="8000"/>
              </a:lnSpc>
            </a:pPr>
            <a:r>
              <a:rPr lang="en-US" sz="60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entury Gothic" panose="020B0502020202020204" pitchFamily="34" charset="0"/>
              </a:rPr>
              <a:t>Ali</a:t>
            </a:r>
          </a:p>
          <a:p>
            <a:pPr algn="ctr">
              <a:lnSpc>
                <a:spcPts val="8000"/>
              </a:lnSpc>
            </a:pPr>
            <a:r>
              <a:rPr lang="en-US" sz="60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</a:p>
          <a:p>
            <a:pPr algn="ctr">
              <a:lnSpc>
                <a:spcPts val="8000"/>
              </a:lnSpc>
            </a:pPr>
            <a:r>
              <a:rPr lang="en-US" sz="60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entury Gothic" panose="020B0502020202020204" pitchFamily="34" charset="0"/>
              </a:rPr>
              <a:t>We</a:t>
            </a:r>
          </a:p>
          <a:p>
            <a:pPr algn="ctr">
              <a:lnSpc>
                <a:spcPts val="8000"/>
              </a:lnSpc>
            </a:pPr>
            <a:endParaRPr lang="en-US" sz="60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ts val="8000"/>
              </a:lnSpc>
            </a:pPr>
            <a:endParaRPr lang="en-US" sz="60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3592384" y="1258826"/>
            <a:ext cx="3279383" cy="1789050"/>
            <a:chOff x="8728329" y="4329581"/>
            <a:chExt cx="3052603" cy="1301034"/>
          </a:xfrm>
        </p:grpSpPr>
        <p:sp>
          <p:nvSpPr>
            <p:cNvPr id="16" name="Cloud 15"/>
            <p:cNvSpPr/>
            <p:nvPr/>
          </p:nvSpPr>
          <p:spPr>
            <a:xfrm rot="20775964">
              <a:off x="8728329" y="4329581"/>
              <a:ext cx="3052603" cy="1301034"/>
            </a:xfrm>
            <a:prstGeom prst="cloud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120"/>
            </a:p>
          </p:txBody>
        </p:sp>
        <p:sp>
          <p:nvSpPr>
            <p:cNvPr id="15" name="TextBox 14"/>
            <p:cNvSpPr txBox="1"/>
            <p:nvPr/>
          </p:nvSpPr>
          <p:spPr>
            <a:xfrm rot="20608126">
              <a:off x="9106187" y="4540880"/>
              <a:ext cx="2331798" cy="738611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active</a:t>
              </a:r>
              <a:r>
                <a:rPr lang="en-US" sz="4978" b="1" dirty="0">
                  <a:solidFill>
                    <a:srgbClr val="FF0000"/>
                  </a:solidFill>
                </a:rPr>
                <a:t> </a:t>
              </a:r>
            </a:p>
          </p:txBody>
        </p:sp>
      </p:grpSp>
      <p:sp>
        <p:nvSpPr>
          <p:cNvPr id="6" name="Rectangle 1">
            <a:extLst>
              <a:ext uri="{FF2B5EF4-FFF2-40B4-BE49-F238E27FC236}">
                <a16:creationId xmlns:a16="http://schemas.microsoft.com/office/drawing/2014/main" id="{62E0966C-42E4-7D6D-486C-411F600B7A96}"/>
              </a:ext>
            </a:extLst>
          </p:cNvPr>
          <p:cNvSpPr/>
          <p:nvPr/>
        </p:nvSpPr>
        <p:spPr>
          <a:xfrm>
            <a:off x="158826" y="146266"/>
            <a:ext cx="17031894" cy="9454934"/>
          </a:xfrm>
          <a:custGeom>
            <a:avLst/>
            <a:gdLst>
              <a:gd name="connsiteX0" fmla="*/ 0 w 17031894"/>
              <a:gd name="connsiteY0" fmla="*/ 0 h 9604586"/>
              <a:gd name="connsiteX1" fmla="*/ 246669 w 17031894"/>
              <a:gd name="connsiteY1" fmla="*/ 0 h 9604586"/>
              <a:gd name="connsiteX2" fmla="*/ 1004294 w 17031894"/>
              <a:gd name="connsiteY2" fmla="*/ 0 h 9604586"/>
              <a:gd name="connsiteX3" fmla="*/ 1421282 w 17031894"/>
              <a:gd name="connsiteY3" fmla="*/ 0 h 9604586"/>
              <a:gd name="connsiteX4" fmla="*/ 2178908 w 17031894"/>
              <a:gd name="connsiteY4" fmla="*/ 0 h 9604586"/>
              <a:gd name="connsiteX5" fmla="*/ 2255258 w 17031894"/>
              <a:gd name="connsiteY5" fmla="*/ 0 h 9604586"/>
              <a:gd name="connsiteX6" fmla="*/ 3183202 w 17031894"/>
              <a:gd name="connsiteY6" fmla="*/ 0 h 9604586"/>
              <a:gd name="connsiteX7" fmla="*/ 3259552 w 17031894"/>
              <a:gd name="connsiteY7" fmla="*/ 0 h 9604586"/>
              <a:gd name="connsiteX8" fmla="*/ 3506221 w 17031894"/>
              <a:gd name="connsiteY8" fmla="*/ 0 h 9604586"/>
              <a:gd name="connsiteX9" fmla="*/ 3752890 w 17031894"/>
              <a:gd name="connsiteY9" fmla="*/ 0 h 9604586"/>
              <a:gd name="connsiteX10" fmla="*/ 3829240 w 17031894"/>
              <a:gd name="connsiteY10" fmla="*/ 0 h 9604586"/>
              <a:gd name="connsiteX11" fmla="*/ 4246227 w 17031894"/>
              <a:gd name="connsiteY11" fmla="*/ 0 h 9604586"/>
              <a:gd name="connsiteX12" fmla="*/ 4663215 w 17031894"/>
              <a:gd name="connsiteY12" fmla="*/ 0 h 9604586"/>
              <a:gd name="connsiteX13" fmla="*/ 5591160 w 17031894"/>
              <a:gd name="connsiteY13" fmla="*/ 0 h 9604586"/>
              <a:gd name="connsiteX14" fmla="*/ 6008147 w 17031894"/>
              <a:gd name="connsiteY14" fmla="*/ 0 h 9604586"/>
              <a:gd name="connsiteX15" fmla="*/ 6254816 w 17031894"/>
              <a:gd name="connsiteY15" fmla="*/ 0 h 9604586"/>
              <a:gd name="connsiteX16" fmla="*/ 6671804 w 17031894"/>
              <a:gd name="connsiteY16" fmla="*/ 0 h 9604586"/>
              <a:gd name="connsiteX17" fmla="*/ 7429430 w 17031894"/>
              <a:gd name="connsiteY17" fmla="*/ 0 h 9604586"/>
              <a:gd name="connsiteX18" fmla="*/ 7846417 w 17031894"/>
              <a:gd name="connsiteY18" fmla="*/ 0 h 9604586"/>
              <a:gd name="connsiteX19" fmla="*/ 8774362 w 17031894"/>
              <a:gd name="connsiteY19" fmla="*/ 0 h 9604586"/>
              <a:gd name="connsiteX20" fmla="*/ 9361669 w 17031894"/>
              <a:gd name="connsiteY20" fmla="*/ 0 h 9604586"/>
              <a:gd name="connsiteX21" fmla="*/ 9608337 w 17031894"/>
              <a:gd name="connsiteY21" fmla="*/ 0 h 9604586"/>
              <a:gd name="connsiteX22" fmla="*/ 10365963 w 17031894"/>
              <a:gd name="connsiteY22" fmla="*/ 0 h 9604586"/>
              <a:gd name="connsiteX23" fmla="*/ 11293908 w 17031894"/>
              <a:gd name="connsiteY23" fmla="*/ 0 h 9604586"/>
              <a:gd name="connsiteX24" fmla="*/ 11540576 w 17031894"/>
              <a:gd name="connsiteY24" fmla="*/ 0 h 9604586"/>
              <a:gd name="connsiteX25" fmla="*/ 11957564 w 17031894"/>
              <a:gd name="connsiteY25" fmla="*/ 0 h 9604586"/>
              <a:gd name="connsiteX26" fmla="*/ 12544871 w 17031894"/>
              <a:gd name="connsiteY26" fmla="*/ 0 h 9604586"/>
              <a:gd name="connsiteX27" fmla="*/ 12791540 w 17031894"/>
              <a:gd name="connsiteY27" fmla="*/ 0 h 9604586"/>
              <a:gd name="connsiteX28" fmla="*/ 12867890 w 17031894"/>
              <a:gd name="connsiteY28" fmla="*/ 0 h 9604586"/>
              <a:gd name="connsiteX29" fmla="*/ 13114558 w 17031894"/>
              <a:gd name="connsiteY29" fmla="*/ 0 h 9604586"/>
              <a:gd name="connsiteX30" fmla="*/ 14042503 w 17031894"/>
              <a:gd name="connsiteY30" fmla="*/ 0 h 9604586"/>
              <a:gd name="connsiteX31" fmla="*/ 14800129 w 17031894"/>
              <a:gd name="connsiteY31" fmla="*/ 0 h 9604586"/>
              <a:gd name="connsiteX32" fmla="*/ 15557754 w 17031894"/>
              <a:gd name="connsiteY32" fmla="*/ 0 h 9604586"/>
              <a:gd name="connsiteX33" fmla="*/ 15804423 w 17031894"/>
              <a:gd name="connsiteY33" fmla="*/ 0 h 9604586"/>
              <a:gd name="connsiteX34" fmla="*/ 17031894 w 17031894"/>
              <a:gd name="connsiteY34" fmla="*/ 0 h 9604586"/>
              <a:gd name="connsiteX35" fmla="*/ 17031894 w 17031894"/>
              <a:gd name="connsiteY35" fmla="*/ 468930 h 9604586"/>
              <a:gd name="connsiteX36" fmla="*/ 17031894 w 17031894"/>
              <a:gd name="connsiteY36" fmla="*/ 841814 h 9604586"/>
              <a:gd name="connsiteX37" fmla="*/ 17031894 w 17031894"/>
              <a:gd name="connsiteY37" fmla="*/ 1310744 h 9604586"/>
              <a:gd name="connsiteX38" fmla="*/ 17031894 w 17031894"/>
              <a:gd name="connsiteY38" fmla="*/ 1971765 h 9604586"/>
              <a:gd name="connsiteX39" fmla="*/ 17031894 w 17031894"/>
              <a:gd name="connsiteY39" fmla="*/ 2248603 h 9604586"/>
              <a:gd name="connsiteX40" fmla="*/ 17031894 w 17031894"/>
              <a:gd name="connsiteY40" fmla="*/ 3005670 h 9604586"/>
              <a:gd name="connsiteX41" fmla="*/ 17031894 w 17031894"/>
              <a:gd name="connsiteY41" fmla="*/ 3474600 h 9604586"/>
              <a:gd name="connsiteX42" fmla="*/ 17031894 w 17031894"/>
              <a:gd name="connsiteY42" fmla="*/ 3847484 h 9604586"/>
              <a:gd name="connsiteX43" fmla="*/ 17031894 w 17031894"/>
              <a:gd name="connsiteY43" fmla="*/ 4316414 h 9604586"/>
              <a:gd name="connsiteX44" fmla="*/ 17031894 w 17031894"/>
              <a:gd name="connsiteY44" fmla="*/ 4689298 h 9604586"/>
              <a:gd name="connsiteX45" fmla="*/ 17031894 w 17031894"/>
              <a:gd name="connsiteY45" fmla="*/ 5062182 h 9604586"/>
              <a:gd name="connsiteX46" fmla="*/ 17031894 w 17031894"/>
              <a:gd name="connsiteY46" fmla="*/ 5435066 h 9604586"/>
              <a:gd name="connsiteX47" fmla="*/ 17031894 w 17031894"/>
              <a:gd name="connsiteY47" fmla="*/ 5711904 h 9604586"/>
              <a:gd name="connsiteX48" fmla="*/ 17031894 w 17031894"/>
              <a:gd name="connsiteY48" fmla="*/ 6372925 h 9604586"/>
              <a:gd name="connsiteX49" fmla="*/ 17031894 w 17031894"/>
              <a:gd name="connsiteY49" fmla="*/ 6745809 h 9604586"/>
              <a:gd name="connsiteX50" fmla="*/ 17031894 w 17031894"/>
              <a:gd name="connsiteY50" fmla="*/ 7502877 h 9604586"/>
              <a:gd name="connsiteX51" fmla="*/ 17031894 w 17031894"/>
              <a:gd name="connsiteY51" fmla="*/ 8163898 h 9604586"/>
              <a:gd name="connsiteX52" fmla="*/ 17031894 w 17031894"/>
              <a:gd name="connsiteY52" fmla="*/ 8632828 h 9604586"/>
              <a:gd name="connsiteX53" fmla="*/ 17031894 w 17031894"/>
              <a:gd name="connsiteY53" fmla="*/ 9101758 h 9604586"/>
              <a:gd name="connsiteX54" fmla="*/ 17031894 w 17031894"/>
              <a:gd name="connsiteY54" fmla="*/ 9604586 h 9604586"/>
              <a:gd name="connsiteX55" fmla="*/ 16955544 w 17031894"/>
              <a:gd name="connsiteY55" fmla="*/ 9604586 h 9604586"/>
              <a:gd name="connsiteX56" fmla="*/ 16538556 w 17031894"/>
              <a:gd name="connsiteY56" fmla="*/ 9604586 h 9604586"/>
              <a:gd name="connsiteX57" fmla="*/ 16291888 w 17031894"/>
              <a:gd name="connsiteY57" fmla="*/ 9604586 h 9604586"/>
              <a:gd name="connsiteX58" fmla="*/ 15534262 w 17031894"/>
              <a:gd name="connsiteY58" fmla="*/ 9604586 h 9604586"/>
              <a:gd name="connsiteX59" fmla="*/ 15117274 w 17031894"/>
              <a:gd name="connsiteY59" fmla="*/ 9604586 h 9604586"/>
              <a:gd name="connsiteX60" fmla="*/ 15040924 w 17031894"/>
              <a:gd name="connsiteY60" fmla="*/ 9604586 h 9604586"/>
              <a:gd name="connsiteX61" fmla="*/ 14453618 w 17031894"/>
              <a:gd name="connsiteY61" fmla="*/ 9604586 h 9604586"/>
              <a:gd name="connsiteX62" fmla="*/ 13695992 w 17031894"/>
              <a:gd name="connsiteY62" fmla="*/ 9604586 h 9604586"/>
              <a:gd name="connsiteX63" fmla="*/ 13449323 w 17031894"/>
              <a:gd name="connsiteY63" fmla="*/ 9604586 h 9604586"/>
              <a:gd name="connsiteX64" fmla="*/ 12691698 w 17031894"/>
              <a:gd name="connsiteY64" fmla="*/ 9604586 h 9604586"/>
              <a:gd name="connsiteX65" fmla="*/ 12274710 w 17031894"/>
              <a:gd name="connsiteY65" fmla="*/ 9604586 h 9604586"/>
              <a:gd name="connsiteX66" fmla="*/ 12198360 w 17031894"/>
              <a:gd name="connsiteY66" fmla="*/ 9604586 h 9604586"/>
              <a:gd name="connsiteX67" fmla="*/ 11611053 w 17031894"/>
              <a:gd name="connsiteY67" fmla="*/ 9604586 h 9604586"/>
              <a:gd name="connsiteX68" fmla="*/ 11364384 w 17031894"/>
              <a:gd name="connsiteY68" fmla="*/ 9604586 h 9604586"/>
              <a:gd name="connsiteX69" fmla="*/ 11117716 w 17031894"/>
              <a:gd name="connsiteY69" fmla="*/ 9604586 h 9604586"/>
              <a:gd name="connsiteX70" fmla="*/ 10189771 w 17031894"/>
              <a:gd name="connsiteY70" fmla="*/ 9604586 h 9604586"/>
              <a:gd name="connsiteX71" fmla="*/ 10113421 w 17031894"/>
              <a:gd name="connsiteY71" fmla="*/ 9604586 h 9604586"/>
              <a:gd name="connsiteX72" fmla="*/ 9866752 w 17031894"/>
              <a:gd name="connsiteY72" fmla="*/ 9604586 h 9604586"/>
              <a:gd name="connsiteX73" fmla="*/ 9449765 w 17031894"/>
              <a:gd name="connsiteY73" fmla="*/ 9604586 h 9604586"/>
              <a:gd name="connsiteX74" fmla="*/ 9373415 w 17031894"/>
              <a:gd name="connsiteY74" fmla="*/ 9604586 h 9604586"/>
              <a:gd name="connsiteX75" fmla="*/ 8786108 w 17031894"/>
              <a:gd name="connsiteY75" fmla="*/ 9604586 h 9604586"/>
              <a:gd name="connsiteX76" fmla="*/ 8709758 w 17031894"/>
              <a:gd name="connsiteY76" fmla="*/ 9604586 h 9604586"/>
              <a:gd name="connsiteX77" fmla="*/ 7781814 w 17031894"/>
              <a:gd name="connsiteY77" fmla="*/ 9604586 h 9604586"/>
              <a:gd name="connsiteX78" fmla="*/ 7364826 w 17031894"/>
              <a:gd name="connsiteY78" fmla="*/ 9604586 h 9604586"/>
              <a:gd name="connsiteX79" fmla="*/ 6607200 w 17031894"/>
              <a:gd name="connsiteY79" fmla="*/ 9604586 h 9604586"/>
              <a:gd name="connsiteX80" fmla="*/ 6019894 w 17031894"/>
              <a:gd name="connsiteY80" fmla="*/ 9604586 h 9604586"/>
              <a:gd name="connsiteX81" fmla="*/ 5943544 w 17031894"/>
              <a:gd name="connsiteY81" fmla="*/ 9604586 h 9604586"/>
              <a:gd name="connsiteX82" fmla="*/ 5526556 w 17031894"/>
              <a:gd name="connsiteY82" fmla="*/ 9604586 h 9604586"/>
              <a:gd name="connsiteX83" fmla="*/ 4598611 w 17031894"/>
              <a:gd name="connsiteY83" fmla="*/ 9604586 h 9604586"/>
              <a:gd name="connsiteX84" fmla="*/ 4522262 w 17031894"/>
              <a:gd name="connsiteY84" fmla="*/ 9604586 h 9604586"/>
              <a:gd name="connsiteX85" fmla="*/ 3764636 w 17031894"/>
              <a:gd name="connsiteY85" fmla="*/ 9604586 h 9604586"/>
              <a:gd name="connsiteX86" fmla="*/ 2836691 w 17031894"/>
              <a:gd name="connsiteY86" fmla="*/ 9604586 h 9604586"/>
              <a:gd name="connsiteX87" fmla="*/ 1908747 w 17031894"/>
              <a:gd name="connsiteY87" fmla="*/ 9604586 h 9604586"/>
              <a:gd name="connsiteX88" fmla="*/ 1321440 w 17031894"/>
              <a:gd name="connsiteY88" fmla="*/ 9604586 h 9604586"/>
              <a:gd name="connsiteX89" fmla="*/ 1245090 w 17031894"/>
              <a:gd name="connsiteY89" fmla="*/ 9604586 h 9604586"/>
              <a:gd name="connsiteX90" fmla="*/ 657783 w 17031894"/>
              <a:gd name="connsiteY90" fmla="*/ 9604586 h 9604586"/>
              <a:gd name="connsiteX91" fmla="*/ 0 w 17031894"/>
              <a:gd name="connsiteY91" fmla="*/ 9604586 h 9604586"/>
              <a:gd name="connsiteX92" fmla="*/ 0 w 17031894"/>
              <a:gd name="connsiteY92" fmla="*/ 9039610 h 9604586"/>
              <a:gd name="connsiteX93" fmla="*/ 0 w 17031894"/>
              <a:gd name="connsiteY93" fmla="*/ 8762772 h 9604586"/>
              <a:gd name="connsiteX94" fmla="*/ 0 w 17031894"/>
              <a:gd name="connsiteY94" fmla="*/ 8293842 h 9604586"/>
              <a:gd name="connsiteX95" fmla="*/ 0 w 17031894"/>
              <a:gd name="connsiteY95" fmla="*/ 8017004 h 9604586"/>
              <a:gd name="connsiteX96" fmla="*/ 0 w 17031894"/>
              <a:gd name="connsiteY96" fmla="*/ 7644121 h 9604586"/>
              <a:gd name="connsiteX97" fmla="*/ 0 w 17031894"/>
              <a:gd name="connsiteY97" fmla="*/ 7367282 h 9604586"/>
              <a:gd name="connsiteX98" fmla="*/ 0 w 17031894"/>
              <a:gd name="connsiteY98" fmla="*/ 6802307 h 9604586"/>
              <a:gd name="connsiteX99" fmla="*/ 0 w 17031894"/>
              <a:gd name="connsiteY99" fmla="*/ 6333377 h 9604586"/>
              <a:gd name="connsiteX100" fmla="*/ 0 w 17031894"/>
              <a:gd name="connsiteY100" fmla="*/ 6056539 h 9604586"/>
              <a:gd name="connsiteX101" fmla="*/ 0 w 17031894"/>
              <a:gd name="connsiteY101" fmla="*/ 5491563 h 9604586"/>
              <a:gd name="connsiteX102" fmla="*/ 0 w 17031894"/>
              <a:gd name="connsiteY102" fmla="*/ 5214725 h 9604586"/>
              <a:gd name="connsiteX103" fmla="*/ 0 w 17031894"/>
              <a:gd name="connsiteY103" fmla="*/ 4937887 h 9604586"/>
              <a:gd name="connsiteX104" fmla="*/ 0 w 17031894"/>
              <a:gd name="connsiteY104" fmla="*/ 4468957 h 9604586"/>
              <a:gd name="connsiteX105" fmla="*/ 0 w 17031894"/>
              <a:gd name="connsiteY105" fmla="*/ 3807936 h 9604586"/>
              <a:gd name="connsiteX106" fmla="*/ 0 w 17031894"/>
              <a:gd name="connsiteY106" fmla="*/ 3146914 h 9604586"/>
              <a:gd name="connsiteX107" fmla="*/ 0 w 17031894"/>
              <a:gd name="connsiteY107" fmla="*/ 2774030 h 9604586"/>
              <a:gd name="connsiteX108" fmla="*/ 0 w 17031894"/>
              <a:gd name="connsiteY108" fmla="*/ 2016963 h 9604586"/>
              <a:gd name="connsiteX109" fmla="*/ 0 w 17031894"/>
              <a:gd name="connsiteY109" fmla="*/ 1740125 h 9604586"/>
              <a:gd name="connsiteX110" fmla="*/ 0 w 17031894"/>
              <a:gd name="connsiteY110" fmla="*/ 983058 h 9604586"/>
              <a:gd name="connsiteX111" fmla="*/ 0 w 17031894"/>
              <a:gd name="connsiteY111" fmla="*/ 0 h 9604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17031894" h="9604586" extrusionOk="0">
                <a:moveTo>
                  <a:pt x="0" y="0"/>
                </a:moveTo>
                <a:cubicBezTo>
                  <a:pt x="53068" y="-27231"/>
                  <a:pt x="194298" y="15281"/>
                  <a:pt x="246669" y="0"/>
                </a:cubicBezTo>
                <a:cubicBezTo>
                  <a:pt x="299040" y="-15281"/>
                  <a:pt x="633932" y="67728"/>
                  <a:pt x="1004294" y="0"/>
                </a:cubicBezTo>
                <a:cubicBezTo>
                  <a:pt x="1374656" y="-67728"/>
                  <a:pt x="1272854" y="6858"/>
                  <a:pt x="1421282" y="0"/>
                </a:cubicBezTo>
                <a:cubicBezTo>
                  <a:pt x="1569710" y="-6858"/>
                  <a:pt x="1926431" y="61868"/>
                  <a:pt x="2178908" y="0"/>
                </a:cubicBezTo>
                <a:cubicBezTo>
                  <a:pt x="2431385" y="-61868"/>
                  <a:pt x="2234136" y="5039"/>
                  <a:pt x="2255258" y="0"/>
                </a:cubicBezTo>
                <a:cubicBezTo>
                  <a:pt x="2276380" y="-5039"/>
                  <a:pt x="2762170" y="52224"/>
                  <a:pt x="3183202" y="0"/>
                </a:cubicBezTo>
                <a:cubicBezTo>
                  <a:pt x="3604234" y="-52224"/>
                  <a:pt x="3226675" y="6348"/>
                  <a:pt x="3259552" y="0"/>
                </a:cubicBezTo>
                <a:cubicBezTo>
                  <a:pt x="3292429" y="-6348"/>
                  <a:pt x="3412640" y="19418"/>
                  <a:pt x="3506221" y="0"/>
                </a:cubicBezTo>
                <a:cubicBezTo>
                  <a:pt x="3599802" y="-19418"/>
                  <a:pt x="3696828" y="10693"/>
                  <a:pt x="3752890" y="0"/>
                </a:cubicBezTo>
                <a:cubicBezTo>
                  <a:pt x="3808952" y="-10693"/>
                  <a:pt x="3798664" y="459"/>
                  <a:pt x="3829240" y="0"/>
                </a:cubicBezTo>
                <a:cubicBezTo>
                  <a:pt x="3859816" y="-459"/>
                  <a:pt x="4121404" y="29222"/>
                  <a:pt x="4246227" y="0"/>
                </a:cubicBezTo>
                <a:cubicBezTo>
                  <a:pt x="4371050" y="-29222"/>
                  <a:pt x="4495950" y="37918"/>
                  <a:pt x="4663215" y="0"/>
                </a:cubicBezTo>
                <a:cubicBezTo>
                  <a:pt x="4830480" y="-37918"/>
                  <a:pt x="5171951" y="84815"/>
                  <a:pt x="5591160" y="0"/>
                </a:cubicBezTo>
                <a:cubicBezTo>
                  <a:pt x="6010369" y="-84815"/>
                  <a:pt x="5802958" y="13698"/>
                  <a:pt x="6008147" y="0"/>
                </a:cubicBezTo>
                <a:cubicBezTo>
                  <a:pt x="6213336" y="-13698"/>
                  <a:pt x="6140457" y="21537"/>
                  <a:pt x="6254816" y="0"/>
                </a:cubicBezTo>
                <a:cubicBezTo>
                  <a:pt x="6369175" y="-21537"/>
                  <a:pt x="6480827" y="7771"/>
                  <a:pt x="6671804" y="0"/>
                </a:cubicBezTo>
                <a:cubicBezTo>
                  <a:pt x="6862781" y="-7771"/>
                  <a:pt x="7109430" y="62520"/>
                  <a:pt x="7429430" y="0"/>
                </a:cubicBezTo>
                <a:cubicBezTo>
                  <a:pt x="7749430" y="-62520"/>
                  <a:pt x="7644789" y="44134"/>
                  <a:pt x="7846417" y="0"/>
                </a:cubicBezTo>
                <a:cubicBezTo>
                  <a:pt x="8048045" y="-44134"/>
                  <a:pt x="8481892" y="48218"/>
                  <a:pt x="8774362" y="0"/>
                </a:cubicBezTo>
                <a:cubicBezTo>
                  <a:pt x="9066832" y="-48218"/>
                  <a:pt x="9167257" y="11995"/>
                  <a:pt x="9361669" y="0"/>
                </a:cubicBezTo>
                <a:cubicBezTo>
                  <a:pt x="9556081" y="-11995"/>
                  <a:pt x="9539448" y="4165"/>
                  <a:pt x="9608337" y="0"/>
                </a:cubicBezTo>
                <a:cubicBezTo>
                  <a:pt x="9677226" y="-4165"/>
                  <a:pt x="10018027" y="42257"/>
                  <a:pt x="10365963" y="0"/>
                </a:cubicBezTo>
                <a:cubicBezTo>
                  <a:pt x="10713899" y="-42257"/>
                  <a:pt x="10957226" y="37290"/>
                  <a:pt x="11293908" y="0"/>
                </a:cubicBezTo>
                <a:cubicBezTo>
                  <a:pt x="11630590" y="-37290"/>
                  <a:pt x="11422090" y="9631"/>
                  <a:pt x="11540576" y="0"/>
                </a:cubicBezTo>
                <a:cubicBezTo>
                  <a:pt x="11659062" y="-9631"/>
                  <a:pt x="11824145" y="29401"/>
                  <a:pt x="11957564" y="0"/>
                </a:cubicBezTo>
                <a:cubicBezTo>
                  <a:pt x="12090983" y="-29401"/>
                  <a:pt x="12261845" y="48786"/>
                  <a:pt x="12544871" y="0"/>
                </a:cubicBezTo>
                <a:cubicBezTo>
                  <a:pt x="12827897" y="-48786"/>
                  <a:pt x="12712181" y="13417"/>
                  <a:pt x="12791540" y="0"/>
                </a:cubicBezTo>
                <a:cubicBezTo>
                  <a:pt x="12870899" y="-13417"/>
                  <a:pt x="12834111" y="5998"/>
                  <a:pt x="12867890" y="0"/>
                </a:cubicBezTo>
                <a:cubicBezTo>
                  <a:pt x="12901669" y="-5998"/>
                  <a:pt x="13055895" y="23510"/>
                  <a:pt x="13114558" y="0"/>
                </a:cubicBezTo>
                <a:cubicBezTo>
                  <a:pt x="13173221" y="-23510"/>
                  <a:pt x="13845008" y="79800"/>
                  <a:pt x="14042503" y="0"/>
                </a:cubicBezTo>
                <a:cubicBezTo>
                  <a:pt x="14239998" y="-79800"/>
                  <a:pt x="14614043" y="83249"/>
                  <a:pt x="14800129" y="0"/>
                </a:cubicBezTo>
                <a:cubicBezTo>
                  <a:pt x="14986215" y="-83249"/>
                  <a:pt x="15385914" y="9036"/>
                  <a:pt x="15557754" y="0"/>
                </a:cubicBezTo>
                <a:cubicBezTo>
                  <a:pt x="15729594" y="-9036"/>
                  <a:pt x="15747225" y="6908"/>
                  <a:pt x="15804423" y="0"/>
                </a:cubicBezTo>
                <a:cubicBezTo>
                  <a:pt x="15861621" y="-6908"/>
                  <a:pt x="16752092" y="102940"/>
                  <a:pt x="17031894" y="0"/>
                </a:cubicBezTo>
                <a:cubicBezTo>
                  <a:pt x="17056192" y="160289"/>
                  <a:pt x="17005789" y="235814"/>
                  <a:pt x="17031894" y="468930"/>
                </a:cubicBezTo>
                <a:cubicBezTo>
                  <a:pt x="17057999" y="702046"/>
                  <a:pt x="17028853" y="722125"/>
                  <a:pt x="17031894" y="841814"/>
                </a:cubicBezTo>
                <a:cubicBezTo>
                  <a:pt x="17034935" y="961503"/>
                  <a:pt x="16992272" y="1081814"/>
                  <a:pt x="17031894" y="1310744"/>
                </a:cubicBezTo>
                <a:cubicBezTo>
                  <a:pt x="17071516" y="1539674"/>
                  <a:pt x="17008427" y="1813828"/>
                  <a:pt x="17031894" y="1971765"/>
                </a:cubicBezTo>
                <a:cubicBezTo>
                  <a:pt x="17055361" y="2129702"/>
                  <a:pt x="17017490" y="2135441"/>
                  <a:pt x="17031894" y="2248603"/>
                </a:cubicBezTo>
                <a:cubicBezTo>
                  <a:pt x="17046298" y="2361765"/>
                  <a:pt x="16977113" y="2760302"/>
                  <a:pt x="17031894" y="3005670"/>
                </a:cubicBezTo>
                <a:cubicBezTo>
                  <a:pt x="17086675" y="3251038"/>
                  <a:pt x="17016744" y="3294163"/>
                  <a:pt x="17031894" y="3474600"/>
                </a:cubicBezTo>
                <a:cubicBezTo>
                  <a:pt x="17047044" y="3655037"/>
                  <a:pt x="17014365" y="3683671"/>
                  <a:pt x="17031894" y="3847484"/>
                </a:cubicBezTo>
                <a:cubicBezTo>
                  <a:pt x="17049423" y="4011297"/>
                  <a:pt x="17019515" y="4155090"/>
                  <a:pt x="17031894" y="4316414"/>
                </a:cubicBezTo>
                <a:cubicBezTo>
                  <a:pt x="17044273" y="4477738"/>
                  <a:pt x="17028757" y="4545199"/>
                  <a:pt x="17031894" y="4689298"/>
                </a:cubicBezTo>
                <a:cubicBezTo>
                  <a:pt x="17035031" y="4833397"/>
                  <a:pt x="17005030" y="4957713"/>
                  <a:pt x="17031894" y="5062182"/>
                </a:cubicBezTo>
                <a:cubicBezTo>
                  <a:pt x="17058758" y="5166651"/>
                  <a:pt x="17031619" y="5326000"/>
                  <a:pt x="17031894" y="5435066"/>
                </a:cubicBezTo>
                <a:cubicBezTo>
                  <a:pt x="17032169" y="5544132"/>
                  <a:pt x="17005545" y="5585809"/>
                  <a:pt x="17031894" y="5711904"/>
                </a:cubicBezTo>
                <a:cubicBezTo>
                  <a:pt x="17058243" y="5837999"/>
                  <a:pt x="17009103" y="6109770"/>
                  <a:pt x="17031894" y="6372925"/>
                </a:cubicBezTo>
                <a:cubicBezTo>
                  <a:pt x="17054685" y="6636080"/>
                  <a:pt x="17007534" y="6633500"/>
                  <a:pt x="17031894" y="6745809"/>
                </a:cubicBezTo>
                <a:cubicBezTo>
                  <a:pt x="17056254" y="6858118"/>
                  <a:pt x="16942224" y="7258558"/>
                  <a:pt x="17031894" y="7502877"/>
                </a:cubicBezTo>
                <a:cubicBezTo>
                  <a:pt x="17121564" y="7747196"/>
                  <a:pt x="17015231" y="7948033"/>
                  <a:pt x="17031894" y="8163898"/>
                </a:cubicBezTo>
                <a:cubicBezTo>
                  <a:pt x="17048557" y="8379763"/>
                  <a:pt x="17001192" y="8406107"/>
                  <a:pt x="17031894" y="8632828"/>
                </a:cubicBezTo>
                <a:cubicBezTo>
                  <a:pt x="17062596" y="8859549"/>
                  <a:pt x="17021806" y="8957225"/>
                  <a:pt x="17031894" y="9101758"/>
                </a:cubicBezTo>
                <a:cubicBezTo>
                  <a:pt x="17041982" y="9246291"/>
                  <a:pt x="16994043" y="9496974"/>
                  <a:pt x="17031894" y="9604586"/>
                </a:cubicBezTo>
                <a:cubicBezTo>
                  <a:pt x="17002862" y="9606114"/>
                  <a:pt x="16977422" y="9601407"/>
                  <a:pt x="16955544" y="9604586"/>
                </a:cubicBezTo>
                <a:cubicBezTo>
                  <a:pt x="16933666" y="9607765"/>
                  <a:pt x="16744936" y="9585713"/>
                  <a:pt x="16538556" y="9604586"/>
                </a:cubicBezTo>
                <a:cubicBezTo>
                  <a:pt x="16332176" y="9623459"/>
                  <a:pt x="16397348" y="9575852"/>
                  <a:pt x="16291888" y="9604586"/>
                </a:cubicBezTo>
                <a:cubicBezTo>
                  <a:pt x="16186428" y="9633320"/>
                  <a:pt x="15714145" y="9579648"/>
                  <a:pt x="15534262" y="9604586"/>
                </a:cubicBezTo>
                <a:cubicBezTo>
                  <a:pt x="15354379" y="9629524"/>
                  <a:pt x="15309967" y="9594428"/>
                  <a:pt x="15117274" y="9604586"/>
                </a:cubicBezTo>
                <a:cubicBezTo>
                  <a:pt x="14924581" y="9614744"/>
                  <a:pt x="15074156" y="9602065"/>
                  <a:pt x="15040924" y="9604586"/>
                </a:cubicBezTo>
                <a:cubicBezTo>
                  <a:pt x="15007692" y="9607107"/>
                  <a:pt x="14732580" y="9590263"/>
                  <a:pt x="14453618" y="9604586"/>
                </a:cubicBezTo>
                <a:cubicBezTo>
                  <a:pt x="14174656" y="9618909"/>
                  <a:pt x="14069562" y="9560040"/>
                  <a:pt x="13695992" y="9604586"/>
                </a:cubicBezTo>
                <a:cubicBezTo>
                  <a:pt x="13322422" y="9649132"/>
                  <a:pt x="13566060" y="9600155"/>
                  <a:pt x="13449323" y="9604586"/>
                </a:cubicBezTo>
                <a:cubicBezTo>
                  <a:pt x="13332586" y="9609017"/>
                  <a:pt x="13034871" y="9515022"/>
                  <a:pt x="12691698" y="9604586"/>
                </a:cubicBezTo>
                <a:cubicBezTo>
                  <a:pt x="12348526" y="9694150"/>
                  <a:pt x="12359334" y="9568174"/>
                  <a:pt x="12274710" y="9604586"/>
                </a:cubicBezTo>
                <a:cubicBezTo>
                  <a:pt x="12190086" y="9640998"/>
                  <a:pt x="12216289" y="9597953"/>
                  <a:pt x="12198360" y="9604586"/>
                </a:cubicBezTo>
                <a:cubicBezTo>
                  <a:pt x="12180431" y="9611219"/>
                  <a:pt x="11828636" y="9597139"/>
                  <a:pt x="11611053" y="9604586"/>
                </a:cubicBezTo>
                <a:cubicBezTo>
                  <a:pt x="11393470" y="9612033"/>
                  <a:pt x="11483222" y="9583187"/>
                  <a:pt x="11364384" y="9604586"/>
                </a:cubicBezTo>
                <a:cubicBezTo>
                  <a:pt x="11245546" y="9625985"/>
                  <a:pt x="11221086" y="9587245"/>
                  <a:pt x="11117716" y="9604586"/>
                </a:cubicBezTo>
                <a:cubicBezTo>
                  <a:pt x="11014346" y="9621927"/>
                  <a:pt x="10583532" y="9568402"/>
                  <a:pt x="10189771" y="9604586"/>
                </a:cubicBezTo>
                <a:cubicBezTo>
                  <a:pt x="9796011" y="9640770"/>
                  <a:pt x="10144245" y="9595451"/>
                  <a:pt x="10113421" y="9604586"/>
                </a:cubicBezTo>
                <a:cubicBezTo>
                  <a:pt x="10082597" y="9613721"/>
                  <a:pt x="9960548" y="9587298"/>
                  <a:pt x="9866752" y="9604586"/>
                </a:cubicBezTo>
                <a:cubicBezTo>
                  <a:pt x="9772956" y="9621874"/>
                  <a:pt x="9571447" y="9601595"/>
                  <a:pt x="9449765" y="9604586"/>
                </a:cubicBezTo>
                <a:cubicBezTo>
                  <a:pt x="9328083" y="9607577"/>
                  <a:pt x="9390622" y="9602804"/>
                  <a:pt x="9373415" y="9604586"/>
                </a:cubicBezTo>
                <a:cubicBezTo>
                  <a:pt x="9356208" y="9606368"/>
                  <a:pt x="9043597" y="9559248"/>
                  <a:pt x="8786108" y="9604586"/>
                </a:cubicBezTo>
                <a:cubicBezTo>
                  <a:pt x="8528619" y="9649924"/>
                  <a:pt x="8739126" y="9598589"/>
                  <a:pt x="8709758" y="9604586"/>
                </a:cubicBezTo>
                <a:cubicBezTo>
                  <a:pt x="8680390" y="9610583"/>
                  <a:pt x="8219973" y="9493985"/>
                  <a:pt x="7781814" y="9604586"/>
                </a:cubicBezTo>
                <a:cubicBezTo>
                  <a:pt x="7343655" y="9715187"/>
                  <a:pt x="7549055" y="9556008"/>
                  <a:pt x="7364826" y="9604586"/>
                </a:cubicBezTo>
                <a:cubicBezTo>
                  <a:pt x="7180597" y="9653164"/>
                  <a:pt x="6940885" y="9583644"/>
                  <a:pt x="6607200" y="9604586"/>
                </a:cubicBezTo>
                <a:cubicBezTo>
                  <a:pt x="6273515" y="9625528"/>
                  <a:pt x="6198702" y="9575544"/>
                  <a:pt x="6019894" y="9604586"/>
                </a:cubicBezTo>
                <a:cubicBezTo>
                  <a:pt x="5841086" y="9633628"/>
                  <a:pt x="5967220" y="9596737"/>
                  <a:pt x="5943544" y="9604586"/>
                </a:cubicBezTo>
                <a:cubicBezTo>
                  <a:pt x="5919868" y="9612435"/>
                  <a:pt x="5721194" y="9578999"/>
                  <a:pt x="5526556" y="9604586"/>
                </a:cubicBezTo>
                <a:cubicBezTo>
                  <a:pt x="5331918" y="9630173"/>
                  <a:pt x="4994303" y="9520040"/>
                  <a:pt x="4598611" y="9604586"/>
                </a:cubicBezTo>
                <a:cubicBezTo>
                  <a:pt x="4202919" y="9689132"/>
                  <a:pt x="4550499" y="9598889"/>
                  <a:pt x="4522262" y="9604586"/>
                </a:cubicBezTo>
                <a:cubicBezTo>
                  <a:pt x="4494025" y="9610283"/>
                  <a:pt x="4055828" y="9594714"/>
                  <a:pt x="3764636" y="9604586"/>
                </a:cubicBezTo>
                <a:cubicBezTo>
                  <a:pt x="3473444" y="9614458"/>
                  <a:pt x="3061058" y="9590498"/>
                  <a:pt x="2836691" y="9604586"/>
                </a:cubicBezTo>
                <a:cubicBezTo>
                  <a:pt x="2612325" y="9618674"/>
                  <a:pt x="2362550" y="9531916"/>
                  <a:pt x="1908747" y="9604586"/>
                </a:cubicBezTo>
                <a:cubicBezTo>
                  <a:pt x="1454944" y="9677256"/>
                  <a:pt x="1564741" y="9554926"/>
                  <a:pt x="1321440" y="9604586"/>
                </a:cubicBezTo>
                <a:cubicBezTo>
                  <a:pt x="1078139" y="9654246"/>
                  <a:pt x="1268331" y="9601143"/>
                  <a:pt x="1245090" y="9604586"/>
                </a:cubicBezTo>
                <a:cubicBezTo>
                  <a:pt x="1221849" y="9608029"/>
                  <a:pt x="939018" y="9601220"/>
                  <a:pt x="657783" y="9604586"/>
                </a:cubicBezTo>
                <a:cubicBezTo>
                  <a:pt x="376548" y="9607952"/>
                  <a:pt x="313555" y="9587233"/>
                  <a:pt x="0" y="9604586"/>
                </a:cubicBezTo>
                <a:cubicBezTo>
                  <a:pt x="-3394" y="9328916"/>
                  <a:pt x="52549" y="9259547"/>
                  <a:pt x="0" y="9039610"/>
                </a:cubicBezTo>
                <a:cubicBezTo>
                  <a:pt x="-52549" y="8819673"/>
                  <a:pt x="31006" y="8899415"/>
                  <a:pt x="0" y="8762772"/>
                </a:cubicBezTo>
                <a:cubicBezTo>
                  <a:pt x="-31006" y="8626129"/>
                  <a:pt x="3849" y="8406460"/>
                  <a:pt x="0" y="8293842"/>
                </a:cubicBezTo>
                <a:cubicBezTo>
                  <a:pt x="-3849" y="8181224"/>
                  <a:pt x="20884" y="8116936"/>
                  <a:pt x="0" y="8017004"/>
                </a:cubicBezTo>
                <a:cubicBezTo>
                  <a:pt x="-20884" y="7917072"/>
                  <a:pt x="1085" y="7758062"/>
                  <a:pt x="0" y="7644121"/>
                </a:cubicBezTo>
                <a:cubicBezTo>
                  <a:pt x="-1085" y="7530180"/>
                  <a:pt x="27" y="7446868"/>
                  <a:pt x="0" y="7367282"/>
                </a:cubicBezTo>
                <a:cubicBezTo>
                  <a:pt x="-27" y="7287696"/>
                  <a:pt x="21012" y="6971289"/>
                  <a:pt x="0" y="6802307"/>
                </a:cubicBezTo>
                <a:cubicBezTo>
                  <a:pt x="-21012" y="6633325"/>
                  <a:pt x="30469" y="6484039"/>
                  <a:pt x="0" y="6333377"/>
                </a:cubicBezTo>
                <a:cubicBezTo>
                  <a:pt x="-30469" y="6182715"/>
                  <a:pt x="32512" y="6173916"/>
                  <a:pt x="0" y="6056539"/>
                </a:cubicBezTo>
                <a:cubicBezTo>
                  <a:pt x="-32512" y="5939162"/>
                  <a:pt x="6061" y="5752509"/>
                  <a:pt x="0" y="5491563"/>
                </a:cubicBezTo>
                <a:cubicBezTo>
                  <a:pt x="-6061" y="5230617"/>
                  <a:pt x="21264" y="5346560"/>
                  <a:pt x="0" y="5214725"/>
                </a:cubicBezTo>
                <a:cubicBezTo>
                  <a:pt x="-21264" y="5082890"/>
                  <a:pt x="23343" y="5073642"/>
                  <a:pt x="0" y="4937887"/>
                </a:cubicBezTo>
                <a:cubicBezTo>
                  <a:pt x="-23343" y="4802132"/>
                  <a:pt x="22127" y="4685608"/>
                  <a:pt x="0" y="4468957"/>
                </a:cubicBezTo>
                <a:cubicBezTo>
                  <a:pt x="-22127" y="4252306"/>
                  <a:pt x="40290" y="4125465"/>
                  <a:pt x="0" y="3807936"/>
                </a:cubicBezTo>
                <a:cubicBezTo>
                  <a:pt x="-40290" y="3490407"/>
                  <a:pt x="16810" y="3292538"/>
                  <a:pt x="0" y="3146914"/>
                </a:cubicBezTo>
                <a:cubicBezTo>
                  <a:pt x="-16810" y="3001290"/>
                  <a:pt x="20604" y="2867096"/>
                  <a:pt x="0" y="2774030"/>
                </a:cubicBezTo>
                <a:cubicBezTo>
                  <a:pt x="-20604" y="2680964"/>
                  <a:pt x="18385" y="2302735"/>
                  <a:pt x="0" y="2016963"/>
                </a:cubicBezTo>
                <a:cubicBezTo>
                  <a:pt x="-18385" y="1731191"/>
                  <a:pt x="1777" y="1844852"/>
                  <a:pt x="0" y="1740125"/>
                </a:cubicBezTo>
                <a:cubicBezTo>
                  <a:pt x="-1777" y="1635398"/>
                  <a:pt x="20319" y="1174603"/>
                  <a:pt x="0" y="983058"/>
                </a:cubicBezTo>
                <a:cubicBezTo>
                  <a:pt x="-20319" y="791513"/>
                  <a:pt x="109374" y="311252"/>
                  <a:pt x="0" y="0"/>
                </a:cubicBezTo>
                <a:close/>
              </a:path>
            </a:pathLst>
          </a:custGeom>
          <a:noFill/>
          <a:ln w="193675" cmpd="thickThin">
            <a:solidFill>
              <a:schemeClr val="accent2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13447877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 dirty="0"/>
          </a:p>
        </p:txBody>
      </p:sp>
      <p:sp>
        <p:nvSpPr>
          <p:cNvPr id="7" name="Rounded Rectangle 13">
            <a:extLst>
              <a:ext uri="{FF2B5EF4-FFF2-40B4-BE49-F238E27FC236}">
                <a16:creationId xmlns:a16="http://schemas.microsoft.com/office/drawing/2014/main" id="{5A5439B6-F486-96DF-1A72-F7ED841C4DFE}"/>
              </a:ext>
            </a:extLst>
          </p:cNvPr>
          <p:cNvSpPr/>
          <p:nvPr/>
        </p:nvSpPr>
        <p:spPr>
          <a:xfrm>
            <a:off x="5749305" y="4146728"/>
            <a:ext cx="3824254" cy="5560687"/>
          </a:xfrm>
          <a:prstGeom prst="roundRect">
            <a:avLst/>
          </a:prstGeom>
          <a:solidFill>
            <a:srgbClr val="FFFFFF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ts val="8000"/>
              </a:lnSpc>
            </a:pPr>
            <a:r>
              <a:rPr lang="en-US" sz="60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Century Gothic" panose="020B0502020202020204" pitchFamily="34" charset="0"/>
              </a:rPr>
              <a:t>watches</a:t>
            </a:r>
          </a:p>
          <a:p>
            <a:pPr algn="ctr">
              <a:lnSpc>
                <a:spcPts val="8000"/>
              </a:lnSpc>
            </a:pPr>
            <a:r>
              <a:rPr lang="en-US" sz="60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Century Gothic" panose="020B0502020202020204" pitchFamily="34" charset="0"/>
              </a:rPr>
              <a:t>see</a:t>
            </a:r>
          </a:p>
          <a:p>
            <a:pPr algn="ctr">
              <a:lnSpc>
                <a:spcPts val="8000"/>
              </a:lnSpc>
            </a:pPr>
            <a:r>
              <a:rPr lang="en-US" sz="60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Century Gothic" panose="020B0502020202020204" pitchFamily="34" charset="0"/>
              </a:rPr>
              <a:t>eat</a:t>
            </a:r>
          </a:p>
          <a:p>
            <a:pPr algn="ctr">
              <a:lnSpc>
                <a:spcPts val="8000"/>
              </a:lnSpc>
            </a:pPr>
            <a:endParaRPr lang="en-US" sz="6000" b="1" dirty="0">
              <a:ln>
                <a:solidFill>
                  <a:schemeClr val="tx1"/>
                </a:solidFill>
              </a:ln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ts val="8000"/>
              </a:lnSpc>
            </a:pPr>
            <a:endParaRPr lang="en-US" sz="6000" b="1" dirty="0">
              <a:ln>
                <a:solidFill>
                  <a:schemeClr val="tx1"/>
                </a:solidFill>
              </a:ln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ounded Rectangle 13">
            <a:extLst>
              <a:ext uri="{FF2B5EF4-FFF2-40B4-BE49-F238E27FC236}">
                <a16:creationId xmlns:a16="http://schemas.microsoft.com/office/drawing/2014/main" id="{2893EC37-4B8F-52C3-3B1F-2930D41CD9BC}"/>
              </a:ext>
            </a:extLst>
          </p:cNvPr>
          <p:cNvSpPr/>
          <p:nvPr/>
        </p:nvSpPr>
        <p:spPr>
          <a:xfrm>
            <a:off x="9539533" y="3109351"/>
            <a:ext cx="4637072" cy="5560687"/>
          </a:xfrm>
          <a:prstGeom prst="roundRect">
            <a:avLst/>
          </a:prstGeom>
          <a:solidFill>
            <a:srgbClr val="FFFFFF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ts val="8000"/>
              </a:lnSpc>
            </a:pPr>
            <a:r>
              <a:rPr lang="en-US" sz="6000" b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Century Gothic" panose="020B0502020202020204" pitchFamily="34" charset="0"/>
              </a:rPr>
              <a:t>T.V</a:t>
            </a:r>
          </a:p>
          <a:p>
            <a:pPr algn="ctr">
              <a:lnSpc>
                <a:spcPts val="8000"/>
              </a:lnSpc>
            </a:pPr>
            <a:r>
              <a:rPr lang="en-US" sz="6000" b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Century Gothic" panose="020B0502020202020204" pitchFamily="34" charset="0"/>
              </a:rPr>
              <a:t>a monkey</a:t>
            </a:r>
          </a:p>
          <a:p>
            <a:pPr algn="ctr">
              <a:lnSpc>
                <a:spcPts val="8000"/>
              </a:lnSpc>
            </a:pPr>
            <a:r>
              <a:rPr lang="en-US" sz="6000" b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Century Gothic" panose="020B0502020202020204" pitchFamily="34" charset="0"/>
              </a:rPr>
              <a:t>cakes</a:t>
            </a:r>
          </a:p>
        </p:txBody>
      </p:sp>
    </p:spTree>
    <p:extLst>
      <p:ext uri="{BB962C8B-B14F-4D97-AF65-F5344CB8AC3E}">
        <p14:creationId xmlns:p14="http://schemas.microsoft.com/office/powerpoint/2010/main" val="13366691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3" grpId="0" animBg="1"/>
      <p:bldP spid="14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5034</TotalTime>
  <Words>248</Words>
  <Application>Microsoft Office PowerPoint</Application>
  <PresentationFormat>Custom</PresentationFormat>
  <Paragraphs>84</Paragraphs>
  <Slides>19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Put the object in the beginning.</vt:lpstr>
      <vt:lpstr>1-  Bees    make    honey.</vt:lpstr>
      <vt:lpstr>1-  Scientists    do    experiments.</vt:lpstr>
      <vt:lpstr>PowerPoint Presentation</vt:lpstr>
      <vt:lpstr>PowerPoint Presentation</vt:lpstr>
      <vt:lpstr>PowerPoint Presentation</vt:lpstr>
      <vt:lpstr>Closure:</vt:lpstr>
      <vt:lpstr>PowerPoint Presentation</vt:lpstr>
      <vt:lpstr>Thank You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TOSHIBA</dc:creator>
  <cp:lastModifiedBy>96550161074</cp:lastModifiedBy>
  <cp:revision>328</cp:revision>
  <dcterms:modified xsi:type="dcterms:W3CDTF">2024-04-01T19:00:03Z</dcterms:modified>
</cp:coreProperties>
</file>