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sldIdLst>
    <p:sldId id="285" r:id="rId2"/>
    <p:sldId id="288" r:id="rId3"/>
    <p:sldId id="320" r:id="rId4"/>
    <p:sldId id="299" r:id="rId5"/>
    <p:sldId id="275" r:id="rId6"/>
    <p:sldId id="276" r:id="rId7"/>
    <p:sldId id="277" r:id="rId8"/>
    <p:sldId id="273" r:id="rId9"/>
    <p:sldId id="280" r:id="rId10"/>
    <p:sldId id="281" r:id="rId11"/>
    <p:sldId id="321" r:id="rId12"/>
    <p:sldId id="26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5F163B1-548B-48DA-B311-AFA943BFC3B7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92FE341-2221-4C73-AF45-D690798109CF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737964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dirty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399AB4CC-E213-4C2E-84B6-63DD1349508D}"/>
              </a:ext>
            </a:extLst>
          </p:cNvPr>
          <p:cNvSpPr txBox="1"/>
          <p:nvPr/>
        </p:nvSpPr>
        <p:spPr>
          <a:xfrm>
            <a:off x="1055431" y="465077"/>
            <a:ext cx="1058319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KW" sz="5400" b="1" dirty="0"/>
              <a:t>التنفيذ العملي لتمرين مسطح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08BA6BF-EEE1-4266-A27C-585FF03E4932}"/>
              </a:ext>
            </a:extLst>
          </p:cNvPr>
          <p:cNvSpPr txBox="1"/>
          <p:nvPr/>
        </p:nvSpPr>
        <p:spPr>
          <a:xfrm>
            <a:off x="1638294" y="1974062"/>
            <a:ext cx="1000033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742950" lvl="1" indent="-285750" algn="r" rtl="1">
              <a:buFontTx/>
              <a:buChar char="-"/>
            </a:pPr>
            <a:r>
              <a:rPr lang="ar-KW" sz="3600" b="1" dirty="0">
                <a:solidFill>
                  <a:schemeClr val="accent3">
                    <a:lumMod val="75000"/>
                  </a:schemeClr>
                </a:solidFill>
              </a:rPr>
              <a:t>استكمال تطبيقات التفريغ</a:t>
            </a:r>
          </a:p>
          <a:p>
            <a:pPr marL="742950" lvl="1" indent="-285750" algn="r" rtl="1">
              <a:buFontTx/>
              <a:buChar char="-"/>
            </a:pPr>
            <a:r>
              <a:rPr lang="ar-KW" sz="3600" b="1" dirty="0">
                <a:solidFill>
                  <a:schemeClr val="accent3">
                    <a:lumMod val="75000"/>
                  </a:schemeClr>
                </a:solidFill>
              </a:rPr>
              <a:t>العدد والأدوات وقواعد الأمن والسلامة</a:t>
            </a:r>
          </a:p>
        </p:txBody>
      </p:sp>
    </p:spTree>
    <p:extLst>
      <p:ext uri="{BB962C8B-B14F-4D97-AF65-F5344CB8AC3E}">
        <p14:creationId xmlns:p14="http://schemas.microsoft.com/office/powerpoint/2010/main" val="2917494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l="3325" t="2742" r="4070" b="2928"/>
          <a:stretch/>
        </p:blipFill>
        <p:spPr>
          <a:xfrm>
            <a:off x="2556768" y="249214"/>
            <a:ext cx="8416031" cy="62669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D2D5449-004C-4CC3-BBFC-B06E3D0CD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774" y="717126"/>
            <a:ext cx="4379096" cy="542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B6783383-15B5-4BBE-9184-2E9131D3FDA0}"/>
              </a:ext>
            </a:extLst>
          </p:cNvPr>
          <p:cNvSpPr txBox="1"/>
          <p:nvPr/>
        </p:nvSpPr>
        <p:spPr>
          <a:xfrm>
            <a:off x="7812351" y="2254928"/>
            <a:ext cx="3746376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600" b="1" dirty="0"/>
              <a:t>إكتشفي الأداة </a:t>
            </a:r>
          </a:p>
          <a:p>
            <a:pPr algn="ctr"/>
            <a:r>
              <a:rPr lang="ar-KW" sz="3600" b="1" dirty="0"/>
              <a:t>الموجودة</a:t>
            </a:r>
          </a:p>
          <a:p>
            <a:pPr algn="ctr"/>
            <a:r>
              <a:rPr lang="ar-KW" sz="3600" b="1" dirty="0"/>
              <a:t> داخل الجرة</a:t>
            </a:r>
          </a:p>
        </p:txBody>
      </p:sp>
    </p:spTree>
    <p:extLst>
      <p:ext uri="{BB962C8B-B14F-4D97-AF65-F5344CB8AC3E}">
        <p14:creationId xmlns:p14="http://schemas.microsoft.com/office/powerpoint/2010/main" val="454384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2130833" y="229304"/>
            <a:ext cx="4538133" cy="1726954"/>
          </a:xfrm>
        </p:spPr>
        <p:txBody>
          <a:bodyPr>
            <a:normAutofit/>
          </a:bodyPr>
          <a:lstStyle/>
          <a:p>
            <a:r>
              <a:rPr lang="ar-SA" sz="8500" dirty="0">
                <a:solidFill>
                  <a:schemeClr val="accent3">
                    <a:lumMod val="75000"/>
                  </a:schemeClr>
                </a:solidFill>
              </a:rPr>
              <a:t>هيا نعمل</a:t>
            </a:r>
            <a:r>
              <a:rPr lang="ar-SA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l="19167" r="16310"/>
          <a:stretch/>
        </p:blipFill>
        <p:spPr>
          <a:xfrm>
            <a:off x="1727975" y="2245340"/>
            <a:ext cx="5343848" cy="39228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466ED6D0-9475-4214-8866-3A92A06987F4}"/>
              </a:ext>
            </a:extLst>
          </p:cNvPr>
          <p:cNvSpPr txBox="1"/>
          <p:nvPr/>
        </p:nvSpPr>
        <p:spPr>
          <a:xfrm>
            <a:off x="7620000" y="1799582"/>
            <a:ext cx="4068648" cy="252376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chemeClr val="accent3">
                    <a:lumMod val="75000"/>
                  </a:schemeClr>
                </a:solidFill>
              </a:rPr>
              <a:t>شكراً لحسن</a:t>
            </a:r>
          </a:p>
          <a:p>
            <a:pPr algn="ctr"/>
            <a:endParaRPr lang="ar-SA" sz="14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ar-SA" sz="3600" b="1" dirty="0">
                <a:solidFill>
                  <a:schemeClr val="accent3">
                    <a:lumMod val="75000"/>
                  </a:schemeClr>
                </a:solidFill>
              </a:rPr>
              <a:t>استماعكم</a:t>
            </a:r>
            <a:endParaRPr lang="en-US" sz="36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ar-SA" sz="36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ar-SA" sz="3600" b="1" dirty="0">
                <a:solidFill>
                  <a:schemeClr val="accent3">
                    <a:lumMod val="75000"/>
                  </a:schemeClr>
                </a:solidFill>
              </a:rPr>
              <a:t>أ. نعيمة الفيلكاوي</a:t>
            </a:r>
            <a:endParaRPr lang="ar-KW" sz="36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81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4C0A762C-29CE-47B8-A16D-FEDBC64C6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960" y="222194"/>
            <a:ext cx="7207771" cy="2961938"/>
          </a:xfrm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A9CBD6F5-4FA4-47DF-B7D1-39C6B132C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206" y="1368312"/>
            <a:ext cx="5343277" cy="1054491"/>
          </a:xfrm>
        </p:spPr>
        <p:txBody>
          <a:bodyPr>
            <a:noAutofit/>
          </a:bodyPr>
          <a:lstStyle/>
          <a:p>
            <a:pPr algn="ctr"/>
            <a:r>
              <a:rPr lang="ar-KW" sz="4400" b="1" dirty="0">
                <a:solidFill>
                  <a:schemeClr val="accent3">
                    <a:lumMod val="75000"/>
                  </a:schemeClr>
                </a:solidFill>
              </a:rPr>
              <a:t>قـوانين الـورشة</a:t>
            </a:r>
            <a:br>
              <a:rPr lang="ar-KW" sz="4400" b="1" dirty="0">
                <a:solidFill>
                  <a:schemeClr val="accent3">
                    <a:lumMod val="75000"/>
                  </a:schemeClr>
                </a:solidFill>
              </a:rPr>
            </a:br>
            <a:endParaRPr lang="ar-KW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059B9E0-0714-4515-B9FC-18EE0C1E097F}"/>
              </a:ext>
            </a:extLst>
          </p:cNvPr>
          <p:cNvSpPr txBox="1"/>
          <p:nvPr/>
        </p:nvSpPr>
        <p:spPr>
          <a:xfrm>
            <a:off x="1016000" y="3184132"/>
            <a:ext cx="10160000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الالتزام بارتداء البالطو قبل الدخول للورشة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الجلوس في المقاعد المخصصة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التزام الهدوء والاستئذان برفع اليد قبل الكلام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تجنب اللعب بالأدوات والعدد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عدم لمس فتيلة البنك النجاري وذلك حرصاً على سلامتك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عند العمل على طاولة البنك النجاري يجب ترك مسافة خطوتين 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التقيد بإرشادات الأمن والسلامة المذكورة  للأدوات والعدد المستخدمة في كل حصة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28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1666844" y="118578"/>
            <a:ext cx="10364451" cy="1399591"/>
          </a:xfrm>
        </p:spPr>
        <p:txBody>
          <a:bodyPr>
            <a:normAutofit/>
          </a:bodyPr>
          <a:lstStyle/>
          <a:p>
            <a:r>
              <a:rPr lang="ar-SA" sz="6600" b="1" dirty="0">
                <a:solidFill>
                  <a:schemeClr val="accent2">
                    <a:lumMod val="50000"/>
                  </a:schemeClr>
                </a:solidFill>
              </a:rPr>
              <a:t>إرشادات الأمن والسلامة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6558659" y="1734388"/>
            <a:ext cx="4397406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داخل الورشة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الحرص على ارتداء البالطو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قبل الدخول للورشة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مربع نص 3"/>
          <p:cNvSpPr txBox="1"/>
          <p:nvPr/>
        </p:nvSpPr>
        <p:spPr>
          <a:xfrm rot="10800000" flipV="1">
            <a:off x="1330552" y="1854400"/>
            <a:ext cx="4239066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أثناء العمل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تجنب المزاح بالعدد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والأدوات أثناء العمل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652" y="3710816"/>
            <a:ext cx="2418924" cy="25887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10" name="رابط مستقيم 9"/>
          <p:cNvCxnSpPr/>
          <p:nvPr/>
        </p:nvCxnSpPr>
        <p:spPr>
          <a:xfrm rot="10800000">
            <a:off x="1666844" y="1440115"/>
            <a:ext cx="9231006" cy="62244"/>
          </a:xfrm>
          <a:prstGeom prst="line">
            <a:avLst/>
          </a:prstGeom>
          <a:ln w="50800">
            <a:solidFill>
              <a:schemeClr val="tx1">
                <a:alpha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صورة 6">
            <a:extLst>
              <a:ext uri="{FF2B5EF4-FFF2-40B4-BE49-F238E27FC236}">
                <a16:creationId xmlns:a16="http://schemas.microsoft.com/office/drawing/2014/main" id="{76387B51-CF6A-4406-8B03-B39D84423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188" y="3605339"/>
            <a:ext cx="2418924" cy="25255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02420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B0A311C-F5C8-4A06-91A2-3E818756F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956" y="727599"/>
            <a:ext cx="5402802" cy="5402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C22AFBF-B1AE-4AC0-ABED-EA3E19786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170" y="585186"/>
            <a:ext cx="5545215" cy="5545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6D61F497-5329-44CC-A263-21F95057DD35}"/>
              </a:ext>
            </a:extLst>
          </p:cNvPr>
          <p:cNvSpPr txBox="1"/>
          <p:nvPr/>
        </p:nvSpPr>
        <p:spPr>
          <a:xfrm>
            <a:off x="7270810" y="1970842"/>
            <a:ext cx="4065234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التعرف على التمرين العملي المراد تنفيذه</a:t>
            </a:r>
          </a:p>
        </p:txBody>
      </p:sp>
    </p:spTree>
    <p:extLst>
      <p:ext uri="{BB962C8B-B14F-4D97-AF65-F5344CB8AC3E}">
        <p14:creationId xmlns:p14="http://schemas.microsoft.com/office/powerpoint/2010/main" val="2038245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 txBox="1"/>
          <p:nvPr/>
        </p:nvSpPr>
        <p:spPr>
          <a:xfrm>
            <a:off x="4500979" y="665318"/>
            <a:ext cx="705226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br>
              <a:rPr lang="ar-SA" sz="1600" dirty="0">
                <a:solidFill>
                  <a:schemeClr val="accent3">
                    <a:lumMod val="75000"/>
                  </a:schemeClr>
                </a:solidFill>
                <a:latin typeface="Trebuchet MS" charset="0"/>
              </a:rPr>
            </a:br>
            <a:endParaRPr lang="ar-SA" sz="1600" dirty="0">
              <a:solidFill>
                <a:schemeClr val="accent3">
                  <a:lumMod val="75000"/>
                </a:schemeClr>
              </a:solidFill>
              <a:latin typeface="Trebuchet MS" charset="0"/>
            </a:endParaRPr>
          </a:p>
          <a:p>
            <a:pPr algn="r" rtl="1"/>
            <a:r>
              <a:rPr lang="ar-SA" sz="3200" b="1" dirty="0">
                <a:solidFill>
                  <a:schemeClr val="accent3">
                    <a:lumMod val="75000"/>
                  </a:schemeClr>
                </a:solidFill>
                <a:latin typeface="Trebuchet MS" charset="0"/>
              </a:rPr>
              <a:t>يتكون من برواز من الحديد مثبت على احد طرفيه يد ملفوفة من الخشب لامساكة ، وفى الجهة الاخرى مسامير ذات مقبض (عصفورة)</a:t>
            </a:r>
            <a:r>
              <a:rPr lang="ar-KW" sz="3200" b="1" dirty="0">
                <a:solidFill>
                  <a:schemeClr val="accent3">
                    <a:lumMod val="75000"/>
                  </a:schemeClr>
                </a:solidFill>
                <a:latin typeface="Trebuchet MS" charset="0"/>
              </a:rPr>
              <a:t> </a:t>
            </a:r>
            <a:r>
              <a:rPr lang="ar-SA" sz="3200" b="1" dirty="0">
                <a:solidFill>
                  <a:schemeClr val="accent3">
                    <a:lumMod val="75000"/>
                  </a:schemeClr>
                </a:solidFill>
                <a:latin typeface="Trebuchet MS" charset="0"/>
              </a:rPr>
              <a:t>لسهولة الغلق والفتح ووضع صفيحة المنشار ....</a:t>
            </a:r>
            <a:endParaRPr lang="ar-SA" sz="3200" dirty="0">
              <a:solidFill>
                <a:schemeClr val="accent3">
                  <a:lumMod val="75000"/>
                </a:schemeClr>
              </a:solidFill>
              <a:latin typeface="Trebuchet MS" charset="0"/>
            </a:endParaRPr>
          </a:p>
          <a:p>
            <a:pPr algn="r" rtl="1"/>
            <a:r>
              <a:rPr lang="ar-SA" sz="3200" b="1" dirty="0">
                <a:solidFill>
                  <a:schemeClr val="accent3">
                    <a:lumMod val="75000"/>
                  </a:schemeClr>
                </a:solidFill>
                <a:latin typeface="Trebuchet MS" charset="0"/>
              </a:rPr>
              <a:t>يستعمل فى انواع الخشب الابلاكاج سمك 3 مم او 4 مم كما يمكن استعماله بصفة استثنائية مع الخشب الصلب مثل الزان او اللين مثل السويد الابيض .</a:t>
            </a:r>
            <a:endParaRPr lang="ar-SA" sz="3200" b="1" dirty="0">
              <a:solidFill>
                <a:schemeClr val="accent3">
                  <a:lumMod val="75000"/>
                </a:schemeClr>
              </a:solidFill>
              <a:effectLst/>
              <a:latin typeface="Trebuchet MS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5616276" y="98900"/>
            <a:ext cx="467609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/>
              <a:t>منشار الآركت 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078" y="2033059"/>
            <a:ext cx="2957287" cy="32661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27920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 txBox="1"/>
          <p:nvPr/>
        </p:nvSpPr>
        <p:spPr>
          <a:xfrm>
            <a:off x="6329778" y="639037"/>
            <a:ext cx="533799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latin typeface="Trebuchet MS" charset="0"/>
              </a:rPr>
              <a:t>لتركيب</a:t>
            </a:r>
            <a:r>
              <a:rPr lang="ar-KW" sz="4000" dirty="0">
                <a:latin typeface="Trebuchet MS" charset="0"/>
              </a:rPr>
              <a:t> سلاح</a:t>
            </a:r>
            <a:r>
              <a:rPr lang="ar-SA" sz="4000" dirty="0">
                <a:latin typeface="Trebuchet MS" charset="0"/>
              </a:rPr>
              <a:t> المنشار بشكل صحيح حتى لا </a:t>
            </a:r>
            <a:r>
              <a:rPr lang="ar-KW" sz="4000" dirty="0">
                <a:latin typeface="Trebuchet MS" charset="0"/>
              </a:rPr>
              <a:t>ي</a:t>
            </a:r>
            <a:r>
              <a:rPr lang="ar-SA" sz="4000" dirty="0">
                <a:latin typeface="Trebuchet MS" charset="0"/>
              </a:rPr>
              <a:t>نكسر اثناء النشر يجب ان يكون اتجاه </a:t>
            </a:r>
            <a:r>
              <a:rPr lang="ar-KW" sz="4000" dirty="0">
                <a:latin typeface="Trebuchet MS" charset="0"/>
              </a:rPr>
              <a:t>ا</a:t>
            </a:r>
            <a:r>
              <a:rPr lang="ar-SA" sz="4000" dirty="0">
                <a:latin typeface="Trebuchet MS" charset="0"/>
              </a:rPr>
              <a:t>سن</a:t>
            </a:r>
            <a:r>
              <a:rPr lang="ar-KW" sz="4000" dirty="0">
                <a:latin typeface="Trebuchet MS" charset="0"/>
              </a:rPr>
              <a:t>ان</a:t>
            </a:r>
            <a:r>
              <a:rPr lang="ar-SA" sz="4000" dirty="0">
                <a:latin typeface="Trebuchet MS" charset="0"/>
              </a:rPr>
              <a:t>ها لا</a:t>
            </a:r>
            <a:r>
              <a:rPr lang="ar-KW" sz="4000" dirty="0">
                <a:latin typeface="Trebuchet MS" charset="0"/>
              </a:rPr>
              <a:t>س</a:t>
            </a:r>
            <a:r>
              <a:rPr lang="ar-SA" sz="4000" dirty="0">
                <a:latin typeface="Trebuchet MS" charset="0"/>
              </a:rPr>
              <a:t>فل كما بالشكل .. ويجب ان تكون مشدودة </a:t>
            </a:r>
            <a:r>
              <a:rPr lang="ar-KW" sz="4000" dirty="0">
                <a:latin typeface="Trebuchet MS" charset="0"/>
              </a:rPr>
              <a:t>بشكل صحيح</a:t>
            </a:r>
            <a:r>
              <a:rPr lang="ar-SA" sz="4000" dirty="0">
                <a:latin typeface="Trebuchet MS" charset="0"/>
              </a:rPr>
              <a:t> حتى لا تفلت اثناء العمل .</a:t>
            </a:r>
            <a:endParaRPr lang="ar-SA" sz="4000" dirty="0">
              <a:effectLst/>
              <a:latin typeface="Trebuchet MS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125" y="550261"/>
            <a:ext cx="1221875" cy="5443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625" y="639037"/>
            <a:ext cx="3238500" cy="5354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2535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523" y="1975369"/>
            <a:ext cx="3977981" cy="32180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8130" t="7960" r="10150" b="6643"/>
          <a:stretch/>
        </p:blipFill>
        <p:spPr>
          <a:xfrm rot="5400000">
            <a:off x="7632832" y="1579795"/>
            <a:ext cx="3218067" cy="40092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8886" y="350769"/>
            <a:ext cx="9381670" cy="11623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34625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136" y="2247328"/>
            <a:ext cx="4165477" cy="338539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518" y="2247329"/>
            <a:ext cx="4483599" cy="3385395"/>
          </a:xfrm>
          <a:prstGeom prst="rect">
            <a:avLst/>
          </a:prstGeom>
        </p:spPr>
      </p:pic>
      <p:sp>
        <p:nvSpPr>
          <p:cNvPr id="3" name="العنوان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4000" b="1" dirty="0">
                <a:solidFill>
                  <a:schemeClr val="accent3">
                    <a:lumMod val="75000"/>
                  </a:schemeClr>
                </a:solidFill>
              </a:rPr>
              <a:t>لتفريغ الزخارف يستخدم منشار ؟؟؟</a:t>
            </a:r>
          </a:p>
        </p:txBody>
      </p:sp>
    </p:spTree>
    <p:extLst>
      <p:ext uri="{BB962C8B-B14F-4D97-AF65-F5344CB8AC3E}">
        <p14:creationId xmlns:p14="http://schemas.microsoft.com/office/powerpoint/2010/main" val="128023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27354" t="6780" r="25964" b="2422"/>
          <a:stretch/>
        </p:blipFill>
        <p:spPr>
          <a:xfrm>
            <a:off x="8554967" y="720159"/>
            <a:ext cx="2750197" cy="50929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13791" t="12814" r="28188" b="9042"/>
          <a:stretch/>
        </p:blipFill>
        <p:spPr>
          <a:xfrm rot="16200000">
            <a:off x="3025141" y="886233"/>
            <a:ext cx="3659512" cy="61942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ربع نص 3"/>
          <p:cNvSpPr txBox="1"/>
          <p:nvPr/>
        </p:nvSpPr>
        <p:spPr>
          <a:xfrm>
            <a:off x="1634495" y="517725"/>
            <a:ext cx="809543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accent3">
                    <a:lumMod val="75000"/>
                  </a:schemeClr>
                </a:solidFill>
              </a:rPr>
              <a:t>يستخدم المثقاب اليدوي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ربطة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116</TotalTime>
  <Words>156</Words>
  <Application>Microsoft Office PowerPoint</Application>
  <PresentationFormat>شاشة عريضة</PresentationFormat>
  <Paragraphs>37</Paragraphs>
  <Slides>12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12</vt:i4>
      </vt:variant>
    </vt:vector>
  </HeadingPairs>
  <TitlesOfParts>
    <vt:vector size="18" baseType="lpstr">
      <vt:lpstr>Arial</vt:lpstr>
      <vt:lpstr>Calibri</vt:lpstr>
      <vt:lpstr>Century Gothic</vt:lpstr>
      <vt:lpstr>Trebuchet MS</vt:lpstr>
      <vt:lpstr>Wingdings 3</vt:lpstr>
      <vt:lpstr>ربطة</vt:lpstr>
      <vt:lpstr>عرض تقديمي في PowerPoint</vt:lpstr>
      <vt:lpstr>قـوانين الـورشة </vt:lpstr>
      <vt:lpstr>إرشادات الأمن والسلامة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لتفريغ الزخارف يستخدم منشار ؟؟؟</vt:lpstr>
      <vt:lpstr>عرض تقديمي في PowerPoint</vt:lpstr>
      <vt:lpstr>عرض تقديمي في PowerPoint</vt:lpstr>
      <vt:lpstr>عرض تقديمي في PowerPoint</vt:lpstr>
      <vt:lpstr>هيا نعمل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نعيمة حسن</dc:creator>
  <cp:lastModifiedBy>نعيمة حسن</cp:lastModifiedBy>
  <cp:revision>5</cp:revision>
  <dcterms:created xsi:type="dcterms:W3CDTF">2022-06-17T14:56:00Z</dcterms:created>
  <dcterms:modified xsi:type="dcterms:W3CDTF">2023-10-11T07:03:01Z</dcterms:modified>
</cp:coreProperties>
</file>